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Default Extension="JPG@900w_1l_2o"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9" r:id="rId3"/>
    <p:sldId id="257" r:id="rId4"/>
    <p:sldId id="258" r:id="rId5"/>
    <p:sldId id="259" r:id="rId6"/>
    <p:sldId id="295" r:id="rId7"/>
    <p:sldId id="303" r:id="rId8"/>
    <p:sldId id="297" r:id="rId9"/>
    <p:sldId id="304" r:id="rId10"/>
    <p:sldId id="260" r:id="rId11"/>
    <p:sldId id="261" r:id="rId12"/>
    <p:sldId id="298" r:id="rId13"/>
    <p:sldId id="262" r:id="rId14"/>
    <p:sldId id="263" r:id="rId15"/>
    <p:sldId id="272" r:id="rId16"/>
    <p:sldId id="264" r:id="rId17"/>
    <p:sldId id="300" r:id="rId18"/>
    <p:sldId id="266" r:id="rId19"/>
    <p:sldId id="267" r:id="rId20"/>
    <p:sldId id="269" r:id="rId21"/>
    <p:sldId id="270" r:id="rId22"/>
    <p:sldId id="271" r:id="rId23"/>
    <p:sldId id="273" r:id="rId24"/>
    <p:sldId id="274" r:id="rId25"/>
    <p:sldId id="305" r:id="rId26"/>
    <p:sldId id="275" r:id="rId27"/>
    <p:sldId id="276" r:id="rId28"/>
    <p:sldId id="277" r:id="rId29"/>
    <p:sldId id="278" r:id="rId30"/>
    <p:sldId id="279" r:id="rId31"/>
    <p:sldId id="301" r:id="rId32"/>
    <p:sldId id="280" r:id="rId33"/>
    <p:sldId id="281" r:id="rId34"/>
    <p:sldId id="282" r:id="rId35"/>
    <p:sldId id="283" r:id="rId36"/>
    <p:sldId id="284" r:id="rId37"/>
    <p:sldId id="285" r:id="rId38"/>
    <p:sldId id="286" r:id="rId39"/>
    <p:sldId id="287" r:id="rId40"/>
    <p:sldId id="288" r:id="rId41"/>
    <p:sldId id="289" r:id="rId42"/>
    <p:sldId id="302" r:id="rId43"/>
    <p:sldId id="290" r:id="rId44"/>
    <p:sldId id="291" r:id="rId45"/>
    <p:sldId id="292"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3F39"/>
    <a:srgbClr val="004620"/>
    <a:srgbClr val="3927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60" autoAdjust="0"/>
    <p:restoredTop sz="94660"/>
  </p:normalViewPr>
  <p:slideViewPr>
    <p:cSldViewPr snapToGrid="0">
      <p:cViewPr varScale="1">
        <p:scale>
          <a:sx n="113" d="100"/>
          <a:sy n="113" d="100"/>
        </p:scale>
        <p:origin x="804"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gradFill>
              <a:gsLst>
                <a:gs pos="0">
                  <a:schemeClr val="accent3">
                    <a:alpha val="28000"/>
                  </a:schemeClr>
                </a:gs>
                <a:gs pos="100000">
                  <a:schemeClr val="accent1">
                    <a:alpha val="45000"/>
                  </a:schemeClr>
                </a:gs>
              </a:gsLst>
              <a:lin ang="5400000" scaled="1"/>
            </a:gradFill>
            <a:ln>
              <a:solidFill>
                <a:schemeClr val="bg1"/>
              </a:solidFill>
            </a:ln>
          </c:spPr>
          <c:invertIfNegative val="0"/>
          <c:dLbls>
            <c:dLbl>
              <c:idx val="0"/>
              <c:layout/>
              <c:spPr/>
              <c:txPr>
                <a:bodyPr/>
                <a:lstStyle/>
                <a:p>
                  <a:pPr>
                    <a:defRPr/>
                  </a:pPr>
                  <a:endParaRPr lang="zh-CN"/>
                </a:p>
              </c:txPr>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8367-4DEF-AE33-DEAFEED05A79}"/>
                </c:ext>
                <c:ext xmlns:c15="http://schemas.microsoft.com/office/drawing/2012/chart" uri="{CE6537A1-D6FC-4f65-9D91-7224C49458BB}">
                  <c15:layout/>
                </c:ext>
              </c:extLst>
            </c:dLbl>
            <c:dLbl>
              <c:idx val="1"/>
              <c:layout/>
              <c:spPr/>
              <c:txPr>
                <a:bodyPr/>
                <a:lstStyle/>
                <a:p>
                  <a:pPr>
                    <a:defRPr/>
                  </a:pPr>
                  <a:endParaRPr lang="zh-CN"/>
                </a:p>
              </c:txP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8367-4DEF-AE33-DEAFEED05A79}"/>
                </c:ext>
                <c:ext xmlns:c15="http://schemas.microsoft.com/office/drawing/2012/chart" uri="{CE6537A1-D6FC-4f65-9D91-7224C49458BB}">
                  <c15:layout/>
                </c:ext>
              </c:extLst>
            </c:dLbl>
            <c:spPr>
              <a:noFill/>
              <a:ln>
                <a:noFill/>
              </a:ln>
              <a:effectLst/>
            </c:spPr>
            <c:showLegendKey val="0"/>
            <c:showVal val="0"/>
            <c:showCatName val="0"/>
            <c:showSerName val="0"/>
            <c:showPercent val="0"/>
            <c:showBubbleSize val="0"/>
            <c:extLst xmlns:c16r2="http://schemas.microsoft.com/office/drawing/2015/06/chart">
              <c:ext xmlns:c15="http://schemas.microsoft.com/office/drawing/2012/chart" uri="{CE6537A1-D6FC-4f65-9D91-7224C49458BB}">
                <c15:showLeaderLines val="0"/>
              </c:ext>
            </c:extLst>
          </c:dLbls>
          <c:cat>
            <c:strRef>
              <c:f>Sheet1!$A$2:$A$5</c:f>
              <c:strCache>
                <c:ptCount val="4"/>
                <c:pt idx="0">
                  <c:v>PROJECT 1</c:v>
                </c:pt>
                <c:pt idx="1">
                  <c:v>PROJECT 2</c:v>
                </c:pt>
                <c:pt idx="2">
                  <c:v>PROJECT 3</c:v>
                </c:pt>
                <c:pt idx="3">
                  <c:v>PROJECT 3</c:v>
                </c:pt>
              </c:strCache>
            </c:strRef>
          </c:cat>
          <c:val>
            <c:numRef>
              <c:f>Sheet1!$B$2:$B$5</c:f>
              <c:numCache>
                <c:formatCode>General</c:formatCode>
                <c:ptCount val="4"/>
                <c:pt idx="0">
                  <c:v>100</c:v>
                </c:pt>
                <c:pt idx="1">
                  <c:v>90</c:v>
                </c:pt>
                <c:pt idx="2">
                  <c:v>50</c:v>
                </c:pt>
                <c:pt idx="3">
                  <c:v>50</c:v>
                </c:pt>
              </c:numCache>
            </c:numRef>
          </c:val>
          <c:extLst xmlns:c16r2="http://schemas.microsoft.com/office/drawing/2015/06/chart">
            <c:ext xmlns:c16="http://schemas.microsoft.com/office/drawing/2014/chart" uri="{C3380CC4-5D6E-409C-BE32-E72D297353CC}">
              <c16:uniqueId val="{00000002-8367-4DEF-AE33-DEAFEED05A79}"/>
            </c:ext>
          </c:extLst>
        </c:ser>
        <c:ser>
          <c:idx val="1"/>
          <c:order val="1"/>
          <c:tx>
            <c:strRef>
              <c:f>Sheet1!$C$1</c:f>
              <c:strCache>
                <c:ptCount val="1"/>
                <c:pt idx="0">
                  <c:v>Series 2</c:v>
                </c:pt>
              </c:strCache>
            </c:strRef>
          </c:tx>
          <c:spPr>
            <a:gradFill>
              <a:gsLst>
                <a:gs pos="0">
                  <a:schemeClr val="accent2">
                    <a:alpha val="50000"/>
                  </a:schemeClr>
                </a:gs>
                <a:gs pos="100000">
                  <a:schemeClr val="accent1">
                    <a:alpha val="71000"/>
                  </a:schemeClr>
                </a:gs>
              </a:gsLst>
              <a:lin ang="5400000" scaled="1"/>
            </a:gradFill>
          </c:spPr>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Sheet1!$A$2:$A$5</c:f>
              <c:strCache>
                <c:ptCount val="4"/>
                <c:pt idx="0">
                  <c:v>PROJECT 1</c:v>
                </c:pt>
                <c:pt idx="1">
                  <c:v>PROJECT 2</c:v>
                </c:pt>
                <c:pt idx="2">
                  <c:v>PROJECT 3</c:v>
                </c:pt>
                <c:pt idx="3">
                  <c:v>PROJECT 3</c:v>
                </c:pt>
              </c:strCache>
            </c:strRef>
          </c:cat>
          <c:val>
            <c:numRef>
              <c:f>Sheet1!$C$2:$C$5</c:f>
              <c:numCache>
                <c:formatCode>General</c:formatCode>
                <c:ptCount val="4"/>
                <c:pt idx="0">
                  <c:v>90</c:v>
                </c:pt>
                <c:pt idx="1">
                  <c:v>75</c:v>
                </c:pt>
                <c:pt idx="2">
                  <c:v>100</c:v>
                </c:pt>
                <c:pt idx="3">
                  <c:v>100</c:v>
                </c:pt>
              </c:numCache>
            </c:numRef>
          </c:val>
          <c:extLst xmlns:c16r2="http://schemas.microsoft.com/office/drawing/2015/06/chart">
            <c:ext xmlns:c16="http://schemas.microsoft.com/office/drawing/2014/chart" uri="{C3380CC4-5D6E-409C-BE32-E72D297353CC}">
              <c16:uniqueId val="{00000003-8367-4DEF-AE33-DEAFEED05A79}"/>
            </c:ext>
          </c:extLst>
        </c:ser>
        <c:ser>
          <c:idx val="2"/>
          <c:order val="2"/>
          <c:tx>
            <c:strRef>
              <c:f>Sheet1!$D$1</c:f>
              <c:strCache>
                <c:ptCount val="1"/>
                <c:pt idx="0">
                  <c:v>Series 3</c:v>
                </c:pt>
              </c:strCache>
            </c:strRef>
          </c:tx>
          <c:spPr>
            <a:gradFill>
              <a:gsLst>
                <a:gs pos="0">
                  <a:schemeClr val="accent3">
                    <a:alpha val="28000"/>
                  </a:schemeClr>
                </a:gs>
                <a:gs pos="100000">
                  <a:schemeClr val="accent1">
                    <a:alpha val="45000"/>
                  </a:schemeClr>
                </a:gs>
              </a:gsLst>
              <a:lin ang="5400000" scaled="1"/>
            </a:gradFill>
            <a:effectLst/>
          </c:spPr>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Sheet1!$A$2:$A$5</c:f>
              <c:strCache>
                <c:ptCount val="4"/>
                <c:pt idx="0">
                  <c:v>PROJECT 1</c:v>
                </c:pt>
                <c:pt idx="1">
                  <c:v>PROJECT 2</c:v>
                </c:pt>
                <c:pt idx="2">
                  <c:v>PROJECT 3</c:v>
                </c:pt>
                <c:pt idx="3">
                  <c:v>PROJECT 3</c:v>
                </c:pt>
              </c:strCache>
            </c:strRef>
          </c:cat>
          <c:val>
            <c:numRef>
              <c:f>Sheet1!$D$2:$D$5</c:f>
              <c:numCache>
                <c:formatCode>General</c:formatCode>
                <c:ptCount val="4"/>
                <c:pt idx="0">
                  <c:v>50</c:v>
                </c:pt>
                <c:pt idx="1">
                  <c:v>65</c:v>
                </c:pt>
                <c:pt idx="2">
                  <c:v>75</c:v>
                </c:pt>
                <c:pt idx="3">
                  <c:v>75</c:v>
                </c:pt>
              </c:numCache>
            </c:numRef>
          </c:val>
          <c:extLst xmlns:c16r2="http://schemas.microsoft.com/office/drawing/2015/06/chart">
            <c:ext xmlns:c16="http://schemas.microsoft.com/office/drawing/2014/chart" uri="{C3380CC4-5D6E-409C-BE32-E72D297353CC}">
              <c16:uniqueId val="{00000004-8367-4DEF-AE33-DEAFEED05A79}"/>
            </c:ext>
          </c:extLst>
        </c:ser>
        <c:ser>
          <c:idx val="3"/>
          <c:order val="3"/>
          <c:tx>
            <c:strRef>
              <c:f>Sheet1!$E$1</c:f>
              <c:strCache>
                <c:ptCount val="1"/>
                <c:pt idx="0">
                  <c:v>Series 32</c:v>
                </c:pt>
              </c:strCache>
            </c:strRef>
          </c:tx>
          <c:spPr>
            <a:gradFill>
              <a:gsLst>
                <a:gs pos="0">
                  <a:schemeClr val="accent2">
                    <a:alpha val="50000"/>
                  </a:schemeClr>
                </a:gs>
                <a:gs pos="100000">
                  <a:schemeClr val="accent1">
                    <a:alpha val="71000"/>
                  </a:schemeClr>
                </a:gs>
              </a:gsLst>
              <a:lin ang="5400000" scaled="1"/>
            </a:gradFill>
          </c:spPr>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Sheet1!$A$2:$A$5</c:f>
              <c:strCache>
                <c:ptCount val="4"/>
                <c:pt idx="0">
                  <c:v>PROJECT 1</c:v>
                </c:pt>
                <c:pt idx="1">
                  <c:v>PROJECT 2</c:v>
                </c:pt>
                <c:pt idx="2">
                  <c:v>PROJECT 3</c:v>
                </c:pt>
                <c:pt idx="3">
                  <c:v>PROJECT 3</c:v>
                </c:pt>
              </c:strCache>
            </c:strRef>
          </c:cat>
          <c:val>
            <c:numRef>
              <c:f>Sheet1!$E$2:$E$5</c:f>
              <c:numCache>
                <c:formatCode>General</c:formatCode>
                <c:ptCount val="4"/>
                <c:pt idx="0">
                  <c:v>50</c:v>
                </c:pt>
                <c:pt idx="1">
                  <c:v>65</c:v>
                </c:pt>
                <c:pt idx="2">
                  <c:v>75</c:v>
                </c:pt>
                <c:pt idx="3">
                  <c:v>75</c:v>
                </c:pt>
              </c:numCache>
            </c:numRef>
          </c:val>
          <c:extLst xmlns:c16r2="http://schemas.microsoft.com/office/drawing/2015/06/chart">
            <c:ext xmlns:c16="http://schemas.microsoft.com/office/drawing/2014/chart" uri="{C3380CC4-5D6E-409C-BE32-E72D297353CC}">
              <c16:uniqueId val="{00000005-8367-4DEF-AE33-DEAFEED05A79}"/>
            </c:ext>
          </c:extLst>
        </c:ser>
        <c:dLbls>
          <c:showLegendKey val="0"/>
          <c:showVal val="0"/>
          <c:showCatName val="0"/>
          <c:showSerName val="0"/>
          <c:showPercent val="0"/>
          <c:showBubbleSize val="0"/>
        </c:dLbls>
        <c:gapWidth val="351"/>
        <c:axId val="570016176"/>
        <c:axId val="570016736"/>
      </c:barChart>
      <c:catAx>
        <c:axId val="570016176"/>
        <c:scaling>
          <c:orientation val="minMax"/>
        </c:scaling>
        <c:delete val="0"/>
        <c:axPos val="b"/>
        <c:numFmt formatCode="General" sourceLinked="0"/>
        <c:majorTickMark val="out"/>
        <c:minorTickMark val="none"/>
        <c:tickLblPos val="nextTo"/>
        <c:spPr>
          <a:noFill/>
        </c:spPr>
        <c:txPr>
          <a:bodyPr rot="0" vert="horz"/>
          <a:lstStyle/>
          <a:p>
            <a:pPr>
              <a:defRPr/>
            </a:pPr>
            <a:endParaRPr lang="zh-CN"/>
          </a:p>
        </c:txPr>
        <c:crossAx val="570016736"/>
        <c:crosses val="autoZero"/>
        <c:auto val="1"/>
        <c:lblAlgn val="ctr"/>
        <c:lblOffset val="100"/>
        <c:noMultiLvlLbl val="0"/>
      </c:catAx>
      <c:valAx>
        <c:axId val="570016736"/>
        <c:scaling>
          <c:orientation val="minMax"/>
        </c:scaling>
        <c:delete val="0"/>
        <c:axPos val="l"/>
        <c:majorGridlines>
          <c:spPr>
            <a:ln>
              <a:solidFill>
                <a:prstClr val="white">
                  <a:lumMod val="85000"/>
                  <a:alpha val="48000"/>
                </a:prstClr>
              </a:solidFill>
            </a:ln>
          </c:spPr>
        </c:majorGridlines>
        <c:numFmt formatCode="General" sourceLinked="0"/>
        <c:majorTickMark val="none"/>
        <c:minorTickMark val="in"/>
        <c:tickLblPos val="low"/>
        <c:spPr>
          <a:noFill/>
          <a:ln>
            <a:solidFill>
              <a:schemeClr val="bg1">
                <a:lumMod val="85000"/>
              </a:schemeClr>
            </a:solidFill>
          </a:ln>
        </c:spPr>
        <c:txPr>
          <a:bodyPr rot="0" vert="horz"/>
          <a:lstStyle/>
          <a:p>
            <a:pPr>
              <a:defRPr/>
            </a:pPr>
            <a:endParaRPr lang="zh-CN"/>
          </a:p>
        </c:txPr>
        <c:crossAx val="570016176"/>
        <c:crosses val="autoZero"/>
        <c:crossBetween val="between"/>
      </c:valAx>
      <c:spPr>
        <a:noFill/>
        <a:ln w="25346">
          <a:noFill/>
        </a:ln>
      </c:spPr>
    </c:plotArea>
    <c:plotVisOnly val="1"/>
    <c:dispBlanksAs val="gap"/>
    <c:showDLblsOverMax val="0"/>
  </c:chart>
  <c:txPr>
    <a:bodyPr/>
    <a:lstStyle/>
    <a:p>
      <a:pPr>
        <a:defRPr sz="1197" b="1" i="0" u="none" strike="noStrike" baseline="0">
          <a:solidFill>
            <a:srgbClr val="333333"/>
          </a:solidFill>
          <a:latin typeface="微软雅黑" panose="020B0503020204020204" pitchFamily="34" charset="-122"/>
          <a:ea typeface="微软雅黑" panose="020B0503020204020204" pitchFamily="34" charset="-122"/>
          <a:cs typeface="Calibri"/>
          <a:sym typeface="微软雅黑" panose="020B0503020204020204" pitchFamily="34" charset="-122"/>
        </a:defRPr>
      </a:pPr>
      <a:endParaRPr lang="zh-CN"/>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8" name="文本框 7"/>
          <p:cNvSpPr txBox="1"/>
          <p:nvPr userDrawn="1"/>
        </p:nvSpPr>
        <p:spPr>
          <a:xfrm>
            <a:off x="4884291" y="6361471"/>
            <a:ext cx="2376228" cy="369332"/>
          </a:xfrm>
          <a:prstGeom prst="rect">
            <a:avLst/>
          </a:prstGeom>
          <a:noFill/>
        </p:spPr>
        <p:txBody>
          <a:bodyPr wrap="none" rtlCol="0">
            <a:spAutoFit/>
          </a:bodyPr>
          <a:lstStyle/>
          <a:p>
            <a:r>
              <a:rPr lang="en-US" altLang="zh-CN" dirty="0" smtClean="0">
                <a:solidFill>
                  <a:schemeClr val="tx2"/>
                </a:solidFill>
              </a:rPr>
              <a:t>www.yourconpany.com</a:t>
            </a:r>
            <a:endParaRPr lang="zh-CN" altLang="en-US" dirty="0">
              <a:solidFill>
                <a:schemeClr val="tx2"/>
              </a:solidFill>
            </a:endParaRPr>
          </a:p>
        </p:txBody>
      </p:sp>
      <p:sp>
        <p:nvSpPr>
          <p:cNvPr id="9" name="矩形 8"/>
          <p:cNvSpPr/>
          <p:nvPr userDrawn="1"/>
        </p:nvSpPr>
        <p:spPr>
          <a:xfrm>
            <a:off x="235918" y="209250"/>
            <a:ext cx="1162898" cy="908351"/>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0" name="文本框 9"/>
          <p:cNvSpPr txBox="1"/>
          <p:nvPr userDrawn="1"/>
        </p:nvSpPr>
        <p:spPr>
          <a:xfrm>
            <a:off x="10779365" y="274351"/>
            <a:ext cx="1106393" cy="461665"/>
          </a:xfrm>
          <a:prstGeom prst="rect">
            <a:avLst/>
          </a:prstGeom>
          <a:noFill/>
        </p:spPr>
        <p:txBody>
          <a:bodyPr wrap="none" rtlCol="0">
            <a:spAutoFit/>
          </a:bodyPr>
          <a:lstStyle/>
          <a:p>
            <a:r>
              <a:rPr lang="en-US" altLang="zh-CN" sz="2400" b="1" dirty="0" smtClean="0">
                <a:solidFill>
                  <a:schemeClr val="accent1"/>
                </a:solidFill>
                <a:latin typeface="微软雅黑" panose="020B0503020204020204" pitchFamily="34" charset="-122"/>
                <a:ea typeface="微软雅黑" panose="020B0503020204020204" pitchFamily="34" charset="-122"/>
              </a:rPr>
              <a:t>Brand</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sp>
        <p:nvSpPr>
          <p:cNvPr id="11" name="文本框 10"/>
          <p:cNvSpPr txBox="1"/>
          <p:nvPr userDrawn="1"/>
        </p:nvSpPr>
        <p:spPr>
          <a:xfrm>
            <a:off x="10783748" y="597517"/>
            <a:ext cx="967957" cy="276999"/>
          </a:xfrm>
          <a:prstGeom prst="rect">
            <a:avLst/>
          </a:prstGeom>
          <a:noFill/>
        </p:spPr>
        <p:txBody>
          <a:bodyPr wrap="none" rtlCol="0">
            <a:spAutoFit/>
          </a:bodyPr>
          <a:lstStyle/>
          <a:p>
            <a:r>
              <a:rPr lang="en-US" altLang="zh-CN" sz="1200" dirty="0" smtClean="0">
                <a:solidFill>
                  <a:schemeClr val="accent1"/>
                </a:solidFill>
                <a:latin typeface="微软雅黑" panose="020B0503020204020204" pitchFamily="34" charset="-122"/>
                <a:ea typeface="微软雅黑" panose="020B0503020204020204" pitchFamily="34" charset="-122"/>
              </a:rPr>
              <a:t>Promotion</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sp>
        <p:nvSpPr>
          <p:cNvPr id="12" name="文本框 11"/>
          <p:cNvSpPr txBox="1"/>
          <p:nvPr userDrawn="1"/>
        </p:nvSpPr>
        <p:spPr>
          <a:xfrm>
            <a:off x="10027933" y="157764"/>
            <a:ext cx="944489" cy="830997"/>
          </a:xfrm>
          <a:prstGeom prst="rect">
            <a:avLst/>
          </a:prstGeom>
          <a:noFill/>
        </p:spPr>
        <p:txBody>
          <a:bodyPr wrap="none" rtlCol="0">
            <a:spAutoFit/>
          </a:bodyPr>
          <a:lstStyle/>
          <a:p>
            <a:r>
              <a:rPr lang="en-US" altLang="zh-CN" sz="4800" b="1" dirty="0" smtClean="0">
                <a:solidFill>
                  <a:schemeClr val="accent1"/>
                </a:solidFill>
                <a:latin typeface="微软雅黑" panose="020B0503020204020204" pitchFamily="34" charset="-122"/>
                <a:ea typeface="微软雅黑" panose="020B0503020204020204" pitchFamily="34" charset="-122"/>
              </a:rPr>
              <a:t>01</a:t>
            </a:r>
            <a:endParaRPr lang="zh-CN" altLang="en-US" sz="4800" b="1" dirty="0">
              <a:solidFill>
                <a:schemeClr val="accent1"/>
              </a:solidFill>
              <a:latin typeface="微软雅黑" panose="020B0503020204020204" pitchFamily="34" charset="-122"/>
              <a:ea typeface="微软雅黑" panose="020B0503020204020204" pitchFamily="34" charset="-122"/>
            </a:endParaRPr>
          </a:p>
        </p:txBody>
      </p:sp>
      <p:sp>
        <p:nvSpPr>
          <p:cNvPr id="13" name="矩形 12"/>
          <p:cNvSpPr/>
          <p:nvPr userDrawn="1"/>
        </p:nvSpPr>
        <p:spPr>
          <a:xfrm>
            <a:off x="787639" y="342903"/>
            <a:ext cx="1162898" cy="672273"/>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4" name="文本框 13"/>
          <p:cNvSpPr txBox="1"/>
          <p:nvPr userDrawn="1"/>
        </p:nvSpPr>
        <p:spPr>
          <a:xfrm>
            <a:off x="370245" y="707399"/>
            <a:ext cx="1504899" cy="307777"/>
          </a:xfrm>
          <a:prstGeom prst="rect">
            <a:avLst/>
          </a:prstGeom>
          <a:noFill/>
        </p:spPr>
        <p:txBody>
          <a:bodyPr wrap="none" rtlCol="0">
            <a:spAutoFit/>
          </a:bodyPr>
          <a:lstStyle/>
          <a:p>
            <a:r>
              <a:rPr lang="en-US" altLang="zh-CN" sz="1400" dirty="0">
                <a:solidFill>
                  <a:schemeClr val="accent1"/>
                </a:solidFill>
                <a:latin typeface="微软雅黑" panose="020B0503020204020204" pitchFamily="34" charset="-122"/>
                <a:ea typeface="微软雅黑" panose="020B0503020204020204" pitchFamily="34" charset="-122"/>
              </a:rPr>
              <a:t>market analysis</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15" name="文本框 14"/>
          <p:cNvSpPr txBox="1"/>
          <p:nvPr userDrawn="1"/>
        </p:nvSpPr>
        <p:spPr>
          <a:xfrm>
            <a:off x="353112" y="307335"/>
            <a:ext cx="1620957" cy="523220"/>
          </a:xfrm>
          <a:prstGeom prst="rect">
            <a:avLst/>
          </a:prstGeom>
          <a:noFill/>
        </p:spPr>
        <p:txBody>
          <a:bodyPr wrap="non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市场分析</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705077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sp>
        <p:nvSpPr>
          <p:cNvPr id="9" name="矩形 8"/>
          <p:cNvSpPr/>
          <p:nvPr userDrawn="1"/>
        </p:nvSpPr>
        <p:spPr>
          <a:xfrm>
            <a:off x="235918" y="209250"/>
            <a:ext cx="1162898" cy="908351"/>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0" name="文本框 9"/>
          <p:cNvSpPr txBox="1"/>
          <p:nvPr userDrawn="1"/>
        </p:nvSpPr>
        <p:spPr>
          <a:xfrm>
            <a:off x="10779365" y="274351"/>
            <a:ext cx="1106393" cy="461665"/>
          </a:xfrm>
          <a:prstGeom prst="rect">
            <a:avLst/>
          </a:prstGeom>
          <a:noFill/>
        </p:spPr>
        <p:txBody>
          <a:bodyPr wrap="none" rtlCol="0">
            <a:spAutoFit/>
          </a:bodyPr>
          <a:lstStyle/>
          <a:p>
            <a:r>
              <a:rPr lang="en-US" altLang="zh-CN" sz="2400" b="1" dirty="0" smtClean="0">
                <a:solidFill>
                  <a:schemeClr val="accent1"/>
                </a:solidFill>
                <a:latin typeface="微软雅黑" panose="020B0503020204020204" pitchFamily="34" charset="-122"/>
                <a:ea typeface="微软雅黑" panose="020B0503020204020204" pitchFamily="34" charset="-122"/>
              </a:rPr>
              <a:t>Brand</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sp>
        <p:nvSpPr>
          <p:cNvPr id="11" name="文本框 10"/>
          <p:cNvSpPr txBox="1"/>
          <p:nvPr userDrawn="1"/>
        </p:nvSpPr>
        <p:spPr>
          <a:xfrm>
            <a:off x="10783748" y="597517"/>
            <a:ext cx="967957" cy="276999"/>
          </a:xfrm>
          <a:prstGeom prst="rect">
            <a:avLst/>
          </a:prstGeom>
          <a:noFill/>
        </p:spPr>
        <p:txBody>
          <a:bodyPr wrap="none" rtlCol="0">
            <a:spAutoFit/>
          </a:bodyPr>
          <a:lstStyle/>
          <a:p>
            <a:r>
              <a:rPr lang="en-US" altLang="zh-CN" sz="1200" dirty="0" smtClean="0">
                <a:solidFill>
                  <a:schemeClr val="accent1"/>
                </a:solidFill>
                <a:latin typeface="微软雅黑" panose="020B0503020204020204" pitchFamily="34" charset="-122"/>
                <a:ea typeface="微软雅黑" panose="020B0503020204020204" pitchFamily="34" charset="-122"/>
              </a:rPr>
              <a:t>Promotion</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sp>
        <p:nvSpPr>
          <p:cNvPr id="12" name="文本框 11"/>
          <p:cNvSpPr txBox="1"/>
          <p:nvPr userDrawn="1"/>
        </p:nvSpPr>
        <p:spPr>
          <a:xfrm>
            <a:off x="10027933" y="157764"/>
            <a:ext cx="944489" cy="830997"/>
          </a:xfrm>
          <a:prstGeom prst="rect">
            <a:avLst/>
          </a:prstGeom>
          <a:noFill/>
        </p:spPr>
        <p:txBody>
          <a:bodyPr wrap="none" rtlCol="0">
            <a:spAutoFit/>
          </a:bodyPr>
          <a:lstStyle/>
          <a:p>
            <a:r>
              <a:rPr lang="en-US" altLang="zh-CN" sz="4800" b="1" dirty="0" smtClean="0">
                <a:solidFill>
                  <a:schemeClr val="accent1"/>
                </a:solidFill>
                <a:latin typeface="微软雅黑" panose="020B0503020204020204" pitchFamily="34" charset="-122"/>
                <a:ea typeface="微软雅黑" panose="020B0503020204020204" pitchFamily="34" charset="-122"/>
              </a:rPr>
              <a:t>02</a:t>
            </a:r>
            <a:endParaRPr lang="zh-CN" altLang="en-US" sz="4800" b="1" dirty="0">
              <a:solidFill>
                <a:schemeClr val="accent1"/>
              </a:solidFill>
              <a:latin typeface="微软雅黑" panose="020B0503020204020204" pitchFamily="34" charset="-122"/>
              <a:ea typeface="微软雅黑" panose="020B0503020204020204" pitchFamily="34" charset="-122"/>
            </a:endParaRPr>
          </a:p>
        </p:txBody>
      </p:sp>
      <p:sp>
        <p:nvSpPr>
          <p:cNvPr id="13" name="矩形 12"/>
          <p:cNvSpPr/>
          <p:nvPr userDrawn="1"/>
        </p:nvSpPr>
        <p:spPr>
          <a:xfrm>
            <a:off x="787639" y="342903"/>
            <a:ext cx="1162898" cy="672273"/>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4" name="文本框 13"/>
          <p:cNvSpPr txBox="1"/>
          <p:nvPr userDrawn="1"/>
        </p:nvSpPr>
        <p:spPr>
          <a:xfrm>
            <a:off x="370245" y="707399"/>
            <a:ext cx="1446871" cy="307777"/>
          </a:xfrm>
          <a:prstGeom prst="rect">
            <a:avLst/>
          </a:prstGeom>
          <a:noFill/>
        </p:spPr>
        <p:txBody>
          <a:bodyPr wrap="none" rtlCol="0">
            <a:spAutoFit/>
          </a:bodyPr>
          <a:lstStyle/>
          <a:p>
            <a:r>
              <a:rPr lang="en-US" altLang="zh-CN" sz="1400" dirty="0" smtClean="0">
                <a:solidFill>
                  <a:schemeClr val="tx2"/>
                </a:solidFill>
                <a:latin typeface="微软雅黑" panose="020B0503020204020204" pitchFamily="34" charset="-122"/>
                <a:ea typeface="微软雅黑" panose="020B0503020204020204" pitchFamily="34" charset="-122"/>
              </a:rPr>
              <a:t>target location</a:t>
            </a:r>
            <a:endParaRPr lang="zh-CN" altLang="en-US" sz="1400" dirty="0">
              <a:solidFill>
                <a:schemeClr val="tx2"/>
              </a:solidFill>
              <a:latin typeface="微软雅黑" panose="020B0503020204020204" pitchFamily="34" charset="-122"/>
              <a:ea typeface="微软雅黑" panose="020B0503020204020204" pitchFamily="34" charset="-122"/>
            </a:endParaRPr>
          </a:p>
        </p:txBody>
      </p:sp>
      <p:sp>
        <p:nvSpPr>
          <p:cNvPr id="15" name="文本框 14"/>
          <p:cNvSpPr txBox="1"/>
          <p:nvPr userDrawn="1"/>
        </p:nvSpPr>
        <p:spPr>
          <a:xfrm>
            <a:off x="353112" y="307335"/>
            <a:ext cx="1620957" cy="523220"/>
          </a:xfrm>
          <a:prstGeom prst="rect">
            <a:avLst/>
          </a:prstGeom>
          <a:noFill/>
        </p:spPr>
        <p:txBody>
          <a:bodyPr wrap="non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目标定位</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143388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标题幻灯片">
    <p:spTree>
      <p:nvGrpSpPr>
        <p:cNvPr id="1" name=""/>
        <p:cNvGrpSpPr/>
        <p:nvPr/>
      </p:nvGrpSpPr>
      <p:grpSpPr>
        <a:xfrm>
          <a:off x="0" y="0"/>
          <a:ext cx="0" cy="0"/>
          <a:chOff x="0" y="0"/>
          <a:chExt cx="0" cy="0"/>
        </a:xfrm>
      </p:grpSpPr>
      <p:sp>
        <p:nvSpPr>
          <p:cNvPr id="8" name="文本框 7"/>
          <p:cNvSpPr txBox="1"/>
          <p:nvPr userDrawn="1"/>
        </p:nvSpPr>
        <p:spPr>
          <a:xfrm>
            <a:off x="4884291" y="6361471"/>
            <a:ext cx="2376228" cy="369332"/>
          </a:xfrm>
          <a:prstGeom prst="rect">
            <a:avLst/>
          </a:prstGeom>
          <a:noFill/>
        </p:spPr>
        <p:txBody>
          <a:bodyPr wrap="none" rtlCol="0">
            <a:spAutoFit/>
          </a:bodyPr>
          <a:lstStyle/>
          <a:p>
            <a:r>
              <a:rPr lang="en-US" altLang="zh-CN" dirty="0" smtClean="0">
                <a:solidFill>
                  <a:schemeClr val="tx2"/>
                </a:solidFill>
              </a:rPr>
              <a:t>www.yourconpany.com</a:t>
            </a:r>
            <a:endParaRPr lang="zh-CN" altLang="en-US" dirty="0">
              <a:solidFill>
                <a:schemeClr val="tx2"/>
              </a:solidFill>
            </a:endParaRPr>
          </a:p>
        </p:txBody>
      </p:sp>
      <p:sp>
        <p:nvSpPr>
          <p:cNvPr id="9" name="矩形 8"/>
          <p:cNvSpPr/>
          <p:nvPr userDrawn="1"/>
        </p:nvSpPr>
        <p:spPr>
          <a:xfrm>
            <a:off x="235918" y="209250"/>
            <a:ext cx="1162898" cy="908351"/>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0" name="文本框 9"/>
          <p:cNvSpPr txBox="1"/>
          <p:nvPr userDrawn="1"/>
        </p:nvSpPr>
        <p:spPr>
          <a:xfrm>
            <a:off x="10779365" y="274351"/>
            <a:ext cx="1106393" cy="461665"/>
          </a:xfrm>
          <a:prstGeom prst="rect">
            <a:avLst/>
          </a:prstGeom>
          <a:noFill/>
        </p:spPr>
        <p:txBody>
          <a:bodyPr wrap="none" rtlCol="0">
            <a:spAutoFit/>
          </a:bodyPr>
          <a:lstStyle/>
          <a:p>
            <a:r>
              <a:rPr lang="en-US" altLang="zh-CN" sz="2400" b="1" dirty="0" smtClean="0">
                <a:solidFill>
                  <a:schemeClr val="accent1"/>
                </a:solidFill>
                <a:latin typeface="微软雅黑" panose="020B0503020204020204" pitchFamily="34" charset="-122"/>
                <a:ea typeface="微软雅黑" panose="020B0503020204020204" pitchFamily="34" charset="-122"/>
              </a:rPr>
              <a:t>Brand</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sp>
        <p:nvSpPr>
          <p:cNvPr id="11" name="文本框 10"/>
          <p:cNvSpPr txBox="1"/>
          <p:nvPr userDrawn="1"/>
        </p:nvSpPr>
        <p:spPr>
          <a:xfrm>
            <a:off x="10783748" y="597517"/>
            <a:ext cx="967957" cy="276999"/>
          </a:xfrm>
          <a:prstGeom prst="rect">
            <a:avLst/>
          </a:prstGeom>
          <a:noFill/>
        </p:spPr>
        <p:txBody>
          <a:bodyPr wrap="none" rtlCol="0">
            <a:spAutoFit/>
          </a:bodyPr>
          <a:lstStyle/>
          <a:p>
            <a:r>
              <a:rPr lang="en-US" altLang="zh-CN" sz="1200" dirty="0" smtClean="0">
                <a:solidFill>
                  <a:schemeClr val="accent1"/>
                </a:solidFill>
                <a:latin typeface="微软雅黑" panose="020B0503020204020204" pitchFamily="34" charset="-122"/>
                <a:ea typeface="微软雅黑" panose="020B0503020204020204" pitchFamily="34" charset="-122"/>
              </a:rPr>
              <a:t>Promotion</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sp>
        <p:nvSpPr>
          <p:cNvPr id="12" name="文本框 11"/>
          <p:cNvSpPr txBox="1"/>
          <p:nvPr userDrawn="1"/>
        </p:nvSpPr>
        <p:spPr>
          <a:xfrm>
            <a:off x="10027933" y="157764"/>
            <a:ext cx="944489" cy="830997"/>
          </a:xfrm>
          <a:prstGeom prst="rect">
            <a:avLst/>
          </a:prstGeom>
          <a:noFill/>
        </p:spPr>
        <p:txBody>
          <a:bodyPr wrap="none" rtlCol="0">
            <a:spAutoFit/>
          </a:bodyPr>
          <a:lstStyle/>
          <a:p>
            <a:r>
              <a:rPr lang="en-US" altLang="zh-CN" sz="4800" b="1" dirty="0" smtClean="0">
                <a:solidFill>
                  <a:schemeClr val="accent1"/>
                </a:solidFill>
                <a:latin typeface="微软雅黑" panose="020B0503020204020204" pitchFamily="34" charset="-122"/>
                <a:ea typeface="微软雅黑" panose="020B0503020204020204" pitchFamily="34" charset="-122"/>
              </a:rPr>
              <a:t>03</a:t>
            </a:r>
            <a:endParaRPr lang="zh-CN" altLang="en-US" sz="4800" b="1" dirty="0">
              <a:solidFill>
                <a:schemeClr val="accent1"/>
              </a:solidFill>
              <a:latin typeface="微软雅黑" panose="020B0503020204020204" pitchFamily="34" charset="-122"/>
              <a:ea typeface="微软雅黑" panose="020B0503020204020204" pitchFamily="34" charset="-122"/>
            </a:endParaRPr>
          </a:p>
        </p:txBody>
      </p:sp>
      <p:sp>
        <p:nvSpPr>
          <p:cNvPr id="13" name="矩形 12"/>
          <p:cNvSpPr/>
          <p:nvPr userDrawn="1"/>
        </p:nvSpPr>
        <p:spPr>
          <a:xfrm>
            <a:off x="787639" y="342903"/>
            <a:ext cx="1162898" cy="672273"/>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4" name="文本框 13"/>
          <p:cNvSpPr txBox="1"/>
          <p:nvPr userDrawn="1"/>
        </p:nvSpPr>
        <p:spPr>
          <a:xfrm>
            <a:off x="370245" y="707399"/>
            <a:ext cx="1847750" cy="307777"/>
          </a:xfrm>
          <a:prstGeom prst="rect">
            <a:avLst/>
          </a:prstGeom>
          <a:noFill/>
        </p:spPr>
        <p:txBody>
          <a:bodyPr wrap="none" rtlCol="0">
            <a:spAutoFit/>
          </a:bodyPr>
          <a:lstStyle/>
          <a:p>
            <a:r>
              <a:rPr lang="en-US" altLang="zh-CN" sz="1400" dirty="0" smtClean="0">
                <a:solidFill>
                  <a:schemeClr val="tx2"/>
                </a:solidFill>
                <a:latin typeface="微软雅黑" panose="020B0503020204020204" pitchFamily="34" charset="-122"/>
                <a:ea typeface="微软雅黑" panose="020B0503020204020204" pitchFamily="34" charset="-122"/>
              </a:rPr>
              <a:t>Promotion strategy</a:t>
            </a:r>
            <a:endParaRPr lang="zh-CN" altLang="en-US" sz="1400" dirty="0">
              <a:solidFill>
                <a:schemeClr val="tx2"/>
              </a:solidFill>
              <a:latin typeface="微软雅黑" panose="020B0503020204020204" pitchFamily="34" charset="-122"/>
              <a:ea typeface="微软雅黑" panose="020B0503020204020204" pitchFamily="34" charset="-122"/>
            </a:endParaRPr>
          </a:p>
        </p:txBody>
      </p:sp>
      <p:sp>
        <p:nvSpPr>
          <p:cNvPr id="15" name="文本框 14"/>
          <p:cNvSpPr txBox="1"/>
          <p:nvPr userDrawn="1"/>
        </p:nvSpPr>
        <p:spPr>
          <a:xfrm>
            <a:off x="353112" y="307335"/>
            <a:ext cx="1620957" cy="523220"/>
          </a:xfrm>
          <a:prstGeom prst="rect">
            <a:avLst/>
          </a:prstGeom>
          <a:noFill/>
        </p:spPr>
        <p:txBody>
          <a:bodyPr wrap="non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推广策略</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394315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标题幻灯片">
    <p:spTree>
      <p:nvGrpSpPr>
        <p:cNvPr id="1" name=""/>
        <p:cNvGrpSpPr/>
        <p:nvPr/>
      </p:nvGrpSpPr>
      <p:grpSpPr>
        <a:xfrm>
          <a:off x="0" y="0"/>
          <a:ext cx="0" cy="0"/>
          <a:chOff x="0" y="0"/>
          <a:chExt cx="0" cy="0"/>
        </a:xfrm>
      </p:grpSpPr>
      <p:sp>
        <p:nvSpPr>
          <p:cNvPr id="8" name="文本框 7"/>
          <p:cNvSpPr txBox="1"/>
          <p:nvPr userDrawn="1"/>
        </p:nvSpPr>
        <p:spPr>
          <a:xfrm>
            <a:off x="4884291" y="6361471"/>
            <a:ext cx="2376228" cy="369332"/>
          </a:xfrm>
          <a:prstGeom prst="rect">
            <a:avLst/>
          </a:prstGeom>
          <a:noFill/>
        </p:spPr>
        <p:txBody>
          <a:bodyPr wrap="none" rtlCol="0">
            <a:spAutoFit/>
          </a:bodyPr>
          <a:lstStyle/>
          <a:p>
            <a:r>
              <a:rPr lang="en-US" altLang="zh-CN" dirty="0" smtClean="0">
                <a:solidFill>
                  <a:schemeClr val="tx2"/>
                </a:solidFill>
              </a:rPr>
              <a:t>www.yourconpany.com</a:t>
            </a:r>
            <a:endParaRPr lang="zh-CN" altLang="en-US" dirty="0">
              <a:solidFill>
                <a:schemeClr val="tx2"/>
              </a:solidFill>
            </a:endParaRPr>
          </a:p>
        </p:txBody>
      </p:sp>
      <p:sp>
        <p:nvSpPr>
          <p:cNvPr id="9" name="矩形 8"/>
          <p:cNvSpPr/>
          <p:nvPr userDrawn="1"/>
        </p:nvSpPr>
        <p:spPr>
          <a:xfrm>
            <a:off x="235918" y="209250"/>
            <a:ext cx="1162898" cy="908351"/>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0" name="文本框 9"/>
          <p:cNvSpPr txBox="1"/>
          <p:nvPr userDrawn="1"/>
        </p:nvSpPr>
        <p:spPr>
          <a:xfrm>
            <a:off x="10779365" y="274351"/>
            <a:ext cx="1106393" cy="461665"/>
          </a:xfrm>
          <a:prstGeom prst="rect">
            <a:avLst/>
          </a:prstGeom>
          <a:noFill/>
        </p:spPr>
        <p:txBody>
          <a:bodyPr wrap="none" rtlCol="0">
            <a:spAutoFit/>
          </a:bodyPr>
          <a:lstStyle/>
          <a:p>
            <a:r>
              <a:rPr lang="en-US" altLang="zh-CN" sz="2400" b="1" dirty="0" smtClean="0">
                <a:solidFill>
                  <a:schemeClr val="accent1"/>
                </a:solidFill>
                <a:latin typeface="微软雅黑" panose="020B0503020204020204" pitchFamily="34" charset="-122"/>
                <a:ea typeface="微软雅黑" panose="020B0503020204020204" pitchFamily="34" charset="-122"/>
              </a:rPr>
              <a:t>Brand</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sp>
        <p:nvSpPr>
          <p:cNvPr id="11" name="文本框 10"/>
          <p:cNvSpPr txBox="1"/>
          <p:nvPr userDrawn="1"/>
        </p:nvSpPr>
        <p:spPr>
          <a:xfrm>
            <a:off x="10783748" y="597517"/>
            <a:ext cx="967957" cy="276999"/>
          </a:xfrm>
          <a:prstGeom prst="rect">
            <a:avLst/>
          </a:prstGeom>
          <a:noFill/>
        </p:spPr>
        <p:txBody>
          <a:bodyPr wrap="none" rtlCol="0">
            <a:spAutoFit/>
          </a:bodyPr>
          <a:lstStyle/>
          <a:p>
            <a:r>
              <a:rPr lang="en-US" altLang="zh-CN" sz="1200" dirty="0" smtClean="0">
                <a:solidFill>
                  <a:schemeClr val="accent1"/>
                </a:solidFill>
                <a:latin typeface="微软雅黑" panose="020B0503020204020204" pitchFamily="34" charset="-122"/>
                <a:ea typeface="微软雅黑" panose="020B0503020204020204" pitchFamily="34" charset="-122"/>
              </a:rPr>
              <a:t>Promotion</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sp>
        <p:nvSpPr>
          <p:cNvPr id="12" name="文本框 11"/>
          <p:cNvSpPr txBox="1"/>
          <p:nvPr userDrawn="1"/>
        </p:nvSpPr>
        <p:spPr>
          <a:xfrm>
            <a:off x="10027933" y="157764"/>
            <a:ext cx="944489" cy="830997"/>
          </a:xfrm>
          <a:prstGeom prst="rect">
            <a:avLst/>
          </a:prstGeom>
          <a:noFill/>
        </p:spPr>
        <p:txBody>
          <a:bodyPr wrap="none" rtlCol="0">
            <a:spAutoFit/>
          </a:bodyPr>
          <a:lstStyle/>
          <a:p>
            <a:r>
              <a:rPr lang="en-US" altLang="zh-CN" sz="4800" b="1" dirty="0" smtClean="0">
                <a:solidFill>
                  <a:schemeClr val="accent1"/>
                </a:solidFill>
                <a:latin typeface="微软雅黑" panose="020B0503020204020204" pitchFamily="34" charset="-122"/>
                <a:ea typeface="微软雅黑" panose="020B0503020204020204" pitchFamily="34" charset="-122"/>
              </a:rPr>
              <a:t>04</a:t>
            </a:r>
            <a:endParaRPr lang="zh-CN" altLang="en-US" sz="4800" b="1" dirty="0">
              <a:solidFill>
                <a:schemeClr val="accent1"/>
              </a:solidFill>
              <a:latin typeface="微软雅黑" panose="020B0503020204020204" pitchFamily="34" charset="-122"/>
              <a:ea typeface="微软雅黑" panose="020B0503020204020204" pitchFamily="34" charset="-122"/>
            </a:endParaRPr>
          </a:p>
        </p:txBody>
      </p:sp>
      <p:sp>
        <p:nvSpPr>
          <p:cNvPr id="13" name="矩形 12"/>
          <p:cNvSpPr/>
          <p:nvPr userDrawn="1"/>
        </p:nvSpPr>
        <p:spPr>
          <a:xfrm>
            <a:off x="787639" y="342903"/>
            <a:ext cx="1162898" cy="672273"/>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4" name="文本框 13"/>
          <p:cNvSpPr txBox="1"/>
          <p:nvPr userDrawn="1"/>
        </p:nvSpPr>
        <p:spPr>
          <a:xfrm>
            <a:off x="370245" y="707399"/>
            <a:ext cx="1178464" cy="307777"/>
          </a:xfrm>
          <a:prstGeom prst="rect">
            <a:avLst/>
          </a:prstGeom>
          <a:noFill/>
        </p:spPr>
        <p:txBody>
          <a:bodyPr wrap="none" rtlCol="0">
            <a:spAutoFit/>
          </a:bodyPr>
          <a:lstStyle/>
          <a:p>
            <a:r>
              <a:rPr lang="en-US" altLang="zh-CN" sz="1400" dirty="0" smtClean="0">
                <a:solidFill>
                  <a:schemeClr val="tx2"/>
                </a:solidFill>
                <a:latin typeface="微软雅黑" panose="020B0503020204020204" pitchFamily="34" charset="-122"/>
                <a:ea typeface="微软雅黑" panose="020B0503020204020204" pitchFamily="34" charset="-122"/>
              </a:rPr>
              <a:t>Brand story</a:t>
            </a:r>
            <a:endParaRPr lang="zh-CN" altLang="en-US" sz="1400" dirty="0">
              <a:solidFill>
                <a:schemeClr val="tx2"/>
              </a:solidFill>
              <a:latin typeface="微软雅黑" panose="020B0503020204020204" pitchFamily="34" charset="-122"/>
              <a:ea typeface="微软雅黑" panose="020B0503020204020204" pitchFamily="34" charset="-122"/>
            </a:endParaRPr>
          </a:p>
        </p:txBody>
      </p:sp>
      <p:sp>
        <p:nvSpPr>
          <p:cNvPr id="15" name="文本框 14"/>
          <p:cNvSpPr txBox="1"/>
          <p:nvPr userDrawn="1"/>
        </p:nvSpPr>
        <p:spPr>
          <a:xfrm>
            <a:off x="353112" y="307335"/>
            <a:ext cx="1620957" cy="523220"/>
          </a:xfrm>
          <a:prstGeom prst="rect">
            <a:avLst/>
          </a:prstGeom>
          <a:noFill/>
        </p:spPr>
        <p:txBody>
          <a:bodyPr wrap="non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品牌故事</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46718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80285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alphaModFix amt="50000"/>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DD018-1384-4637-B779-E25B8D11FF11}" type="datetimeFigureOut">
              <a:rPr lang="zh-CN" altLang="en-US" smtClean="0"/>
              <a:t>2018/6/18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A888F8-7EEF-45C9-BC5D-C1236191FE30}" type="slidenum">
              <a:rPr lang="zh-CN" altLang="en-US" smtClean="0"/>
              <a:t>‹#›</a:t>
            </a:fld>
            <a:endParaRPr lang="zh-CN" altLang="en-US"/>
          </a:p>
        </p:txBody>
      </p:sp>
    </p:spTree>
    <p:extLst>
      <p:ext uri="{BB962C8B-B14F-4D97-AF65-F5344CB8AC3E}">
        <p14:creationId xmlns:p14="http://schemas.microsoft.com/office/powerpoint/2010/main" val="1375211763"/>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4.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2.png"/><Relationship Id="rId5" Type="http://schemas.openxmlformats.org/officeDocument/2006/relationships/tags" Target="../tags/tag5.xml"/><Relationship Id="rId15" Type="http://schemas.openxmlformats.org/officeDocument/2006/relationships/image" Target="../media/image6.png"/><Relationship Id="rId10" Type="http://schemas.openxmlformats.org/officeDocument/2006/relationships/slideLayout" Target="../slideLayouts/slideLayout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900w_1l_2o"/><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eg"/><Relationship Id="rId1" Type="http://schemas.openxmlformats.org/officeDocument/2006/relationships/slideLayout" Target="../slideLayouts/slideLayout1.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A_淘宝网chenying0907出品 3"/>
          <p:cNvPicPr>
            <a:picLocks noChangeAspect="1"/>
          </p:cNvPicPr>
          <p:nvPr>
            <p:custDataLst>
              <p:tags r:id="rId1"/>
            </p:custDataLst>
          </p:nvPr>
        </p:nvPicPr>
        <p:blipFill rotWithShape="1">
          <a:blip r:embed="rId11">
            <a:extLst>
              <a:ext uri="{28A0092B-C50C-407E-A947-70E740481C1C}">
                <a14:useLocalDpi xmlns:a14="http://schemas.microsoft.com/office/drawing/2010/main" val="0"/>
              </a:ext>
            </a:extLst>
          </a:blip>
          <a:srcRect t="5153" b="5153"/>
          <a:stretch/>
        </p:blipFill>
        <p:spPr>
          <a:xfrm>
            <a:off x="0" y="-1"/>
            <a:ext cx="12192000" cy="6858001"/>
          </a:xfrm>
          <a:prstGeom prst="rect">
            <a:avLst/>
          </a:prstGeom>
        </p:spPr>
      </p:pic>
      <p:pic>
        <p:nvPicPr>
          <p:cNvPr id="5" name="PA_淘宝网chenying0907出品 4"/>
          <p:cNvPicPr>
            <a:picLocks noChangeAspect="1"/>
          </p:cNvPicPr>
          <p:nvPr>
            <p:custDataLst>
              <p:tags r:id="rId2"/>
            </p:custDataLst>
          </p:nvPr>
        </p:nvPicPr>
        <p:blipFill>
          <a:blip r:embed="rId12">
            <a:extLst>
              <a:ext uri="{28A0092B-C50C-407E-A947-70E740481C1C}">
                <a14:useLocalDpi xmlns:a14="http://schemas.microsoft.com/office/drawing/2010/main" val="0"/>
              </a:ext>
            </a:extLst>
          </a:blip>
          <a:stretch>
            <a:fillRect/>
          </a:stretch>
        </p:blipFill>
        <p:spPr>
          <a:xfrm>
            <a:off x="3924300" y="1399867"/>
            <a:ext cx="4095750" cy="4572000"/>
          </a:xfrm>
          <a:prstGeom prst="rect">
            <a:avLst/>
          </a:prstGeom>
        </p:spPr>
      </p:pic>
      <p:pic>
        <p:nvPicPr>
          <p:cNvPr id="6" name="PA_淘宝网chenying0907出品 5"/>
          <p:cNvPicPr>
            <a:picLocks noChangeAspect="1"/>
          </p:cNvPicPr>
          <p:nvPr>
            <p:custDataLst>
              <p:tags r:id="rId3"/>
            </p:custDataLst>
          </p:nvPr>
        </p:nvPicPr>
        <p:blipFill>
          <a:blip r:embed="rId13">
            <a:extLst>
              <a:ext uri="{28A0092B-C50C-407E-A947-70E740481C1C}">
                <a14:useLocalDpi xmlns:a14="http://schemas.microsoft.com/office/drawing/2010/main" val="0"/>
              </a:ext>
            </a:extLst>
          </a:blip>
          <a:stretch>
            <a:fillRect/>
          </a:stretch>
        </p:blipFill>
        <p:spPr>
          <a:xfrm>
            <a:off x="6585857" y="5501299"/>
            <a:ext cx="1429277" cy="506336"/>
          </a:xfrm>
          <a:prstGeom prst="rect">
            <a:avLst/>
          </a:prstGeom>
        </p:spPr>
      </p:pic>
      <p:pic>
        <p:nvPicPr>
          <p:cNvPr id="7" name="PA_淘宝网chenying0907出品 6"/>
          <p:cNvPicPr>
            <a:picLocks noChangeAspect="1"/>
          </p:cNvPicPr>
          <p:nvPr>
            <p:custDataLst>
              <p:tags r:id="rId4"/>
            </p:custDataLst>
          </p:nvPr>
        </p:nvPicPr>
        <p:blipFill>
          <a:blip r:embed="rId14">
            <a:extLst>
              <a:ext uri="{28A0092B-C50C-407E-A947-70E740481C1C}">
                <a14:useLocalDpi xmlns:a14="http://schemas.microsoft.com/office/drawing/2010/main" val="0"/>
              </a:ext>
            </a:extLst>
          </a:blip>
          <a:stretch>
            <a:fillRect/>
          </a:stretch>
        </p:blipFill>
        <p:spPr>
          <a:xfrm>
            <a:off x="4833256" y="688930"/>
            <a:ext cx="2992226" cy="675169"/>
          </a:xfrm>
          <a:prstGeom prst="rect">
            <a:avLst/>
          </a:prstGeom>
        </p:spPr>
      </p:pic>
      <p:pic>
        <p:nvPicPr>
          <p:cNvPr id="8" name="PA_淘宝网chenying0907出品 7"/>
          <p:cNvPicPr>
            <a:picLocks noChangeAspect="1"/>
          </p:cNvPicPr>
          <p:nvPr>
            <p:custDataLst>
              <p:tags r:id="rId5"/>
            </p:custDataLst>
          </p:nvPr>
        </p:nvPicPr>
        <p:blipFill>
          <a:blip r:embed="rId15">
            <a:extLst>
              <a:ext uri="{28A0092B-C50C-407E-A947-70E740481C1C}">
                <a14:useLocalDpi xmlns:a14="http://schemas.microsoft.com/office/drawing/2010/main" val="0"/>
              </a:ext>
            </a:extLst>
          </a:blip>
          <a:stretch>
            <a:fillRect/>
          </a:stretch>
        </p:blipFill>
        <p:spPr>
          <a:xfrm>
            <a:off x="1233169" y="4690763"/>
            <a:ext cx="3086100" cy="1200150"/>
          </a:xfrm>
          <a:prstGeom prst="rect">
            <a:avLst/>
          </a:prstGeom>
        </p:spPr>
      </p:pic>
      <p:sp>
        <p:nvSpPr>
          <p:cNvPr id="9" name="PA_淘宝网Chenying0907出品 8"/>
          <p:cNvSpPr/>
          <p:nvPr>
            <p:custDataLst>
              <p:tags r:id="rId6"/>
            </p:custDataLst>
          </p:nvPr>
        </p:nvSpPr>
        <p:spPr>
          <a:xfrm>
            <a:off x="29497" y="1347172"/>
            <a:ext cx="7825482" cy="3267994"/>
          </a:xfrm>
          <a:prstGeom prst="rect">
            <a:avLst/>
          </a:prstGeom>
          <a:solidFill>
            <a:srgbClr val="392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PA_淘宝网Chenying0907出品 9"/>
          <p:cNvSpPr txBox="1"/>
          <p:nvPr>
            <p:custDataLst>
              <p:tags r:id="rId7"/>
            </p:custDataLst>
          </p:nvPr>
        </p:nvSpPr>
        <p:spPr>
          <a:xfrm>
            <a:off x="2249213" y="1834733"/>
            <a:ext cx="5695790" cy="646331"/>
          </a:xfrm>
          <a:prstGeom prst="rect">
            <a:avLst/>
          </a:prstGeom>
          <a:noFill/>
        </p:spPr>
        <p:txBody>
          <a:bodyPr wrap="none" rtlCol="0">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餐饮品牌推广方案</a:t>
            </a:r>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PPT</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模板</a:t>
            </a:r>
            <a:endPar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PA_淘宝网Chenying0907出品 11"/>
          <p:cNvSpPr/>
          <p:nvPr>
            <p:custDataLst>
              <p:tags r:id="rId8"/>
            </p:custDataLst>
          </p:nvPr>
        </p:nvSpPr>
        <p:spPr>
          <a:xfrm>
            <a:off x="2327175" y="2821278"/>
            <a:ext cx="5539865" cy="1169551"/>
          </a:xfrm>
          <a:prstGeom prst="rect">
            <a:avLst/>
          </a:prstGeom>
        </p:spPr>
        <p:txBody>
          <a:bodyPr wrap="squar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Food and beverage industry (Catering) is a food production and management industry through instant processing, commercial sales and service labor in one, to provide consumers with a variety of beverages, food, consumer sites and facilities.</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6" name="PA_淘宝网Chenying0907出品 15"/>
          <p:cNvGrpSpPr/>
          <p:nvPr>
            <p:custDataLst>
              <p:tags r:id="rId9"/>
            </p:custDataLst>
          </p:nvPr>
        </p:nvGrpSpPr>
        <p:grpSpPr>
          <a:xfrm>
            <a:off x="234875" y="1974965"/>
            <a:ext cx="1917291" cy="1917291"/>
            <a:chOff x="9752535" y="4542653"/>
            <a:chExt cx="1917291" cy="1917291"/>
          </a:xfrm>
        </p:grpSpPr>
        <p:sp>
          <p:nvSpPr>
            <p:cNvPr id="13" name="淘宝网Chenying0907出品 12"/>
            <p:cNvSpPr/>
            <p:nvPr/>
          </p:nvSpPr>
          <p:spPr>
            <a:xfrm>
              <a:off x="9752535" y="4542653"/>
              <a:ext cx="1917291" cy="1917291"/>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淘宝网Chenying0907出品 13"/>
            <p:cNvSpPr txBox="1"/>
            <p:nvPr/>
          </p:nvSpPr>
          <p:spPr>
            <a:xfrm>
              <a:off x="9793991" y="4868203"/>
              <a:ext cx="1875835" cy="769441"/>
            </a:xfrm>
            <a:prstGeom prst="rect">
              <a:avLst/>
            </a:prstGeom>
            <a:noFill/>
          </p:spPr>
          <p:txBody>
            <a:bodyPr wrap="none" rtlCol="0">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Brand</a:t>
              </a:r>
              <a:endParaRPr lang="zh-CN" altLang="en-US" sz="4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淘宝网Chenying0907出品 14"/>
            <p:cNvSpPr txBox="1"/>
            <p:nvPr/>
          </p:nvSpPr>
          <p:spPr>
            <a:xfrm>
              <a:off x="9837961" y="5600384"/>
              <a:ext cx="1746440" cy="461665"/>
            </a:xfrm>
            <a:prstGeom prst="rect">
              <a:avLst/>
            </a:prstGeom>
            <a:noFill/>
          </p:spPr>
          <p:txBody>
            <a:bodyPr wrap="non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Promotion</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extLst>
      <p:ext uri="{BB962C8B-B14F-4D97-AF65-F5344CB8AC3E}">
        <p14:creationId xmlns:p14="http://schemas.microsoft.com/office/powerpoint/2010/main" val="4128272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31" presetClass="entr" presetSubtype="0" fill="hold" nodeType="withEffect">
                                  <p:stCondLst>
                                    <p:cond delay="500"/>
                                  </p:stCondLst>
                                  <p:childTnLst>
                                    <p:set>
                                      <p:cBhvr>
                                        <p:cTn id="10" dur="1" fill="hold">
                                          <p:stCondLst>
                                            <p:cond delay="0"/>
                                          </p:stCondLst>
                                        </p:cTn>
                                        <p:tgtEl>
                                          <p:spTgt spid="16"/>
                                        </p:tgtEl>
                                        <p:attrNameLst>
                                          <p:attrName>style.visibility</p:attrName>
                                        </p:attrNameLst>
                                      </p:cBhvr>
                                      <p:to>
                                        <p:strVal val="visible"/>
                                      </p:to>
                                    </p:set>
                                    <p:anim calcmode="lin" valueType="num">
                                      <p:cBhvr>
                                        <p:cTn id="11" dur="1000" fill="hold"/>
                                        <p:tgtEl>
                                          <p:spTgt spid="16"/>
                                        </p:tgtEl>
                                        <p:attrNameLst>
                                          <p:attrName>ppt_w</p:attrName>
                                        </p:attrNameLst>
                                      </p:cBhvr>
                                      <p:tavLst>
                                        <p:tav tm="0">
                                          <p:val>
                                            <p:fltVal val="0"/>
                                          </p:val>
                                        </p:tav>
                                        <p:tav tm="100000">
                                          <p:val>
                                            <p:strVal val="#ppt_w"/>
                                          </p:val>
                                        </p:tav>
                                      </p:tavLst>
                                    </p:anim>
                                    <p:anim calcmode="lin" valueType="num">
                                      <p:cBhvr>
                                        <p:cTn id="12" dur="1000" fill="hold"/>
                                        <p:tgtEl>
                                          <p:spTgt spid="16"/>
                                        </p:tgtEl>
                                        <p:attrNameLst>
                                          <p:attrName>ppt_h</p:attrName>
                                        </p:attrNameLst>
                                      </p:cBhvr>
                                      <p:tavLst>
                                        <p:tav tm="0">
                                          <p:val>
                                            <p:fltVal val="0"/>
                                          </p:val>
                                        </p:tav>
                                        <p:tav tm="100000">
                                          <p:val>
                                            <p:strVal val="#ppt_h"/>
                                          </p:val>
                                        </p:tav>
                                      </p:tavLst>
                                    </p:anim>
                                    <p:anim calcmode="lin" valueType="num">
                                      <p:cBhvr>
                                        <p:cTn id="13" dur="1000" fill="hold"/>
                                        <p:tgtEl>
                                          <p:spTgt spid="16"/>
                                        </p:tgtEl>
                                        <p:attrNameLst>
                                          <p:attrName>style.rotation</p:attrName>
                                        </p:attrNameLst>
                                      </p:cBhvr>
                                      <p:tavLst>
                                        <p:tav tm="0">
                                          <p:val>
                                            <p:fltVal val="90"/>
                                          </p:val>
                                        </p:tav>
                                        <p:tav tm="100000">
                                          <p:val>
                                            <p:fltVal val="0"/>
                                          </p:val>
                                        </p:tav>
                                      </p:tavLst>
                                    </p:anim>
                                    <p:animEffect transition="in" filter="fade">
                                      <p:cBhvr>
                                        <p:cTn id="14" dur="1000"/>
                                        <p:tgtEl>
                                          <p:spTgt spid="16"/>
                                        </p:tgtEl>
                                      </p:cBhvr>
                                    </p:animEffect>
                                  </p:childTnLst>
                                </p:cTn>
                              </p:par>
                              <p:par>
                                <p:cTn id="15" presetID="56" presetClass="entr" presetSubtype="0" fill="hold" grpId="1" nodeType="withEffect">
                                  <p:stCondLst>
                                    <p:cond delay="1300"/>
                                  </p:stCondLst>
                                  <p:iterate type="lt">
                                    <p:tmPct val="10000"/>
                                  </p:iterate>
                                  <p:childTnLst>
                                    <p:set>
                                      <p:cBhvr>
                                        <p:cTn id="16" dur="1" fill="hold">
                                          <p:stCondLst>
                                            <p:cond delay="0"/>
                                          </p:stCondLst>
                                        </p:cTn>
                                        <p:tgtEl>
                                          <p:spTgt spid="10"/>
                                        </p:tgtEl>
                                        <p:attrNameLst>
                                          <p:attrName>style.visibility</p:attrName>
                                        </p:attrNameLst>
                                      </p:cBhvr>
                                      <p:to>
                                        <p:strVal val="visible"/>
                                      </p:to>
                                    </p:set>
                                    <p:anim by="(-#ppt_w*2)" calcmode="lin" valueType="num">
                                      <p:cBhvr rctx="PPT">
                                        <p:cTn id="17" dur="500" autoRev="1" fill="hold">
                                          <p:stCondLst>
                                            <p:cond delay="0"/>
                                          </p:stCondLst>
                                        </p:cTn>
                                        <p:tgtEl>
                                          <p:spTgt spid="10"/>
                                        </p:tgtEl>
                                        <p:attrNameLst>
                                          <p:attrName>ppt_w</p:attrName>
                                        </p:attrNameLst>
                                      </p:cBhvr>
                                    </p:anim>
                                    <p:anim by="(#ppt_w*0.50)" calcmode="lin" valueType="num">
                                      <p:cBhvr>
                                        <p:cTn id="18" dur="500" decel="50000" autoRev="1" fill="hold">
                                          <p:stCondLst>
                                            <p:cond delay="0"/>
                                          </p:stCondLst>
                                        </p:cTn>
                                        <p:tgtEl>
                                          <p:spTgt spid="10"/>
                                        </p:tgtEl>
                                        <p:attrNameLst>
                                          <p:attrName>ppt_x</p:attrName>
                                        </p:attrNameLst>
                                      </p:cBhvr>
                                    </p:anim>
                                    <p:anim from="(-#ppt_h/2)" to="(#ppt_y)" calcmode="lin" valueType="num">
                                      <p:cBhvr>
                                        <p:cTn id="19" dur="1000" fill="hold">
                                          <p:stCondLst>
                                            <p:cond delay="0"/>
                                          </p:stCondLst>
                                        </p:cTn>
                                        <p:tgtEl>
                                          <p:spTgt spid="10"/>
                                        </p:tgtEl>
                                        <p:attrNameLst>
                                          <p:attrName>ppt_y</p:attrName>
                                        </p:attrNameLst>
                                      </p:cBhvr>
                                    </p:anim>
                                    <p:animRot by="21600000">
                                      <p:cBhvr>
                                        <p:cTn id="20" dur="1000" fill="hold">
                                          <p:stCondLst>
                                            <p:cond delay="0"/>
                                          </p:stCondLst>
                                        </p:cTn>
                                        <p:tgtEl>
                                          <p:spTgt spid="10"/>
                                        </p:tgtEl>
                                        <p:attrNameLst>
                                          <p:attrName>r</p:attrName>
                                        </p:attrNameLst>
                                      </p:cBhvr>
                                    </p:animRot>
                                  </p:childTnLst>
                                </p:cTn>
                              </p:par>
                              <p:par>
                                <p:cTn id="21" presetID="55" presetClass="entr" presetSubtype="0" fill="hold" grpId="0" nodeType="withEffect">
                                  <p:stCondLst>
                                    <p:cond delay="3400"/>
                                  </p:stCondLst>
                                  <p:childTnLst>
                                    <p:set>
                                      <p:cBhvr>
                                        <p:cTn id="22" dur="1" fill="hold">
                                          <p:stCondLst>
                                            <p:cond delay="0"/>
                                          </p:stCondLst>
                                        </p:cTn>
                                        <p:tgtEl>
                                          <p:spTgt spid="12"/>
                                        </p:tgtEl>
                                        <p:attrNameLst>
                                          <p:attrName>style.visibility</p:attrName>
                                        </p:attrNameLst>
                                      </p:cBhvr>
                                      <p:to>
                                        <p:strVal val="visible"/>
                                      </p:to>
                                    </p:set>
                                    <p:anim calcmode="lin" valueType="num">
                                      <p:cBhvr>
                                        <p:cTn id="23" dur="1000" fill="hold"/>
                                        <p:tgtEl>
                                          <p:spTgt spid="12"/>
                                        </p:tgtEl>
                                        <p:attrNameLst>
                                          <p:attrName>ppt_w</p:attrName>
                                        </p:attrNameLst>
                                      </p:cBhvr>
                                      <p:tavLst>
                                        <p:tav tm="0">
                                          <p:val>
                                            <p:strVal val="#ppt_w*0.70"/>
                                          </p:val>
                                        </p:tav>
                                        <p:tav tm="100000">
                                          <p:val>
                                            <p:strVal val="#ppt_w"/>
                                          </p:val>
                                        </p:tav>
                                      </p:tavLst>
                                    </p:anim>
                                    <p:anim calcmode="lin" valueType="num">
                                      <p:cBhvr>
                                        <p:cTn id="24" dur="1000" fill="hold"/>
                                        <p:tgtEl>
                                          <p:spTgt spid="12"/>
                                        </p:tgtEl>
                                        <p:attrNameLst>
                                          <p:attrName>ppt_h</p:attrName>
                                        </p:attrNameLst>
                                      </p:cBhvr>
                                      <p:tavLst>
                                        <p:tav tm="0">
                                          <p:val>
                                            <p:strVal val="#ppt_h"/>
                                          </p:val>
                                        </p:tav>
                                        <p:tav tm="100000">
                                          <p:val>
                                            <p:strVal val="#ppt_h"/>
                                          </p:val>
                                        </p:tav>
                                      </p:tavLst>
                                    </p:anim>
                                    <p:animEffect transition="in" filter="fade">
                                      <p:cBhvr>
                                        <p:cTn id="25" dur="1000"/>
                                        <p:tgtEl>
                                          <p:spTgt spid="12"/>
                                        </p:tgtEl>
                                      </p:cBhvr>
                                    </p:animEffect>
                                  </p:childTnLst>
                                </p:cTn>
                              </p:par>
                              <p:par>
                                <p:cTn id="26" presetID="53" presetClass="entr" presetSubtype="16" fill="hold" nodeType="withEffect">
                                  <p:stCondLst>
                                    <p:cond delay="2000"/>
                                  </p:stCondLst>
                                  <p:childTnLst>
                                    <p:set>
                                      <p:cBhvr>
                                        <p:cTn id="27" dur="1" fill="hold">
                                          <p:stCondLst>
                                            <p:cond delay="0"/>
                                          </p:stCondLst>
                                        </p:cTn>
                                        <p:tgtEl>
                                          <p:spTgt spid="7"/>
                                        </p:tgtEl>
                                        <p:attrNameLst>
                                          <p:attrName>style.visibility</p:attrName>
                                        </p:attrNameLst>
                                      </p:cBhvr>
                                      <p:to>
                                        <p:strVal val="visible"/>
                                      </p:to>
                                    </p:set>
                                    <p:anim calcmode="lin" valueType="num">
                                      <p:cBhvr>
                                        <p:cTn id="28" dur="1000" fill="hold"/>
                                        <p:tgtEl>
                                          <p:spTgt spid="7"/>
                                        </p:tgtEl>
                                        <p:attrNameLst>
                                          <p:attrName>ppt_w</p:attrName>
                                        </p:attrNameLst>
                                      </p:cBhvr>
                                      <p:tavLst>
                                        <p:tav tm="0">
                                          <p:val>
                                            <p:fltVal val="0"/>
                                          </p:val>
                                        </p:tav>
                                        <p:tav tm="100000">
                                          <p:val>
                                            <p:strVal val="#ppt_w"/>
                                          </p:val>
                                        </p:tav>
                                      </p:tavLst>
                                    </p:anim>
                                    <p:anim calcmode="lin" valueType="num">
                                      <p:cBhvr>
                                        <p:cTn id="29" dur="1000" fill="hold"/>
                                        <p:tgtEl>
                                          <p:spTgt spid="7"/>
                                        </p:tgtEl>
                                        <p:attrNameLst>
                                          <p:attrName>ppt_h</p:attrName>
                                        </p:attrNameLst>
                                      </p:cBhvr>
                                      <p:tavLst>
                                        <p:tav tm="0">
                                          <p:val>
                                            <p:fltVal val="0"/>
                                          </p:val>
                                        </p:tav>
                                        <p:tav tm="100000">
                                          <p:val>
                                            <p:strVal val="#ppt_h"/>
                                          </p:val>
                                        </p:tav>
                                      </p:tavLst>
                                    </p:anim>
                                    <p:animEffect transition="in" filter="fade">
                                      <p:cBhvr>
                                        <p:cTn id="30" dur="1000"/>
                                        <p:tgtEl>
                                          <p:spTgt spid="7"/>
                                        </p:tgtEl>
                                      </p:cBhvr>
                                    </p:animEffect>
                                  </p:childTnLst>
                                </p:cTn>
                              </p:par>
                              <p:par>
                                <p:cTn id="31" presetID="53" presetClass="entr" presetSubtype="16" fill="hold" nodeType="withEffect">
                                  <p:stCondLst>
                                    <p:cond delay="2600"/>
                                  </p:stCondLst>
                                  <p:childTnLst>
                                    <p:set>
                                      <p:cBhvr>
                                        <p:cTn id="32" dur="1" fill="hold">
                                          <p:stCondLst>
                                            <p:cond delay="0"/>
                                          </p:stCondLst>
                                        </p:cTn>
                                        <p:tgtEl>
                                          <p:spTgt spid="8"/>
                                        </p:tgtEl>
                                        <p:attrNameLst>
                                          <p:attrName>style.visibility</p:attrName>
                                        </p:attrNameLst>
                                      </p:cBhvr>
                                      <p:to>
                                        <p:strVal val="visible"/>
                                      </p:to>
                                    </p:set>
                                    <p:anim calcmode="lin" valueType="num">
                                      <p:cBhvr>
                                        <p:cTn id="33" dur="1000" fill="hold"/>
                                        <p:tgtEl>
                                          <p:spTgt spid="8"/>
                                        </p:tgtEl>
                                        <p:attrNameLst>
                                          <p:attrName>ppt_w</p:attrName>
                                        </p:attrNameLst>
                                      </p:cBhvr>
                                      <p:tavLst>
                                        <p:tav tm="0">
                                          <p:val>
                                            <p:fltVal val="0"/>
                                          </p:val>
                                        </p:tav>
                                        <p:tav tm="100000">
                                          <p:val>
                                            <p:strVal val="#ppt_w"/>
                                          </p:val>
                                        </p:tav>
                                      </p:tavLst>
                                    </p:anim>
                                    <p:anim calcmode="lin" valueType="num">
                                      <p:cBhvr>
                                        <p:cTn id="34" dur="1000" fill="hold"/>
                                        <p:tgtEl>
                                          <p:spTgt spid="8"/>
                                        </p:tgtEl>
                                        <p:attrNameLst>
                                          <p:attrName>ppt_h</p:attrName>
                                        </p:attrNameLst>
                                      </p:cBhvr>
                                      <p:tavLst>
                                        <p:tav tm="0">
                                          <p:val>
                                            <p:fltVal val="0"/>
                                          </p:val>
                                        </p:tav>
                                        <p:tav tm="100000">
                                          <p:val>
                                            <p:strVal val="#ppt_h"/>
                                          </p:val>
                                        </p:tav>
                                      </p:tavLst>
                                    </p:anim>
                                    <p:animEffect transition="in" filter="fade">
                                      <p:cBhvr>
                                        <p:cTn id="35" dur="1000"/>
                                        <p:tgtEl>
                                          <p:spTgt spid="8"/>
                                        </p:tgtEl>
                                      </p:cBhvr>
                                    </p:animEffect>
                                  </p:childTnLst>
                                </p:cTn>
                              </p:par>
                              <p:par>
                                <p:cTn id="36" presetID="53" presetClass="entr" presetSubtype="16" fill="hold" nodeType="withEffect">
                                  <p:stCondLst>
                                    <p:cond delay="3400"/>
                                  </p:stCondLst>
                                  <p:childTnLst>
                                    <p:set>
                                      <p:cBhvr>
                                        <p:cTn id="37" dur="1" fill="hold">
                                          <p:stCondLst>
                                            <p:cond delay="0"/>
                                          </p:stCondLst>
                                        </p:cTn>
                                        <p:tgtEl>
                                          <p:spTgt spid="5"/>
                                        </p:tgtEl>
                                        <p:attrNameLst>
                                          <p:attrName>style.visibility</p:attrName>
                                        </p:attrNameLst>
                                      </p:cBhvr>
                                      <p:to>
                                        <p:strVal val="visible"/>
                                      </p:to>
                                    </p:set>
                                    <p:anim calcmode="lin" valueType="num">
                                      <p:cBhvr>
                                        <p:cTn id="38" dur="1000" fill="hold"/>
                                        <p:tgtEl>
                                          <p:spTgt spid="5"/>
                                        </p:tgtEl>
                                        <p:attrNameLst>
                                          <p:attrName>ppt_w</p:attrName>
                                        </p:attrNameLst>
                                      </p:cBhvr>
                                      <p:tavLst>
                                        <p:tav tm="0">
                                          <p:val>
                                            <p:fltVal val="0"/>
                                          </p:val>
                                        </p:tav>
                                        <p:tav tm="100000">
                                          <p:val>
                                            <p:strVal val="#ppt_w"/>
                                          </p:val>
                                        </p:tav>
                                      </p:tavLst>
                                    </p:anim>
                                    <p:anim calcmode="lin" valueType="num">
                                      <p:cBhvr>
                                        <p:cTn id="39" dur="1000" fill="hold"/>
                                        <p:tgtEl>
                                          <p:spTgt spid="5"/>
                                        </p:tgtEl>
                                        <p:attrNameLst>
                                          <p:attrName>ppt_h</p:attrName>
                                        </p:attrNameLst>
                                      </p:cBhvr>
                                      <p:tavLst>
                                        <p:tav tm="0">
                                          <p:val>
                                            <p:fltVal val="0"/>
                                          </p:val>
                                        </p:tav>
                                        <p:tav tm="100000">
                                          <p:val>
                                            <p:strVal val="#ppt_h"/>
                                          </p:val>
                                        </p:tav>
                                      </p:tavLst>
                                    </p:anim>
                                    <p:animEffect transition="in" filter="fade">
                                      <p:cBhvr>
                                        <p:cTn id="4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1"/>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 name="Diamond 3"/>
          <p:cNvSpPr/>
          <p:nvPr/>
        </p:nvSpPr>
        <p:spPr>
          <a:xfrm>
            <a:off x="4055876" y="1609945"/>
            <a:ext cx="3516180" cy="3494564"/>
          </a:xfrm>
          <a:prstGeom prst="diamond">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7" name="淘宝网Chenying0907出品 46"/>
          <p:cNvGrpSpPr/>
          <p:nvPr/>
        </p:nvGrpSpPr>
        <p:grpSpPr>
          <a:xfrm>
            <a:off x="1450982" y="1770277"/>
            <a:ext cx="2687612" cy="1383826"/>
            <a:chOff x="946407" y="4951210"/>
            <a:chExt cx="7165719" cy="3713125"/>
          </a:xfrm>
        </p:grpSpPr>
        <p:sp>
          <p:nvSpPr>
            <p:cNvPr id="48" name="TextBox 62"/>
            <p:cNvSpPr txBox="1">
              <a:spLocks noChangeArrowheads="1"/>
            </p:cNvSpPr>
            <p:nvPr/>
          </p:nvSpPr>
          <p:spPr bwMode="auto">
            <a:xfrm>
              <a:off x="946407" y="5889624"/>
              <a:ext cx="7165719" cy="2774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19419" tIns="109710" rIns="219419" bIns="109710">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gn="r">
                <a:lnSpc>
                  <a:spcPct val="110000"/>
                </a:lnSpc>
              </a:pPr>
              <a:r>
                <a:rPr lang="zh-CN" altLang="en-US" sz="1200" dirty="0">
                  <a:solidFill>
                    <a:schemeClr val="tx2"/>
                  </a:solidFill>
                  <a:latin typeface="微软雅黑" pitchFamily="34" charset="-122"/>
                  <a:ea typeface="微软雅黑" pitchFamily="34" charset="-122"/>
                  <a:sym typeface="微软雅黑" panose="020B0503020204020204" pitchFamily="34" charset="-122"/>
                </a:rPr>
                <a:t>输入您的内容输入您的内容输输入您的内容输入您的内容输入您的内容输入您的内容</a:t>
              </a:r>
              <a:endParaRPr lang="en-US" altLang="zh-CN" sz="1200" dirty="0">
                <a:solidFill>
                  <a:schemeClr val="tx2"/>
                </a:solidFill>
                <a:latin typeface="微软雅黑" pitchFamily="34" charset="-122"/>
                <a:ea typeface="微软雅黑" pitchFamily="34" charset="-122"/>
                <a:sym typeface="微软雅黑" panose="020B0503020204020204" pitchFamily="34" charset="-122"/>
              </a:endParaRPr>
            </a:p>
            <a:p>
              <a:pPr algn="r">
                <a:lnSpc>
                  <a:spcPct val="110000"/>
                </a:lnSpc>
              </a:pPr>
              <a:r>
                <a:rPr lang="zh-CN" altLang="en-US" sz="1200" dirty="0">
                  <a:solidFill>
                    <a:schemeClr val="tx2"/>
                  </a:solidFill>
                  <a:latin typeface="微软雅黑" pitchFamily="34" charset="-122"/>
                  <a:ea typeface="微软雅黑" pitchFamily="34" charset="-122"/>
                  <a:sym typeface="微软雅黑" panose="020B0503020204020204" pitchFamily="34" charset="-122"/>
                </a:rPr>
                <a:t>入您的内容输入您的内容</a:t>
              </a:r>
              <a:endParaRPr lang="en-US" altLang="zh-CN" sz="1200" dirty="0">
                <a:solidFill>
                  <a:schemeClr val="tx2"/>
                </a:solidFill>
                <a:latin typeface="微软雅黑" pitchFamily="34" charset="-122"/>
                <a:ea typeface="微软雅黑" pitchFamily="34" charset="-122"/>
                <a:sym typeface="微软雅黑" panose="020B0503020204020204" pitchFamily="34" charset="-122"/>
              </a:endParaRPr>
            </a:p>
          </p:txBody>
        </p:sp>
        <p:sp>
          <p:nvSpPr>
            <p:cNvPr id="49" name="TextBox 63"/>
            <p:cNvSpPr txBox="1">
              <a:spLocks noChangeArrowheads="1"/>
            </p:cNvSpPr>
            <p:nvPr/>
          </p:nvSpPr>
          <p:spPr bwMode="auto">
            <a:xfrm>
              <a:off x="4565951" y="4951210"/>
              <a:ext cx="3446302" cy="1238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gn="ctr"/>
              <a:r>
                <a:rPr lang="zh-CN" altLang="en-US" sz="1800" b="1" dirty="0">
                  <a:latin typeface="微软雅黑" pitchFamily="34" charset="-122"/>
                  <a:ea typeface="微软雅黑" pitchFamily="34" charset="-122"/>
                  <a:sym typeface="微软雅黑" panose="020B0503020204020204" pitchFamily="34" charset="-122"/>
                </a:rPr>
                <a:t>标题文字</a:t>
              </a:r>
              <a:endParaRPr lang="id-ID" altLang="zh-CN" sz="1800" b="1" dirty="0">
                <a:latin typeface="微软雅黑" pitchFamily="34" charset="-122"/>
                <a:ea typeface="微软雅黑" pitchFamily="34" charset="-122"/>
                <a:sym typeface="微软雅黑" panose="020B0503020204020204" pitchFamily="34" charset="-122"/>
              </a:endParaRPr>
            </a:p>
          </p:txBody>
        </p:sp>
      </p:grpSp>
      <p:grpSp>
        <p:nvGrpSpPr>
          <p:cNvPr id="50" name="淘宝网Chenying0907出品 49"/>
          <p:cNvGrpSpPr/>
          <p:nvPr/>
        </p:nvGrpSpPr>
        <p:grpSpPr>
          <a:xfrm>
            <a:off x="1315646" y="3259600"/>
            <a:ext cx="2818186" cy="1387344"/>
            <a:chOff x="585568" y="8281870"/>
            <a:chExt cx="7513858" cy="3722565"/>
          </a:xfrm>
        </p:grpSpPr>
        <p:sp>
          <p:nvSpPr>
            <p:cNvPr id="51" name="TextBox 80"/>
            <p:cNvSpPr txBox="1">
              <a:spLocks noChangeArrowheads="1"/>
            </p:cNvSpPr>
            <p:nvPr/>
          </p:nvSpPr>
          <p:spPr bwMode="auto">
            <a:xfrm>
              <a:off x="585568" y="9229724"/>
              <a:ext cx="7513858" cy="2774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19419" tIns="109710" rIns="219419" bIns="109710">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gn="r">
                <a:lnSpc>
                  <a:spcPct val="110000"/>
                </a:lnSpc>
              </a:pPr>
              <a:r>
                <a:rPr lang="zh-CN" altLang="en-US" sz="1200" dirty="0">
                  <a:solidFill>
                    <a:schemeClr val="tx2"/>
                  </a:solidFill>
                  <a:latin typeface="微软雅黑" pitchFamily="34" charset="-122"/>
                  <a:ea typeface="微软雅黑" pitchFamily="34" charset="-122"/>
                  <a:sym typeface="微软雅黑" panose="020B0503020204020204" pitchFamily="34" charset="-122"/>
                </a:rPr>
                <a:t>输入您的内容输入您的内容输输入您的内容输入您的内容输入您的内容输入您的内容</a:t>
              </a:r>
              <a:endParaRPr lang="en-US" altLang="zh-CN" sz="1200" dirty="0">
                <a:solidFill>
                  <a:schemeClr val="tx2"/>
                </a:solidFill>
                <a:latin typeface="微软雅黑" pitchFamily="34" charset="-122"/>
                <a:ea typeface="微软雅黑" pitchFamily="34" charset="-122"/>
                <a:sym typeface="微软雅黑" panose="020B0503020204020204" pitchFamily="34" charset="-122"/>
              </a:endParaRPr>
            </a:p>
            <a:p>
              <a:pPr algn="r">
                <a:lnSpc>
                  <a:spcPct val="110000"/>
                </a:lnSpc>
              </a:pPr>
              <a:r>
                <a:rPr lang="zh-CN" altLang="en-US" sz="1200" dirty="0">
                  <a:solidFill>
                    <a:schemeClr val="tx2"/>
                  </a:solidFill>
                  <a:latin typeface="微软雅黑" pitchFamily="34" charset="-122"/>
                  <a:ea typeface="微软雅黑" pitchFamily="34" charset="-122"/>
                  <a:sym typeface="微软雅黑" panose="020B0503020204020204" pitchFamily="34" charset="-122"/>
                </a:rPr>
                <a:t>入您的内容输入您的内容</a:t>
              </a:r>
              <a:endParaRPr lang="en-US" altLang="zh-CN" sz="1200" dirty="0">
                <a:solidFill>
                  <a:schemeClr val="tx2"/>
                </a:solidFill>
                <a:latin typeface="微软雅黑" pitchFamily="34" charset="-122"/>
                <a:ea typeface="微软雅黑" pitchFamily="34" charset="-122"/>
                <a:sym typeface="微软雅黑" panose="020B0503020204020204" pitchFamily="34" charset="-122"/>
              </a:endParaRPr>
            </a:p>
          </p:txBody>
        </p:sp>
        <p:sp>
          <p:nvSpPr>
            <p:cNvPr id="52" name="TextBox 81"/>
            <p:cNvSpPr txBox="1">
              <a:spLocks noChangeArrowheads="1"/>
            </p:cNvSpPr>
            <p:nvPr/>
          </p:nvSpPr>
          <p:spPr bwMode="auto">
            <a:xfrm>
              <a:off x="4614754" y="8281870"/>
              <a:ext cx="3446303" cy="1238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gn="ctr"/>
              <a:r>
                <a:rPr lang="zh-CN" altLang="en-US" sz="1800" b="1" dirty="0">
                  <a:latin typeface="微软雅黑" pitchFamily="34" charset="-122"/>
                  <a:ea typeface="微软雅黑" pitchFamily="34" charset="-122"/>
                  <a:sym typeface="微软雅黑" panose="020B0503020204020204" pitchFamily="34" charset="-122"/>
                </a:rPr>
                <a:t>标题文字</a:t>
              </a:r>
              <a:endParaRPr lang="id-ID" altLang="zh-CN" sz="1800" b="1" dirty="0">
                <a:latin typeface="微软雅黑" pitchFamily="34" charset="-122"/>
                <a:ea typeface="微软雅黑" pitchFamily="34" charset="-122"/>
                <a:sym typeface="微软雅黑" panose="020B0503020204020204" pitchFamily="34" charset="-122"/>
              </a:endParaRPr>
            </a:p>
          </p:txBody>
        </p:sp>
      </p:grpSp>
      <p:grpSp>
        <p:nvGrpSpPr>
          <p:cNvPr id="53" name="淘宝网Chenying0907出品 52"/>
          <p:cNvGrpSpPr/>
          <p:nvPr/>
        </p:nvGrpSpPr>
        <p:grpSpPr>
          <a:xfrm>
            <a:off x="7477609" y="1812741"/>
            <a:ext cx="3264858" cy="1176762"/>
            <a:chOff x="15004389" y="4956999"/>
            <a:chExt cx="8704774" cy="3157523"/>
          </a:xfrm>
        </p:grpSpPr>
        <p:sp>
          <p:nvSpPr>
            <p:cNvPr id="54" name="TextBox 83"/>
            <p:cNvSpPr txBox="1">
              <a:spLocks noChangeArrowheads="1"/>
            </p:cNvSpPr>
            <p:nvPr/>
          </p:nvSpPr>
          <p:spPr bwMode="auto">
            <a:xfrm>
              <a:off x="15004389" y="5884865"/>
              <a:ext cx="8704774" cy="2229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19419" tIns="109710" rIns="219419" bIns="109710">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gn="l">
                <a:lnSpc>
                  <a:spcPct val="110000"/>
                </a:lnSpc>
              </a:pPr>
              <a:r>
                <a:rPr lang="zh-CN" altLang="en-US" sz="1200" dirty="0">
                  <a:solidFill>
                    <a:schemeClr val="tx2"/>
                  </a:solidFill>
                  <a:latin typeface="微软雅黑" pitchFamily="34" charset="-122"/>
                  <a:ea typeface="微软雅黑" pitchFamily="34" charset="-122"/>
                  <a:sym typeface="微软雅黑" panose="020B0503020204020204" pitchFamily="34" charset="-122"/>
                </a:rPr>
                <a:t>输入您的内容输入您的内容输输入您的内容输入您的内容输入您的内容输入您的内容入您的内容输入您的内容</a:t>
              </a:r>
              <a:endParaRPr lang="en-US" altLang="zh-CN" sz="1200" dirty="0">
                <a:solidFill>
                  <a:schemeClr val="tx2"/>
                </a:solidFill>
                <a:latin typeface="微软雅黑" pitchFamily="34" charset="-122"/>
                <a:ea typeface="微软雅黑" pitchFamily="34" charset="-122"/>
                <a:sym typeface="微软雅黑" panose="020B0503020204020204" pitchFamily="34" charset="-122"/>
              </a:endParaRPr>
            </a:p>
          </p:txBody>
        </p:sp>
        <p:sp>
          <p:nvSpPr>
            <p:cNvPr id="55" name="TextBox 84"/>
            <p:cNvSpPr txBox="1">
              <a:spLocks noChangeArrowheads="1"/>
            </p:cNvSpPr>
            <p:nvPr/>
          </p:nvSpPr>
          <p:spPr bwMode="auto">
            <a:xfrm>
              <a:off x="15187275" y="4956999"/>
              <a:ext cx="3446302" cy="1238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gn="ctr"/>
              <a:r>
                <a:rPr lang="zh-CN" altLang="en-US" sz="1800" b="1" dirty="0">
                  <a:latin typeface="微软雅黑" pitchFamily="34" charset="-122"/>
                  <a:ea typeface="微软雅黑" pitchFamily="34" charset="-122"/>
                  <a:sym typeface="微软雅黑" panose="020B0503020204020204" pitchFamily="34" charset="-122"/>
                </a:rPr>
                <a:t>标题文字</a:t>
              </a:r>
              <a:endParaRPr lang="id-ID" altLang="zh-CN" sz="1800" b="1" dirty="0">
                <a:latin typeface="微软雅黑" pitchFamily="34" charset="-122"/>
                <a:ea typeface="微软雅黑" pitchFamily="34" charset="-122"/>
                <a:sym typeface="微软雅黑" panose="020B0503020204020204" pitchFamily="34" charset="-122"/>
              </a:endParaRPr>
            </a:p>
          </p:txBody>
        </p:sp>
      </p:grpSp>
      <p:grpSp>
        <p:nvGrpSpPr>
          <p:cNvPr id="56" name="淘宝网Chenying0907出品 55"/>
          <p:cNvGrpSpPr/>
          <p:nvPr/>
        </p:nvGrpSpPr>
        <p:grpSpPr>
          <a:xfrm>
            <a:off x="7523569" y="3275113"/>
            <a:ext cx="3168072" cy="1220840"/>
            <a:chOff x="14914561" y="8215339"/>
            <a:chExt cx="8446725" cy="3275791"/>
          </a:xfrm>
        </p:grpSpPr>
        <p:sp>
          <p:nvSpPr>
            <p:cNvPr id="57" name="TextBox 88"/>
            <p:cNvSpPr txBox="1">
              <a:spLocks noChangeArrowheads="1"/>
            </p:cNvSpPr>
            <p:nvPr/>
          </p:nvSpPr>
          <p:spPr bwMode="auto">
            <a:xfrm>
              <a:off x="14914561" y="9261476"/>
              <a:ext cx="8446725" cy="2229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19419" tIns="109710" rIns="219419" bIns="109710">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gn="l">
                <a:lnSpc>
                  <a:spcPct val="110000"/>
                </a:lnSpc>
              </a:pPr>
              <a:r>
                <a:rPr lang="zh-CN" altLang="en-US" sz="1200" dirty="0">
                  <a:solidFill>
                    <a:schemeClr val="tx2"/>
                  </a:solidFill>
                  <a:latin typeface="微软雅黑" pitchFamily="34" charset="-122"/>
                  <a:ea typeface="微软雅黑" pitchFamily="34" charset="-122"/>
                  <a:sym typeface="微软雅黑" panose="020B0503020204020204" pitchFamily="34" charset="-122"/>
                </a:rPr>
                <a:t>输入您的内容输入您的内容输输入您的内容输入您的内容输入您的内容输入您的内容入您的内容输入您的内容</a:t>
              </a:r>
              <a:endParaRPr lang="en-US" altLang="zh-CN" sz="1200" dirty="0">
                <a:solidFill>
                  <a:schemeClr val="tx2"/>
                </a:solidFill>
                <a:latin typeface="微软雅黑" pitchFamily="34" charset="-122"/>
                <a:ea typeface="微软雅黑" pitchFamily="34" charset="-122"/>
                <a:sym typeface="微软雅黑" panose="020B0503020204020204" pitchFamily="34" charset="-122"/>
              </a:endParaRPr>
            </a:p>
          </p:txBody>
        </p:sp>
        <p:sp>
          <p:nvSpPr>
            <p:cNvPr id="58" name="TextBox 89"/>
            <p:cNvSpPr txBox="1">
              <a:spLocks noChangeArrowheads="1"/>
            </p:cNvSpPr>
            <p:nvPr/>
          </p:nvSpPr>
          <p:spPr bwMode="auto">
            <a:xfrm>
              <a:off x="15047428" y="8215339"/>
              <a:ext cx="3446303" cy="123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gn="ctr"/>
              <a:r>
                <a:rPr lang="zh-CN" altLang="en-US" sz="1800" b="1" dirty="0">
                  <a:latin typeface="微软雅黑" pitchFamily="34" charset="-122"/>
                  <a:ea typeface="微软雅黑" pitchFamily="34" charset="-122"/>
                  <a:sym typeface="微软雅黑" panose="020B0503020204020204" pitchFamily="34" charset="-122"/>
                </a:rPr>
                <a:t>标题文字</a:t>
              </a:r>
              <a:endParaRPr lang="id-ID" altLang="zh-CN" sz="1800" b="1" dirty="0">
                <a:latin typeface="微软雅黑" pitchFamily="34" charset="-122"/>
                <a:ea typeface="微软雅黑" pitchFamily="34" charset="-122"/>
                <a:sym typeface="微软雅黑" panose="020B0503020204020204" pitchFamily="34" charset="-122"/>
              </a:endParaRPr>
            </a:p>
          </p:txBody>
        </p:sp>
      </p:grpSp>
      <p:grpSp>
        <p:nvGrpSpPr>
          <p:cNvPr id="59" name="淘宝网Chenying0907出品 58"/>
          <p:cNvGrpSpPr/>
          <p:nvPr/>
        </p:nvGrpSpPr>
        <p:grpSpPr>
          <a:xfrm>
            <a:off x="4354573" y="3417634"/>
            <a:ext cx="1360184" cy="1351552"/>
            <a:chOff x="8450263" y="7888288"/>
            <a:chExt cx="3113087" cy="3113087"/>
          </a:xfrm>
        </p:grpSpPr>
        <p:sp>
          <p:nvSpPr>
            <p:cNvPr id="60" name="淘宝网Chenying0907出品 6"/>
            <p:cNvSpPr/>
            <p:nvPr/>
          </p:nvSpPr>
          <p:spPr>
            <a:xfrm>
              <a:off x="8450263" y="7888288"/>
              <a:ext cx="3113087" cy="3113087"/>
            </a:xfrm>
            <a:custGeom>
              <a:avLst/>
              <a:gdLst>
                <a:gd name="connsiteX0" fmla="*/ 0 w 4225459"/>
                <a:gd name="connsiteY0" fmla="*/ 704257 h 4225459"/>
                <a:gd name="connsiteX1" fmla="*/ 704257 w 4225459"/>
                <a:gd name="connsiteY1" fmla="*/ 0 h 4225459"/>
                <a:gd name="connsiteX2" fmla="*/ 3521202 w 4225459"/>
                <a:gd name="connsiteY2" fmla="*/ 0 h 4225459"/>
                <a:gd name="connsiteX3" fmla="*/ 4225459 w 4225459"/>
                <a:gd name="connsiteY3" fmla="*/ 704257 h 4225459"/>
                <a:gd name="connsiteX4" fmla="*/ 4225459 w 4225459"/>
                <a:gd name="connsiteY4" fmla="*/ 3521202 h 4225459"/>
                <a:gd name="connsiteX5" fmla="*/ 3521202 w 4225459"/>
                <a:gd name="connsiteY5" fmla="*/ 4225459 h 4225459"/>
                <a:gd name="connsiteX6" fmla="*/ 704257 w 4225459"/>
                <a:gd name="connsiteY6" fmla="*/ 4225459 h 4225459"/>
                <a:gd name="connsiteX7" fmla="*/ 0 w 4225459"/>
                <a:gd name="connsiteY7" fmla="*/ 3521202 h 4225459"/>
                <a:gd name="connsiteX8" fmla="*/ 0 w 4225459"/>
                <a:gd name="connsiteY8" fmla="*/ 704257 h 4225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5459" h="4225459">
                  <a:moveTo>
                    <a:pt x="0" y="704257"/>
                  </a:moveTo>
                  <a:cubicBezTo>
                    <a:pt x="0" y="315307"/>
                    <a:pt x="315307" y="0"/>
                    <a:pt x="704257" y="0"/>
                  </a:cubicBezTo>
                  <a:lnTo>
                    <a:pt x="3521202" y="0"/>
                  </a:lnTo>
                  <a:cubicBezTo>
                    <a:pt x="3910152" y="0"/>
                    <a:pt x="4225459" y="315307"/>
                    <a:pt x="4225459" y="704257"/>
                  </a:cubicBezTo>
                  <a:lnTo>
                    <a:pt x="4225459" y="3521202"/>
                  </a:lnTo>
                  <a:cubicBezTo>
                    <a:pt x="4225459" y="3910152"/>
                    <a:pt x="3910152" y="4225459"/>
                    <a:pt x="3521202" y="4225459"/>
                  </a:cubicBezTo>
                  <a:lnTo>
                    <a:pt x="704257" y="4225459"/>
                  </a:lnTo>
                  <a:cubicBezTo>
                    <a:pt x="315307" y="4225459"/>
                    <a:pt x="0" y="3910152"/>
                    <a:pt x="0" y="3521202"/>
                  </a:cubicBezTo>
                  <a:lnTo>
                    <a:pt x="0" y="704257"/>
                  </a:lnTo>
                  <a:close/>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淘宝网Chenying0907出品 202"/>
            <p:cNvSpPr>
              <a:spLocks noChangeArrowheads="1"/>
            </p:cNvSpPr>
            <p:nvPr/>
          </p:nvSpPr>
          <p:spPr bwMode="auto">
            <a:xfrm>
              <a:off x="9613900" y="8623300"/>
              <a:ext cx="808038" cy="868363"/>
            </a:xfrm>
            <a:custGeom>
              <a:avLst/>
              <a:gdLst>
                <a:gd name="T0" fmla="*/ 805393 w 520"/>
                <a:gd name="T1" fmla="*/ 207501 h 561"/>
                <a:gd name="T2" fmla="*/ 805393 w 520"/>
                <a:gd name="T3" fmla="*/ 207501 h 561"/>
                <a:gd name="T4" fmla="*/ 434509 w 520"/>
                <a:gd name="T5" fmla="*/ 0 h 561"/>
                <a:gd name="T6" fmla="*/ 0 w 520"/>
                <a:gd name="T7" fmla="*/ 433584 h 561"/>
                <a:gd name="T8" fmla="*/ 434509 w 520"/>
                <a:gd name="T9" fmla="*/ 867167 h 561"/>
                <a:gd name="T10" fmla="*/ 796082 w 520"/>
                <a:gd name="T11" fmla="*/ 659667 h 561"/>
                <a:gd name="T12" fmla="*/ 425198 w 520"/>
                <a:gd name="T13" fmla="*/ 442875 h 561"/>
                <a:gd name="T14" fmla="*/ 805393 w 520"/>
                <a:gd name="T15" fmla="*/ 207501 h 561"/>
                <a:gd name="T16" fmla="*/ 507444 w 520"/>
                <a:gd name="T17" fmla="*/ 117687 h 561"/>
                <a:gd name="T18" fmla="*/ 507444 w 520"/>
                <a:gd name="T19" fmla="*/ 117687 h 561"/>
                <a:gd name="T20" fmla="*/ 578828 w 520"/>
                <a:gd name="T21" fmla="*/ 190467 h 561"/>
                <a:gd name="T22" fmla="*/ 507444 w 520"/>
                <a:gd name="T23" fmla="*/ 261699 h 561"/>
                <a:gd name="T24" fmla="*/ 434509 w 520"/>
                <a:gd name="T25" fmla="*/ 190467 h 561"/>
                <a:gd name="T26" fmla="*/ 507444 w 520"/>
                <a:gd name="T27" fmla="*/ 117687 h 5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20" h="561">
                  <a:moveTo>
                    <a:pt x="519" y="134"/>
                  </a:moveTo>
                  <a:lnTo>
                    <a:pt x="519" y="134"/>
                  </a:lnTo>
                  <a:cubicBezTo>
                    <a:pt x="467" y="59"/>
                    <a:pt x="379" y="0"/>
                    <a:pt x="280" y="0"/>
                  </a:cubicBezTo>
                  <a:cubicBezTo>
                    <a:pt x="123" y="0"/>
                    <a:pt x="0" y="128"/>
                    <a:pt x="0" y="280"/>
                  </a:cubicBezTo>
                  <a:cubicBezTo>
                    <a:pt x="0" y="437"/>
                    <a:pt x="123" y="560"/>
                    <a:pt x="280" y="560"/>
                  </a:cubicBezTo>
                  <a:cubicBezTo>
                    <a:pt x="379" y="560"/>
                    <a:pt x="467" y="507"/>
                    <a:pt x="513" y="426"/>
                  </a:cubicBezTo>
                  <a:cubicBezTo>
                    <a:pt x="274" y="286"/>
                    <a:pt x="274" y="286"/>
                    <a:pt x="274" y="286"/>
                  </a:cubicBezTo>
                  <a:lnTo>
                    <a:pt x="519" y="134"/>
                  </a:lnTo>
                  <a:close/>
                  <a:moveTo>
                    <a:pt x="327" y="76"/>
                  </a:moveTo>
                  <a:lnTo>
                    <a:pt x="327" y="76"/>
                  </a:lnTo>
                  <a:cubicBezTo>
                    <a:pt x="350" y="76"/>
                    <a:pt x="373" y="99"/>
                    <a:pt x="373" y="123"/>
                  </a:cubicBezTo>
                  <a:cubicBezTo>
                    <a:pt x="373" y="146"/>
                    <a:pt x="350" y="169"/>
                    <a:pt x="327" y="169"/>
                  </a:cubicBezTo>
                  <a:cubicBezTo>
                    <a:pt x="303" y="169"/>
                    <a:pt x="280" y="146"/>
                    <a:pt x="280" y="123"/>
                  </a:cubicBezTo>
                  <a:cubicBezTo>
                    <a:pt x="280" y="99"/>
                    <a:pt x="303" y="76"/>
                    <a:pt x="327" y="7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52366" tIns="76183" rIns="152366" bIns="76183" anchor="ct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2" name="TextBox 29"/>
            <p:cNvSpPr txBox="1">
              <a:spLocks noChangeArrowheads="1"/>
            </p:cNvSpPr>
            <p:nvPr/>
          </p:nvSpPr>
          <p:spPr bwMode="auto">
            <a:xfrm>
              <a:off x="8947573" y="9501190"/>
              <a:ext cx="2037501" cy="850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gn="ctr"/>
              <a:r>
                <a:rPr lang="en-US" altLang="zh-CN" sz="1200" b="1">
                  <a:solidFill>
                    <a:schemeClr val="bg1"/>
                  </a:solidFill>
                  <a:latin typeface="微软雅黑" pitchFamily="34" charset="-122"/>
                  <a:ea typeface="微软雅黑" pitchFamily="34" charset="-122"/>
                  <a:sym typeface="微软雅黑" panose="020B0503020204020204" pitchFamily="34" charset="-122"/>
                </a:rPr>
                <a:t>Games</a:t>
              </a:r>
              <a:endParaRPr lang="id-ID" sz="1200" b="1">
                <a:solidFill>
                  <a:schemeClr val="bg1"/>
                </a:solidFill>
                <a:latin typeface="微软雅黑" pitchFamily="34" charset="-122"/>
                <a:ea typeface="微软雅黑" pitchFamily="34" charset="-122"/>
                <a:sym typeface="微软雅黑" panose="020B0503020204020204" pitchFamily="34" charset="-122"/>
              </a:endParaRPr>
            </a:p>
          </p:txBody>
        </p:sp>
      </p:grpSp>
      <p:grpSp>
        <p:nvGrpSpPr>
          <p:cNvPr id="63" name="淘宝网Chenying0907出品 62"/>
          <p:cNvGrpSpPr/>
          <p:nvPr/>
        </p:nvGrpSpPr>
        <p:grpSpPr>
          <a:xfrm>
            <a:off x="5800723" y="3417634"/>
            <a:ext cx="1359491" cy="1351552"/>
            <a:chOff x="11803063" y="7888288"/>
            <a:chExt cx="3111500" cy="3113087"/>
          </a:xfrm>
        </p:grpSpPr>
        <p:sp>
          <p:nvSpPr>
            <p:cNvPr id="64" name="淘宝网Chenying0907出品 7"/>
            <p:cNvSpPr/>
            <p:nvPr/>
          </p:nvSpPr>
          <p:spPr>
            <a:xfrm>
              <a:off x="11803063" y="7888288"/>
              <a:ext cx="3111500" cy="3113087"/>
            </a:xfrm>
            <a:custGeom>
              <a:avLst/>
              <a:gdLst>
                <a:gd name="connsiteX0" fmla="*/ 0 w 4225459"/>
                <a:gd name="connsiteY0" fmla="*/ 704257 h 4225459"/>
                <a:gd name="connsiteX1" fmla="*/ 704257 w 4225459"/>
                <a:gd name="connsiteY1" fmla="*/ 0 h 4225459"/>
                <a:gd name="connsiteX2" fmla="*/ 3521202 w 4225459"/>
                <a:gd name="connsiteY2" fmla="*/ 0 h 4225459"/>
                <a:gd name="connsiteX3" fmla="*/ 4225459 w 4225459"/>
                <a:gd name="connsiteY3" fmla="*/ 704257 h 4225459"/>
                <a:gd name="connsiteX4" fmla="*/ 4225459 w 4225459"/>
                <a:gd name="connsiteY4" fmla="*/ 3521202 h 4225459"/>
                <a:gd name="connsiteX5" fmla="*/ 3521202 w 4225459"/>
                <a:gd name="connsiteY5" fmla="*/ 4225459 h 4225459"/>
                <a:gd name="connsiteX6" fmla="*/ 704257 w 4225459"/>
                <a:gd name="connsiteY6" fmla="*/ 4225459 h 4225459"/>
                <a:gd name="connsiteX7" fmla="*/ 0 w 4225459"/>
                <a:gd name="connsiteY7" fmla="*/ 3521202 h 4225459"/>
                <a:gd name="connsiteX8" fmla="*/ 0 w 4225459"/>
                <a:gd name="connsiteY8" fmla="*/ 704257 h 4225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5459" h="4225459">
                  <a:moveTo>
                    <a:pt x="0" y="704257"/>
                  </a:moveTo>
                  <a:cubicBezTo>
                    <a:pt x="0" y="315307"/>
                    <a:pt x="315307" y="0"/>
                    <a:pt x="704257" y="0"/>
                  </a:cubicBezTo>
                  <a:lnTo>
                    <a:pt x="3521202" y="0"/>
                  </a:lnTo>
                  <a:cubicBezTo>
                    <a:pt x="3910152" y="0"/>
                    <a:pt x="4225459" y="315307"/>
                    <a:pt x="4225459" y="704257"/>
                  </a:cubicBezTo>
                  <a:lnTo>
                    <a:pt x="4225459" y="3521202"/>
                  </a:lnTo>
                  <a:cubicBezTo>
                    <a:pt x="4225459" y="3910152"/>
                    <a:pt x="3910152" y="4225459"/>
                    <a:pt x="3521202" y="4225459"/>
                  </a:cubicBezTo>
                  <a:lnTo>
                    <a:pt x="704257" y="4225459"/>
                  </a:lnTo>
                  <a:cubicBezTo>
                    <a:pt x="315307" y="4225459"/>
                    <a:pt x="0" y="3910152"/>
                    <a:pt x="0" y="3521202"/>
                  </a:cubicBezTo>
                  <a:lnTo>
                    <a:pt x="0" y="704257"/>
                  </a:lnTo>
                  <a:close/>
                </a:path>
              </a:pathLst>
            </a:cu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5" name="淘宝网Chenying0907出品 188"/>
            <p:cNvSpPr>
              <a:spLocks noChangeArrowheads="1"/>
            </p:cNvSpPr>
            <p:nvPr/>
          </p:nvSpPr>
          <p:spPr bwMode="auto">
            <a:xfrm>
              <a:off x="12819063" y="8709025"/>
              <a:ext cx="1084262" cy="760413"/>
            </a:xfrm>
            <a:custGeom>
              <a:avLst/>
              <a:gdLst>
                <a:gd name="T0" fmla="*/ 957807 w 560"/>
                <a:gd name="T1" fmla="*/ 350717 h 392"/>
                <a:gd name="T2" fmla="*/ 957807 w 560"/>
                <a:gd name="T3" fmla="*/ 350717 h 392"/>
                <a:gd name="T4" fmla="*/ 957807 w 560"/>
                <a:gd name="T5" fmla="*/ 327465 h 392"/>
                <a:gd name="T6" fmla="*/ 630798 w 560"/>
                <a:gd name="T7" fmla="*/ 0 h 392"/>
                <a:gd name="T8" fmla="*/ 338619 w 560"/>
                <a:gd name="T9" fmla="*/ 191829 h 392"/>
                <a:gd name="T10" fmla="*/ 247675 w 560"/>
                <a:gd name="T11" fmla="*/ 158888 h 392"/>
                <a:gd name="T12" fmla="*/ 100618 w 560"/>
                <a:gd name="T13" fmla="*/ 306151 h 392"/>
                <a:gd name="T14" fmla="*/ 112228 w 560"/>
                <a:gd name="T15" fmla="*/ 350717 h 392"/>
                <a:gd name="T16" fmla="*/ 0 w 560"/>
                <a:gd name="T17" fmla="*/ 542546 h 392"/>
                <a:gd name="T18" fmla="*/ 214781 w 560"/>
                <a:gd name="T19" fmla="*/ 757626 h 392"/>
                <a:gd name="T20" fmla="*/ 214781 w 560"/>
                <a:gd name="T21" fmla="*/ 757626 h 392"/>
                <a:gd name="T22" fmla="*/ 214781 w 560"/>
                <a:gd name="T23" fmla="*/ 757626 h 392"/>
                <a:gd name="T24" fmla="*/ 224456 w 560"/>
                <a:gd name="T25" fmla="*/ 757626 h 392"/>
                <a:gd name="T26" fmla="*/ 224456 w 560"/>
                <a:gd name="T27" fmla="*/ 757626 h 392"/>
                <a:gd name="T28" fmla="*/ 474066 w 560"/>
                <a:gd name="T29" fmla="*/ 757626 h 392"/>
                <a:gd name="T30" fmla="*/ 474066 w 560"/>
                <a:gd name="T31" fmla="*/ 542546 h 392"/>
                <a:gd name="T32" fmla="*/ 439237 w 560"/>
                <a:gd name="T33" fmla="*/ 542546 h 392"/>
                <a:gd name="T34" fmla="*/ 338619 w 560"/>
                <a:gd name="T35" fmla="*/ 542546 h 392"/>
                <a:gd name="T36" fmla="*/ 327009 w 560"/>
                <a:gd name="T37" fmla="*/ 519294 h 392"/>
                <a:gd name="T38" fmla="*/ 518570 w 560"/>
                <a:gd name="T39" fmla="*/ 294525 h 392"/>
                <a:gd name="T40" fmla="*/ 563075 w 560"/>
                <a:gd name="T41" fmla="*/ 294525 h 392"/>
                <a:gd name="T42" fmla="*/ 754636 w 560"/>
                <a:gd name="T43" fmla="*/ 519294 h 392"/>
                <a:gd name="T44" fmla="*/ 744961 w 560"/>
                <a:gd name="T45" fmla="*/ 542546 h 392"/>
                <a:gd name="T46" fmla="*/ 642408 w 560"/>
                <a:gd name="T47" fmla="*/ 542546 h 392"/>
                <a:gd name="T48" fmla="*/ 597904 w 560"/>
                <a:gd name="T49" fmla="*/ 542546 h 392"/>
                <a:gd name="T50" fmla="*/ 597904 w 560"/>
                <a:gd name="T51" fmla="*/ 757626 h 392"/>
                <a:gd name="T52" fmla="*/ 857189 w 560"/>
                <a:gd name="T53" fmla="*/ 757626 h 392"/>
                <a:gd name="T54" fmla="*/ 868799 w 560"/>
                <a:gd name="T55" fmla="*/ 757626 h 392"/>
                <a:gd name="T56" fmla="*/ 1081645 w 560"/>
                <a:gd name="T57" fmla="*/ 542546 h 392"/>
                <a:gd name="T58" fmla="*/ 957807 w 560"/>
                <a:gd name="T59" fmla="*/ 350717 h 3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60" h="392">
                  <a:moveTo>
                    <a:pt x="495" y="181"/>
                  </a:moveTo>
                  <a:lnTo>
                    <a:pt x="495" y="181"/>
                  </a:lnTo>
                  <a:cubicBezTo>
                    <a:pt x="495" y="175"/>
                    <a:pt x="495" y="175"/>
                    <a:pt x="495" y="169"/>
                  </a:cubicBezTo>
                  <a:cubicBezTo>
                    <a:pt x="495" y="76"/>
                    <a:pt x="419" y="0"/>
                    <a:pt x="326" y="0"/>
                  </a:cubicBezTo>
                  <a:cubicBezTo>
                    <a:pt x="262" y="0"/>
                    <a:pt x="204" y="41"/>
                    <a:pt x="175" y="99"/>
                  </a:cubicBezTo>
                  <a:cubicBezTo>
                    <a:pt x="163" y="88"/>
                    <a:pt x="146" y="82"/>
                    <a:pt x="128" y="82"/>
                  </a:cubicBezTo>
                  <a:cubicBezTo>
                    <a:pt x="87" y="82"/>
                    <a:pt x="52" y="117"/>
                    <a:pt x="52" y="158"/>
                  </a:cubicBezTo>
                  <a:cubicBezTo>
                    <a:pt x="52" y="164"/>
                    <a:pt x="52" y="175"/>
                    <a:pt x="58" y="181"/>
                  </a:cubicBezTo>
                  <a:cubicBezTo>
                    <a:pt x="23" y="198"/>
                    <a:pt x="0" y="239"/>
                    <a:pt x="0" y="280"/>
                  </a:cubicBezTo>
                  <a:cubicBezTo>
                    <a:pt x="0" y="338"/>
                    <a:pt x="52" y="391"/>
                    <a:pt x="111" y="391"/>
                  </a:cubicBezTo>
                  <a:lnTo>
                    <a:pt x="116" y="391"/>
                  </a:lnTo>
                  <a:cubicBezTo>
                    <a:pt x="245" y="391"/>
                    <a:pt x="245" y="391"/>
                    <a:pt x="245" y="391"/>
                  </a:cubicBezTo>
                  <a:cubicBezTo>
                    <a:pt x="245" y="280"/>
                    <a:pt x="245" y="280"/>
                    <a:pt x="245" y="280"/>
                  </a:cubicBezTo>
                  <a:cubicBezTo>
                    <a:pt x="239" y="280"/>
                    <a:pt x="233" y="280"/>
                    <a:pt x="227" y="280"/>
                  </a:cubicBezTo>
                  <a:cubicBezTo>
                    <a:pt x="175" y="280"/>
                    <a:pt x="175" y="280"/>
                    <a:pt x="175" y="280"/>
                  </a:cubicBezTo>
                  <a:cubicBezTo>
                    <a:pt x="163" y="280"/>
                    <a:pt x="163" y="274"/>
                    <a:pt x="169" y="268"/>
                  </a:cubicBezTo>
                  <a:cubicBezTo>
                    <a:pt x="268" y="152"/>
                    <a:pt x="268" y="152"/>
                    <a:pt x="268" y="152"/>
                  </a:cubicBezTo>
                  <a:cubicBezTo>
                    <a:pt x="274" y="140"/>
                    <a:pt x="286" y="140"/>
                    <a:pt x="291" y="152"/>
                  </a:cubicBezTo>
                  <a:cubicBezTo>
                    <a:pt x="390" y="268"/>
                    <a:pt x="390" y="268"/>
                    <a:pt x="390" y="268"/>
                  </a:cubicBezTo>
                  <a:cubicBezTo>
                    <a:pt x="396" y="274"/>
                    <a:pt x="396" y="280"/>
                    <a:pt x="385" y="280"/>
                  </a:cubicBezTo>
                  <a:cubicBezTo>
                    <a:pt x="332" y="280"/>
                    <a:pt x="332" y="280"/>
                    <a:pt x="332" y="280"/>
                  </a:cubicBezTo>
                  <a:cubicBezTo>
                    <a:pt x="326" y="280"/>
                    <a:pt x="320" y="280"/>
                    <a:pt x="309" y="280"/>
                  </a:cubicBezTo>
                  <a:cubicBezTo>
                    <a:pt x="309" y="391"/>
                    <a:pt x="309" y="391"/>
                    <a:pt x="309" y="391"/>
                  </a:cubicBezTo>
                  <a:cubicBezTo>
                    <a:pt x="443" y="391"/>
                    <a:pt x="443" y="391"/>
                    <a:pt x="443" y="391"/>
                  </a:cubicBezTo>
                  <a:cubicBezTo>
                    <a:pt x="449" y="391"/>
                    <a:pt x="449" y="391"/>
                    <a:pt x="449" y="391"/>
                  </a:cubicBezTo>
                  <a:cubicBezTo>
                    <a:pt x="513" y="391"/>
                    <a:pt x="559" y="344"/>
                    <a:pt x="559" y="280"/>
                  </a:cubicBezTo>
                  <a:cubicBezTo>
                    <a:pt x="559" y="234"/>
                    <a:pt x="530" y="193"/>
                    <a:pt x="495" y="181"/>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52366" tIns="76183" rIns="152366" bIns="76183" anchor="ct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TextBox 32"/>
            <p:cNvSpPr txBox="1">
              <a:spLocks noChangeArrowheads="1"/>
            </p:cNvSpPr>
            <p:nvPr/>
          </p:nvSpPr>
          <p:spPr bwMode="auto">
            <a:xfrm>
              <a:off x="12413388" y="9501190"/>
              <a:ext cx="1879738" cy="850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gn="ctr"/>
              <a:r>
                <a:rPr lang="en-US" altLang="zh-CN" sz="1200" b="1">
                  <a:solidFill>
                    <a:schemeClr val="bg1"/>
                  </a:solidFill>
                  <a:latin typeface="微软雅黑" pitchFamily="34" charset="-122"/>
                  <a:ea typeface="微软雅黑" pitchFamily="34" charset="-122"/>
                  <a:sym typeface="微软雅黑" panose="020B0503020204020204" pitchFamily="34" charset="-122"/>
                </a:rPr>
                <a:t>Cloud</a:t>
              </a:r>
              <a:endParaRPr lang="id-ID" sz="1200" b="1">
                <a:solidFill>
                  <a:schemeClr val="bg1"/>
                </a:solidFill>
                <a:latin typeface="微软雅黑" pitchFamily="34" charset="-122"/>
                <a:ea typeface="微软雅黑" pitchFamily="34" charset="-122"/>
                <a:sym typeface="微软雅黑" panose="020B0503020204020204" pitchFamily="34" charset="-122"/>
              </a:endParaRPr>
            </a:p>
          </p:txBody>
        </p:sp>
      </p:grpSp>
      <p:grpSp>
        <p:nvGrpSpPr>
          <p:cNvPr id="67" name="淘宝网Chenying0907出品 66"/>
          <p:cNvGrpSpPr/>
          <p:nvPr/>
        </p:nvGrpSpPr>
        <p:grpSpPr>
          <a:xfrm>
            <a:off x="4357601" y="1907339"/>
            <a:ext cx="1360184" cy="1350863"/>
            <a:chOff x="8450263" y="4537075"/>
            <a:chExt cx="3113087" cy="3111500"/>
          </a:xfrm>
        </p:grpSpPr>
        <p:sp>
          <p:nvSpPr>
            <p:cNvPr id="68" name="淘宝网Chenying0907出品 4"/>
            <p:cNvSpPr/>
            <p:nvPr/>
          </p:nvSpPr>
          <p:spPr>
            <a:xfrm>
              <a:off x="8450263" y="4537075"/>
              <a:ext cx="3113087" cy="3111500"/>
            </a:xfrm>
            <a:custGeom>
              <a:avLst/>
              <a:gdLst>
                <a:gd name="connsiteX0" fmla="*/ 0 w 4225459"/>
                <a:gd name="connsiteY0" fmla="*/ 704257 h 4225459"/>
                <a:gd name="connsiteX1" fmla="*/ 704257 w 4225459"/>
                <a:gd name="connsiteY1" fmla="*/ 0 h 4225459"/>
                <a:gd name="connsiteX2" fmla="*/ 3521202 w 4225459"/>
                <a:gd name="connsiteY2" fmla="*/ 0 h 4225459"/>
                <a:gd name="connsiteX3" fmla="*/ 4225459 w 4225459"/>
                <a:gd name="connsiteY3" fmla="*/ 704257 h 4225459"/>
                <a:gd name="connsiteX4" fmla="*/ 4225459 w 4225459"/>
                <a:gd name="connsiteY4" fmla="*/ 3521202 h 4225459"/>
                <a:gd name="connsiteX5" fmla="*/ 3521202 w 4225459"/>
                <a:gd name="connsiteY5" fmla="*/ 4225459 h 4225459"/>
                <a:gd name="connsiteX6" fmla="*/ 704257 w 4225459"/>
                <a:gd name="connsiteY6" fmla="*/ 4225459 h 4225459"/>
                <a:gd name="connsiteX7" fmla="*/ 0 w 4225459"/>
                <a:gd name="connsiteY7" fmla="*/ 3521202 h 4225459"/>
                <a:gd name="connsiteX8" fmla="*/ 0 w 4225459"/>
                <a:gd name="connsiteY8" fmla="*/ 704257 h 4225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5459" h="4225459">
                  <a:moveTo>
                    <a:pt x="0" y="704257"/>
                  </a:moveTo>
                  <a:cubicBezTo>
                    <a:pt x="0" y="315307"/>
                    <a:pt x="315307" y="0"/>
                    <a:pt x="704257" y="0"/>
                  </a:cubicBezTo>
                  <a:lnTo>
                    <a:pt x="3521202" y="0"/>
                  </a:lnTo>
                  <a:cubicBezTo>
                    <a:pt x="3910152" y="0"/>
                    <a:pt x="4225459" y="315307"/>
                    <a:pt x="4225459" y="704257"/>
                  </a:cubicBezTo>
                  <a:lnTo>
                    <a:pt x="4225459" y="3521202"/>
                  </a:lnTo>
                  <a:cubicBezTo>
                    <a:pt x="4225459" y="3910152"/>
                    <a:pt x="3910152" y="4225459"/>
                    <a:pt x="3521202" y="4225459"/>
                  </a:cubicBezTo>
                  <a:lnTo>
                    <a:pt x="704257" y="4225459"/>
                  </a:lnTo>
                  <a:cubicBezTo>
                    <a:pt x="315307" y="4225459"/>
                    <a:pt x="0" y="3910152"/>
                    <a:pt x="0" y="3521202"/>
                  </a:cubicBezTo>
                  <a:lnTo>
                    <a:pt x="0" y="704257"/>
                  </a:lnTo>
                  <a:close/>
                </a:path>
              </a:pathLst>
            </a:cu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9" name="AutoShape 19"/>
            <p:cNvSpPr>
              <a:spLocks/>
            </p:cNvSpPr>
            <p:nvPr/>
          </p:nvSpPr>
          <p:spPr bwMode="auto">
            <a:xfrm>
              <a:off x="9502775" y="5229225"/>
              <a:ext cx="1062038" cy="1060450"/>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chemeClr val="bg1"/>
            </a:solidFill>
            <a:ln>
              <a:noFill/>
            </a:ln>
            <a:effectLst/>
            <a:extLst/>
          </p:spPr>
          <p:txBody>
            <a:bodyPr lIns="101578" tIns="101578" rIns="101578" bIns="101578" anchor="ctr"/>
            <a:lstStyle/>
            <a:p>
              <a:pPr defTabSz="342018">
                <a:defRPr/>
              </a:pPr>
              <a:endParaRPr lang="es-ES" sz="2200" dirty="0">
                <a:effectLst>
                  <a:outerShdw blurRad="38100" dist="38100" dir="2700000" algn="tl">
                    <a:srgbClr val="000000"/>
                  </a:outerShdw>
                </a:effectLst>
                <a:latin typeface="微软雅黑" panose="020B0503020204020204" pitchFamily="34" charset="-122"/>
                <a:ea typeface="微软雅黑" panose="020B0503020204020204" pitchFamily="34" charset="-122"/>
                <a:cs typeface="Gill Sans" charset="0"/>
                <a:sym typeface="微软雅黑" panose="020B0503020204020204" pitchFamily="34" charset="-122"/>
              </a:endParaRPr>
            </a:p>
          </p:txBody>
        </p:sp>
        <p:sp>
          <p:nvSpPr>
            <p:cNvPr id="70" name="TextBox 33"/>
            <p:cNvSpPr txBox="1">
              <a:spLocks noChangeArrowheads="1"/>
            </p:cNvSpPr>
            <p:nvPr/>
          </p:nvSpPr>
          <p:spPr bwMode="auto">
            <a:xfrm>
              <a:off x="8625670" y="6280152"/>
              <a:ext cx="2681306" cy="850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gn="ctr"/>
              <a:r>
                <a:rPr lang="en-US" altLang="zh-CN" sz="1200" b="1">
                  <a:solidFill>
                    <a:schemeClr val="bg1"/>
                  </a:solidFill>
                  <a:latin typeface="微软雅黑" pitchFamily="34" charset="-122"/>
                  <a:ea typeface="微软雅黑" pitchFamily="34" charset="-122"/>
                  <a:sym typeface="微软雅黑" panose="020B0503020204020204" pitchFamily="34" charset="-122"/>
                </a:rPr>
                <a:t>Marketing</a:t>
              </a:r>
              <a:endParaRPr lang="id-ID" sz="1200" b="1">
                <a:solidFill>
                  <a:schemeClr val="bg1"/>
                </a:solidFill>
                <a:latin typeface="微软雅黑" pitchFamily="34" charset="-122"/>
                <a:ea typeface="微软雅黑" pitchFamily="34" charset="-122"/>
                <a:sym typeface="微软雅黑" panose="020B0503020204020204" pitchFamily="34" charset="-122"/>
              </a:endParaRPr>
            </a:p>
          </p:txBody>
        </p:sp>
      </p:grpSp>
      <p:grpSp>
        <p:nvGrpSpPr>
          <p:cNvPr id="71" name="淘宝网Chenying0907出品 70"/>
          <p:cNvGrpSpPr/>
          <p:nvPr/>
        </p:nvGrpSpPr>
        <p:grpSpPr>
          <a:xfrm>
            <a:off x="5818728" y="1907340"/>
            <a:ext cx="1359491" cy="1350864"/>
            <a:chOff x="11803063" y="4537075"/>
            <a:chExt cx="3111500" cy="3111500"/>
          </a:xfrm>
        </p:grpSpPr>
        <p:sp>
          <p:nvSpPr>
            <p:cNvPr id="72" name="淘宝网Chenying0907出品 103"/>
            <p:cNvSpPr/>
            <p:nvPr/>
          </p:nvSpPr>
          <p:spPr>
            <a:xfrm>
              <a:off x="11803063" y="4537075"/>
              <a:ext cx="3111500" cy="3111500"/>
            </a:xfrm>
            <a:custGeom>
              <a:avLst/>
              <a:gdLst>
                <a:gd name="connsiteX0" fmla="*/ 0 w 4225459"/>
                <a:gd name="connsiteY0" fmla="*/ 704257 h 4225459"/>
                <a:gd name="connsiteX1" fmla="*/ 704257 w 4225459"/>
                <a:gd name="connsiteY1" fmla="*/ 0 h 4225459"/>
                <a:gd name="connsiteX2" fmla="*/ 3521202 w 4225459"/>
                <a:gd name="connsiteY2" fmla="*/ 0 h 4225459"/>
                <a:gd name="connsiteX3" fmla="*/ 4225459 w 4225459"/>
                <a:gd name="connsiteY3" fmla="*/ 704257 h 4225459"/>
                <a:gd name="connsiteX4" fmla="*/ 4225459 w 4225459"/>
                <a:gd name="connsiteY4" fmla="*/ 3521202 h 4225459"/>
                <a:gd name="connsiteX5" fmla="*/ 3521202 w 4225459"/>
                <a:gd name="connsiteY5" fmla="*/ 4225459 h 4225459"/>
                <a:gd name="connsiteX6" fmla="*/ 704257 w 4225459"/>
                <a:gd name="connsiteY6" fmla="*/ 4225459 h 4225459"/>
                <a:gd name="connsiteX7" fmla="*/ 0 w 4225459"/>
                <a:gd name="connsiteY7" fmla="*/ 3521202 h 4225459"/>
                <a:gd name="connsiteX8" fmla="*/ 0 w 4225459"/>
                <a:gd name="connsiteY8" fmla="*/ 704257 h 4225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5459" h="4225459">
                  <a:moveTo>
                    <a:pt x="0" y="704257"/>
                  </a:moveTo>
                  <a:cubicBezTo>
                    <a:pt x="0" y="315307"/>
                    <a:pt x="315307" y="0"/>
                    <a:pt x="704257" y="0"/>
                  </a:cubicBezTo>
                  <a:lnTo>
                    <a:pt x="3521202" y="0"/>
                  </a:lnTo>
                  <a:cubicBezTo>
                    <a:pt x="3910152" y="0"/>
                    <a:pt x="4225459" y="315307"/>
                    <a:pt x="4225459" y="704257"/>
                  </a:cubicBezTo>
                  <a:lnTo>
                    <a:pt x="4225459" y="3521202"/>
                  </a:lnTo>
                  <a:cubicBezTo>
                    <a:pt x="4225459" y="3910152"/>
                    <a:pt x="3910152" y="4225459"/>
                    <a:pt x="3521202" y="4225459"/>
                  </a:cubicBezTo>
                  <a:lnTo>
                    <a:pt x="704257" y="4225459"/>
                  </a:lnTo>
                  <a:cubicBezTo>
                    <a:pt x="315307" y="4225459"/>
                    <a:pt x="0" y="3910152"/>
                    <a:pt x="0" y="3521202"/>
                  </a:cubicBezTo>
                  <a:lnTo>
                    <a:pt x="0" y="704257"/>
                  </a:lnTo>
                  <a:close/>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淘宝网Chenying0907出品 744"/>
            <p:cNvSpPr>
              <a:spLocks noChangeArrowheads="1"/>
            </p:cNvSpPr>
            <p:nvPr/>
          </p:nvSpPr>
          <p:spPr bwMode="auto">
            <a:xfrm>
              <a:off x="12841288" y="5370513"/>
              <a:ext cx="925512" cy="925512"/>
            </a:xfrm>
            <a:custGeom>
              <a:avLst/>
              <a:gdLst>
                <a:gd name="T0" fmla="*/ 462023 w 561"/>
                <a:gd name="T1" fmla="*/ 0 h 561"/>
                <a:gd name="T2" fmla="*/ 462023 w 561"/>
                <a:gd name="T3" fmla="*/ 0 h 561"/>
                <a:gd name="T4" fmla="*/ 0 w 561"/>
                <a:gd name="T5" fmla="*/ 462148 h 561"/>
                <a:gd name="T6" fmla="*/ 462023 w 561"/>
                <a:gd name="T7" fmla="*/ 924296 h 561"/>
                <a:gd name="T8" fmla="*/ 924047 w 561"/>
                <a:gd name="T9" fmla="*/ 462148 h 561"/>
                <a:gd name="T10" fmla="*/ 462023 w 561"/>
                <a:gd name="T11" fmla="*/ 0 h 561"/>
                <a:gd name="T12" fmla="*/ 404271 w 561"/>
                <a:gd name="T13" fmla="*/ 587588 h 561"/>
                <a:gd name="T14" fmla="*/ 404271 w 561"/>
                <a:gd name="T15" fmla="*/ 587588 h 561"/>
                <a:gd name="T16" fmla="*/ 462023 w 561"/>
                <a:gd name="T17" fmla="*/ 607395 h 561"/>
                <a:gd name="T18" fmla="*/ 595680 w 561"/>
                <a:gd name="T19" fmla="*/ 607395 h 561"/>
                <a:gd name="T20" fmla="*/ 653433 w 561"/>
                <a:gd name="T21" fmla="*/ 635454 h 561"/>
                <a:gd name="T22" fmla="*/ 673234 w 561"/>
                <a:gd name="T23" fmla="*/ 683319 h 561"/>
                <a:gd name="T24" fmla="*/ 653433 w 561"/>
                <a:gd name="T25" fmla="*/ 731185 h 561"/>
                <a:gd name="T26" fmla="*/ 595680 w 561"/>
                <a:gd name="T27" fmla="*/ 750991 h 561"/>
                <a:gd name="T28" fmla="*/ 462023 w 561"/>
                <a:gd name="T29" fmla="*/ 750991 h 561"/>
                <a:gd name="T30" fmla="*/ 308566 w 561"/>
                <a:gd name="T31" fmla="*/ 693222 h 561"/>
                <a:gd name="T32" fmla="*/ 240912 w 561"/>
                <a:gd name="T33" fmla="*/ 539723 h 561"/>
                <a:gd name="T34" fmla="*/ 240912 w 561"/>
                <a:gd name="T35" fmla="*/ 250880 h 561"/>
                <a:gd name="T36" fmla="*/ 259063 w 561"/>
                <a:gd name="T37" fmla="*/ 203015 h 561"/>
                <a:gd name="T38" fmla="*/ 316816 w 561"/>
                <a:gd name="T39" fmla="*/ 173306 h 561"/>
                <a:gd name="T40" fmla="*/ 366319 w 561"/>
                <a:gd name="T41" fmla="*/ 203015 h 561"/>
                <a:gd name="T42" fmla="*/ 384470 w 561"/>
                <a:gd name="T43" fmla="*/ 250880 h 561"/>
                <a:gd name="T44" fmla="*/ 384470 w 561"/>
                <a:gd name="T45" fmla="*/ 318552 h 561"/>
                <a:gd name="T46" fmla="*/ 595680 w 561"/>
                <a:gd name="T47" fmla="*/ 318552 h 561"/>
                <a:gd name="T48" fmla="*/ 653433 w 561"/>
                <a:gd name="T49" fmla="*/ 346611 h 561"/>
                <a:gd name="T50" fmla="*/ 673234 w 561"/>
                <a:gd name="T51" fmla="*/ 394477 h 561"/>
                <a:gd name="T52" fmla="*/ 653433 w 561"/>
                <a:gd name="T53" fmla="*/ 442342 h 561"/>
                <a:gd name="T54" fmla="*/ 595680 w 561"/>
                <a:gd name="T55" fmla="*/ 462148 h 561"/>
                <a:gd name="T56" fmla="*/ 384470 w 561"/>
                <a:gd name="T57" fmla="*/ 462148 h 561"/>
                <a:gd name="T58" fmla="*/ 384470 w 561"/>
                <a:gd name="T59" fmla="*/ 539723 h 561"/>
                <a:gd name="T60" fmla="*/ 404271 w 561"/>
                <a:gd name="T61" fmla="*/ 587588 h 56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61" h="561">
                  <a:moveTo>
                    <a:pt x="280" y="0"/>
                  </a:moveTo>
                  <a:lnTo>
                    <a:pt x="280" y="0"/>
                  </a:lnTo>
                  <a:cubicBezTo>
                    <a:pt x="123" y="0"/>
                    <a:pt x="0" y="129"/>
                    <a:pt x="0" y="280"/>
                  </a:cubicBezTo>
                  <a:cubicBezTo>
                    <a:pt x="0" y="437"/>
                    <a:pt x="123" y="560"/>
                    <a:pt x="280" y="560"/>
                  </a:cubicBezTo>
                  <a:cubicBezTo>
                    <a:pt x="431" y="560"/>
                    <a:pt x="560" y="437"/>
                    <a:pt x="560" y="280"/>
                  </a:cubicBezTo>
                  <a:cubicBezTo>
                    <a:pt x="560" y="129"/>
                    <a:pt x="431" y="0"/>
                    <a:pt x="280" y="0"/>
                  </a:cubicBezTo>
                  <a:close/>
                  <a:moveTo>
                    <a:pt x="245" y="356"/>
                  </a:moveTo>
                  <a:lnTo>
                    <a:pt x="245" y="356"/>
                  </a:lnTo>
                  <a:cubicBezTo>
                    <a:pt x="257" y="368"/>
                    <a:pt x="268" y="368"/>
                    <a:pt x="280" y="368"/>
                  </a:cubicBezTo>
                  <a:cubicBezTo>
                    <a:pt x="361" y="368"/>
                    <a:pt x="361" y="368"/>
                    <a:pt x="361" y="368"/>
                  </a:cubicBezTo>
                  <a:cubicBezTo>
                    <a:pt x="379" y="368"/>
                    <a:pt x="385" y="373"/>
                    <a:pt x="396" y="385"/>
                  </a:cubicBezTo>
                  <a:cubicBezTo>
                    <a:pt x="402" y="391"/>
                    <a:pt x="408" y="402"/>
                    <a:pt x="408" y="414"/>
                  </a:cubicBezTo>
                  <a:cubicBezTo>
                    <a:pt x="408" y="426"/>
                    <a:pt x="402" y="437"/>
                    <a:pt x="396" y="443"/>
                  </a:cubicBezTo>
                  <a:cubicBezTo>
                    <a:pt x="385" y="455"/>
                    <a:pt x="379" y="455"/>
                    <a:pt x="361" y="455"/>
                  </a:cubicBezTo>
                  <a:cubicBezTo>
                    <a:pt x="280" y="455"/>
                    <a:pt x="280" y="455"/>
                    <a:pt x="280" y="455"/>
                  </a:cubicBezTo>
                  <a:cubicBezTo>
                    <a:pt x="239" y="455"/>
                    <a:pt x="210" y="443"/>
                    <a:pt x="187" y="420"/>
                  </a:cubicBezTo>
                  <a:cubicBezTo>
                    <a:pt x="157" y="391"/>
                    <a:pt x="146" y="362"/>
                    <a:pt x="146" y="327"/>
                  </a:cubicBezTo>
                  <a:cubicBezTo>
                    <a:pt x="146" y="152"/>
                    <a:pt x="146" y="152"/>
                    <a:pt x="146" y="152"/>
                  </a:cubicBezTo>
                  <a:cubicBezTo>
                    <a:pt x="146" y="140"/>
                    <a:pt x="152" y="129"/>
                    <a:pt x="157" y="123"/>
                  </a:cubicBezTo>
                  <a:cubicBezTo>
                    <a:pt x="169" y="111"/>
                    <a:pt x="181" y="105"/>
                    <a:pt x="192" y="105"/>
                  </a:cubicBezTo>
                  <a:cubicBezTo>
                    <a:pt x="204" y="105"/>
                    <a:pt x="210" y="111"/>
                    <a:pt x="222" y="123"/>
                  </a:cubicBezTo>
                  <a:cubicBezTo>
                    <a:pt x="227" y="129"/>
                    <a:pt x="233" y="140"/>
                    <a:pt x="233" y="152"/>
                  </a:cubicBezTo>
                  <a:cubicBezTo>
                    <a:pt x="233" y="193"/>
                    <a:pt x="233" y="193"/>
                    <a:pt x="233" y="193"/>
                  </a:cubicBezTo>
                  <a:cubicBezTo>
                    <a:pt x="361" y="193"/>
                    <a:pt x="361" y="193"/>
                    <a:pt x="361" y="193"/>
                  </a:cubicBezTo>
                  <a:cubicBezTo>
                    <a:pt x="379" y="193"/>
                    <a:pt x="385" y="199"/>
                    <a:pt x="396" y="210"/>
                  </a:cubicBezTo>
                  <a:cubicBezTo>
                    <a:pt x="402" y="216"/>
                    <a:pt x="408" y="228"/>
                    <a:pt x="408" y="239"/>
                  </a:cubicBezTo>
                  <a:cubicBezTo>
                    <a:pt x="408" y="251"/>
                    <a:pt x="402" y="263"/>
                    <a:pt x="396" y="268"/>
                  </a:cubicBezTo>
                  <a:cubicBezTo>
                    <a:pt x="385" y="280"/>
                    <a:pt x="379" y="280"/>
                    <a:pt x="361" y="280"/>
                  </a:cubicBezTo>
                  <a:cubicBezTo>
                    <a:pt x="233" y="280"/>
                    <a:pt x="233" y="280"/>
                    <a:pt x="233" y="280"/>
                  </a:cubicBezTo>
                  <a:cubicBezTo>
                    <a:pt x="233" y="327"/>
                    <a:pt x="233" y="327"/>
                    <a:pt x="233" y="327"/>
                  </a:cubicBezTo>
                  <a:cubicBezTo>
                    <a:pt x="233" y="338"/>
                    <a:pt x="239" y="350"/>
                    <a:pt x="245" y="35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52366" tIns="76183" rIns="152366" bIns="76183" anchor="ct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4" name="TextBox 34"/>
            <p:cNvSpPr txBox="1">
              <a:spLocks noChangeArrowheads="1"/>
            </p:cNvSpPr>
            <p:nvPr/>
          </p:nvSpPr>
          <p:spPr bwMode="auto">
            <a:xfrm>
              <a:off x="12413390" y="6280151"/>
              <a:ext cx="1879738" cy="850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gn="ctr"/>
              <a:r>
                <a:rPr lang="en-US" altLang="zh-CN" sz="1200" b="1">
                  <a:solidFill>
                    <a:schemeClr val="bg1"/>
                  </a:solidFill>
                  <a:latin typeface="微软雅黑" pitchFamily="34" charset="-122"/>
                  <a:ea typeface="微软雅黑" pitchFamily="34" charset="-122"/>
                  <a:sym typeface="微软雅黑" panose="020B0503020204020204" pitchFamily="34" charset="-122"/>
                </a:rPr>
                <a:t>Social</a:t>
              </a:r>
              <a:endParaRPr lang="id-ID" sz="1200" b="1">
                <a:solidFill>
                  <a:schemeClr val="bg1"/>
                </a:solidFill>
                <a:latin typeface="微软雅黑" pitchFamily="34" charset="-122"/>
                <a:ea typeface="微软雅黑" pitchFamily="34" charset="-122"/>
                <a:sym typeface="微软雅黑" panose="020B0503020204020204" pitchFamily="34" charset="-122"/>
              </a:endParaRPr>
            </a:p>
          </p:txBody>
        </p:sp>
      </p:grpSp>
    </p:spTree>
    <p:extLst>
      <p:ext uri="{BB962C8B-B14F-4D97-AF65-F5344CB8AC3E}">
        <p14:creationId xmlns:p14="http://schemas.microsoft.com/office/powerpoint/2010/main" val="3161034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1000" fill="hold"/>
                                        <p:tgtEl>
                                          <p:spTgt spid="46"/>
                                        </p:tgtEl>
                                        <p:attrNameLst>
                                          <p:attrName>ppt_w</p:attrName>
                                        </p:attrNameLst>
                                      </p:cBhvr>
                                      <p:tavLst>
                                        <p:tav tm="0">
                                          <p:val>
                                            <p:fltVal val="0"/>
                                          </p:val>
                                        </p:tav>
                                        <p:tav tm="100000">
                                          <p:val>
                                            <p:strVal val="#ppt_w"/>
                                          </p:val>
                                        </p:tav>
                                      </p:tavLst>
                                    </p:anim>
                                    <p:anim calcmode="lin" valueType="num">
                                      <p:cBhvr>
                                        <p:cTn id="8" dur="1000" fill="hold"/>
                                        <p:tgtEl>
                                          <p:spTgt spid="46"/>
                                        </p:tgtEl>
                                        <p:attrNameLst>
                                          <p:attrName>ppt_h</p:attrName>
                                        </p:attrNameLst>
                                      </p:cBhvr>
                                      <p:tavLst>
                                        <p:tav tm="0">
                                          <p:val>
                                            <p:fltVal val="0"/>
                                          </p:val>
                                        </p:tav>
                                        <p:tav tm="100000">
                                          <p:val>
                                            <p:strVal val="#ppt_h"/>
                                          </p:val>
                                        </p:tav>
                                      </p:tavLst>
                                    </p:anim>
                                    <p:anim calcmode="lin" valueType="num">
                                      <p:cBhvr>
                                        <p:cTn id="9" dur="1000" fill="hold"/>
                                        <p:tgtEl>
                                          <p:spTgt spid="46"/>
                                        </p:tgtEl>
                                        <p:attrNameLst>
                                          <p:attrName>style.rotation</p:attrName>
                                        </p:attrNameLst>
                                      </p:cBhvr>
                                      <p:tavLst>
                                        <p:tav tm="0">
                                          <p:val>
                                            <p:fltVal val="90"/>
                                          </p:val>
                                        </p:tav>
                                        <p:tav tm="100000">
                                          <p:val>
                                            <p:fltVal val="0"/>
                                          </p:val>
                                        </p:tav>
                                      </p:tavLst>
                                    </p:anim>
                                    <p:animEffect transition="in" filter="fade">
                                      <p:cBhvr>
                                        <p:cTn id="10" dur="1000"/>
                                        <p:tgtEl>
                                          <p:spTgt spid="4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67"/>
                                        </p:tgtEl>
                                        <p:attrNameLst>
                                          <p:attrName>style.visibility</p:attrName>
                                        </p:attrNameLst>
                                      </p:cBhvr>
                                      <p:to>
                                        <p:strVal val="visible"/>
                                      </p:to>
                                    </p:set>
                                    <p:anim calcmode="lin" valueType="num">
                                      <p:cBhvr>
                                        <p:cTn id="14" dur="1000" fill="hold"/>
                                        <p:tgtEl>
                                          <p:spTgt spid="67"/>
                                        </p:tgtEl>
                                        <p:attrNameLst>
                                          <p:attrName>ppt_w</p:attrName>
                                        </p:attrNameLst>
                                      </p:cBhvr>
                                      <p:tavLst>
                                        <p:tav tm="0">
                                          <p:val>
                                            <p:fltVal val="0"/>
                                          </p:val>
                                        </p:tav>
                                        <p:tav tm="100000">
                                          <p:val>
                                            <p:strVal val="#ppt_w"/>
                                          </p:val>
                                        </p:tav>
                                      </p:tavLst>
                                    </p:anim>
                                    <p:anim calcmode="lin" valueType="num">
                                      <p:cBhvr>
                                        <p:cTn id="15" dur="1000" fill="hold"/>
                                        <p:tgtEl>
                                          <p:spTgt spid="67"/>
                                        </p:tgtEl>
                                        <p:attrNameLst>
                                          <p:attrName>ppt_h</p:attrName>
                                        </p:attrNameLst>
                                      </p:cBhvr>
                                      <p:tavLst>
                                        <p:tav tm="0">
                                          <p:val>
                                            <p:fltVal val="0"/>
                                          </p:val>
                                        </p:tav>
                                        <p:tav tm="100000">
                                          <p:val>
                                            <p:strVal val="#ppt_h"/>
                                          </p:val>
                                        </p:tav>
                                      </p:tavLst>
                                    </p:anim>
                                    <p:anim calcmode="lin" valueType="num">
                                      <p:cBhvr>
                                        <p:cTn id="16" dur="1000" fill="hold"/>
                                        <p:tgtEl>
                                          <p:spTgt spid="67"/>
                                        </p:tgtEl>
                                        <p:attrNameLst>
                                          <p:attrName>style.rotation</p:attrName>
                                        </p:attrNameLst>
                                      </p:cBhvr>
                                      <p:tavLst>
                                        <p:tav tm="0">
                                          <p:val>
                                            <p:fltVal val="90"/>
                                          </p:val>
                                        </p:tav>
                                        <p:tav tm="100000">
                                          <p:val>
                                            <p:fltVal val="0"/>
                                          </p:val>
                                        </p:tav>
                                      </p:tavLst>
                                    </p:anim>
                                    <p:animEffect transition="in" filter="fade">
                                      <p:cBhvr>
                                        <p:cTn id="17" dur="1000"/>
                                        <p:tgtEl>
                                          <p:spTgt spid="67"/>
                                        </p:tgtEl>
                                      </p:cBhvr>
                                    </p:animEffect>
                                  </p:childTnLst>
                                </p:cTn>
                              </p:par>
                              <p:par>
                                <p:cTn id="18" presetID="31" presetClass="entr" presetSubtype="0" fill="hold" nodeType="withEffect">
                                  <p:stCondLst>
                                    <p:cond delay="0"/>
                                  </p:stCondLst>
                                  <p:childTnLst>
                                    <p:set>
                                      <p:cBhvr>
                                        <p:cTn id="19" dur="1" fill="hold">
                                          <p:stCondLst>
                                            <p:cond delay="0"/>
                                          </p:stCondLst>
                                        </p:cTn>
                                        <p:tgtEl>
                                          <p:spTgt spid="71"/>
                                        </p:tgtEl>
                                        <p:attrNameLst>
                                          <p:attrName>style.visibility</p:attrName>
                                        </p:attrNameLst>
                                      </p:cBhvr>
                                      <p:to>
                                        <p:strVal val="visible"/>
                                      </p:to>
                                    </p:set>
                                    <p:anim calcmode="lin" valueType="num">
                                      <p:cBhvr>
                                        <p:cTn id="20" dur="1000" fill="hold"/>
                                        <p:tgtEl>
                                          <p:spTgt spid="71"/>
                                        </p:tgtEl>
                                        <p:attrNameLst>
                                          <p:attrName>ppt_w</p:attrName>
                                        </p:attrNameLst>
                                      </p:cBhvr>
                                      <p:tavLst>
                                        <p:tav tm="0">
                                          <p:val>
                                            <p:fltVal val="0"/>
                                          </p:val>
                                        </p:tav>
                                        <p:tav tm="100000">
                                          <p:val>
                                            <p:strVal val="#ppt_w"/>
                                          </p:val>
                                        </p:tav>
                                      </p:tavLst>
                                    </p:anim>
                                    <p:anim calcmode="lin" valueType="num">
                                      <p:cBhvr>
                                        <p:cTn id="21" dur="1000" fill="hold"/>
                                        <p:tgtEl>
                                          <p:spTgt spid="71"/>
                                        </p:tgtEl>
                                        <p:attrNameLst>
                                          <p:attrName>ppt_h</p:attrName>
                                        </p:attrNameLst>
                                      </p:cBhvr>
                                      <p:tavLst>
                                        <p:tav tm="0">
                                          <p:val>
                                            <p:fltVal val="0"/>
                                          </p:val>
                                        </p:tav>
                                        <p:tav tm="100000">
                                          <p:val>
                                            <p:strVal val="#ppt_h"/>
                                          </p:val>
                                        </p:tav>
                                      </p:tavLst>
                                    </p:anim>
                                    <p:anim calcmode="lin" valueType="num">
                                      <p:cBhvr>
                                        <p:cTn id="22" dur="1000" fill="hold"/>
                                        <p:tgtEl>
                                          <p:spTgt spid="71"/>
                                        </p:tgtEl>
                                        <p:attrNameLst>
                                          <p:attrName>style.rotation</p:attrName>
                                        </p:attrNameLst>
                                      </p:cBhvr>
                                      <p:tavLst>
                                        <p:tav tm="0">
                                          <p:val>
                                            <p:fltVal val="90"/>
                                          </p:val>
                                        </p:tav>
                                        <p:tav tm="100000">
                                          <p:val>
                                            <p:fltVal val="0"/>
                                          </p:val>
                                        </p:tav>
                                      </p:tavLst>
                                    </p:anim>
                                    <p:animEffect transition="in" filter="fade">
                                      <p:cBhvr>
                                        <p:cTn id="23" dur="1000"/>
                                        <p:tgtEl>
                                          <p:spTgt spid="71"/>
                                        </p:tgtEl>
                                      </p:cBhvr>
                                    </p:animEffect>
                                  </p:childTnLst>
                                </p:cTn>
                              </p:par>
                              <p:par>
                                <p:cTn id="24" presetID="31" presetClass="entr" presetSubtype="0" fill="hold" nodeType="withEffect">
                                  <p:stCondLst>
                                    <p:cond delay="0"/>
                                  </p:stCondLst>
                                  <p:childTnLst>
                                    <p:set>
                                      <p:cBhvr>
                                        <p:cTn id="25" dur="1" fill="hold">
                                          <p:stCondLst>
                                            <p:cond delay="0"/>
                                          </p:stCondLst>
                                        </p:cTn>
                                        <p:tgtEl>
                                          <p:spTgt spid="63"/>
                                        </p:tgtEl>
                                        <p:attrNameLst>
                                          <p:attrName>style.visibility</p:attrName>
                                        </p:attrNameLst>
                                      </p:cBhvr>
                                      <p:to>
                                        <p:strVal val="visible"/>
                                      </p:to>
                                    </p:set>
                                    <p:anim calcmode="lin" valueType="num">
                                      <p:cBhvr>
                                        <p:cTn id="26" dur="1000" fill="hold"/>
                                        <p:tgtEl>
                                          <p:spTgt spid="63"/>
                                        </p:tgtEl>
                                        <p:attrNameLst>
                                          <p:attrName>ppt_w</p:attrName>
                                        </p:attrNameLst>
                                      </p:cBhvr>
                                      <p:tavLst>
                                        <p:tav tm="0">
                                          <p:val>
                                            <p:fltVal val="0"/>
                                          </p:val>
                                        </p:tav>
                                        <p:tav tm="100000">
                                          <p:val>
                                            <p:strVal val="#ppt_w"/>
                                          </p:val>
                                        </p:tav>
                                      </p:tavLst>
                                    </p:anim>
                                    <p:anim calcmode="lin" valueType="num">
                                      <p:cBhvr>
                                        <p:cTn id="27" dur="1000" fill="hold"/>
                                        <p:tgtEl>
                                          <p:spTgt spid="63"/>
                                        </p:tgtEl>
                                        <p:attrNameLst>
                                          <p:attrName>ppt_h</p:attrName>
                                        </p:attrNameLst>
                                      </p:cBhvr>
                                      <p:tavLst>
                                        <p:tav tm="0">
                                          <p:val>
                                            <p:fltVal val="0"/>
                                          </p:val>
                                        </p:tav>
                                        <p:tav tm="100000">
                                          <p:val>
                                            <p:strVal val="#ppt_h"/>
                                          </p:val>
                                        </p:tav>
                                      </p:tavLst>
                                    </p:anim>
                                    <p:anim calcmode="lin" valueType="num">
                                      <p:cBhvr>
                                        <p:cTn id="28" dur="1000" fill="hold"/>
                                        <p:tgtEl>
                                          <p:spTgt spid="63"/>
                                        </p:tgtEl>
                                        <p:attrNameLst>
                                          <p:attrName>style.rotation</p:attrName>
                                        </p:attrNameLst>
                                      </p:cBhvr>
                                      <p:tavLst>
                                        <p:tav tm="0">
                                          <p:val>
                                            <p:fltVal val="90"/>
                                          </p:val>
                                        </p:tav>
                                        <p:tav tm="100000">
                                          <p:val>
                                            <p:fltVal val="0"/>
                                          </p:val>
                                        </p:tav>
                                      </p:tavLst>
                                    </p:anim>
                                    <p:animEffect transition="in" filter="fade">
                                      <p:cBhvr>
                                        <p:cTn id="29" dur="1000"/>
                                        <p:tgtEl>
                                          <p:spTgt spid="63"/>
                                        </p:tgtEl>
                                      </p:cBhvr>
                                    </p:animEffect>
                                  </p:childTnLst>
                                </p:cTn>
                              </p:par>
                              <p:par>
                                <p:cTn id="30" presetID="31" presetClass="entr" presetSubtype="0" fill="hold" nodeType="withEffect">
                                  <p:stCondLst>
                                    <p:cond delay="0"/>
                                  </p:stCondLst>
                                  <p:childTnLst>
                                    <p:set>
                                      <p:cBhvr>
                                        <p:cTn id="31" dur="1" fill="hold">
                                          <p:stCondLst>
                                            <p:cond delay="0"/>
                                          </p:stCondLst>
                                        </p:cTn>
                                        <p:tgtEl>
                                          <p:spTgt spid="59"/>
                                        </p:tgtEl>
                                        <p:attrNameLst>
                                          <p:attrName>style.visibility</p:attrName>
                                        </p:attrNameLst>
                                      </p:cBhvr>
                                      <p:to>
                                        <p:strVal val="visible"/>
                                      </p:to>
                                    </p:set>
                                    <p:anim calcmode="lin" valueType="num">
                                      <p:cBhvr>
                                        <p:cTn id="32" dur="1000" fill="hold"/>
                                        <p:tgtEl>
                                          <p:spTgt spid="59"/>
                                        </p:tgtEl>
                                        <p:attrNameLst>
                                          <p:attrName>ppt_w</p:attrName>
                                        </p:attrNameLst>
                                      </p:cBhvr>
                                      <p:tavLst>
                                        <p:tav tm="0">
                                          <p:val>
                                            <p:fltVal val="0"/>
                                          </p:val>
                                        </p:tav>
                                        <p:tav tm="100000">
                                          <p:val>
                                            <p:strVal val="#ppt_w"/>
                                          </p:val>
                                        </p:tav>
                                      </p:tavLst>
                                    </p:anim>
                                    <p:anim calcmode="lin" valueType="num">
                                      <p:cBhvr>
                                        <p:cTn id="33" dur="1000" fill="hold"/>
                                        <p:tgtEl>
                                          <p:spTgt spid="59"/>
                                        </p:tgtEl>
                                        <p:attrNameLst>
                                          <p:attrName>ppt_h</p:attrName>
                                        </p:attrNameLst>
                                      </p:cBhvr>
                                      <p:tavLst>
                                        <p:tav tm="0">
                                          <p:val>
                                            <p:fltVal val="0"/>
                                          </p:val>
                                        </p:tav>
                                        <p:tav tm="100000">
                                          <p:val>
                                            <p:strVal val="#ppt_h"/>
                                          </p:val>
                                        </p:tav>
                                      </p:tavLst>
                                    </p:anim>
                                    <p:anim calcmode="lin" valueType="num">
                                      <p:cBhvr>
                                        <p:cTn id="34" dur="1000" fill="hold"/>
                                        <p:tgtEl>
                                          <p:spTgt spid="59"/>
                                        </p:tgtEl>
                                        <p:attrNameLst>
                                          <p:attrName>style.rotation</p:attrName>
                                        </p:attrNameLst>
                                      </p:cBhvr>
                                      <p:tavLst>
                                        <p:tav tm="0">
                                          <p:val>
                                            <p:fltVal val="90"/>
                                          </p:val>
                                        </p:tav>
                                        <p:tav tm="100000">
                                          <p:val>
                                            <p:fltVal val="0"/>
                                          </p:val>
                                        </p:tav>
                                      </p:tavLst>
                                    </p:anim>
                                    <p:animEffect transition="in" filter="fade">
                                      <p:cBhvr>
                                        <p:cTn id="35" dur="1000"/>
                                        <p:tgtEl>
                                          <p:spTgt spid="59"/>
                                        </p:tgtEl>
                                      </p:cBhvr>
                                    </p:animEffect>
                                  </p:childTnLst>
                                </p:cTn>
                              </p:par>
                            </p:childTnLst>
                          </p:cTn>
                        </p:par>
                        <p:par>
                          <p:cTn id="36" fill="hold">
                            <p:stCondLst>
                              <p:cond delay="2000"/>
                            </p:stCondLst>
                            <p:childTnLst>
                              <p:par>
                                <p:cTn id="37" presetID="2" presetClass="entr" presetSubtype="8" fill="hold" nodeType="after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0-#ppt_w/2"/>
                                          </p:val>
                                        </p:tav>
                                        <p:tav tm="100000">
                                          <p:val>
                                            <p:strVal val="#ppt_x"/>
                                          </p:val>
                                        </p:tav>
                                      </p:tavLst>
                                    </p:anim>
                                    <p:anim calcmode="lin" valueType="num">
                                      <p:cBhvr additive="base">
                                        <p:cTn id="40" dur="500" fill="hold"/>
                                        <p:tgtEl>
                                          <p:spTgt spid="47"/>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additive="base">
                                        <p:cTn id="43" dur="500" fill="hold"/>
                                        <p:tgtEl>
                                          <p:spTgt spid="50"/>
                                        </p:tgtEl>
                                        <p:attrNameLst>
                                          <p:attrName>ppt_x</p:attrName>
                                        </p:attrNameLst>
                                      </p:cBhvr>
                                      <p:tavLst>
                                        <p:tav tm="0">
                                          <p:val>
                                            <p:strVal val="0-#ppt_w/2"/>
                                          </p:val>
                                        </p:tav>
                                        <p:tav tm="100000">
                                          <p:val>
                                            <p:strVal val="#ppt_x"/>
                                          </p:val>
                                        </p:tav>
                                      </p:tavLst>
                                    </p:anim>
                                    <p:anim calcmode="lin" valueType="num">
                                      <p:cBhvr additive="base">
                                        <p:cTn id="44" dur="500" fill="hold"/>
                                        <p:tgtEl>
                                          <p:spTgt spid="50"/>
                                        </p:tgtEl>
                                        <p:attrNameLst>
                                          <p:attrName>ppt_y</p:attrName>
                                        </p:attrNameLst>
                                      </p:cBhvr>
                                      <p:tavLst>
                                        <p:tav tm="0">
                                          <p:val>
                                            <p:strVal val="#ppt_y"/>
                                          </p:val>
                                        </p:tav>
                                        <p:tav tm="100000">
                                          <p:val>
                                            <p:strVal val="#ppt_y"/>
                                          </p:val>
                                        </p:tav>
                                      </p:tavLst>
                                    </p:anim>
                                  </p:childTnLst>
                                </p:cTn>
                              </p:par>
                            </p:childTnLst>
                          </p:cTn>
                        </p:par>
                        <p:par>
                          <p:cTn id="45" fill="hold">
                            <p:stCondLst>
                              <p:cond delay="2500"/>
                            </p:stCondLst>
                            <p:childTnLst>
                              <p:par>
                                <p:cTn id="46" presetID="2" presetClass="entr" presetSubtype="2" fill="hold" nodeType="afterEffect">
                                  <p:stCondLst>
                                    <p:cond delay="0"/>
                                  </p:stCondLst>
                                  <p:childTnLst>
                                    <p:set>
                                      <p:cBhvr>
                                        <p:cTn id="47" dur="1" fill="hold">
                                          <p:stCondLst>
                                            <p:cond delay="0"/>
                                          </p:stCondLst>
                                        </p:cTn>
                                        <p:tgtEl>
                                          <p:spTgt spid="53"/>
                                        </p:tgtEl>
                                        <p:attrNameLst>
                                          <p:attrName>style.visibility</p:attrName>
                                        </p:attrNameLst>
                                      </p:cBhvr>
                                      <p:to>
                                        <p:strVal val="visible"/>
                                      </p:to>
                                    </p:set>
                                    <p:anim calcmode="lin" valueType="num">
                                      <p:cBhvr additive="base">
                                        <p:cTn id="48" dur="500" fill="hold"/>
                                        <p:tgtEl>
                                          <p:spTgt spid="53"/>
                                        </p:tgtEl>
                                        <p:attrNameLst>
                                          <p:attrName>ppt_x</p:attrName>
                                        </p:attrNameLst>
                                      </p:cBhvr>
                                      <p:tavLst>
                                        <p:tav tm="0">
                                          <p:val>
                                            <p:strVal val="1+#ppt_w/2"/>
                                          </p:val>
                                        </p:tav>
                                        <p:tav tm="100000">
                                          <p:val>
                                            <p:strVal val="#ppt_x"/>
                                          </p:val>
                                        </p:tav>
                                      </p:tavLst>
                                    </p:anim>
                                    <p:anim calcmode="lin" valueType="num">
                                      <p:cBhvr additive="base">
                                        <p:cTn id="49" dur="500" fill="hold"/>
                                        <p:tgtEl>
                                          <p:spTgt spid="53"/>
                                        </p:tgtEl>
                                        <p:attrNameLst>
                                          <p:attrName>ppt_y</p:attrName>
                                        </p:attrNameLst>
                                      </p:cBhvr>
                                      <p:tavLst>
                                        <p:tav tm="0">
                                          <p:val>
                                            <p:strVal val="#ppt_y"/>
                                          </p:val>
                                        </p:tav>
                                        <p:tav tm="100000">
                                          <p:val>
                                            <p:strVal val="#ppt_y"/>
                                          </p:val>
                                        </p:tav>
                                      </p:tavLst>
                                    </p:anim>
                                  </p:childTnLst>
                                </p:cTn>
                              </p:par>
                              <p:par>
                                <p:cTn id="50" presetID="2" presetClass="entr" presetSubtype="2" fill="hold" nodeType="withEffect">
                                  <p:stCondLst>
                                    <p:cond delay="0"/>
                                  </p:stCondLst>
                                  <p:childTnLst>
                                    <p:set>
                                      <p:cBhvr>
                                        <p:cTn id="51" dur="1" fill="hold">
                                          <p:stCondLst>
                                            <p:cond delay="0"/>
                                          </p:stCondLst>
                                        </p:cTn>
                                        <p:tgtEl>
                                          <p:spTgt spid="56"/>
                                        </p:tgtEl>
                                        <p:attrNameLst>
                                          <p:attrName>style.visibility</p:attrName>
                                        </p:attrNameLst>
                                      </p:cBhvr>
                                      <p:to>
                                        <p:strVal val="visible"/>
                                      </p:to>
                                    </p:set>
                                    <p:anim calcmode="lin" valueType="num">
                                      <p:cBhvr additive="base">
                                        <p:cTn id="52" dur="500" fill="hold"/>
                                        <p:tgtEl>
                                          <p:spTgt spid="56"/>
                                        </p:tgtEl>
                                        <p:attrNameLst>
                                          <p:attrName>ppt_x</p:attrName>
                                        </p:attrNameLst>
                                      </p:cBhvr>
                                      <p:tavLst>
                                        <p:tav tm="0">
                                          <p:val>
                                            <p:strVal val="1+#ppt_w/2"/>
                                          </p:val>
                                        </p:tav>
                                        <p:tav tm="100000">
                                          <p:val>
                                            <p:strVal val="#ppt_x"/>
                                          </p:val>
                                        </p:tav>
                                      </p:tavLst>
                                    </p:anim>
                                    <p:anim calcmode="lin" valueType="num">
                                      <p:cBhvr additive="base">
                                        <p:cTn id="53"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淘宝网Chenying0907出品 1"/>
          <p:cNvGrpSpPr/>
          <p:nvPr/>
        </p:nvGrpSpPr>
        <p:grpSpPr>
          <a:xfrm>
            <a:off x="4871864" y="1789278"/>
            <a:ext cx="1200381" cy="1404179"/>
            <a:chOff x="9372085" y="2917903"/>
            <a:chExt cx="3200462" cy="3767734"/>
          </a:xfrm>
        </p:grpSpPr>
        <p:sp>
          <p:nvSpPr>
            <p:cNvPr id="3" name="Shape 727"/>
            <p:cNvSpPr/>
            <p:nvPr/>
          </p:nvSpPr>
          <p:spPr>
            <a:xfrm>
              <a:off x="9372085" y="2917903"/>
              <a:ext cx="3200462" cy="3767734"/>
            </a:xfrm>
            <a:custGeom>
              <a:avLst/>
              <a:gdLst/>
              <a:ahLst/>
              <a:cxnLst>
                <a:cxn ang="0">
                  <a:pos x="wd2" y="hd2"/>
                </a:cxn>
                <a:cxn ang="5400000">
                  <a:pos x="wd2" y="hd2"/>
                </a:cxn>
                <a:cxn ang="10800000">
                  <a:pos x="wd2" y="hd2"/>
                </a:cxn>
                <a:cxn ang="16200000">
                  <a:pos x="wd2" y="hd2"/>
                </a:cxn>
              </a:cxnLst>
              <a:rect l="0" t="0" r="r" b="b"/>
              <a:pathLst>
                <a:path w="21483" h="21600" extrusionOk="0">
                  <a:moveTo>
                    <a:pt x="18505" y="14572"/>
                  </a:moveTo>
                  <a:cubicBezTo>
                    <a:pt x="18974" y="14572"/>
                    <a:pt x="19549" y="14855"/>
                    <a:pt x="19783" y="15202"/>
                  </a:cubicBezTo>
                  <a:lnTo>
                    <a:pt x="21307" y="17456"/>
                  </a:lnTo>
                  <a:cubicBezTo>
                    <a:pt x="21541" y="17802"/>
                    <a:pt x="21541" y="18369"/>
                    <a:pt x="21307" y="18716"/>
                  </a:cubicBezTo>
                  <a:lnTo>
                    <a:pt x="19783" y="20970"/>
                  </a:lnTo>
                  <a:cubicBezTo>
                    <a:pt x="19549" y="21317"/>
                    <a:pt x="18974" y="21600"/>
                    <a:pt x="18505" y="21600"/>
                  </a:cubicBezTo>
                  <a:lnTo>
                    <a:pt x="15458" y="21600"/>
                  </a:lnTo>
                  <a:cubicBezTo>
                    <a:pt x="14989" y="21600"/>
                    <a:pt x="14414" y="21317"/>
                    <a:pt x="14180" y="20970"/>
                  </a:cubicBezTo>
                  <a:lnTo>
                    <a:pt x="12656" y="18716"/>
                  </a:lnTo>
                  <a:cubicBezTo>
                    <a:pt x="12422" y="18369"/>
                    <a:pt x="12422" y="17802"/>
                    <a:pt x="12656" y="17456"/>
                  </a:cubicBezTo>
                  <a:lnTo>
                    <a:pt x="13507" y="16198"/>
                  </a:lnTo>
                  <a:cubicBezTo>
                    <a:pt x="13741" y="15852"/>
                    <a:pt x="13741" y="15285"/>
                    <a:pt x="13506" y="14939"/>
                  </a:cubicBezTo>
                  <a:lnTo>
                    <a:pt x="13336" y="14686"/>
                  </a:lnTo>
                  <a:cubicBezTo>
                    <a:pt x="13102" y="14340"/>
                    <a:pt x="12527" y="14056"/>
                    <a:pt x="12059" y="14056"/>
                  </a:cubicBezTo>
                  <a:lnTo>
                    <a:pt x="5352" y="14056"/>
                  </a:lnTo>
                  <a:cubicBezTo>
                    <a:pt x="4884" y="14056"/>
                    <a:pt x="4309" y="13773"/>
                    <a:pt x="4075" y="13426"/>
                  </a:cubicBezTo>
                  <a:lnTo>
                    <a:pt x="175" y="7658"/>
                  </a:lnTo>
                  <a:cubicBezTo>
                    <a:pt x="-59" y="7312"/>
                    <a:pt x="-59" y="6745"/>
                    <a:pt x="175" y="6398"/>
                  </a:cubicBezTo>
                  <a:lnTo>
                    <a:pt x="4075" y="630"/>
                  </a:lnTo>
                  <a:cubicBezTo>
                    <a:pt x="4309" y="283"/>
                    <a:pt x="4884" y="0"/>
                    <a:pt x="5352" y="0"/>
                  </a:cubicBezTo>
                  <a:lnTo>
                    <a:pt x="13151" y="0"/>
                  </a:lnTo>
                  <a:cubicBezTo>
                    <a:pt x="13619" y="0"/>
                    <a:pt x="14194" y="283"/>
                    <a:pt x="14429" y="630"/>
                  </a:cubicBezTo>
                  <a:lnTo>
                    <a:pt x="18328" y="6398"/>
                  </a:lnTo>
                  <a:cubicBezTo>
                    <a:pt x="18562" y="6745"/>
                    <a:pt x="18562" y="7312"/>
                    <a:pt x="18328" y="7658"/>
                  </a:cubicBezTo>
                  <a:lnTo>
                    <a:pt x="14975" y="12618"/>
                  </a:lnTo>
                  <a:cubicBezTo>
                    <a:pt x="14741" y="12965"/>
                    <a:pt x="14741" y="13532"/>
                    <a:pt x="14975" y="13878"/>
                  </a:cubicBezTo>
                  <a:lnTo>
                    <a:pt x="15018" y="13942"/>
                  </a:lnTo>
                  <a:cubicBezTo>
                    <a:pt x="15252" y="14288"/>
                    <a:pt x="15827" y="14572"/>
                    <a:pt x="16295" y="14572"/>
                  </a:cubicBezTo>
                  <a:cubicBezTo>
                    <a:pt x="16295" y="14572"/>
                    <a:pt x="18505" y="14572"/>
                    <a:pt x="18505" y="14572"/>
                  </a:cubicBezTo>
                  <a:close/>
                </a:path>
              </a:pathLst>
            </a:cu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Shape 746"/>
            <p:cNvSpPr/>
            <p:nvPr/>
          </p:nvSpPr>
          <p:spPr>
            <a:xfrm>
              <a:off x="11420922" y="5592090"/>
              <a:ext cx="897525" cy="1006485"/>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lvl1pPr>
                <a:lnSpc>
                  <a:spcPct val="150000"/>
                </a:lnSpc>
                <a:defRPr sz="4000">
                  <a:solidFill>
                    <a:srgbClr val="0087B1"/>
                  </a:solidFill>
                  <a:latin typeface="FontAwesome"/>
                  <a:ea typeface="FontAwesome"/>
                  <a:cs typeface="FontAwesome"/>
                  <a:sym typeface="FontAwesome"/>
                </a:defRPr>
              </a:lvl1pPr>
            </a:lstStyle>
            <a:p>
              <a:pPr lvl="0" algn="ctr">
                <a:lnSpc>
                  <a:spcPct val="100000"/>
                </a:lnSpc>
                <a:defRPr sz="1800">
                  <a:solidFill>
                    <a:srgbClr val="000000"/>
                  </a:solidFill>
                </a:defRPr>
              </a:pPr>
              <a:r>
                <a:rPr sz="150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5" name="Shape 747"/>
            <p:cNvSpPr/>
            <p:nvPr/>
          </p:nvSpPr>
          <p:spPr>
            <a:xfrm>
              <a:off x="9871729" y="3016606"/>
              <a:ext cx="1765012" cy="1073587"/>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ct val="120000"/>
                </a:lnSpc>
                <a:spcBef>
                  <a:spcPts val="1700"/>
                </a:spcBef>
                <a:defRPr sz="7000">
                  <a:solidFill>
                    <a:srgbClr val="FFFFFF"/>
                  </a:solidFill>
                  <a:latin typeface="Lato Light"/>
                  <a:ea typeface="Lato Light"/>
                  <a:cs typeface="Lato Light"/>
                  <a:sym typeface="Lato Light"/>
                </a:defRPr>
              </a:lvl1pPr>
            </a:lstStyle>
            <a:p>
              <a:pPr lvl="0" algn="ctr">
                <a:lnSpc>
                  <a:spcPct val="100000"/>
                </a:lnSpc>
                <a:defRPr sz="1800">
                  <a:solidFill>
                    <a:srgbClr val="000000"/>
                  </a:solidFill>
                </a:defRPr>
              </a:pPr>
              <a:r>
                <a:rPr sz="2600" b="1"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01</a:t>
              </a:r>
            </a:p>
          </p:txBody>
        </p:sp>
        <p:sp>
          <p:nvSpPr>
            <p:cNvPr id="6" name="Shape 753"/>
            <p:cNvSpPr/>
            <p:nvPr/>
          </p:nvSpPr>
          <p:spPr>
            <a:xfrm>
              <a:off x="9569325" y="4022974"/>
              <a:ext cx="2314758" cy="37465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ct val="120000"/>
                </a:lnSpc>
                <a:spcBef>
                  <a:spcPts val="1700"/>
                </a:spcBef>
                <a:defRPr sz="2300" b="1">
                  <a:solidFill>
                    <a:srgbClr val="FFFFFF"/>
                  </a:solidFill>
                  <a:latin typeface="Lato"/>
                  <a:ea typeface="Lato"/>
                  <a:cs typeface="Lato"/>
                  <a:sym typeface="Lato"/>
                </a:defRPr>
              </a:lvl1pPr>
            </a:lstStyle>
            <a:p>
              <a:pPr lvl="0" algn="ctr">
                <a:lnSpc>
                  <a:spcPct val="100000"/>
                </a:lnSpc>
                <a:defRPr sz="1800" b="0">
                  <a:solidFill>
                    <a:srgbClr val="000000"/>
                  </a:solidFill>
                </a:defRPr>
              </a:pPr>
              <a:r>
                <a:rPr sz="90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Title Example</a:t>
              </a:r>
            </a:p>
          </p:txBody>
        </p:sp>
        <p:sp>
          <p:nvSpPr>
            <p:cNvPr id="7" name="Shape 759"/>
            <p:cNvSpPr/>
            <p:nvPr/>
          </p:nvSpPr>
          <p:spPr>
            <a:xfrm>
              <a:off x="9871729" y="4371958"/>
              <a:ext cx="1765012" cy="74325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ct val="120000"/>
                </a:lnSpc>
                <a:spcBef>
                  <a:spcPts val="1700"/>
                </a:spcBef>
                <a:defRPr>
                  <a:solidFill>
                    <a:srgbClr val="FFFFFF"/>
                  </a:solidFill>
                  <a:latin typeface="Lato Light"/>
                  <a:ea typeface="Lato Light"/>
                  <a:cs typeface="Lato Light"/>
                  <a:sym typeface="Lato Light"/>
                </a:defRPr>
              </a:lvl1pPr>
            </a:lstStyle>
            <a:p>
              <a:pPr lvl="0" algn="ctr">
                <a:lnSpc>
                  <a:spcPct val="100000"/>
                </a:lnSpc>
                <a:defRPr sz="1800">
                  <a:solidFill>
                    <a:srgbClr val="000000"/>
                  </a:solidFill>
                </a:defRPr>
              </a:pPr>
              <a:r>
                <a:rPr>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20%</a:t>
              </a:r>
            </a:p>
          </p:txBody>
        </p:sp>
      </p:grpSp>
      <p:grpSp>
        <p:nvGrpSpPr>
          <p:cNvPr id="8" name="淘宝网Chenying0907出品 7"/>
          <p:cNvGrpSpPr/>
          <p:nvPr/>
        </p:nvGrpSpPr>
        <p:grpSpPr>
          <a:xfrm>
            <a:off x="6062085" y="2062658"/>
            <a:ext cx="1178998" cy="1416444"/>
            <a:chOff x="12545456" y="3651446"/>
            <a:chExt cx="3143449" cy="3800646"/>
          </a:xfrm>
        </p:grpSpPr>
        <p:sp>
          <p:nvSpPr>
            <p:cNvPr id="9" name="Shape 732"/>
            <p:cNvSpPr/>
            <p:nvPr/>
          </p:nvSpPr>
          <p:spPr>
            <a:xfrm>
              <a:off x="12545456" y="3651446"/>
              <a:ext cx="3143449" cy="3800646"/>
            </a:xfrm>
            <a:custGeom>
              <a:avLst/>
              <a:gdLst/>
              <a:ahLst/>
              <a:cxnLst>
                <a:cxn ang="0">
                  <a:pos x="wd2" y="hd2"/>
                </a:cxn>
                <a:cxn ang="5400000">
                  <a:pos x="wd2" y="hd2"/>
                </a:cxn>
                <a:cxn ang="10800000">
                  <a:pos x="wd2" y="hd2"/>
                </a:cxn>
                <a:cxn ang="16200000">
                  <a:pos x="wd2" y="hd2"/>
                </a:cxn>
              </a:cxnLst>
              <a:rect l="0" t="0" r="r" b="b"/>
              <a:pathLst>
                <a:path w="21481" h="21600" extrusionOk="0">
                  <a:moveTo>
                    <a:pt x="8985" y="17492"/>
                  </a:moveTo>
                  <a:cubicBezTo>
                    <a:pt x="9223" y="17835"/>
                    <a:pt x="9223" y="18397"/>
                    <a:pt x="8985" y="18741"/>
                  </a:cubicBezTo>
                  <a:lnTo>
                    <a:pt x="7433" y="20976"/>
                  </a:lnTo>
                  <a:cubicBezTo>
                    <a:pt x="7195" y="21319"/>
                    <a:pt x="6610" y="21600"/>
                    <a:pt x="6133" y="21600"/>
                  </a:cubicBezTo>
                  <a:lnTo>
                    <a:pt x="3030" y="21600"/>
                  </a:lnTo>
                  <a:cubicBezTo>
                    <a:pt x="2553" y="21600"/>
                    <a:pt x="1968" y="21319"/>
                    <a:pt x="1730" y="20976"/>
                  </a:cubicBezTo>
                  <a:lnTo>
                    <a:pt x="178" y="18741"/>
                  </a:lnTo>
                  <a:cubicBezTo>
                    <a:pt x="-60" y="18397"/>
                    <a:pt x="-60" y="17835"/>
                    <a:pt x="178" y="17492"/>
                  </a:cubicBezTo>
                  <a:lnTo>
                    <a:pt x="1730" y="15257"/>
                  </a:lnTo>
                  <a:cubicBezTo>
                    <a:pt x="1968" y="14914"/>
                    <a:pt x="2553" y="14633"/>
                    <a:pt x="3030" y="14633"/>
                  </a:cubicBezTo>
                  <a:lnTo>
                    <a:pt x="4761" y="14633"/>
                  </a:lnTo>
                  <a:cubicBezTo>
                    <a:pt x="5238" y="14633"/>
                    <a:pt x="5823" y="14352"/>
                    <a:pt x="6062" y="14008"/>
                  </a:cubicBezTo>
                  <a:lnTo>
                    <a:pt x="6235" y="13758"/>
                  </a:lnTo>
                  <a:cubicBezTo>
                    <a:pt x="6474" y="13415"/>
                    <a:pt x="6474" y="12853"/>
                    <a:pt x="6235" y="12509"/>
                  </a:cubicBezTo>
                  <a:lnTo>
                    <a:pt x="2822" y="7592"/>
                  </a:lnTo>
                  <a:cubicBezTo>
                    <a:pt x="2583" y="7248"/>
                    <a:pt x="2583" y="6686"/>
                    <a:pt x="2822" y="6343"/>
                  </a:cubicBezTo>
                  <a:lnTo>
                    <a:pt x="6791" y="624"/>
                  </a:lnTo>
                  <a:cubicBezTo>
                    <a:pt x="7030" y="281"/>
                    <a:pt x="7615" y="0"/>
                    <a:pt x="8092" y="0"/>
                  </a:cubicBezTo>
                  <a:lnTo>
                    <a:pt x="16032" y="0"/>
                  </a:lnTo>
                  <a:cubicBezTo>
                    <a:pt x="16508" y="0"/>
                    <a:pt x="17094" y="281"/>
                    <a:pt x="17332" y="625"/>
                  </a:cubicBezTo>
                  <a:lnTo>
                    <a:pt x="21302" y="6343"/>
                  </a:lnTo>
                  <a:cubicBezTo>
                    <a:pt x="21540" y="6686"/>
                    <a:pt x="21540" y="7248"/>
                    <a:pt x="21302" y="7592"/>
                  </a:cubicBezTo>
                  <a:lnTo>
                    <a:pt x="17332" y="13310"/>
                  </a:lnTo>
                  <a:cubicBezTo>
                    <a:pt x="17093" y="13654"/>
                    <a:pt x="16508" y="13935"/>
                    <a:pt x="16031" y="13935"/>
                  </a:cubicBezTo>
                  <a:lnTo>
                    <a:pt x="9204" y="13935"/>
                  </a:lnTo>
                  <a:cubicBezTo>
                    <a:pt x="8727" y="13935"/>
                    <a:pt x="8142" y="14216"/>
                    <a:pt x="7904" y="14559"/>
                  </a:cubicBezTo>
                  <a:lnTo>
                    <a:pt x="7860" y="14622"/>
                  </a:lnTo>
                  <a:cubicBezTo>
                    <a:pt x="7621" y="14966"/>
                    <a:pt x="7621" y="15528"/>
                    <a:pt x="7860" y="15871"/>
                  </a:cubicBezTo>
                  <a:cubicBezTo>
                    <a:pt x="7860" y="15871"/>
                    <a:pt x="8985" y="17492"/>
                    <a:pt x="8985" y="17492"/>
                  </a:cubicBezTo>
                  <a:close/>
                </a:path>
              </a:pathLst>
            </a:cu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Shape 739"/>
            <p:cNvSpPr/>
            <p:nvPr/>
          </p:nvSpPr>
          <p:spPr>
            <a:xfrm>
              <a:off x="12794773" y="6302175"/>
              <a:ext cx="897524" cy="1006485"/>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lvl1pPr>
                <a:lnSpc>
                  <a:spcPct val="150000"/>
                </a:lnSpc>
                <a:defRPr sz="4000">
                  <a:solidFill>
                    <a:srgbClr val="A0BC35"/>
                  </a:solidFill>
                  <a:latin typeface="FontAwesome"/>
                  <a:ea typeface="FontAwesome"/>
                  <a:cs typeface="FontAwesome"/>
                  <a:sym typeface="FontAwesome"/>
                </a:defRPr>
              </a:lvl1pPr>
            </a:lstStyle>
            <a:p>
              <a:pPr lvl="0" algn="ctr">
                <a:lnSpc>
                  <a:spcPct val="100000"/>
                </a:lnSpc>
                <a:defRPr sz="1800">
                  <a:solidFill>
                    <a:srgbClr val="000000"/>
                  </a:solidFill>
                </a:defRPr>
              </a:pPr>
              <a:r>
                <a:rPr sz="150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11" name="Shape 748"/>
            <p:cNvSpPr/>
            <p:nvPr/>
          </p:nvSpPr>
          <p:spPr>
            <a:xfrm>
              <a:off x="13449240" y="3742174"/>
              <a:ext cx="1765011" cy="1073587"/>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ct val="120000"/>
                </a:lnSpc>
                <a:spcBef>
                  <a:spcPts val="1700"/>
                </a:spcBef>
                <a:defRPr sz="7000">
                  <a:solidFill>
                    <a:srgbClr val="FFFFFF"/>
                  </a:solidFill>
                  <a:latin typeface="Lato Light"/>
                  <a:ea typeface="Lato Light"/>
                  <a:cs typeface="Lato Light"/>
                  <a:sym typeface="Lato Light"/>
                </a:defRPr>
              </a:lvl1pPr>
            </a:lstStyle>
            <a:p>
              <a:pPr lvl="0" algn="ctr">
                <a:lnSpc>
                  <a:spcPct val="100000"/>
                </a:lnSpc>
                <a:defRPr sz="1800">
                  <a:solidFill>
                    <a:srgbClr val="000000"/>
                  </a:solidFill>
                </a:defRPr>
              </a:pPr>
              <a:r>
                <a:rPr sz="2600" b="1"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02</a:t>
              </a:r>
            </a:p>
          </p:txBody>
        </p:sp>
        <p:sp>
          <p:nvSpPr>
            <p:cNvPr id="12" name="Shape 754"/>
            <p:cNvSpPr/>
            <p:nvPr/>
          </p:nvSpPr>
          <p:spPr>
            <a:xfrm>
              <a:off x="13199768" y="4733286"/>
              <a:ext cx="2314757" cy="37465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ct val="120000"/>
                </a:lnSpc>
                <a:spcBef>
                  <a:spcPts val="1700"/>
                </a:spcBef>
                <a:defRPr sz="2300" b="1">
                  <a:solidFill>
                    <a:srgbClr val="FFFFFF"/>
                  </a:solidFill>
                  <a:latin typeface="Lato"/>
                  <a:ea typeface="Lato"/>
                  <a:cs typeface="Lato"/>
                  <a:sym typeface="Lato"/>
                </a:defRPr>
              </a:lvl1pPr>
            </a:lstStyle>
            <a:p>
              <a:pPr lvl="0" algn="ctr">
                <a:lnSpc>
                  <a:spcPct val="100000"/>
                </a:lnSpc>
                <a:defRPr sz="1800" b="0">
                  <a:solidFill>
                    <a:srgbClr val="000000"/>
                  </a:solidFill>
                </a:defRPr>
              </a:pPr>
              <a:r>
                <a:rPr sz="90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Title Example</a:t>
              </a:r>
            </a:p>
          </p:txBody>
        </p:sp>
        <p:sp>
          <p:nvSpPr>
            <p:cNvPr id="13" name="Shape 760"/>
            <p:cNvSpPr/>
            <p:nvPr/>
          </p:nvSpPr>
          <p:spPr>
            <a:xfrm>
              <a:off x="13474644" y="5092521"/>
              <a:ext cx="1765011" cy="74325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ct val="120000"/>
                </a:lnSpc>
                <a:spcBef>
                  <a:spcPts val="1700"/>
                </a:spcBef>
                <a:defRPr>
                  <a:solidFill>
                    <a:srgbClr val="FFFFFF"/>
                  </a:solidFill>
                  <a:latin typeface="Lato Light"/>
                  <a:ea typeface="Lato Light"/>
                  <a:cs typeface="Lato Light"/>
                  <a:sym typeface="Lato Light"/>
                </a:defRPr>
              </a:lvl1pPr>
            </a:lstStyle>
            <a:p>
              <a:pPr lvl="0" algn="ctr">
                <a:lnSpc>
                  <a:spcPct val="100000"/>
                </a:lnSpc>
                <a:defRPr sz="1800">
                  <a:solidFill>
                    <a:srgbClr val="000000"/>
                  </a:solidFill>
                </a:defRPr>
              </a:pPr>
              <a:r>
                <a:rPr>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30%</a:t>
              </a:r>
            </a:p>
          </p:txBody>
        </p:sp>
      </p:grpSp>
      <p:grpSp>
        <p:nvGrpSpPr>
          <p:cNvPr id="14" name="淘宝网Chenying0907出品 13"/>
          <p:cNvGrpSpPr/>
          <p:nvPr/>
        </p:nvGrpSpPr>
        <p:grpSpPr>
          <a:xfrm>
            <a:off x="6062084" y="3346358"/>
            <a:ext cx="1610921" cy="913786"/>
            <a:chOff x="12545456" y="7095909"/>
            <a:chExt cx="4295044" cy="2451897"/>
          </a:xfrm>
        </p:grpSpPr>
        <p:sp>
          <p:nvSpPr>
            <p:cNvPr id="15" name="Shape 731"/>
            <p:cNvSpPr/>
            <p:nvPr/>
          </p:nvSpPr>
          <p:spPr>
            <a:xfrm>
              <a:off x="12545456" y="7095909"/>
              <a:ext cx="4295044" cy="2451897"/>
            </a:xfrm>
            <a:custGeom>
              <a:avLst/>
              <a:gdLst/>
              <a:ahLst/>
              <a:cxnLst>
                <a:cxn ang="0">
                  <a:pos x="wd2" y="hd2"/>
                </a:cxn>
                <a:cxn ang="5400000">
                  <a:pos x="wd2" y="hd2"/>
                </a:cxn>
                <a:cxn ang="10800000">
                  <a:pos x="wd2" y="hd2"/>
                </a:cxn>
                <a:cxn ang="16200000">
                  <a:pos x="wd2" y="hd2"/>
                </a:cxn>
              </a:cxnLst>
              <a:rect l="0" t="0" r="r" b="b"/>
              <a:pathLst>
                <a:path w="21513" h="21600" extrusionOk="0">
                  <a:moveTo>
                    <a:pt x="5448" y="15522"/>
                  </a:moveTo>
                  <a:cubicBezTo>
                    <a:pt x="5274" y="16055"/>
                    <a:pt x="4845" y="16490"/>
                    <a:pt x="4495" y="16490"/>
                  </a:cubicBezTo>
                  <a:lnTo>
                    <a:pt x="2221" y="16490"/>
                  </a:lnTo>
                  <a:cubicBezTo>
                    <a:pt x="1871" y="16490"/>
                    <a:pt x="1443" y="16054"/>
                    <a:pt x="1268" y="15522"/>
                  </a:cubicBezTo>
                  <a:lnTo>
                    <a:pt x="131" y="12058"/>
                  </a:lnTo>
                  <a:cubicBezTo>
                    <a:pt x="-44" y="11526"/>
                    <a:pt x="-44" y="10655"/>
                    <a:pt x="131" y="10122"/>
                  </a:cubicBezTo>
                  <a:lnTo>
                    <a:pt x="1268" y="6658"/>
                  </a:lnTo>
                  <a:cubicBezTo>
                    <a:pt x="1443" y="6126"/>
                    <a:pt x="1872" y="5690"/>
                    <a:pt x="2221" y="5690"/>
                  </a:cubicBezTo>
                  <a:lnTo>
                    <a:pt x="4495" y="5690"/>
                  </a:lnTo>
                  <a:cubicBezTo>
                    <a:pt x="4845" y="5690"/>
                    <a:pt x="5273" y="6126"/>
                    <a:pt x="5448" y="6658"/>
                  </a:cubicBezTo>
                  <a:lnTo>
                    <a:pt x="6083" y="8591"/>
                  </a:lnTo>
                  <a:cubicBezTo>
                    <a:pt x="6258" y="9123"/>
                    <a:pt x="6686" y="9559"/>
                    <a:pt x="7036" y="9558"/>
                  </a:cubicBezTo>
                  <a:lnTo>
                    <a:pt x="7291" y="9558"/>
                  </a:lnTo>
                  <a:cubicBezTo>
                    <a:pt x="7640" y="9558"/>
                    <a:pt x="8069" y="9123"/>
                    <a:pt x="8244" y="8590"/>
                  </a:cubicBezTo>
                  <a:lnTo>
                    <a:pt x="10746" y="968"/>
                  </a:lnTo>
                  <a:cubicBezTo>
                    <a:pt x="10921" y="436"/>
                    <a:pt x="11350" y="0"/>
                    <a:pt x="11699" y="0"/>
                  </a:cubicBezTo>
                  <a:lnTo>
                    <a:pt x="17518" y="0"/>
                  </a:lnTo>
                  <a:cubicBezTo>
                    <a:pt x="17868" y="0"/>
                    <a:pt x="18297" y="436"/>
                    <a:pt x="18472" y="968"/>
                  </a:cubicBezTo>
                  <a:lnTo>
                    <a:pt x="21381" y="9832"/>
                  </a:lnTo>
                  <a:cubicBezTo>
                    <a:pt x="21556" y="10365"/>
                    <a:pt x="21556" y="11236"/>
                    <a:pt x="21381" y="11768"/>
                  </a:cubicBezTo>
                  <a:lnTo>
                    <a:pt x="18472" y="20632"/>
                  </a:lnTo>
                  <a:cubicBezTo>
                    <a:pt x="18297" y="21164"/>
                    <a:pt x="17868" y="21600"/>
                    <a:pt x="17518" y="21600"/>
                  </a:cubicBezTo>
                  <a:lnTo>
                    <a:pt x="11699" y="21600"/>
                  </a:lnTo>
                  <a:cubicBezTo>
                    <a:pt x="11350" y="21600"/>
                    <a:pt x="10921" y="21164"/>
                    <a:pt x="10746" y="20632"/>
                  </a:cubicBezTo>
                  <a:lnTo>
                    <a:pt x="8244" y="13010"/>
                  </a:lnTo>
                  <a:cubicBezTo>
                    <a:pt x="8069" y="12477"/>
                    <a:pt x="7640" y="12042"/>
                    <a:pt x="7290" y="12042"/>
                  </a:cubicBezTo>
                  <a:lnTo>
                    <a:pt x="7226" y="12042"/>
                  </a:lnTo>
                  <a:cubicBezTo>
                    <a:pt x="6877" y="12042"/>
                    <a:pt x="6448" y="12477"/>
                    <a:pt x="6273" y="13010"/>
                  </a:cubicBezTo>
                  <a:cubicBezTo>
                    <a:pt x="6273" y="13010"/>
                    <a:pt x="5448" y="15522"/>
                    <a:pt x="5448" y="15522"/>
                  </a:cubicBezTo>
                  <a:close/>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endParaRPr>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6" name="淘宝网Chenying0907出品 15"/>
            <p:cNvGrpSpPr/>
            <p:nvPr/>
          </p:nvGrpSpPr>
          <p:grpSpPr>
            <a:xfrm>
              <a:off x="12835055" y="7118994"/>
              <a:ext cx="3797071" cy="2153250"/>
              <a:chOff x="12835055" y="7118994"/>
              <a:chExt cx="3797071" cy="2153250"/>
            </a:xfrm>
          </p:grpSpPr>
          <p:sp>
            <p:nvSpPr>
              <p:cNvPr id="17" name="Shape 742"/>
              <p:cNvSpPr/>
              <p:nvPr/>
            </p:nvSpPr>
            <p:spPr>
              <a:xfrm>
                <a:off x="12835055" y="7880888"/>
                <a:ext cx="897524" cy="1006484"/>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lvl1pPr>
                  <a:lnSpc>
                    <a:spcPct val="150000"/>
                  </a:lnSpc>
                  <a:defRPr sz="4000">
                    <a:solidFill>
                      <a:srgbClr val="002641"/>
                    </a:solidFill>
                    <a:latin typeface="FontAwesome"/>
                    <a:ea typeface="FontAwesome"/>
                    <a:cs typeface="FontAwesome"/>
                    <a:sym typeface="FontAwesome"/>
                  </a:defRPr>
                </a:lvl1pPr>
              </a:lstStyle>
              <a:p>
                <a:pPr lvl="0" algn="ctr">
                  <a:lnSpc>
                    <a:spcPct val="100000"/>
                  </a:lnSpc>
                  <a:defRPr sz="1800">
                    <a:solidFill>
                      <a:srgbClr val="000000"/>
                    </a:solidFill>
                  </a:defRPr>
                </a:pPr>
                <a:r>
                  <a:rPr sz="1500"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18" name="Shape 749"/>
              <p:cNvSpPr/>
              <p:nvPr/>
            </p:nvSpPr>
            <p:spPr>
              <a:xfrm>
                <a:off x="14592240" y="7118994"/>
                <a:ext cx="1765011" cy="1073586"/>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ct val="120000"/>
                  </a:lnSpc>
                  <a:spcBef>
                    <a:spcPts val="1700"/>
                  </a:spcBef>
                  <a:defRPr sz="7000">
                    <a:solidFill>
                      <a:srgbClr val="FFFFFF"/>
                    </a:solidFill>
                    <a:latin typeface="Lato Light"/>
                    <a:ea typeface="Lato Light"/>
                    <a:cs typeface="Lato Light"/>
                    <a:sym typeface="Lato Light"/>
                  </a:defRPr>
                </a:lvl1pPr>
              </a:lstStyle>
              <a:p>
                <a:pPr lvl="0" algn="ctr">
                  <a:lnSpc>
                    <a:spcPct val="100000"/>
                  </a:lnSpc>
                  <a:defRPr sz="1800">
                    <a:solidFill>
                      <a:srgbClr val="000000"/>
                    </a:solidFill>
                  </a:defRPr>
                </a:pPr>
                <a:r>
                  <a:rPr sz="2600" b="1"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03</a:t>
                </a:r>
              </a:p>
            </p:txBody>
          </p:sp>
          <p:sp>
            <p:nvSpPr>
              <p:cNvPr id="19" name="Shape 755"/>
              <p:cNvSpPr/>
              <p:nvPr/>
            </p:nvSpPr>
            <p:spPr>
              <a:xfrm>
                <a:off x="14317367" y="8206182"/>
                <a:ext cx="2314759" cy="37465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ct val="120000"/>
                  </a:lnSpc>
                  <a:spcBef>
                    <a:spcPts val="1700"/>
                  </a:spcBef>
                  <a:defRPr sz="2300" b="1">
                    <a:solidFill>
                      <a:srgbClr val="FFFFFF"/>
                    </a:solidFill>
                    <a:latin typeface="Lato"/>
                    <a:ea typeface="Lato"/>
                    <a:cs typeface="Lato"/>
                    <a:sym typeface="Lato"/>
                  </a:defRPr>
                </a:lvl1pPr>
              </a:lstStyle>
              <a:p>
                <a:pPr lvl="0" algn="ctr">
                  <a:lnSpc>
                    <a:spcPct val="100000"/>
                  </a:lnSpc>
                  <a:defRPr sz="1800" b="0">
                    <a:solidFill>
                      <a:srgbClr val="000000"/>
                    </a:solidFill>
                  </a:defRPr>
                </a:pPr>
                <a:r>
                  <a:rPr sz="90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Title Example</a:t>
                </a:r>
              </a:p>
            </p:txBody>
          </p:sp>
          <p:sp>
            <p:nvSpPr>
              <p:cNvPr id="20" name="Shape 761"/>
              <p:cNvSpPr/>
              <p:nvPr/>
            </p:nvSpPr>
            <p:spPr>
              <a:xfrm>
                <a:off x="14592240" y="8528993"/>
                <a:ext cx="1765011" cy="74325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ct val="120000"/>
                  </a:lnSpc>
                  <a:spcBef>
                    <a:spcPts val="1700"/>
                  </a:spcBef>
                  <a:defRPr>
                    <a:solidFill>
                      <a:srgbClr val="FFFFFF"/>
                    </a:solidFill>
                    <a:latin typeface="Lato Light"/>
                    <a:ea typeface="Lato Light"/>
                    <a:cs typeface="Lato Light"/>
                    <a:sym typeface="Lato Light"/>
                  </a:defRPr>
                </a:lvl1pPr>
              </a:lstStyle>
              <a:p>
                <a:pPr lvl="0" algn="ctr">
                  <a:lnSpc>
                    <a:spcPct val="100000"/>
                  </a:lnSpc>
                  <a:defRPr sz="1800">
                    <a:solidFill>
                      <a:srgbClr val="000000"/>
                    </a:solidFill>
                  </a:defRPr>
                </a:pPr>
                <a:r>
                  <a:rPr>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45%</a:t>
                </a:r>
              </a:p>
            </p:txBody>
          </p:sp>
        </p:grpSp>
      </p:grpSp>
      <p:grpSp>
        <p:nvGrpSpPr>
          <p:cNvPr id="21" name="淘宝网Chenying0907出品 20"/>
          <p:cNvGrpSpPr/>
          <p:nvPr/>
        </p:nvGrpSpPr>
        <p:grpSpPr>
          <a:xfrm>
            <a:off x="5571641" y="3869348"/>
            <a:ext cx="1200364" cy="1404175"/>
            <a:chOff x="11237836" y="8499209"/>
            <a:chExt cx="3200417" cy="3767725"/>
          </a:xfrm>
        </p:grpSpPr>
        <p:sp>
          <p:nvSpPr>
            <p:cNvPr id="22" name="Shape 730"/>
            <p:cNvSpPr/>
            <p:nvPr/>
          </p:nvSpPr>
          <p:spPr>
            <a:xfrm>
              <a:off x="11237836" y="8499209"/>
              <a:ext cx="3200417" cy="3767725"/>
            </a:xfrm>
            <a:custGeom>
              <a:avLst/>
              <a:gdLst/>
              <a:ahLst/>
              <a:cxnLst>
                <a:cxn ang="0">
                  <a:pos x="wd2" y="hd2"/>
                </a:cxn>
                <a:cxn ang="5400000">
                  <a:pos x="wd2" y="hd2"/>
                </a:cxn>
                <a:cxn ang="10800000">
                  <a:pos x="wd2" y="hd2"/>
                </a:cxn>
                <a:cxn ang="16200000">
                  <a:pos x="wd2" y="hd2"/>
                </a:cxn>
              </a:cxnLst>
              <a:rect l="0" t="0" r="r" b="b"/>
              <a:pathLst>
                <a:path w="21483" h="21600" extrusionOk="0">
                  <a:moveTo>
                    <a:pt x="2976" y="7028"/>
                  </a:moveTo>
                  <a:cubicBezTo>
                    <a:pt x="2508" y="7028"/>
                    <a:pt x="1933" y="6745"/>
                    <a:pt x="1699" y="6398"/>
                  </a:cubicBezTo>
                  <a:lnTo>
                    <a:pt x="175" y="4144"/>
                  </a:lnTo>
                  <a:cubicBezTo>
                    <a:pt x="-59" y="3797"/>
                    <a:pt x="-59" y="3231"/>
                    <a:pt x="175" y="2884"/>
                  </a:cubicBezTo>
                  <a:lnTo>
                    <a:pt x="1699" y="630"/>
                  </a:lnTo>
                  <a:cubicBezTo>
                    <a:pt x="1933" y="283"/>
                    <a:pt x="2508" y="0"/>
                    <a:pt x="2977" y="0"/>
                  </a:cubicBezTo>
                  <a:lnTo>
                    <a:pt x="6024" y="0"/>
                  </a:lnTo>
                  <a:cubicBezTo>
                    <a:pt x="6493" y="0"/>
                    <a:pt x="7068" y="283"/>
                    <a:pt x="7302" y="630"/>
                  </a:cubicBezTo>
                  <a:lnTo>
                    <a:pt x="8826" y="2884"/>
                  </a:lnTo>
                  <a:cubicBezTo>
                    <a:pt x="9060" y="3230"/>
                    <a:pt x="9060" y="3797"/>
                    <a:pt x="8826" y="4144"/>
                  </a:cubicBezTo>
                  <a:lnTo>
                    <a:pt x="7975" y="5402"/>
                  </a:lnTo>
                  <a:cubicBezTo>
                    <a:pt x="7741" y="5748"/>
                    <a:pt x="7741" y="6315"/>
                    <a:pt x="7976" y="6661"/>
                  </a:cubicBezTo>
                  <a:lnTo>
                    <a:pt x="8146" y="6914"/>
                  </a:lnTo>
                  <a:cubicBezTo>
                    <a:pt x="8380" y="7260"/>
                    <a:pt x="8955" y="7544"/>
                    <a:pt x="9424" y="7544"/>
                  </a:cubicBezTo>
                  <a:lnTo>
                    <a:pt x="16130" y="7544"/>
                  </a:lnTo>
                  <a:cubicBezTo>
                    <a:pt x="16598" y="7544"/>
                    <a:pt x="17173" y="7827"/>
                    <a:pt x="17407" y="8174"/>
                  </a:cubicBezTo>
                  <a:lnTo>
                    <a:pt x="21307" y="13942"/>
                  </a:lnTo>
                  <a:cubicBezTo>
                    <a:pt x="21541" y="14288"/>
                    <a:pt x="21541" y="14855"/>
                    <a:pt x="21307" y="15202"/>
                  </a:cubicBezTo>
                  <a:lnTo>
                    <a:pt x="17407" y="20970"/>
                  </a:lnTo>
                  <a:cubicBezTo>
                    <a:pt x="17173" y="21317"/>
                    <a:pt x="16598" y="21600"/>
                    <a:pt x="16130" y="21600"/>
                  </a:cubicBezTo>
                  <a:lnTo>
                    <a:pt x="8331" y="21600"/>
                  </a:lnTo>
                  <a:cubicBezTo>
                    <a:pt x="7863" y="21600"/>
                    <a:pt x="7288" y="21317"/>
                    <a:pt x="7054" y="20970"/>
                  </a:cubicBezTo>
                  <a:lnTo>
                    <a:pt x="3154" y="15202"/>
                  </a:lnTo>
                  <a:cubicBezTo>
                    <a:pt x="2920" y="14855"/>
                    <a:pt x="2920" y="14288"/>
                    <a:pt x="3154" y="13942"/>
                  </a:cubicBezTo>
                  <a:lnTo>
                    <a:pt x="6507" y="8982"/>
                  </a:lnTo>
                  <a:cubicBezTo>
                    <a:pt x="6742" y="8635"/>
                    <a:pt x="6742" y="8068"/>
                    <a:pt x="6507" y="7722"/>
                  </a:cubicBezTo>
                  <a:lnTo>
                    <a:pt x="6464" y="7658"/>
                  </a:lnTo>
                  <a:cubicBezTo>
                    <a:pt x="6230" y="7312"/>
                    <a:pt x="5655" y="7028"/>
                    <a:pt x="5187" y="7028"/>
                  </a:cubicBezTo>
                  <a:cubicBezTo>
                    <a:pt x="5187" y="7028"/>
                    <a:pt x="2976" y="7028"/>
                    <a:pt x="2976" y="7028"/>
                  </a:cubicBezTo>
                  <a:close/>
                </a:path>
              </a:pathLst>
            </a:cu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Shape 740"/>
            <p:cNvSpPr/>
            <p:nvPr/>
          </p:nvSpPr>
          <p:spPr>
            <a:xfrm>
              <a:off x="11459827" y="8606702"/>
              <a:ext cx="897525" cy="1006485"/>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lvl1pPr>
                <a:lnSpc>
                  <a:spcPct val="150000"/>
                </a:lnSpc>
                <a:defRPr sz="4000">
                  <a:solidFill>
                    <a:srgbClr val="FFFFFF"/>
                  </a:solidFill>
                  <a:latin typeface="FontAwesome"/>
                  <a:ea typeface="FontAwesome"/>
                  <a:cs typeface="FontAwesome"/>
                  <a:sym typeface="FontAwesome"/>
                </a:defRPr>
              </a:lvl1pPr>
            </a:lstStyle>
            <a:p>
              <a:pPr lvl="0" algn="ctr">
                <a:lnSpc>
                  <a:spcPct val="100000"/>
                </a:lnSpc>
                <a:defRPr sz="1800">
                  <a:solidFill>
                    <a:srgbClr val="000000"/>
                  </a:solidFill>
                </a:defRPr>
              </a:pPr>
              <a:r>
                <a:rPr sz="150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24" name="Shape 750"/>
            <p:cNvSpPr/>
            <p:nvPr/>
          </p:nvSpPr>
          <p:spPr>
            <a:xfrm>
              <a:off x="12181641" y="9828326"/>
              <a:ext cx="1765012" cy="1073587"/>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ct val="120000"/>
                </a:lnSpc>
                <a:spcBef>
                  <a:spcPts val="1700"/>
                </a:spcBef>
                <a:defRPr sz="7000">
                  <a:solidFill>
                    <a:srgbClr val="FFFFFF"/>
                  </a:solidFill>
                  <a:latin typeface="Lato Light"/>
                  <a:ea typeface="Lato Light"/>
                  <a:cs typeface="Lato Light"/>
                  <a:sym typeface="Lato Light"/>
                </a:defRPr>
              </a:lvl1pPr>
            </a:lstStyle>
            <a:p>
              <a:pPr lvl="0" algn="ctr">
                <a:lnSpc>
                  <a:spcPct val="100000"/>
                </a:lnSpc>
                <a:defRPr sz="1800">
                  <a:solidFill>
                    <a:srgbClr val="000000"/>
                  </a:solidFill>
                </a:defRPr>
              </a:pPr>
              <a:r>
                <a:rPr sz="2600" b="1"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04</a:t>
              </a:r>
            </a:p>
          </p:txBody>
        </p:sp>
        <p:sp>
          <p:nvSpPr>
            <p:cNvPr id="25" name="Shape 756"/>
            <p:cNvSpPr/>
            <p:nvPr/>
          </p:nvSpPr>
          <p:spPr>
            <a:xfrm>
              <a:off x="11906766" y="10879713"/>
              <a:ext cx="2314760" cy="37465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ct val="120000"/>
                </a:lnSpc>
                <a:spcBef>
                  <a:spcPts val="1700"/>
                </a:spcBef>
                <a:defRPr sz="2300" b="1">
                  <a:solidFill>
                    <a:srgbClr val="FFFFFF"/>
                  </a:solidFill>
                  <a:latin typeface="Lato"/>
                  <a:ea typeface="Lato"/>
                  <a:cs typeface="Lato"/>
                  <a:sym typeface="Lato"/>
                </a:defRPr>
              </a:lvl1pPr>
            </a:lstStyle>
            <a:p>
              <a:pPr lvl="0" algn="ctr">
                <a:lnSpc>
                  <a:spcPct val="100000"/>
                </a:lnSpc>
                <a:defRPr sz="1800" b="0">
                  <a:solidFill>
                    <a:srgbClr val="000000"/>
                  </a:solidFill>
                </a:defRPr>
              </a:pPr>
              <a:r>
                <a:rPr sz="90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Title Example</a:t>
              </a:r>
            </a:p>
          </p:txBody>
        </p:sp>
        <p:sp>
          <p:nvSpPr>
            <p:cNvPr id="26" name="Shape 762"/>
            <p:cNvSpPr/>
            <p:nvPr/>
          </p:nvSpPr>
          <p:spPr>
            <a:xfrm>
              <a:off x="12181641" y="11288073"/>
              <a:ext cx="1765012" cy="74325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ct val="120000"/>
                </a:lnSpc>
                <a:spcBef>
                  <a:spcPts val="1700"/>
                </a:spcBef>
                <a:defRPr>
                  <a:solidFill>
                    <a:srgbClr val="FFFFFF"/>
                  </a:solidFill>
                  <a:latin typeface="Lato Light"/>
                  <a:ea typeface="Lato Light"/>
                  <a:cs typeface="Lato Light"/>
                  <a:sym typeface="Lato Light"/>
                </a:defRPr>
              </a:lvl1pPr>
            </a:lstStyle>
            <a:p>
              <a:pPr lvl="0" algn="ctr">
                <a:lnSpc>
                  <a:spcPct val="100000"/>
                </a:lnSpc>
                <a:defRPr sz="1800">
                  <a:solidFill>
                    <a:srgbClr val="000000"/>
                  </a:solidFill>
                </a:defRPr>
              </a:pPr>
              <a:r>
                <a:rPr>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23%</a:t>
              </a:r>
            </a:p>
          </p:txBody>
        </p:sp>
      </p:grpSp>
      <p:grpSp>
        <p:nvGrpSpPr>
          <p:cNvPr id="27" name="淘宝网Chenying0907出品 26"/>
          <p:cNvGrpSpPr/>
          <p:nvPr/>
        </p:nvGrpSpPr>
        <p:grpSpPr>
          <a:xfrm>
            <a:off x="4405345" y="3584081"/>
            <a:ext cx="1179008" cy="1416439"/>
            <a:chOff x="8128251" y="7733773"/>
            <a:chExt cx="3143475" cy="3800631"/>
          </a:xfrm>
        </p:grpSpPr>
        <p:sp>
          <p:nvSpPr>
            <p:cNvPr id="28" name="Shape 729"/>
            <p:cNvSpPr/>
            <p:nvPr/>
          </p:nvSpPr>
          <p:spPr>
            <a:xfrm>
              <a:off x="8128251" y="7733773"/>
              <a:ext cx="3143475" cy="3800631"/>
            </a:xfrm>
            <a:custGeom>
              <a:avLst/>
              <a:gdLst/>
              <a:ahLst/>
              <a:cxnLst>
                <a:cxn ang="0">
                  <a:pos x="wd2" y="hd2"/>
                </a:cxn>
                <a:cxn ang="5400000">
                  <a:pos x="wd2" y="hd2"/>
                </a:cxn>
                <a:cxn ang="10800000">
                  <a:pos x="wd2" y="hd2"/>
                </a:cxn>
                <a:cxn ang="16200000">
                  <a:pos x="wd2" y="hd2"/>
                </a:cxn>
              </a:cxnLst>
              <a:rect l="0" t="0" r="r" b="b"/>
              <a:pathLst>
                <a:path w="21481" h="21600" extrusionOk="0">
                  <a:moveTo>
                    <a:pt x="12495" y="4108"/>
                  </a:moveTo>
                  <a:cubicBezTo>
                    <a:pt x="12257" y="3765"/>
                    <a:pt x="12257" y="3203"/>
                    <a:pt x="12495" y="2859"/>
                  </a:cubicBezTo>
                  <a:lnTo>
                    <a:pt x="14046" y="624"/>
                  </a:lnTo>
                  <a:cubicBezTo>
                    <a:pt x="14285" y="281"/>
                    <a:pt x="14870" y="0"/>
                    <a:pt x="15347" y="0"/>
                  </a:cubicBezTo>
                  <a:lnTo>
                    <a:pt x="18450" y="0"/>
                  </a:lnTo>
                  <a:cubicBezTo>
                    <a:pt x="18927" y="0"/>
                    <a:pt x="19512" y="281"/>
                    <a:pt x="19750" y="624"/>
                  </a:cubicBezTo>
                  <a:lnTo>
                    <a:pt x="21302" y="2859"/>
                  </a:lnTo>
                  <a:cubicBezTo>
                    <a:pt x="21540" y="3203"/>
                    <a:pt x="21540" y="3765"/>
                    <a:pt x="21302" y="4108"/>
                  </a:cubicBezTo>
                  <a:lnTo>
                    <a:pt x="19750" y="6343"/>
                  </a:lnTo>
                  <a:cubicBezTo>
                    <a:pt x="19512" y="6686"/>
                    <a:pt x="18927" y="6967"/>
                    <a:pt x="18450" y="6967"/>
                  </a:cubicBezTo>
                  <a:lnTo>
                    <a:pt x="16719" y="6967"/>
                  </a:lnTo>
                  <a:cubicBezTo>
                    <a:pt x="16242" y="6967"/>
                    <a:pt x="15657" y="7248"/>
                    <a:pt x="15418" y="7592"/>
                  </a:cubicBezTo>
                  <a:lnTo>
                    <a:pt x="15245" y="7842"/>
                  </a:lnTo>
                  <a:cubicBezTo>
                    <a:pt x="15006" y="8185"/>
                    <a:pt x="15006" y="8747"/>
                    <a:pt x="15245" y="9091"/>
                  </a:cubicBezTo>
                  <a:lnTo>
                    <a:pt x="18658" y="14008"/>
                  </a:lnTo>
                  <a:cubicBezTo>
                    <a:pt x="18897" y="14352"/>
                    <a:pt x="18897" y="14914"/>
                    <a:pt x="18658" y="15257"/>
                  </a:cubicBezTo>
                  <a:lnTo>
                    <a:pt x="14689" y="20976"/>
                  </a:lnTo>
                  <a:cubicBezTo>
                    <a:pt x="14450" y="21319"/>
                    <a:pt x="13865" y="21600"/>
                    <a:pt x="13388" y="21600"/>
                  </a:cubicBezTo>
                  <a:lnTo>
                    <a:pt x="5449" y="21600"/>
                  </a:lnTo>
                  <a:cubicBezTo>
                    <a:pt x="4972" y="21600"/>
                    <a:pt x="4387" y="21319"/>
                    <a:pt x="4148" y="20975"/>
                  </a:cubicBezTo>
                  <a:lnTo>
                    <a:pt x="178" y="15257"/>
                  </a:lnTo>
                  <a:cubicBezTo>
                    <a:pt x="-60" y="14914"/>
                    <a:pt x="-60" y="14352"/>
                    <a:pt x="178" y="14008"/>
                  </a:cubicBezTo>
                  <a:lnTo>
                    <a:pt x="4148" y="8290"/>
                  </a:lnTo>
                  <a:cubicBezTo>
                    <a:pt x="4387" y="7946"/>
                    <a:pt x="4972" y="7665"/>
                    <a:pt x="5449" y="7665"/>
                  </a:cubicBezTo>
                  <a:lnTo>
                    <a:pt x="12276" y="7665"/>
                  </a:lnTo>
                  <a:cubicBezTo>
                    <a:pt x="12753" y="7665"/>
                    <a:pt x="13338" y="7384"/>
                    <a:pt x="13576" y="7041"/>
                  </a:cubicBezTo>
                  <a:lnTo>
                    <a:pt x="13620" y="6978"/>
                  </a:lnTo>
                  <a:cubicBezTo>
                    <a:pt x="13859" y="6634"/>
                    <a:pt x="13859" y="6072"/>
                    <a:pt x="13620" y="5729"/>
                  </a:cubicBezTo>
                  <a:cubicBezTo>
                    <a:pt x="13620" y="5729"/>
                    <a:pt x="12495" y="4108"/>
                    <a:pt x="12495" y="4108"/>
                  </a:cubicBezTo>
                  <a:close/>
                </a:path>
              </a:pathLst>
            </a:cu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Shape 745"/>
            <p:cNvSpPr/>
            <p:nvPr/>
          </p:nvSpPr>
          <p:spPr>
            <a:xfrm>
              <a:off x="10198633" y="7817060"/>
              <a:ext cx="897524" cy="1006485"/>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lvl1pPr>
                <a:lnSpc>
                  <a:spcPct val="150000"/>
                </a:lnSpc>
                <a:defRPr sz="4000">
                  <a:solidFill>
                    <a:srgbClr val="A0BC35"/>
                  </a:solidFill>
                  <a:latin typeface="FontAwesome"/>
                  <a:ea typeface="FontAwesome"/>
                  <a:cs typeface="FontAwesome"/>
                  <a:sym typeface="FontAwesome"/>
                </a:defRPr>
              </a:lvl1pPr>
            </a:lstStyle>
            <a:p>
              <a:pPr lvl="0" algn="ctr">
                <a:lnSpc>
                  <a:spcPct val="100000"/>
                </a:lnSpc>
                <a:defRPr sz="1800">
                  <a:solidFill>
                    <a:srgbClr val="000000"/>
                  </a:solidFill>
                </a:defRPr>
              </a:pPr>
              <a:r>
                <a:rPr sz="150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30" name="Shape 751"/>
            <p:cNvSpPr/>
            <p:nvPr/>
          </p:nvSpPr>
          <p:spPr>
            <a:xfrm>
              <a:off x="8678521" y="9122854"/>
              <a:ext cx="1765011" cy="1073587"/>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ct val="120000"/>
                </a:lnSpc>
                <a:spcBef>
                  <a:spcPts val="1700"/>
                </a:spcBef>
                <a:defRPr sz="7000">
                  <a:solidFill>
                    <a:srgbClr val="FFFFFF"/>
                  </a:solidFill>
                  <a:latin typeface="Lato Light"/>
                  <a:ea typeface="Lato Light"/>
                  <a:cs typeface="Lato Light"/>
                  <a:sym typeface="Lato Light"/>
                </a:defRPr>
              </a:lvl1pPr>
            </a:lstStyle>
            <a:p>
              <a:pPr lvl="0" algn="ctr">
                <a:lnSpc>
                  <a:spcPct val="100000"/>
                </a:lnSpc>
                <a:defRPr sz="1800">
                  <a:solidFill>
                    <a:srgbClr val="000000"/>
                  </a:solidFill>
                </a:defRPr>
              </a:pPr>
              <a:r>
                <a:rPr sz="2600" b="1"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05</a:t>
              </a:r>
            </a:p>
          </p:txBody>
        </p:sp>
        <p:sp>
          <p:nvSpPr>
            <p:cNvPr id="31" name="Shape 757"/>
            <p:cNvSpPr/>
            <p:nvPr/>
          </p:nvSpPr>
          <p:spPr>
            <a:xfrm>
              <a:off x="8403647" y="10167171"/>
              <a:ext cx="2314759" cy="37465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ct val="120000"/>
                </a:lnSpc>
                <a:spcBef>
                  <a:spcPts val="1700"/>
                </a:spcBef>
                <a:defRPr sz="2300" b="1">
                  <a:solidFill>
                    <a:srgbClr val="FFFFFF"/>
                  </a:solidFill>
                  <a:latin typeface="Lato"/>
                  <a:ea typeface="Lato"/>
                  <a:cs typeface="Lato"/>
                  <a:sym typeface="Lato"/>
                </a:defRPr>
              </a:lvl1pPr>
            </a:lstStyle>
            <a:p>
              <a:pPr lvl="0" algn="ctr">
                <a:lnSpc>
                  <a:spcPct val="100000"/>
                </a:lnSpc>
                <a:defRPr sz="1800" b="0">
                  <a:solidFill>
                    <a:srgbClr val="000000"/>
                  </a:solidFill>
                </a:defRPr>
              </a:pPr>
              <a:r>
                <a:rPr sz="90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Title Example</a:t>
              </a:r>
            </a:p>
          </p:txBody>
        </p:sp>
        <p:sp>
          <p:nvSpPr>
            <p:cNvPr id="32" name="Shape 763"/>
            <p:cNvSpPr/>
            <p:nvPr/>
          </p:nvSpPr>
          <p:spPr>
            <a:xfrm>
              <a:off x="8678521" y="10645219"/>
              <a:ext cx="1765011" cy="74325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ct val="120000"/>
                </a:lnSpc>
                <a:spcBef>
                  <a:spcPts val="1700"/>
                </a:spcBef>
                <a:defRPr>
                  <a:solidFill>
                    <a:srgbClr val="FFFFFF"/>
                  </a:solidFill>
                  <a:latin typeface="Lato Light"/>
                  <a:ea typeface="Lato Light"/>
                  <a:cs typeface="Lato Light"/>
                  <a:sym typeface="Lato Light"/>
                </a:defRPr>
              </a:lvl1pPr>
            </a:lstStyle>
            <a:p>
              <a:pPr lvl="0" algn="ctr">
                <a:lnSpc>
                  <a:spcPct val="100000"/>
                </a:lnSpc>
                <a:defRPr sz="1800">
                  <a:solidFill>
                    <a:srgbClr val="000000"/>
                  </a:solidFill>
                </a:defRPr>
              </a:pPr>
              <a:r>
                <a:rPr>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98%</a:t>
              </a:r>
            </a:p>
          </p:txBody>
        </p:sp>
      </p:grpSp>
      <p:grpSp>
        <p:nvGrpSpPr>
          <p:cNvPr id="33" name="淘宝网Chenying0907出品 32"/>
          <p:cNvGrpSpPr/>
          <p:nvPr/>
        </p:nvGrpSpPr>
        <p:grpSpPr>
          <a:xfrm>
            <a:off x="3968731" y="2804841"/>
            <a:ext cx="1610923" cy="914489"/>
            <a:chOff x="6964150" y="5642891"/>
            <a:chExt cx="4295048" cy="2453784"/>
          </a:xfrm>
        </p:grpSpPr>
        <p:sp>
          <p:nvSpPr>
            <p:cNvPr id="34" name="Shape 728"/>
            <p:cNvSpPr/>
            <p:nvPr/>
          </p:nvSpPr>
          <p:spPr>
            <a:xfrm>
              <a:off x="6964150" y="5644770"/>
              <a:ext cx="4295048" cy="2451905"/>
            </a:xfrm>
            <a:custGeom>
              <a:avLst/>
              <a:gdLst/>
              <a:ahLst/>
              <a:cxnLst>
                <a:cxn ang="0">
                  <a:pos x="wd2" y="hd2"/>
                </a:cxn>
                <a:cxn ang="5400000">
                  <a:pos x="wd2" y="hd2"/>
                </a:cxn>
                <a:cxn ang="10800000">
                  <a:pos x="wd2" y="hd2"/>
                </a:cxn>
                <a:cxn ang="16200000">
                  <a:pos x="wd2" y="hd2"/>
                </a:cxn>
              </a:cxnLst>
              <a:rect l="0" t="0" r="r" b="b"/>
              <a:pathLst>
                <a:path w="21513" h="21600" extrusionOk="0">
                  <a:moveTo>
                    <a:pt x="16064" y="6078"/>
                  </a:moveTo>
                  <a:cubicBezTo>
                    <a:pt x="16238" y="5546"/>
                    <a:pt x="16667" y="5110"/>
                    <a:pt x="17017" y="5110"/>
                  </a:cubicBezTo>
                  <a:lnTo>
                    <a:pt x="19291" y="5110"/>
                  </a:lnTo>
                  <a:cubicBezTo>
                    <a:pt x="19640" y="5110"/>
                    <a:pt x="20069" y="5546"/>
                    <a:pt x="20244" y="6078"/>
                  </a:cubicBezTo>
                  <a:lnTo>
                    <a:pt x="21381" y="9542"/>
                  </a:lnTo>
                  <a:cubicBezTo>
                    <a:pt x="21556" y="10075"/>
                    <a:pt x="21556" y="10946"/>
                    <a:pt x="21381" y="11478"/>
                  </a:cubicBezTo>
                  <a:lnTo>
                    <a:pt x="20244" y="14942"/>
                  </a:lnTo>
                  <a:cubicBezTo>
                    <a:pt x="20069" y="15474"/>
                    <a:pt x="19640" y="15910"/>
                    <a:pt x="19291" y="15910"/>
                  </a:cubicBezTo>
                  <a:lnTo>
                    <a:pt x="17017" y="15910"/>
                  </a:lnTo>
                  <a:cubicBezTo>
                    <a:pt x="16667" y="15910"/>
                    <a:pt x="16238" y="15474"/>
                    <a:pt x="16064" y="14942"/>
                  </a:cubicBezTo>
                  <a:lnTo>
                    <a:pt x="15429" y="13010"/>
                  </a:lnTo>
                  <a:cubicBezTo>
                    <a:pt x="15254" y="12477"/>
                    <a:pt x="14825" y="12042"/>
                    <a:pt x="14476" y="12042"/>
                  </a:cubicBezTo>
                  <a:lnTo>
                    <a:pt x="14221" y="12042"/>
                  </a:lnTo>
                  <a:cubicBezTo>
                    <a:pt x="13872" y="12042"/>
                    <a:pt x="13443" y="12477"/>
                    <a:pt x="13268" y="13010"/>
                  </a:cubicBezTo>
                  <a:lnTo>
                    <a:pt x="10766" y="20632"/>
                  </a:lnTo>
                  <a:cubicBezTo>
                    <a:pt x="10591" y="21164"/>
                    <a:pt x="10162" y="21600"/>
                    <a:pt x="9813" y="21600"/>
                  </a:cubicBezTo>
                  <a:lnTo>
                    <a:pt x="3994" y="21600"/>
                  </a:lnTo>
                  <a:cubicBezTo>
                    <a:pt x="3644" y="21600"/>
                    <a:pt x="3215" y="21164"/>
                    <a:pt x="3040" y="20632"/>
                  </a:cubicBezTo>
                  <a:lnTo>
                    <a:pt x="131" y="11768"/>
                  </a:lnTo>
                  <a:cubicBezTo>
                    <a:pt x="-44" y="11235"/>
                    <a:pt x="-44" y="10364"/>
                    <a:pt x="131" y="9832"/>
                  </a:cubicBezTo>
                  <a:lnTo>
                    <a:pt x="3040" y="968"/>
                  </a:lnTo>
                  <a:cubicBezTo>
                    <a:pt x="3215" y="436"/>
                    <a:pt x="3644" y="0"/>
                    <a:pt x="3994" y="0"/>
                  </a:cubicBezTo>
                  <a:lnTo>
                    <a:pt x="9813" y="0"/>
                  </a:lnTo>
                  <a:cubicBezTo>
                    <a:pt x="10162" y="0"/>
                    <a:pt x="10591" y="436"/>
                    <a:pt x="10766" y="968"/>
                  </a:cubicBezTo>
                  <a:lnTo>
                    <a:pt x="13268" y="8590"/>
                  </a:lnTo>
                  <a:cubicBezTo>
                    <a:pt x="13443" y="9123"/>
                    <a:pt x="13872" y="9558"/>
                    <a:pt x="14221" y="9558"/>
                  </a:cubicBezTo>
                  <a:lnTo>
                    <a:pt x="14286" y="9558"/>
                  </a:lnTo>
                  <a:cubicBezTo>
                    <a:pt x="14635" y="9558"/>
                    <a:pt x="15064" y="9123"/>
                    <a:pt x="15239" y="8590"/>
                  </a:cubicBezTo>
                  <a:cubicBezTo>
                    <a:pt x="15239" y="8590"/>
                    <a:pt x="16064" y="6078"/>
                    <a:pt x="16064" y="6078"/>
                  </a:cubicBezTo>
                  <a:close/>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Shape 743"/>
            <p:cNvSpPr/>
            <p:nvPr/>
          </p:nvSpPr>
          <p:spPr>
            <a:xfrm>
              <a:off x="10043183" y="6244063"/>
              <a:ext cx="897524" cy="1006485"/>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lvl1pPr>
                <a:lnSpc>
                  <a:spcPct val="150000"/>
                </a:lnSpc>
                <a:defRPr sz="4000">
                  <a:solidFill>
                    <a:srgbClr val="D44024"/>
                  </a:solidFill>
                  <a:latin typeface="FontAwesome"/>
                  <a:ea typeface="FontAwesome"/>
                  <a:cs typeface="FontAwesome"/>
                  <a:sym typeface="FontAwesome"/>
                </a:defRPr>
              </a:lvl1pPr>
            </a:lstStyle>
            <a:p>
              <a:pPr lvl="0" algn="ctr">
                <a:lnSpc>
                  <a:spcPct val="100000"/>
                </a:lnSpc>
                <a:defRPr sz="1800">
                  <a:solidFill>
                    <a:srgbClr val="000000"/>
                  </a:solidFill>
                </a:defRPr>
              </a:pPr>
              <a:r>
                <a:rPr sz="1500"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36" name="Shape 752"/>
            <p:cNvSpPr/>
            <p:nvPr/>
          </p:nvSpPr>
          <p:spPr>
            <a:xfrm>
              <a:off x="7467726" y="5642891"/>
              <a:ext cx="1765010" cy="1073587"/>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ct val="120000"/>
                </a:lnSpc>
                <a:spcBef>
                  <a:spcPts val="1700"/>
                </a:spcBef>
                <a:defRPr sz="7000">
                  <a:solidFill>
                    <a:srgbClr val="FFFFFF"/>
                  </a:solidFill>
                  <a:latin typeface="Lato Light"/>
                  <a:ea typeface="Lato Light"/>
                  <a:cs typeface="Lato Light"/>
                  <a:sym typeface="Lato Light"/>
                </a:defRPr>
              </a:lvl1pPr>
            </a:lstStyle>
            <a:p>
              <a:pPr lvl="0" algn="ctr">
                <a:lnSpc>
                  <a:spcPct val="100000"/>
                </a:lnSpc>
                <a:defRPr sz="1800">
                  <a:solidFill>
                    <a:srgbClr val="000000"/>
                  </a:solidFill>
                </a:defRPr>
              </a:pPr>
              <a:r>
                <a:rPr sz="2600" b="1"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06</a:t>
              </a:r>
            </a:p>
          </p:txBody>
        </p:sp>
        <p:sp>
          <p:nvSpPr>
            <p:cNvPr id="37" name="Shape 758"/>
            <p:cNvSpPr/>
            <p:nvPr/>
          </p:nvSpPr>
          <p:spPr>
            <a:xfrm>
              <a:off x="7192851" y="6692924"/>
              <a:ext cx="2314759" cy="37465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ct val="120000"/>
                </a:lnSpc>
                <a:spcBef>
                  <a:spcPts val="1700"/>
                </a:spcBef>
                <a:defRPr sz="2300" b="1">
                  <a:solidFill>
                    <a:srgbClr val="FFFFFF"/>
                  </a:solidFill>
                  <a:latin typeface="Lato"/>
                  <a:ea typeface="Lato"/>
                  <a:cs typeface="Lato"/>
                  <a:sym typeface="Lato"/>
                </a:defRPr>
              </a:lvl1pPr>
            </a:lstStyle>
            <a:p>
              <a:pPr lvl="0" algn="ctr">
                <a:lnSpc>
                  <a:spcPct val="100000"/>
                </a:lnSpc>
                <a:defRPr sz="1800" b="0">
                  <a:solidFill>
                    <a:srgbClr val="000000"/>
                  </a:solidFill>
                </a:defRPr>
              </a:pPr>
              <a:r>
                <a:rPr sz="900"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Title Example</a:t>
              </a:r>
            </a:p>
          </p:txBody>
        </p:sp>
        <p:sp>
          <p:nvSpPr>
            <p:cNvPr id="38" name="Shape 764"/>
            <p:cNvSpPr/>
            <p:nvPr/>
          </p:nvSpPr>
          <p:spPr>
            <a:xfrm>
              <a:off x="7467726" y="7095908"/>
              <a:ext cx="1765010" cy="74325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ct val="120000"/>
                </a:lnSpc>
                <a:spcBef>
                  <a:spcPts val="1700"/>
                </a:spcBef>
                <a:defRPr>
                  <a:solidFill>
                    <a:srgbClr val="FFFFFF"/>
                  </a:solidFill>
                  <a:latin typeface="Lato Light"/>
                  <a:ea typeface="Lato Light"/>
                  <a:cs typeface="Lato Light"/>
                  <a:sym typeface="Lato Light"/>
                </a:defRPr>
              </a:lvl1pPr>
            </a:lstStyle>
            <a:p>
              <a:pPr lvl="0" algn="ctr">
                <a:lnSpc>
                  <a:spcPct val="100000"/>
                </a:lnSpc>
                <a:defRPr sz="1800">
                  <a:solidFill>
                    <a:srgbClr val="000000"/>
                  </a:solidFill>
                </a:defRPr>
              </a:pPr>
              <a:r>
                <a:rPr>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85%</a:t>
              </a:r>
            </a:p>
          </p:txBody>
        </p:sp>
      </p:grpSp>
      <p:grpSp>
        <p:nvGrpSpPr>
          <p:cNvPr id="39" name="淘宝网Chenying0907出品 38"/>
          <p:cNvGrpSpPr/>
          <p:nvPr/>
        </p:nvGrpSpPr>
        <p:grpSpPr>
          <a:xfrm>
            <a:off x="1248200" y="2170339"/>
            <a:ext cx="3242424" cy="853000"/>
            <a:chOff x="-289339" y="3940379"/>
            <a:chExt cx="8644964" cy="2288797"/>
          </a:xfrm>
        </p:grpSpPr>
        <p:sp>
          <p:nvSpPr>
            <p:cNvPr id="40" name="Shape 738"/>
            <p:cNvSpPr/>
            <p:nvPr/>
          </p:nvSpPr>
          <p:spPr>
            <a:xfrm>
              <a:off x="6386673" y="3940379"/>
              <a:ext cx="1968952" cy="466142"/>
            </a:xfrm>
            <a:custGeom>
              <a:avLst/>
              <a:gdLst/>
              <a:ahLst/>
              <a:cxnLst>
                <a:cxn ang="0">
                  <a:pos x="wd2" y="hd2"/>
                </a:cxn>
                <a:cxn ang="5400000">
                  <a:pos x="wd2" y="hd2"/>
                </a:cxn>
                <a:cxn ang="10800000">
                  <a:pos x="wd2" y="hd2"/>
                </a:cxn>
                <a:cxn ang="16200000">
                  <a:pos x="wd2" y="hd2"/>
                </a:cxn>
              </a:cxnLst>
              <a:rect l="0" t="0" r="r" b="b"/>
              <a:pathLst>
                <a:path w="21600" h="21600" extrusionOk="0">
                  <a:moveTo>
                    <a:pt x="19013" y="21600"/>
                  </a:moveTo>
                  <a:lnTo>
                    <a:pt x="0" y="21600"/>
                  </a:lnTo>
                  <a:lnTo>
                    <a:pt x="0" y="0"/>
                  </a:lnTo>
                  <a:lnTo>
                    <a:pt x="19013" y="0"/>
                  </a:lnTo>
                  <a:lnTo>
                    <a:pt x="21600" y="10802"/>
                  </a:lnTo>
                  <a:cubicBezTo>
                    <a:pt x="21600" y="10802"/>
                    <a:pt x="19013" y="21600"/>
                    <a:pt x="19013" y="21600"/>
                  </a:cubicBezTo>
                  <a:close/>
                </a:path>
              </a:pathLst>
            </a:custGeom>
            <a:solidFill>
              <a:schemeClr val="accent4"/>
            </a:solidFill>
            <a:ln w="12700">
              <a:miter lim="400000"/>
            </a:ln>
          </p:spPr>
          <p:txBody>
            <a:bodyPr lIns="38100" tIns="38100" rIns="38100" bIns="38100" anchor="ctr"/>
            <a:lstStyle/>
            <a:p>
              <a:pPr defTabSz="17104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Shape 765"/>
            <p:cNvSpPr/>
            <p:nvPr/>
          </p:nvSpPr>
          <p:spPr>
            <a:xfrm>
              <a:off x="6586966" y="3984874"/>
              <a:ext cx="1428603" cy="37465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l" defTabSz="647700">
                <a:lnSpc>
                  <a:spcPct val="120000"/>
                </a:lnSpc>
                <a:spcBef>
                  <a:spcPts val="1700"/>
                </a:spcBef>
                <a:defRPr sz="2300" b="1">
                  <a:solidFill>
                    <a:srgbClr val="FFFFFF"/>
                  </a:solidFill>
                  <a:latin typeface="Lato"/>
                  <a:ea typeface="Lato"/>
                  <a:cs typeface="Lato"/>
                  <a:sym typeface="Lato"/>
                </a:defRPr>
              </a:lvl1pPr>
            </a:lstStyle>
            <a:p>
              <a:pPr lvl="0">
                <a:lnSpc>
                  <a:spcPct val="100000"/>
                </a:lnSpc>
                <a:defRPr sz="1800" b="0">
                  <a:solidFill>
                    <a:srgbClr val="000000"/>
                  </a:solidFill>
                </a:defRPr>
              </a:pPr>
              <a:r>
                <a:rPr sz="900"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Issue #1</a:t>
              </a:r>
            </a:p>
          </p:txBody>
        </p:sp>
        <p:sp>
          <p:nvSpPr>
            <p:cNvPr id="42" name="Shape 801"/>
            <p:cNvSpPr/>
            <p:nvPr/>
          </p:nvSpPr>
          <p:spPr>
            <a:xfrm>
              <a:off x="-289339" y="4551697"/>
              <a:ext cx="8635974" cy="1677479"/>
            </a:xfrm>
            <a:prstGeom prst="rect">
              <a:avLst/>
            </a:prstGeom>
            <a:noFill/>
            <a:extLst>
              <a:ext uri="{C572A759-6A51-4108-AA02-DFA0A04FC94B}">
                <ma14:wrappingTextBoxFlag xmlns:ma14="http://schemas.microsoft.com/office/mac/drawingml/2011/main" xmlns="" val="1"/>
              </a:ext>
            </a:extLst>
          </p:spPr>
          <p:txBody>
            <a:bodyPr wrap="square" rtlCol="0">
              <a:spAutoFit/>
            </a:bodyPr>
            <a:lstStyle/>
            <a:p>
              <a:pP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输入您的内容输入您的内容输入您的输入您的内容输入您的内容</a:t>
              </a:r>
              <a:r>
                <a:rPr lang="zh-CN" altLang="en-US" sz="1400" dirty="0" smtClean="0">
                  <a:solidFill>
                    <a:schemeClr val="tx2"/>
                  </a:solidFill>
                  <a:latin typeface="微软雅黑" pitchFamily="34" charset="-122"/>
                  <a:ea typeface="微软雅黑" pitchFamily="34" charset="-122"/>
                  <a:cs typeface="Lato Light"/>
                  <a:sym typeface="微软雅黑" panose="020B0503020204020204" pitchFamily="34" charset="-122"/>
                </a:rPr>
                <a:t>输入</a:t>
              </a:r>
              <a:endParaRPr sz="14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grpSp>
      <p:grpSp>
        <p:nvGrpSpPr>
          <p:cNvPr id="43" name="淘宝网Chenying0907出品 42"/>
          <p:cNvGrpSpPr/>
          <p:nvPr/>
        </p:nvGrpSpPr>
        <p:grpSpPr>
          <a:xfrm>
            <a:off x="1289449" y="3175574"/>
            <a:ext cx="2814159" cy="841760"/>
            <a:chOff x="-179355" y="6637658"/>
            <a:chExt cx="7503121" cy="2258635"/>
          </a:xfrm>
        </p:grpSpPr>
        <p:sp>
          <p:nvSpPr>
            <p:cNvPr id="44" name="Shape 736"/>
            <p:cNvSpPr/>
            <p:nvPr/>
          </p:nvSpPr>
          <p:spPr>
            <a:xfrm>
              <a:off x="4607641" y="6637658"/>
              <a:ext cx="1968953" cy="466128"/>
            </a:xfrm>
            <a:custGeom>
              <a:avLst/>
              <a:gdLst/>
              <a:ahLst/>
              <a:cxnLst>
                <a:cxn ang="0">
                  <a:pos x="wd2" y="hd2"/>
                </a:cxn>
                <a:cxn ang="5400000">
                  <a:pos x="wd2" y="hd2"/>
                </a:cxn>
                <a:cxn ang="10800000">
                  <a:pos x="wd2" y="hd2"/>
                </a:cxn>
                <a:cxn ang="16200000">
                  <a:pos x="wd2" y="hd2"/>
                </a:cxn>
              </a:cxnLst>
              <a:rect l="0" t="0" r="r" b="b"/>
              <a:pathLst>
                <a:path w="21600" h="21600" extrusionOk="0">
                  <a:moveTo>
                    <a:pt x="19013" y="21600"/>
                  </a:moveTo>
                  <a:lnTo>
                    <a:pt x="0" y="21600"/>
                  </a:lnTo>
                  <a:lnTo>
                    <a:pt x="0" y="0"/>
                  </a:lnTo>
                  <a:lnTo>
                    <a:pt x="19013" y="0"/>
                  </a:lnTo>
                  <a:lnTo>
                    <a:pt x="21600" y="10801"/>
                  </a:lnTo>
                  <a:cubicBezTo>
                    <a:pt x="21600" y="10801"/>
                    <a:pt x="19013" y="21600"/>
                    <a:pt x="19013" y="21600"/>
                  </a:cubicBezTo>
                  <a:close/>
                </a:path>
              </a:pathLst>
            </a:custGeom>
            <a:solidFill>
              <a:schemeClr val="accent5"/>
            </a:solidFill>
            <a:ln w="12700">
              <a:miter lim="400000"/>
            </a:ln>
          </p:spPr>
          <p:txBody>
            <a:bodyPr lIns="38100" tIns="38100" rIns="38100" bIns="38100" anchor="ctr"/>
            <a:lstStyle/>
            <a:p>
              <a:pPr defTabSz="17104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5" name="Shape 770"/>
            <p:cNvSpPr/>
            <p:nvPr/>
          </p:nvSpPr>
          <p:spPr>
            <a:xfrm>
              <a:off x="4877815" y="6692922"/>
              <a:ext cx="1428603" cy="37465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l" defTabSz="647700">
                <a:lnSpc>
                  <a:spcPct val="120000"/>
                </a:lnSpc>
                <a:spcBef>
                  <a:spcPts val="1700"/>
                </a:spcBef>
                <a:defRPr sz="2300" b="1">
                  <a:solidFill>
                    <a:srgbClr val="FFFFFF"/>
                  </a:solidFill>
                  <a:latin typeface="Lato"/>
                  <a:ea typeface="Lato"/>
                  <a:cs typeface="Lato"/>
                  <a:sym typeface="Lato"/>
                </a:defRPr>
              </a:lvl1pPr>
            </a:lstStyle>
            <a:p>
              <a:pPr lvl="0">
                <a:lnSpc>
                  <a:spcPct val="100000"/>
                </a:lnSpc>
                <a:defRPr sz="1800" b="0">
                  <a:solidFill>
                    <a:srgbClr val="000000"/>
                  </a:solidFill>
                </a:defRPr>
              </a:pPr>
              <a:r>
                <a:rPr sz="900"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Issue #6</a:t>
              </a:r>
            </a:p>
          </p:txBody>
        </p:sp>
        <p:sp>
          <p:nvSpPr>
            <p:cNvPr id="46" name="Shape 801"/>
            <p:cNvSpPr/>
            <p:nvPr/>
          </p:nvSpPr>
          <p:spPr>
            <a:xfrm>
              <a:off x="-179355" y="7218816"/>
              <a:ext cx="7503121" cy="1677477"/>
            </a:xfrm>
            <a:prstGeom prst="rect">
              <a:avLst/>
            </a:prstGeom>
            <a:noFill/>
            <a:extLst>
              <a:ext uri="{C572A759-6A51-4108-AA02-DFA0A04FC94B}">
                <ma14:wrappingTextBoxFlag xmlns:ma14="http://schemas.microsoft.com/office/mac/drawingml/2011/main" xmlns="" val="1"/>
              </a:ext>
            </a:extLst>
          </p:spPr>
          <p:txBody>
            <a:bodyPr wrap="square" rtlCol="0">
              <a:spAutoFit/>
            </a:bodyPr>
            <a:lstStyle/>
            <a:p>
              <a:pP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输入您的内容输入您的内容输入您的输入您的</a:t>
              </a:r>
              <a:r>
                <a:rPr lang="zh-CN" altLang="en-US" sz="1400" dirty="0" smtClean="0">
                  <a:solidFill>
                    <a:schemeClr val="tx2"/>
                  </a:solidFill>
                  <a:latin typeface="微软雅黑" pitchFamily="34" charset="-122"/>
                  <a:ea typeface="微软雅黑" pitchFamily="34" charset="-122"/>
                  <a:cs typeface="Lato Light"/>
                  <a:sym typeface="微软雅黑" panose="020B0503020204020204" pitchFamily="34" charset="-122"/>
                </a:rPr>
                <a:t>内容</a:t>
              </a:r>
              <a:endParaRPr sz="14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grpSp>
      <p:grpSp>
        <p:nvGrpSpPr>
          <p:cNvPr id="47" name="淘宝网Chenying0907出品 46"/>
          <p:cNvGrpSpPr/>
          <p:nvPr/>
        </p:nvGrpSpPr>
        <p:grpSpPr>
          <a:xfrm>
            <a:off x="1289449" y="4371863"/>
            <a:ext cx="3073633" cy="895300"/>
            <a:chOff x="-179361" y="10150008"/>
            <a:chExt cx="8194930" cy="2402298"/>
          </a:xfrm>
        </p:grpSpPr>
        <p:sp>
          <p:nvSpPr>
            <p:cNvPr id="48" name="Shape 737"/>
            <p:cNvSpPr/>
            <p:nvPr/>
          </p:nvSpPr>
          <p:spPr>
            <a:xfrm>
              <a:off x="5658538" y="10150008"/>
              <a:ext cx="1968954" cy="466127"/>
            </a:xfrm>
            <a:custGeom>
              <a:avLst/>
              <a:gdLst/>
              <a:ahLst/>
              <a:cxnLst>
                <a:cxn ang="0">
                  <a:pos x="wd2" y="hd2"/>
                </a:cxn>
                <a:cxn ang="5400000">
                  <a:pos x="wd2" y="hd2"/>
                </a:cxn>
                <a:cxn ang="10800000">
                  <a:pos x="wd2" y="hd2"/>
                </a:cxn>
                <a:cxn ang="16200000">
                  <a:pos x="wd2" y="hd2"/>
                </a:cxn>
              </a:cxnLst>
              <a:rect l="0" t="0" r="r" b="b"/>
              <a:pathLst>
                <a:path w="21600" h="21600" extrusionOk="0">
                  <a:moveTo>
                    <a:pt x="19013" y="0"/>
                  </a:moveTo>
                  <a:lnTo>
                    <a:pt x="0" y="0"/>
                  </a:lnTo>
                  <a:lnTo>
                    <a:pt x="0" y="21600"/>
                  </a:lnTo>
                  <a:lnTo>
                    <a:pt x="19013" y="21600"/>
                  </a:lnTo>
                  <a:lnTo>
                    <a:pt x="21600" y="10799"/>
                  </a:lnTo>
                  <a:cubicBezTo>
                    <a:pt x="21600" y="10799"/>
                    <a:pt x="19013" y="0"/>
                    <a:pt x="19013" y="0"/>
                  </a:cubicBezTo>
                  <a:close/>
                </a:path>
              </a:pathLst>
            </a:custGeom>
            <a:solidFill>
              <a:schemeClr val="accent6"/>
            </a:solidFill>
            <a:ln w="12700">
              <a:miter lim="400000"/>
            </a:ln>
          </p:spPr>
          <p:txBody>
            <a:bodyPr lIns="38100" tIns="38100" rIns="38100" bIns="38100" anchor="ctr"/>
            <a:lstStyle/>
            <a:p>
              <a:pPr defTabSz="17104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Shape 769"/>
            <p:cNvSpPr/>
            <p:nvPr/>
          </p:nvSpPr>
          <p:spPr>
            <a:xfrm>
              <a:off x="5865933" y="10192571"/>
              <a:ext cx="1428603" cy="37465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l" defTabSz="647700">
                <a:lnSpc>
                  <a:spcPct val="120000"/>
                </a:lnSpc>
                <a:spcBef>
                  <a:spcPts val="1700"/>
                </a:spcBef>
                <a:defRPr sz="2300" b="1">
                  <a:solidFill>
                    <a:srgbClr val="FFFFFF"/>
                  </a:solidFill>
                  <a:latin typeface="Lato"/>
                  <a:ea typeface="Lato"/>
                  <a:cs typeface="Lato"/>
                  <a:sym typeface="Lato"/>
                </a:defRPr>
              </a:lvl1pPr>
            </a:lstStyle>
            <a:p>
              <a:pPr lvl="0">
                <a:lnSpc>
                  <a:spcPct val="100000"/>
                </a:lnSpc>
                <a:defRPr sz="1800" b="0">
                  <a:solidFill>
                    <a:srgbClr val="000000"/>
                  </a:solidFill>
                </a:defRPr>
              </a:pPr>
              <a:r>
                <a:rPr sz="900"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Issue #5</a:t>
              </a:r>
            </a:p>
          </p:txBody>
        </p:sp>
        <p:sp>
          <p:nvSpPr>
            <p:cNvPr id="50" name="Shape 801"/>
            <p:cNvSpPr/>
            <p:nvPr/>
          </p:nvSpPr>
          <p:spPr>
            <a:xfrm>
              <a:off x="-179361" y="10874827"/>
              <a:ext cx="8194930" cy="1677479"/>
            </a:xfrm>
            <a:prstGeom prst="rect">
              <a:avLst/>
            </a:prstGeom>
            <a:noFill/>
            <a:extLst>
              <a:ext uri="{C572A759-6A51-4108-AA02-DFA0A04FC94B}">
                <ma14:wrappingTextBoxFlag xmlns:ma14="http://schemas.microsoft.com/office/mac/drawingml/2011/main" xmlns="" val="1"/>
              </a:ext>
            </a:extLst>
          </p:spPr>
          <p:txBody>
            <a:bodyPr wrap="square" rtlCol="0">
              <a:spAutoFit/>
            </a:bodyPr>
            <a:lstStyle/>
            <a:p>
              <a:pP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输入您的内容输入您的内容输入您的输入您的内容输入您的内容</a:t>
              </a:r>
              <a:r>
                <a:rPr lang="zh-CN" altLang="en-US" sz="1400" dirty="0" smtClean="0">
                  <a:solidFill>
                    <a:schemeClr val="tx2"/>
                  </a:solidFill>
                  <a:latin typeface="微软雅黑" pitchFamily="34" charset="-122"/>
                  <a:ea typeface="微软雅黑" pitchFamily="34" charset="-122"/>
                  <a:cs typeface="Lato Light"/>
                  <a:sym typeface="微软雅黑" panose="020B0503020204020204" pitchFamily="34" charset="-122"/>
                </a:rPr>
                <a:t>输入</a:t>
              </a:r>
              <a:endParaRPr sz="14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grpSp>
      <p:grpSp>
        <p:nvGrpSpPr>
          <p:cNvPr id="51" name="淘宝网Chenying0907出品 50"/>
          <p:cNvGrpSpPr/>
          <p:nvPr/>
        </p:nvGrpSpPr>
        <p:grpSpPr>
          <a:xfrm>
            <a:off x="7410927" y="2442288"/>
            <a:ext cx="3353404" cy="877108"/>
            <a:chOff x="16141745" y="4670083"/>
            <a:chExt cx="8940856" cy="2353483"/>
          </a:xfrm>
        </p:grpSpPr>
        <p:sp>
          <p:nvSpPr>
            <p:cNvPr id="52" name="Shape 734"/>
            <p:cNvSpPr/>
            <p:nvPr/>
          </p:nvSpPr>
          <p:spPr>
            <a:xfrm>
              <a:off x="16141745" y="4670083"/>
              <a:ext cx="1968953" cy="466142"/>
            </a:xfrm>
            <a:custGeom>
              <a:avLst/>
              <a:gdLst/>
              <a:ahLst/>
              <a:cxnLst>
                <a:cxn ang="0">
                  <a:pos x="wd2" y="hd2"/>
                </a:cxn>
                <a:cxn ang="5400000">
                  <a:pos x="wd2" y="hd2"/>
                </a:cxn>
                <a:cxn ang="10800000">
                  <a:pos x="wd2" y="hd2"/>
                </a:cxn>
                <a:cxn ang="16200000">
                  <a:pos x="wd2" y="hd2"/>
                </a:cxn>
              </a:cxnLst>
              <a:rect l="0" t="0" r="r" b="b"/>
              <a:pathLst>
                <a:path w="21600" h="21600" extrusionOk="0">
                  <a:moveTo>
                    <a:pt x="2587" y="21600"/>
                  </a:moveTo>
                  <a:lnTo>
                    <a:pt x="21600" y="21600"/>
                  </a:lnTo>
                  <a:lnTo>
                    <a:pt x="21600" y="0"/>
                  </a:lnTo>
                  <a:lnTo>
                    <a:pt x="2587" y="0"/>
                  </a:lnTo>
                  <a:lnTo>
                    <a:pt x="0" y="10802"/>
                  </a:lnTo>
                  <a:cubicBezTo>
                    <a:pt x="0" y="10802"/>
                    <a:pt x="2587" y="21600"/>
                    <a:pt x="2587" y="21600"/>
                  </a:cubicBezTo>
                  <a:close/>
                </a:path>
              </a:pathLst>
            </a:cu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3" name="Shape 766"/>
            <p:cNvSpPr/>
            <p:nvPr/>
          </p:nvSpPr>
          <p:spPr>
            <a:xfrm>
              <a:off x="16598820" y="4695483"/>
              <a:ext cx="1428600" cy="37465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l" defTabSz="647700">
                <a:lnSpc>
                  <a:spcPct val="120000"/>
                </a:lnSpc>
                <a:spcBef>
                  <a:spcPts val="1700"/>
                </a:spcBef>
                <a:defRPr sz="2300" b="1">
                  <a:solidFill>
                    <a:srgbClr val="FFFFFF"/>
                  </a:solidFill>
                  <a:latin typeface="Lato"/>
                  <a:ea typeface="Lato"/>
                  <a:cs typeface="Lato"/>
                  <a:sym typeface="Lato"/>
                </a:defRPr>
              </a:lvl1pPr>
            </a:lstStyle>
            <a:p>
              <a:pPr lvl="0">
                <a:lnSpc>
                  <a:spcPct val="100000"/>
                </a:lnSpc>
                <a:defRPr sz="1800" b="0">
                  <a:solidFill>
                    <a:srgbClr val="000000"/>
                  </a:solidFill>
                </a:defRPr>
              </a:pPr>
              <a:r>
                <a:rPr sz="900"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Issue #2</a:t>
              </a:r>
            </a:p>
          </p:txBody>
        </p:sp>
        <p:sp>
          <p:nvSpPr>
            <p:cNvPr id="54" name="Shape 801"/>
            <p:cNvSpPr/>
            <p:nvPr/>
          </p:nvSpPr>
          <p:spPr>
            <a:xfrm>
              <a:off x="16339705" y="5346088"/>
              <a:ext cx="8742896" cy="1677478"/>
            </a:xfrm>
            <a:prstGeom prst="rect">
              <a:avLst/>
            </a:prstGeom>
            <a:noFill/>
            <a:extLst>
              <a:ext uri="{C572A759-6A51-4108-AA02-DFA0A04FC94B}">
                <ma14:wrappingTextBoxFlag xmlns:ma14="http://schemas.microsoft.com/office/mac/drawingml/2011/main" xmlns="" val="1"/>
              </a:ext>
            </a:extLst>
          </p:spPr>
          <p:txBody>
            <a:bodyPr wrap="square" rtlCol="0">
              <a:spAutoFit/>
            </a:bodyPr>
            <a:lstStyle/>
            <a:p>
              <a:pP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输入您的内容输入您的内容输入您的输入您的内容输入您的内容输入您的内容</a:t>
              </a:r>
              <a:endParaRPr sz="14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grpSp>
      <p:grpSp>
        <p:nvGrpSpPr>
          <p:cNvPr id="55" name="淘宝网Chenying0907出品 54"/>
          <p:cNvGrpSpPr/>
          <p:nvPr/>
        </p:nvGrpSpPr>
        <p:grpSpPr>
          <a:xfrm>
            <a:off x="7802142" y="3716390"/>
            <a:ext cx="3119641" cy="856601"/>
            <a:chOff x="17184801" y="8088786"/>
            <a:chExt cx="8317600" cy="2298458"/>
          </a:xfrm>
        </p:grpSpPr>
        <p:sp>
          <p:nvSpPr>
            <p:cNvPr id="56" name="Shape 733"/>
            <p:cNvSpPr/>
            <p:nvPr/>
          </p:nvSpPr>
          <p:spPr>
            <a:xfrm>
              <a:off x="17184801" y="8088786"/>
              <a:ext cx="1968953" cy="466142"/>
            </a:xfrm>
            <a:custGeom>
              <a:avLst/>
              <a:gdLst/>
              <a:ahLst/>
              <a:cxnLst>
                <a:cxn ang="0">
                  <a:pos x="wd2" y="hd2"/>
                </a:cxn>
                <a:cxn ang="5400000">
                  <a:pos x="wd2" y="hd2"/>
                </a:cxn>
                <a:cxn ang="10800000">
                  <a:pos x="wd2" y="hd2"/>
                </a:cxn>
                <a:cxn ang="16200000">
                  <a:pos x="wd2" y="hd2"/>
                </a:cxn>
              </a:cxnLst>
              <a:rect l="0" t="0" r="r" b="b"/>
              <a:pathLst>
                <a:path w="21600" h="21600" extrusionOk="0">
                  <a:moveTo>
                    <a:pt x="2587" y="0"/>
                  </a:moveTo>
                  <a:lnTo>
                    <a:pt x="21600" y="0"/>
                  </a:lnTo>
                  <a:lnTo>
                    <a:pt x="21600" y="21600"/>
                  </a:lnTo>
                  <a:lnTo>
                    <a:pt x="2587" y="21600"/>
                  </a:lnTo>
                  <a:lnTo>
                    <a:pt x="0" y="10798"/>
                  </a:lnTo>
                  <a:cubicBezTo>
                    <a:pt x="0" y="10798"/>
                    <a:pt x="2587" y="0"/>
                    <a:pt x="2587" y="0"/>
                  </a:cubicBezTo>
                  <a:close/>
                </a:path>
              </a:pathLst>
            </a:custGeom>
            <a:solidFill>
              <a:schemeClr val="accent2"/>
            </a:solidFill>
            <a:ln w="12700">
              <a:miter lim="400000"/>
            </a:ln>
          </p:spPr>
          <p:txBody>
            <a:bodyPr lIns="38100" tIns="38100" rIns="38100" bIns="38100" anchor="ctr"/>
            <a:lstStyle/>
            <a:p>
              <a:pPr defTabSz="17104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7" name="Shape 767"/>
            <p:cNvSpPr/>
            <p:nvPr/>
          </p:nvSpPr>
          <p:spPr>
            <a:xfrm>
              <a:off x="17665620" y="8097795"/>
              <a:ext cx="1428600" cy="37465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l" defTabSz="647700">
                <a:lnSpc>
                  <a:spcPct val="120000"/>
                </a:lnSpc>
                <a:spcBef>
                  <a:spcPts val="1700"/>
                </a:spcBef>
                <a:defRPr sz="2300" b="1">
                  <a:solidFill>
                    <a:srgbClr val="FFFFFF"/>
                  </a:solidFill>
                  <a:latin typeface="Lato"/>
                  <a:ea typeface="Lato"/>
                  <a:cs typeface="Lato"/>
                  <a:sym typeface="Lato"/>
                </a:defRPr>
              </a:lvl1pPr>
            </a:lstStyle>
            <a:p>
              <a:pPr lvl="0">
                <a:lnSpc>
                  <a:spcPct val="100000"/>
                </a:lnSpc>
                <a:defRPr sz="1800" b="0">
                  <a:solidFill>
                    <a:srgbClr val="000000"/>
                  </a:solidFill>
                </a:defRPr>
              </a:pPr>
              <a:r>
                <a:rPr sz="900"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Issue #3</a:t>
              </a:r>
            </a:p>
          </p:txBody>
        </p:sp>
        <p:sp>
          <p:nvSpPr>
            <p:cNvPr id="58" name="Shape 801"/>
            <p:cNvSpPr/>
            <p:nvPr/>
          </p:nvSpPr>
          <p:spPr>
            <a:xfrm>
              <a:off x="17313115" y="8709766"/>
              <a:ext cx="8189286" cy="1677478"/>
            </a:xfrm>
            <a:prstGeom prst="rect">
              <a:avLst/>
            </a:prstGeom>
            <a:noFill/>
            <a:extLst>
              <a:ext uri="{C572A759-6A51-4108-AA02-DFA0A04FC94B}">
                <ma14:wrappingTextBoxFlag xmlns:ma14="http://schemas.microsoft.com/office/mac/drawingml/2011/main" xmlns="" val="1"/>
              </a:ext>
            </a:extLst>
          </p:spPr>
          <p:txBody>
            <a:bodyPr wrap="square" rtlCol="0">
              <a:spAutoFit/>
            </a:bodyPr>
            <a:lstStyle/>
            <a:p>
              <a:pP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输入您的内容输入您的内容输入您的输入您的内容输入您的</a:t>
              </a:r>
              <a:r>
                <a:rPr lang="zh-CN" altLang="en-US" sz="1400" dirty="0" smtClean="0">
                  <a:solidFill>
                    <a:schemeClr val="tx2"/>
                  </a:solidFill>
                  <a:latin typeface="微软雅黑" pitchFamily="34" charset="-122"/>
                  <a:ea typeface="微软雅黑" pitchFamily="34" charset="-122"/>
                  <a:cs typeface="Lato Light"/>
                  <a:sym typeface="微软雅黑" panose="020B0503020204020204" pitchFamily="34" charset="-122"/>
                </a:rPr>
                <a:t>内容</a:t>
              </a:r>
              <a:endParaRPr sz="14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grpSp>
      <p:grpSp>
        <p:nvGrpSpPr>
          <p:cNvPr id="59" name="淘宝网Chenying0907出品 58"/>
          <p:cNvGrpSpPr/>
          <p:nvPr/>
        </p:nvGrpSpPr>
        <p:grpSpPr>
          <a:xfrm>
            <a:off x="6862214" y="4755444"/>
            <a:ext cx="4096936" cy="878490"/>
            <a:chOff x="14678766" y="10876814"/>
            <a:chExt cx="10923265" cy="2357190"/>
          </a:xfrm>
        </p:grpSpPr>
        <p:sp>
          <p:nvSpPr>
            <p:cNvPr id="60" name="Shape 735"/>
            <p:cNvSpPr/>
            <p:nvPr/>
          </p:nvSpPr>
          <p:spPr>
            <a:xfrm>
              <a:off x="14678766" y="10876814"/>
              <a:ext cx="1968954" cy="466142"/>
            </a:xfrm>
            <a:custGeom>
              <a:avLst/>
              <a:gdLst/>
              <a:ahLst/>
              <a:cxnLst>
                <a:cxn ang="0">
                  <a:pos x="wd2" y="hd2"/>
                </a:cxn>
                <a:cxn ang="5400000">
                  <a:pos x="wd2" y="hd2"/>
                </a:cxn>
                <a:cxn ang="10800000">
                  <a:pos x="wd2" y="hd2"/>
                </a:cxn>
                <a:cxn ang="16200000">
                  <a:pos x="wd2" y="hd2"/>
                </a:cxn>
              </a:cxnLst>
              <a:rect l="0" t="0" r="r" b="b"/>
              <a:pathLst>
                <a:path w="21600" h="21600" extrusionOk="0">
                  <a:moveTo>
                    <a:pt x="2587" y="0"/>
                  </a:moveTo>
                  <a:lnTo>
                    <a:pt x="21600" y="0"/>
                  </a:lnTo>
                  <a:lnTo>
                    <a:pt x="21600" y="21600"/>
                  </a:lnTo>
                  <a:lnTo>
                    <a:pt x="2587" y="21600"/>
                  </a:lnTo>
                  <a:lnTo>
                    <a:pt x="0" y="10798"/>
                  </a:lnTo>
                  <a:cubicBezTo>
                    <a:pt x="0" y="10798"/>
                    <a:pt x="2587" y="0"/>
                    <a:pt x="2587" y="0"/>
                  </a:cubicBezTo>
                  <a:close/>
                </a:path>
              </a:pathLst>
            </a:custGeom>
            <a:solidFill>
              <a:schemeClr val="accent3"/>
            </a:solidFill>
            <a:ln w="12700">
              <a:miter lim="400000"/>
            </a:ln>
          </p:spPr>
          <p:txBody>
            <a:bodyPr lIns="38100" tIns="38100" rIns="38100" bIns="38100" anchor="ctr"/>
            <a:lstStyle/>
            <a:p>
              <a:pPr defTabSz="17104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Shape 768"/>
            <p:cNvSpPr/>
            <p:nvPr/>
          </p:nvSpPr>
          <p:spPr>
            <a:xfrm>
              <a:off x="15232558" y="10906687"/>
              <a:ext cx="1428603" cy="37465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l" defTabSz="647700">
                <a:lnSpc>
                  <a:spcPct val="120000"/>
                </a:lnSpc>
                <a:spcBef>
                  <a:spcPts val="1700"/>
                </a:spcBef>
                <a:defRPr sz="2300" b="1">
                  <a:solidFill>
                    <a:srgbClr val="FFFFFF"/>
                  </a:solidFill>
                  <a:latin typeface="Lato"/>
                  <a:ea typeface="Lato"/>
                  <a:cs typeface="Lato"/>
                  <a:sym typeface="Lato"/>
                </a:defRPr>
              </a:lvl1pPr>
            </a:lstStyle>
            <a:p>
              <a:pPr lvl="0">
                <a:lnSpc>
                  <a:spcPct val="100000"/>
                </a:lnSpc>
                <a:defRPr sz="1800" b="0">
                  <a:solidFill>
                    <a:srgbClr val="000000"/>
                  </a:solidFill>
                </a:defRPr>
              </a:pPr>
              <a:r>
                <a:rPr sz="900"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Issue #4</a:t>
              </a:r>
            </a:p>
          </p:txBody>
        </p:sp>
        <p:sp>
          <p:nvSpPr>
            <p:cNvPr id="62" name="Shape 801"/>
            <p:cNvSpPr/>
            <p:nvPr/>
          </p:nvSpPr>
          <p:spPr>
            <a:xfrm>
              <a:off x="14911104" y="11556527"/>
              <a:ext cx="10690927" cy="1677477"/>
            </a:xfrm>
            <a:prstGeom prst="rect">
              <a:avLst/>
            </a:prstGeom>
            <a:noFill/>
            <a:extLst>
              <a:ext uri="{C572A759-6A51-4108-AA02-DFA0A04FC94B}">
                <ma14:wrappingTextBoxFlag xmlns:ma14="http://schemas.microsoft.com/office/mac/drawingml/2011/main" xmlns="" val="1"/>
              </a:ext>
            </a:extLst>
          </p:spPr>
          <p:txBody>
            <a:bodyPr wrap="square" rtlCol="0">
              <a:spAutoFit/>
            </a:bodyPr>
            <a:lstStyle/>
            <a:p>
              <a:pP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输入您的内容输入您的内容输入您的输入您的内容输入您的内容输入您的内容输入</a:t>
              </a:r>
              <a:endParaRPr sz="14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grpSp>
      <p:sp>
        <p:nvSpPr>
          <p:cNvPr id="88" name="Shape 1435"/>
          <p:cNvSpPr txBox="1">
            <a:spLocks/>
          </p:cNvSpPr>
          <p:nvPr/>
        </p:nvSpPr>
        <p:spPr>
          <a:xfrm>
            <a:off x="9997133" y="6587724"/>
            <a:ext cx="292945" cy="284960"/>
          </a:xfrm>
          <a:prstGeom prst="rect">
            <a:avLst/>
          </a:prstGeom>
          <a:extLst>
            <a:ext uri="{C572A759-6A51-4108-AA02-DFA0A04FC94B}">
              <ma14:wrappingTextBoxFlag xmlns:ma14="http://schemas.microsoft.com/office/mac/drawingml/2011/main" xmlns="" val="1"/>
            </a:ext>
          </a:extLst>
        </p:spPr>
        <p:txBody>
          <a:bodyPr lIns="34209" tIns="17104" rIns="34209" bIns="17104"/>
          <a:lstStyle>
            <a:lvl1pPr algn="ctr" defTabSz="408473">
              <a:defRPr sz="3500">
                <a:latin typeface="+mn-lt"/>
                <a:ea typeface="+mn-ea"/>
                <a:cs typeface="+mn-cs"/>
                <a:sym typeface="Helvetica Light"/>
              </a:defRPr>
            </a:lvl1pPr>
            <a:lvl2pPr indent="159837" algn="ctr" defTabSz="408473">
              <a:defRPr sz="3500">
                <a:latin typeface="+mn-lt"/>
                <a:ea typeface="+mn-ea"/>
                <a:cs typeface="+mn-cs"/>
                <a:sym typeface="Helvetica Light"/>
              </a:defRPr>
            </a:lvl2pPr>
            <a:lvl3pPr indent="319674" algn="ctr" defTabSz="408473">
              <a:defRPr sz="3500">
                <a:latin typeface="+mn-lt"/>
                <a:ea typeface="+mn-ea"/>
                <a:cs typeface="+mn-cs"/>
                <a:sym typeface="Helvetica Light"/>
              </a:defRPr>
            </a:lvl3pPr>
            <a:lvl4pPr indent="479511" algn="ctr" defTabSz="408473">
              <a:defRPr sz="3500">
                <a:latin typeface="+mn-lt"/>
                <a:ea typeface="+mn-ea"/>
                <a:cs typeface="+mn-cs"/>
                <a:sym typeface="Helvetica Light"/>
              </a:defRPr>
            </a:lvl4pPr>
            <a:lvl5pPr indent="639348" algn="ctr" defTabSz="408473">
              <a:defRPr sz="3500">
                <a:latin typeface="+mn-lt"/>
                <a:ea typeface="+mn-ea"/>
                <a:cs typeface="+mn-cs"/>
                <a:sym typeface="Helvetica Light"/>
              </a:defRPr>
            </a:lvl5pPr>
            <a:lvl6pPr indent="799186" algn="ctr" defTabSz="408473">
              <a:defRPr sz="3500">
                <a:latin typeface="+mn-lt"/>
                <a:ea typeface="+mn-ea"/>
                <a:cs typeface="+mn-cs"/>
                <a:sym typeface="Helvetica Light"/>
              </a:defRPr>
            </a:lvl6pPr>
            <a:lvl7pPr indent="959023" algn="ctr" defTabSz="408473">
              <a:defRPr sz="3500">
                <a:latin typeface="+mn-lt"/>
                <a:ea typeface="+mn-ea"/>
                <a:cs typeface="+mn-cs"/>
                <a:sym typeface="Helvetica Light"/>
              </a:defRPr>
            </a:lvl7pPr>
            <a:lvl8pPr indent="1118860" algn="ctr" defTabSz="408473">
              <a:defRPr sz="3500">
                <a:latin typeface="+mn-lt"/>
                <a:ea typeface="+mn-ea"/>
                <a:cs typeface="+mn-cs"/>
                <a:sym typeface="Helvetica Light"/>
              </a:defRPr>
            </a:lvl8pPr>
            <a:lvl9pPr indent="1278697" algn="ctr" defTabSz="408473">
              <a:defRPr sz="3500">
                <a:latin typeface="+mn-lt"/>
                <a:ea typeface="+mn-ea"/>
                <a:cs typeface="+mn-cs"/>
                <a:sym typeface="Helvetica Light"/>
              </a:defRPr>
            </a:lvl9pPr>
          </a:lstStyle>
          <a:p>
            <a:pPr>
              <a:defRPr sz="1800">
                <a:solidFill>
                  <a:srgbClr val="000000"/>
                </a:solidFill>
              </a:defRPr>
            </a:pPr>
            <a:fld id="{86CB4B4D-7CA3-9044-876B-883B54F8677D}" type="slidenum">
              <a:rPr lang="en-US" altLang="zh-CN"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pPr>
                <a:defRPr sz="1800">
                  <a:solidFill>
                    <a:srgbClr val="000000"/>
                  </a:solidFill>
                </a:defRPr>
              </a:pPr>
              <a:t>11</a:t>
            </a:fld>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 name="灯片编号占位符 62"/>
          <p:cNvSpPr>
            <a:spLocks noGrp="1"/>
          </p:cNvSpPr>
          <p:nvPr>
            <p:ph type="sldNum" sz="quarter" idx="4294967295"/>
          </p:nvPr>
        </p:nvSpPr>
        <p:spPr>
          <a:xfrm>
            <a:off x="11701463" y="6450013"/>
            <a:ext cx="490537" cy="365125"/>
          </a:xfrm>
        </p:spPr>
        <p:txBody>
          <a:bodyPr/>
          <a:lstStyle/>
          <a:p>
            <a:fld id="{4C768070-880A-4F19-BCFD-7D90584E8C07}" type="slidenum">
              <a:rPr lang="zh-CN" altLang="en-US" smtClean="0">
                <a:latin typeface="微软雅黑" panose="020B0503020204020204" pitchFamily="34" charset="-122"/>
                <a:ea typeface="微软雅黑" panose="020B0503020204020204" pitchFamily="34" charset="-122"/>
                <a:sym typeface="微软雅黑" panose="020B0503020204020204" pitchFamily="34" charset="-122"/>
              </a:rPr>
              <a:pPr/>
              <a:t>11</a:t>
            </a:fld>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81598655"/>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par>
                                <p:cTn id="10" presetID="52" presetClass="entr" presetSubtype="0" fill="hold" nodeType="withEffect">
                                  <p:stCondLst>
                                    <p:cond delay="250"/>
                                  </p:stCondLst>
                                  <p:childTnLst>
                                    <p:set>
                                      <p:cBhvr>
                                        <p:cTn id="11" dur="1" fill="hold">
                                          <p:stCondLst>
                                            <p:cond delay="0"/>
                                          </p:stCondLst>
                                        </p:cTn>
                                        <p:tgtEl>
                                          <p:spTgt spid="8"/>
                                        </p:tgtEl>
                                        <p:attrNameLst>
                                          <p:attrName>style.visibility</p:attrName>
                                        </p:attrNameLst>
                                      </p:cBhvr>
                                      <p:to>
                                        <p:strVal val="visible"/>
                                      </p:to>
                                    </p:set>
                                    <p:animScale>
                                      <p:cBhvr>
                                        <p:cTn id="12"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8"/>
                                        </p:tgtEl>
                                        <p:attrNameLst>
                                          <p:attrName>ppt_x</p:attrName>
                                          <p:attrName>ppt_y</p:attrName>
                                        </p:attrNameLst>
                                      </p:cBhvr>
                                    </p:animMotion>
                                    <p:animEffect transition="in" filter="fade">
                                      <p:cBhvr>
                                        <p:cTn id="14" dur="1000"/>
                                        <p:tgtEl>
                                          <p:spTgt spid="8"/>
                                        </p:tgtEl>
                                      </p:cBhvr>
                                    </p:animEffect>
                                  </p:childTnLst>
                                </p:cTn>
                              </p:par>
                              <p:par>
                                <p:cTn id="15" presetID="52" presetClass="entr" presetSubtype="0" fill="hold" nodeType="withEffect">
                                  <p:stCondLst>
                                    <p:cond delay="500"/>
                                  </p:stCondLst>
                                  <p:childTnLst>
                                    <p:set>
                                      <p:cBhvr>
                                        <p:cTn id="16" dur="1" fill="hold">
                                          <p:stCondLst>
                                            <p:cond delay="0"/>
                                          </p:stCondLst>
                                        </p:cTn>
                                        <p:tgtEl>
                                          <p:spTgt spid="14"/>
                                        </p:tgtEl>
                                        <p:attrNameLst>
                                          <p:attrName>style.visibility</p:attrName>
                                        </p:attrNameLst>
                                      </p:cBhvr>
                                      <p:to>
                                        <p:strVal val="visible"/>
                                      </p:to>
                                    </p:set>
                                    <p:animScale>
                                      <p:cBhvr>
                                        <p:cTn id="17"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4"/>
                                        </p:tgtEl>
                                        <p:attrNameLst>
                                          <p:attrName>ppt_x</p:attrName>
                                          <p:attrName>ppt_y</p:attrName>
                                        </p:attrNameLst>
                                      </p:cBhvr>
                                    </p:animMotion>
                                    <p:animEffect transition="in" filter="fade">
                                      <p:cBhvr>
                                        <p:cTn id="19" dur="1000"/>
                                        <p:tgtEl>
                                          <p:spTgt spid="14"/>
                                        </p:tgtEl>
                                      </p:cBhvr>
                                    </p:animEffect>
                                  </p:childTnLst>
                                </p:cTn>
                              </p:par>
                              <p:par>
                                <p:cTn id="20" presetID="52" presetClass="entr" presetSubtype="0" fill="hold" nodeType="withEffect">
                                  <p:stCondLst>
                                    <p:cond delay="750"/>
                                  </p:stCondLst>
                                  <p:childTnLst>
                                    <p:set>
                                      <p:cBhvr>
                                        <p:cTn id="21" dur="1" fill="hold">
                                          <p:stCondLst>
                                            <p:cond delay="0"/>
                                          </p:stCondLst>
                                        </p:cTn>
                                        <p:tgtEl>
                                          <p:spTgt spid="21"/>
                                        </p:tgtEl>
                                        <p:attrNameLst>
                                          <p:attrName>style.visibility</p:attrName>
                                        </p:attrNameLst>
                                      </p:cBhvr>
                                      <p:to>
                                        <p:strVal val="visible"/>
                                      </p:to>
                                    </p:set>
                                    <p:animScale>
                                      <p:cBhvr>
                                        <p:cTn id="22"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21"/>
                                        </p:tgtEl>
                                        <p:attrNameLst>
                                          <p:attrName>ppt_x</p:attrName>
                                          <p:attrName>ppt_y</p:attrName>
                                        </p:attrNameLst>
                                      </p:cBhvr>
                                    </p:animMotion>
                                    <p:animEffect transition="in" filter="fade">
                                      <p:cBhvr>
                                        <p:cTn id="24" dur="1000"/>
                                        <p:tgtEl>
                                          <p:spTgt spid="21"/>
                                        </p:tgtEl>
                                      </p:cBhvr>
                                    </p:animEffect>
                                  </p:childTnLst>
                                </p:cTn>
                              </p:par>
                              <p:par>
                                <p:cTn id="25" presetID="52" presetClass="entr" presetSubtype="0" fill="hold" nodeType="withEffect">
                                  <p:stCondLst>
                                    <p:cond delay="1000"/>
                                  </p:stCondLst>
                                  <p:childTnLst>
                                    <p:set>
                                      <p:cBhvr>
                                        <p:cTn id="26" dur="1" fill="hold">
                                          <p:stCondLst>
                                            <p:cond delay="0"/>
                                          </p:stCondLst>
                                        </p:cTn>
                                        <p:tgtEl>
                                          <p:spTgt spid="27"/>
                                        </p:tgtEl>
                                        <p:attrNameLst>
                                          <p:attrName>style.visibility</p:attrName>
                                        </p:attrNameLst>
                                      </p:cBhvr>
                                      <p:to>
                                        <p:strVal val="visible"/>
                                      </p:to>
                                    </p:set>
                                    <p:animScale>
                                      <p:cBhvr>
                                        <p:cTn id="27" dur="100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27"/>
                                        </p:tgtEl>
                                        <p:attrNameLst>
                                          <p:attrName>ppt_x</p:attrName>
                                          <p:attrName>ppt_y</p:attrName>
                                        </p:attrNameLst>
                                      </p:cBhvr>
                                    </p:animMotion>
                                    <p:animEffect transition="in" filter="fade">
                                      <p:cBhvr>
                                        <p:cTn id="29" dur="1000"/>
                                        <p:tgtEl>
                                          <p:spTgt spid="27"/>
                                        </p:tgtEl>
                                      </p:cBhvr>
                                    </p:animEffect>
                                  </p:childTnLst>
                                </p:cTn>
                              </p:par>
                              <p:par>
                                <p:cTn id="30" presetID="52" presetClass="entr" presetSubtype="0" fill="hold" nodeType="withEffect">
                                  <p:stCondLst>
                                    <p:cond delay="1250"/>
                                  </p:stCondLst>
                                  <p:childTnLst>
                                    <p:set>
                                      <p:cBhvr>
                                        <p:cTn id="31" dur="1" fill="hold">
                                          <p:stCondLst>
                                            <p:cond delay="0"/>
                                          </p:stCondLst>
                                        </p:cTn>
                                        <p:tgtEl>
                                          <p:spTgt spid="33"/>
                                        </p:tgtEl>
                                        <p:attrNameLst>
                                          <p:attrName>style.visibility</p:attrName>
                                        </p:attrNameLst>
                                      </p:cBhvr>
                                      <p:to>
                                        <p:strVal val="visible"/>
                                      </p:to>
                                    </p:set>
                                    <p:animScale>
                                      <p:cBhvr>
                                        <p:cTn id="32"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33"/>
                                        </p:tgtEl>
                                        <p:attrNameLst>
                                          <p:attrName>ppt_x</p:attrName>
                                          <p:attrName>ppt_y</p:attrName>
                                        </p:attrNameLst>
                                      </p:cBhvr>
                                    </p:animMotion>
                                    <p:animEffect transition="in" filter="fade">
                                      <p:cBhvr>
                                        <p:cTn id="34" dur="1000"/>
                                        <p:tgtEl>
                                          <p:spTgt spid="33"/>
                                        </p:tgtEl>
                                      </p:cBhvr>
                                    </p:animEffect>
                                  </p:childTnLst>
                                </p:cTn>
                              </p:par>
                            </p:childTnLst>
                          </p:cTn>
                        </p:par>
                        <p:par>
                          <p:cTn id="35" fill="hold">
                            <p:stCondLst>
                              <p:cond delay="2250"/>
                            </p:stCondLst>
                            <p:childTnLst>
                              <p:par>
                                <p:cTn id="36" presetID="2" presetClass="entr" presetSubtype="8" fill="hold" nodeType="after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additive="base">
                                        <p:cTn id="38" dur="500" fill="hold"/>
                                        <p:tgtEl>
                                          <p:spTgt spid="39"/>
                                        </p:tgtEl>
                                        <p:attrNameLst>
                                          <p:attrName>ppt_x</p:attrName>
                                        </p:attrNameLst>
                                      </p:cBhvr>
                                      <p:tavLst>
                                        <p:tav tm="0">
                                          <p:val>
                                            <p:strVal val="0-#ppt_w/2"/>
                                          </p:val>
                                        </p:tav>
                                        <p:tav tm="100000">
                                          <p:val>
                                            <p:strVal val="#ppt_x"/>
                                          </p:val>
                                        </p:tav>
                                      </p:tavLst>
                                    </p:anim>
                                    <p:anim calcmode="lin" valueType="num">
                                      <p:cBhvr additive="base">
                                        <p:cTn id="39" dur="500" fill="hold"/>
                                        <p:tgtEl>
                                          <p:spTgt spid="39"/>
                                        </p:tgtEl>
                                        <p:attrNameLst>
                                          <p:attrName>ppt_y</p:attrName>
                                        </p:attrNameLst>
                                      </p:cBhvr>
                                      <p:tavLst>
                                        <p:tav tm="0">
                                          <p:val>
                                            <p:strVal val="#ppt_y"/>
                                          </p:val>
                                        </p:tav>
                                        <p:tav tm="100000">
                                          <p:val>
                                            <p:strVal val="#ppt_y"/>
                                          </p:val>
                                        </p:tav>
                                      </p:tavLst>
                                    </p:anim>
                                  </p:childTnLst>
                                </p:cTn>
                              </p:par>
                              <p:par>
                                <p:cTn id="40" presetID="2" presetClass="entr" presetSubtype="8" fill="hold" nodeType="withEffect">
                                  <p:stCondLst>
                                    <p:cond delay="250"/>
                                  </p:stCondLst>
                                  <p:childTnLst>
                                    <p:set>
                                      <p:cBhvr>
                                        <p:cTn id="41" dur="1" fill="hold">
                                          <p:stCondLst>
                                            <p:cond delay="0"/>
                                          </p:stCondLst>
                                        </p:cTn>
                                        <p:tgtEl>
                                          <p:spTgt spid="43"/>
                                        </p:tgtEl>
                                        <p:attrNameLst>
                                          <p:attrName>style.visibility</p:attrName>
                                        </p:attrNameLst>
                                      </p:cBhvr>
                                      <p:to>
                                        <p:strVal val="visible"/>
                                      </p:to>
                                    </p:set>
                                    <p:anim calcmode="lin" valueType="num">
                                      <p:cBhvr additive="base">
                                        <p:cTn id="42" dur="500" fill="hold"/>
                                        <p:tgtEl>
                                          <p:spTgt spid="43"/>
                                        </p:tgtEl>
                                        <p:attrNameLst>
                                          <p:attrName>ppt_x</p:attrName>
                                        </p:attrNameLst>
                                      </p:cBhvr>
                                      <p:tavLst>
                                        <p:tav tm="0">
                                          <p:val>
                                            <p:strVal val="0-#ppt_w/2"/>
                                          </p:val>
                                        </p:tav>
                                        <p:tav tm="100000">
                                          <p:val>
                                            <p:strVal val="#ppt_x"/>
                                          </p:val>
                                        </p:tav>
                                      </p:tavLst>
                                    </p:anim>
                                    <p:anim calcmode="lin" valueType="num">
                                      <p:cBhvr additive="base">
                                        <p:cTn id="43" dur="500" fill="hold"/>
                                        <p:tgtEl>
                                          <p:spTgt spid="43"/>
                                        </p:tgtEl>
                                        <p:attrNameLst>
                                          <p:attrName>ppt_y</p:attrName>
                                        </p:attrNameLst>
                                      </p:cBhvr>
                                      <p:tavLst>
                                        <p:tav tm="0">
                                          <p:val>
                                            <p:strVal val="#ppt_y"/>
                                          </p:val>
                                        </p:tav>
                                        <p:tav tm="100000">
                                          <p:val>
                                            <p:strVal val="#ppt_y"/>
                                          </p:val>
                                        </p:tav>
                                      </p:tavLst>
                                    </p:anim>
                                  </p:childTnLst>
                                </p:cTn>
                              </p:par>
                              <p:par>
                                <p:cTn id="44" presetID="2" presetClass="entr" presetSubtype="8" fill="hold" nodeType="withEffect">
                                  <p:stCondLst>
                                    <p:cond delay="500"/>
                                  </p:stCondLst>
                                  <p:childTnLst>
                                    <p:set>
                                      <p:cBhvr>
                                        <p:cTn id="45" dur="1" fill="hold">
                                          <p:stCondLst>
                                            <p:cond delay="0"/>
                                          </p:stCondLst>
                                        </p:cTn>
                                        <p:tgtEl>
                                          <p:spTgt spid="47"/>
                                        </p:tgtEl>
                                        <p:attrNameLst>
                                          <p:attrName>style.visibility</p:attrName>
                                        </p:attrNameLst>
                                      </p:cBhvr>
                                      <p:to>
                                        <p:strVal val="visible"/>
                                      </p:to>
                                    </p:set>
                                    <p:anim calcmode="lin" valueType="num">
                                      <p:cBhvr additive="base">
                                        <p:cTn id="46" dur="500" fill="hold"/>
                                        <p:tgtEl>
                                          <p:spTgt spid="47"/>
                                        </p:tgtEl>
                                        <p:attrNameLst>
                                          <p:attrName>ppt_x</p:attrName>
                                        </p:attrNameLst>
                                      </p:cBhvr>
                                      <p:tavLst>
                                        <p:tav tm="0">
                                          <p:val>
                                            <p:strVal val="0-#ppt_w/2"/>
                                          </p:val>
                                        </p:tav>
                                        <p:tav tm="100000">
                                          <p:val>
                                            <p:strVal val="#ppt_x"/>
                                          </p:val>
                                        </p:tav>
                                      </p:tavLst>
                                    </p:anim>
                                    <p:anim calcmode="lin" valueType="num">
                                      <p:cBhvr additive="base">
                                        <p:cTn id="47" dur="500" fill="hold"/>
                                        <p:tgtEl>
                                          <p:spTgt spid="47"/>
                                        </p:tgtEl>
                                        <p:attrNameLst>
                                          <p:attrName>ppt_y</p:attrName>
                                        </p:attrNameLst>
                                      </p:cBhvr>
                                      <p:tavLst>
                                        <p:tav tm="0">
                                          <p:val>
                                            <p:strVal val="#ppt_y"/>
                                          </p:val>
                                        </p:tav>
                                        <p:tav tm="100000">
                                          <p:val>
                                            <p:strVal val="#ppt_y"/>
                                          </p:val>
                                        </p:tav>
                                      </p:tavLst>
                                    </p:anim>
                                  </p:childTnLst>
                                </p:cTn>
                              </p:par>
                              <p:par>
                                <p:cTn id="48" presetID="2" presetClass="entr" presetSubtype="2" fill="hold" nodeType="withEffect">
                                  <p:stCondLst>
                                    <p:cond delay="750"/>
                                  </p:stCondLst>
                                  <p:childTnLst>
                                    <p:set>
                                      <p:cBhvr>
                                        <p:cTn id="49" dur="1" fill="hold">
                                          <p:stCondLst>
                                            <p:cond delay="0"/>
                                          </p:stCondLst>
                                        </p:cTn>
                                        <p:tgtEl>
                                          <p:spTgt spid="51"/>
                                        </p:tgtEl>
                                        <p:attrNameLst>
                                          <p:attrName>style.visibility</p:attrName>
                                        </p:attrNameLst>
                                      </p:cBhvr>
                                      <p:to>
                                        <p:strVal val="visible"/>
                                      </p:to>
                                    </p:set>
                                    <p:anim calcmode="lin" valueType="num">
                                      <p:cBhvr additive="base">
                                        <p:cTn id="50" dur="500" fill="hold"/>
                                        <p:tgtEl>
                                          <p:spTgt spid="51"/>
                                        </p:tgtEl>
                                        <p:attrNameLst>
                                          <p:attrName>ppt_x</p:attrName>
                                        </p:attrNameLst>
                                      </p:cBhvr>
                                      <p:tavLst>
                                        <p:tav tm="0">
                                          <p:val>
                                            <p:strVal val="1+#ppt_w/2"/>
                                          </p:val>
                                        </p:tav>
                                        <p:tav tm="100000">
                                          <p:val>
                                            <p:strVal val="#ppt_x"/>
                                          </p:val>
                                        </p:tav>
                                      </p:tavLst>
                                    </p:anim>
                                    <p:anim calcmode="lin" valueType="num">
                                      <p:cBhvr additive="base">
                                        <p:cTn id="51" dur="500" fill="hold"/>
                                        <p:tgtEl>
                                          <p:spTgt spid="51"/>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1000"/>
                                  </p:stCondLst>
                                  <p:childTnLst>
                                    <p:set>
                                      <p:cBhvr>
                                        <p:cTn id="53" dur="1" fill="hold">
                                          <p:stCondLst>
                                            <p:cond delay="0"/>
                                          </p:stCondLst>
                                        </p:cTn>
                                        <p:tgtEl>
                                          <p:spTgt spid="55"/>
                                        </p:tgtEl>
                                        <p:attrNameLst>
                                          <p:attrName>style.visibility</p:attrName>
                                        </p:attrNameLst>
                                      </p:cBhvr>
                                      <p:to>
                                        <p:strVal val="visible"/>
                                      </p:to>
                                    </p:set>
                                    <p:anim calcmode="lin" valueType="num">
                                      <p:cBhvr additive="base">
                                        <p:cTn id="54" dur="500" fill="hold"/>
                                        <p:tgtEl>
                                          <p:spTgt spid="55"/>
                                        </p:tgtEl>
                                        <p:attrNameLst>
                                          <p:attrName>ppt_x</p:attrName>
                                        </p:attrNameLst>
                                      </p:cBhvr>
                                      <p:tavLst>
                                        <p:tav tm="0">
                                          <p:val>
                                            <p:strVal val="1+#ppt_w/2"/>
                                          </p:val>
                                        </p:tav>
                                        <p:tav tm="100000">
                                          <p:val>
                                            <p:strVal val="#ppt_x"/>
                                          </p:val>
                                        </p:tav>
                                      </p:tavLst>
                                    </p:anim>
                                    <p:anim calcmode="lin" valueType="num">
                                      <p:cBhvr additive="base">
                                        <p:cTn id="55" dur="500" fill="hold"/>
                                        <p:tgtEl>
                                          <p:spTgt spid="55"/>
                                        </p:tgtEl>
                                        <p:attrNameLst>
                                          <p:attrName>ppt_y</p:attrName>
                                        </p:attrNameLst>
                                      </p:cBhvr>
                                      <p:tavLst>
                                        <p:tav tm="0">
                                          <p:val>
                                            <p:strVal val="#ppt_y"/>
                                          </p:val>
                                        </p:tav>
                                        <p:tav tm="100000">
                                          <p:val>
                                            <p:strVal val="#ppt_y"/>
                                          </p:val>
                                        </p:tav>
                                      </p:tavLst>
                                    </p:anim>
                                  </p:childTnLst>
                                </p:cTn>
                              </p:par>
                              <p:par>
                                <p:cTn id="56" presetID="2" presetClass="entr" presetSubtype="2" fill="hold" nodeType="withEffect">
                                  <p:stCondLst>
                                    <p:cond delay="1250"/>
                                  </p:stCondLst>
                                  <p:childTnLst>
                                    <p:set>
                                      <p:cBhvr>
                                        <p:cTn id="57" dur="1" fill="hold">
                                          <p:stCondLst>
                                            <p:cond delay="0"/>
                                          </p:stCondLst>
                                        </p:cTn>
                                        <p:tgtEl>
                                          <p:spTgt spid="59"/>
                                        </p:tgtEl>
                                        <p:attrNameLst>
                                          <p:attrName>style.visibility</p:attrName>
                                        </p:attrNameLst>
                                      </p:cBhvr>
                                      <p:to>
                                        <p:strVal val="visible"/>
                                      </p:to>
                                    </p:set>
                                    <p:anim calcmode="lin" valueType="num">
                                      <p:cBhvr additive="base">
                                        <p:cTn id="58" dur="500" fill="hold"/>
                                        <p:tgtEl>
                                          <p:spTgt spid="59"/>
                                        </p:tgtEl>
                                        <p:attrNameLst>
                                          <p:attrName>ppt_x</p:attrName>
                                        </p:attrNameLst>
                                      </p:cBhvr>
                                      <p:tavLst>
                                        <p:tav tm="0">
                                          <p:val>
                                            <p:strVal val="1+#ppt_w/2"/>
                                          </p:val>
                                        </p:tav>
                                        <p:tav tm="100000">
                                          <p:val>
                                            <p:strVal val="#ppt_x"/>
                                          </p:val>
                                        </p:tav>
                                      </p:tavLst>
                                    </p:anim>
                                    <p:anim calcmode="lin" valueType="num">
                                      <p:cBhvr additive="base">
                                        <p:cTn id="59"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 name="淘宝网Chenying0907出品 65"/>
          <p:cNvSpPr/>
          <p:nvPr/>
        </p:nvSpPr>
        <p:spPr>
          <a:xfrm>
            <a:off x="0" y="0"/>
            <a:ext cx="12192000" cy="6872684"/>
          </a:xfrm>
          <a:prstGeom prst="rect">
            <a:avLst/>
          </a:prstGeom>
          <a:solidFill>
            <a:srgbClr val="392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9" name="淘宝网Chenying0907出品 38"/>
          <p:cNvGrpSpPr/>
          <p:nvPr/>
        </p:nvGrpSpPr>
        <p:grpSpPr>
          <a:xfrm>
            <a:off x="1051350" y="1922689"/>
            <a:ext cx="3242424" cy="853000"/>
            <a:chOff x="-289339" y="3940379"/>
            <a:chExt cx="8644964" cy="2288797"/>
          </a:xfrm>
        </p:grpSpPr>
        <p:sp>
          <p:nvSpPr>
            <p:cNvPr id="40" name="Shape 738"/>
            <p:cNvSpPr/>
            <p:nvPr/>
          </p:nvSpPr>
          <p:spPr>
            <a:xfrm>
              <a:off x="6386673" y="3940379"/>
              <a:ext cx="1968952" cy="466142"/>
            </a:xfrm>
            <a:custGeom>
              <a:avLst/>
              <a:gdLst/>
              <a:ahLst/>
              <a:cxnLst>
                <a:cxn ang="0">
                  <a:pos x="wd2" y="hd2"/>
                </a:cxn>
                <a:cxn ang="5400000">
                  <a:pos x="wd2" y="hd2"/>
                </a:cxn>
                <a:cxn ang="10800000">
                  <a:pos x="wd2" y="hd2"/>
                </a:cxn>
                <a:cxn ang="16200000">
                  <a:pos x="wd2" y="hd2"/>
                </a:cxn>
              </a:cxnLst>
              <a:rect l="0" t="0" r="r" b="b"/>
              <a:pathLst>
                <a:path w="21600" h="21600" extrusionOk="0">
                  <a:moveTo>
                    <a:pt x="19013" y="21600"/>
                  </a:moveTo>
                  <a:lnTo>
                    <a:pt x="0" y="21600"/>
                  </a:lnTo>
                  <a:lnTo>
                    <a:pt x="0" y="0"/>
                  </a:lnTo>
                  <a:lnTo>
                    <a:pt x="19013" y="0"/>
                  </a:lnTo>
                  <a:lnTo>
                    <a:pt x="21600" y="10802"/>
                  </a:lnTo>
                  <a:cubicBezTo>
                    <a:pt x="21600" y="10802"/>
                    <a:pt x="19013" y="21600"/>
                    <a:pt x="19013" y="21600"/>
                  </a:cubicBezTo>
                  <a:close/>
                </a:path>
              </a:pathLst>
            </a:custGeom>
            <a:solidFill>
              <a:schemeClr val="accent4"/>
            </a:solidFill>
            <a:ln w="12700">
              <a:miter lim="400000"/>
            </a:ln>
          </p:spPr>
          <p:txBody>
            <a:bodyPr lIns="38100" tIns="38100" rIns="38100" bIns="38100" anchor="ctr"/>
            <a:lstStyle/>
            <a:p>
              <a:pPr defTabSz="17104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Shape 765"/>
            <p:cNvSpPr/>
            <p:nvPr/>
          </p:nvSpPr>
          <p:spPr>
            <a:xfrm>
              <a:off x="6586966" y="3984874"/>
              <a:ext cx="1428603" cy="37465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l" defTabSz="647700">
                <a:lnSpc>
                  <a:spcPct val="120000"/>
                </a:lnSpc>
                <a:spcBef>
                  <a:spcPts val="1700"/>
                </a:spcBef>
                <a:defRPr sz="2300" b="1">
                  <a:solidFill>
                    <a:srgbClr val="FFFFFF"/>
                  </a:solidFill>
                  <a:latin typeface="Lato"/>
                  <a:ea typeface="Lato"/>
                  <a:cs typeface="Lato"/>
                  <a:sym typeface="Lato"/>
                </a:defRPr>
              </a:lvl1pPr>
            </a:lstStyle>
            <a:p>
              <a:pPr lvl="0">
                <a:lnSpc>
                  <a:spcPct val="100000"/>
                </a:lnSpc>
                <a:defRPr sz="1800" b="0">
                  <a:solidFill>
                    <a:srgbClr val="000000"/>
                  </a:solidFill>
                </a:defRPr>
              </a:pPr>
              <a:r>
                <a:rPr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Issue #1</a:t>
              </a:r>
            </a:p>
          </p:txBody>
        </p:sp>
        <p:sp>
          <p:nvSpPr>
            <p:cNvPr id="42" name="Shape 801"/>
            <p:cNvSpPr/>
            <p:nvPr/>
          </p:nvSpPr>
          <p:spPr>
            <a:xfrm>
              <a:off x="-289339" y="4551697"/>
              <a:ext cx="8635974" cy="1677479"/>
            </a:xfrm>
            <a:prstGeom prst="rect">
              <a:avLst/>
            </a:prstGeom>
            <a:noFill/>
            <a:extLst>
              <a:ext uri="{C572A759-6A51-4108-AA02-DFA0A04FC94B}">
                <ma14:wrappingTextBoxFlag xmlns:ma14="http://schemas.microsoft.com/office/mac/drawingml/2011/main" xmlns="" val="1"/>
              </a:ext>
            </a:extLst>
          </p:spPr>
          <p:txBody>
            <a:bodyPr wrap="square" rtlCol="0">
              <a:spAutoFit/>
            </a:bodyPr>
            <a:lstStyle/>
            <a:p>
              <a:pPr>
                <a:lnSpc>
                  <a:spcPct val="130000"/>
                </a:lnSpc>
              </a:pPr>
              <a:r>
                <a:rPr lang="zh-CN" altLang="en-US" sz="1400" dirty="0">
                  <a:solidFill>
                    <a:schemeClr val="bg1"/>
                  </a:solidFill>
                  <a:latin typeface="微软雅黑" pitchFamily="34" charset="-122"/>
                  <a:ea typeface="微软雅黑" pitchFamily="34" charset="-122"/>
                  <a:cs typeface="Lato Light"/>
                  <a:sym typeface="微软雅黑" panose="020B0503020204020204" pitchFamily="34" charset="-122"/>
                </a:rPr>
                <a:t>输入您的内容输入您的内容输入您的输入您的内容输入您的内容</a:t>
              </a:r>
              <a:r>
                <a:rPr lang="zh-CN" altLang="en-US" sz="1400" dirty="0" smtClean="0">
                  <a:solidFill>
                    <a:schemeClr val="bg1"/>
                  </a:solidFill>
                  <a:latin typeface="微软雅黑" pitchFamily="34" charset="-122"/>
                  <a:ea typeface="微软雅黑" pitchFamily="34" charset="-122"/>
                  <a:cs typeface="Lato Light"/>
                  <a:sym typeface="微软雅黑" panose="020B0503020204020204" pitchFamily="34" charset="-122"/>
                </a:rPr>
                <a:t>输入</a:t>
              </a:r>
              <a:endParaRPr sz="1400" dirty="0">
                <a:solidFill>
                  <a:schemeClr val="bg1"/>
                </a:solidFill>
                <a:latin typeface="微软雅黑" pitchFamily="34" charset="-122"/>
                <a:ea typeface="微软雅黑" pitchFamily="34" charset="-122"/>
                <a:cs typeface="Lato Light"/>
                <a:sym typeface="微软雅黑" panose="020B0503020204020204" pitchFamily="34" charset="-122"/>
              </a:endParaRPr>
            </a:p>
          </p:txBody>
        </p:sp>
      </p:grpSp>
      <p:grpSp>
        <p:nvGrpSpPr>
          <p:cNvPr id="43" name="淘宝网Chenying0907出品 42"/>
          <p:cNvGrpSpPr/>
          <p:nvPr/>
        </p:nvGrpSpPr>
        <p:grpSpPr>
          <a:xfrm>
            <a:off x="1092599" y="2927924"/>
            <a:ext cx="2814159" cy="841760"/>
            <a:chOff x="-179355" y="6637658"/>
            <a:chExt cx="7503121" cy="2258635"/>
          </a:xfrm>
        </p:grpSpPr>
        <p:sp>
          <p:nvSpPr>
            <p:cNvPr id="44" name="Shape 736"/>
            <p:cNvSpPr/>
            <p:nvPr/>
          </p:nvSpPr>
          <p:spPr>
            <a:xfrm>
              <a:off x="4607641" y="6637658"/>
              <a:ext cx="1968953" cy="466128"/>
            </a:xfrm>
            <a:custGeom>
              <a:avLst/>
              <a:gdLst/>
              <a:ahLst/>
              <a:cxnLst>
                <a:cxn ang="0">
                  <a:pos x="wd2" y="hd2"/>
                </a:cxn>
                <a:cxn ang="5400000">
                  <a:pos x="wd2" y="hd2"/>
                </a:cxn>
                <a:cxn ang="10800000">
                  <a:pos x="wd2" y="hd2"/>
                </a:cxn>
                <a:cxn ang="16200000">
                  <a:pos x="wd2" y="hd2"/>
                </a:cxn>
              </a:cxnLst>
              <a:rect l="0" t="0" r="r" b="b"/>
              <a:pathLst>
                <a:path w="21600" h="21600" extrusionOk="0">
                  <a:moveTo>
                    <a:pt x="19013" y="21600"/>
                  </a:moveTo>
                  <a:lnTo>
                    <a:pt x="0" y="21600"/>
                  </a:lnTo>
                  <a:lnTo>
                    <a:pt x="0" y="0"/>
                  </a:lnTo>
                  <a:lnTo>
                    <a:pt x="19013" y="0"/>
                  </a:lnTo>
                  <a:lnTo>
                    <a:pt x="21600" y="10801"/>
                  </a:lnTo>
                  <a:cubicBezTo>
                    <a:pt x="21600" y="10801"/>
                    <a:pt x="19013" y="21600"/>
                    <a:pt x="19013" y="21600"/>
                  </a:cubicBezTo>
                  <a:close/>
                </a:path>
              </a:pathLst>
            </a:custGeom>
            <a:solidFill>
              <a:schemeClr val="accent5"/>
            </a:solidFill>
            <a:ln w="12700">
              <a:miter lim="400000"/>
            </a:ln>
          </p:spPr>
          <p:txBody>
            <a:bodyPr lIns="38100" tIns="38100" rIns="38100" bIns="38100" anchor="ctr"/>
            <a:lstStyle/>
            <a:p>
              <a:pPr defTabSz="17104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5" name="Shape 770"/>
            <p:cNvSpPr/>
            <p:nvPr/>
          </p:nvSpPr>
          <p:spPr>
            <a:xfrm>
              <a:off x="4877815" y="6692922"/>
              <a:ext cx="1428603" cy="37465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l" defTabSz="647700">
                <a:lnSpc>
                  <a:spcPct val="120000"/>
                </a:lnSpc>
                <a:spcBef>
                  <a:spcPts val="1700"/>
                </a:spcBef>
                <a:defRPr sz="2300" b="1">
                  <a:solidFill>
                    <a:srgbClr val="FFFFFF"/>
                  </a:solidFill>
                  <a:latin typeface="Lato"/>
                  <a:ea typeface="Lato"/>
                  <a:cs typeface="Lato"/>
                  <a:sym typeface="Lato"/>
                </a:defRPr>
              </a:lvl1pPr>
            </a:lstStyle>
            <a:p>
              <a:pPr lvl="0">
                <a:lnSpc>
                  <a:spcPct val="100000"/>
                </a:lnSpc>
                <a:defRPr sz="1800" b="0">
                  <a:solidFill>
                    <a:srgbClr val="000000"/>
                  </a:solidFill>
                </a:defRPr>
              </a:pPr>
              <a:r>
                <a:rPr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Issue #6</a:t>
              </a:r>
            </a:p>
          </p:txBody>
        </p:sp>
        <p:sp>
          <p:nvSpPr>
            <p:cNvPr id="46" name="Shape 801"/>
            <p:cNvSpPr/>
            <p:nvPr/>
          </p:nvSpPr>
          <p:spPr>
            <a:xfrm>
              <a:off x="-179355" y="7218816"/>
              <a:ext cx="7503121" cy="1677477"/>
            </a:xfrm>
            <a:prstGeom prst="rect">
              <a:avLst/>
            </a:prstGeom>
            <a:noFill/>
            <a:extLst>
              <a:ext uri="{C572A759-6A51-4108-AA02-DFA0A04FC94B}">
                <ma14:wrappingTextBoxFlag xmlns:ma14="http://schemas.microsoft.com/office/mac/drawingml/2011/main" xmlns="" val="1"/>
              </a:ext>
            </a:extLst>
          </p:spPr>
          <p:txBody>
            <a:bodyPr wrap="square" rtlCol="0">
              <a:spAutoFit/>
            </a:bodyPr>
            <a:lstStyle/>
            <a:p>
              <a:pPr>
                <a:lnSpc>
                  <a:spcPct val="130000"/>
                </a:lnSpc>
              </a:pPr>
              <a:r>
                <a:rPr lang="zh-CN" altLang="en-US" sz="1400" dirty="0">
                  <a:solidFill>
                    <a:schemeClr val="bg1"/>
                  </a:solidFill>
                  <a:latin typeface="微软雅黑" pitchFamily="34" charset="-122"/>
                  <a:ea typeface="微软雅黑" pitchFamily="34" charset="-122"/>
                  <a:cs typeface="Lato Light"/>
                  <a:sym typeface="微软雅黑" panose="020B0503020204020204" pitchFamily="34" charset="-122"/>
                </a:rPr>
                <a:t>输入您的内容输入您的内容输入您的输入您的</a:t>
              </a:r>
              <a:r>
                <a:rPr lang="zh-CN" altLang="en-US" sz="1400" dirty="0" smtClean="0">
                  <a:solidFill>
                    <a:schemeClr val="bg1"/>
                  </a:solidFill>
                  <a:latin typeface="微软雅黑" pitchFamily="34" charset="-122"/>
                  <a:ea typeface="微软雅黑" pitchFamily="34" charset="-122"/>
                  <a:cs typeface="Lato Light"/>
                  <a:sym typeface="微软雅黑" panose="020B0503020204020204" pitchFamily="34" charset="-122"/>
                </a:rPr>
                <a:t>内容</a:t>
              </a:r>
              <a:endParaRPr sz="1400" dirty="0">
                <a:solidFill>
                  <a:schemeClr val="bg1"/>
                </a:solidFill>
                <a:latin typeface="微软雅黑" pitchFamily="34" charset="-122"/>
                <a:ea typeface="微软雅黑" pitchFamily="34" charset="-122"/>
                <a:cs typeface="Lato Light"/>
                <a:sym typeface="微软雅黑" panose="020B0503020204020204" pitchFamily="34" charset="-122"/>
              </a:endParaRPr>
            </a:p>
          </p:txBody>
        </p:sp>
      </p:grpSp>
      <p:grpSp>
        <p:nvGrpSpPr>
          <p:cNvPr id="47" name="淘宝网Chenying0907出品 46"/>
          <p:cNvGrpSpPr/>
          <p:nvPr/>
        </p:nvGrpSpPr>
        <p:grpSpPr>
          <a:xfrm>
            <a:off x="1092599" y="4124213"/>
            <a:ext cx="3073633" cy="895300"/>
            <a:chOff x="-179361" y="10150008"/>
            <a:chExt cx="8194930" cy="2402298"/>
          </a:xfrm>
        </p:grpSpPr>
        <p:sp>
          <p:nvSpPr>
            <p:cNvPr id="48" name="Shape 737"/>
            <p:cNvSpPr/>
            <p:nvPr/>
          </p:nvSpPr>
          <p:spPr>
            <a:xfrm>
              <a:off x="5658538" y="10150008"/>
              <a:ext cx="1968954" cy="466127"/>
            </a:xfrm>
            <a:custGeom>
              <a:avLst/>
              <a:gdLst/>
              <a:ahLst/>
              <a:cxnLst>
                <a:cxn ang="0">
                  <a:pos x="wd2" y="hd2"/>
                </a:cxn>
                <a:cxn ang="5400000">
                  <a:pos x="wd2" y="hd2"/>
                </a:cxn>
                <a:cxn ang="10800000">
                  <a:pos x="wd2" y="hd2"/>
                </a:cxn>
                <a:cxn ang="16200000">
                  <a:pos x="wd2" y="hd2"/>
                </a:cxn>
              </a:cxnLst>
              <a:rect l="0" t="0" r="r" b="b"/>
              <a:pathLst>
                <a:path w="21600" h="21600" extrusionOk="0">
                  <a:moveTo>
                    <a:pt x="19013" y="0"/>
                  </a:moveTo>
                  <a:lnTo>
                    <a:pt x="0" y="0"/>
                  </a:lnTo>
                  <a:lnTo>
                    <a:pt x="0" y="21600"/>
                  </a:lnTo>
                  <a:lnTo>
                    <a:pt x="19013" y="21600"/>
                  </a:lnTo>
                  <a:lnTo>
                    <a:pt x="21600" y="10799"/>
                  </a:lnTo>
                  <a:cubicBezTo>
                    <a:pt x="21600" y="10799"/>
                    <a:pt x="19013" y="0"/>
                    <a:pt x="19013" y="0"/>
                  </a:cubicBezTo>
                  <a:close/>
                </a:path>
              </a:pathLst>
            </a:custGeom>
            <a:solidFill>
              <a:schemeClr val="accent3"/>
            </a:solidFill>
            <a:ln w="12700">
              <a:miter lim="400000"/>
            </a:ln>
          </p:spPr>
          <p:txBody>
            <a:bodyPr lIns="38100" tIns="38100" rIns="38100" bIns="38100" anchor="ctr"/>
            <a:lstStyle/>
            <a:p>
              <a:pPr defTabSz="17104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Shape 769"/>
            <p:cNvSpPr/>
            <p:nvPr/>
          </p:nvSpPr>
          <p:spPr>
            <a:xfrm>
              <a:off x="5865933" y="10192571"/>
              <a:ext cx="1428603" cy="37465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l" defTabSz="647700">
                <a:lnSpc>
                  <a:spcPct val="120000"/>
                </a:lnSpc>
                <a:spcBef>
                  <a:spcPts val="1700"/>
                </a:spcBef>
                <a:defRPr sz="2300" b="1">
                  <a:solidFill>
                    <a:srgbClr val="FFFFFF"/>
                  </a:solidFill>
                  <a:latin typeface="Lato"/>
                  <a:ea typeface="Lato"/>
                  <a:cs typeface="Lato"/>
                  <a:sym typeface="Lato"/>
                </a:defRPr>
              </a:lvl1pPr>
            </a:lstStyle>
            <a:p>
              <a:pPr lvl="0">
                <a:lnSpc>
                  <a:spcPct val="100000"/>
                </a:lnSpc>
                <a:defRPr sz="1800" b="0">
                  <a:solidFill>
                    <a:srgbClr val="000000"/>
                  </a:solidFill>
                </a:defRPr>
              </a:pPr>
              <a:r>
                <a:rPr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Issue #5</a:t>
              </a:r>
            </a:p>
          </p:txBody>
        </p:sp>
        <p:sp>
          <p:nvSpPr>
            <p:cNvPr id="50" name="Shape 801"/>
            <p:cNvSpPr/>
            <p:nvPr/>
          </p:nvSpPr>
          <p:spPr>
            <a:xfrm>
              <a:off x="-179361" y="10874827"/>
              <a:ext cx="8194930" cy="1677479"/>
            </a:xfrm>
            <a:prstGeom prst="rect">
              <a:avLst/>
            </a:prstGeom>
            <a:noFill/>
            <a:extLst>
              <a:ext uri="{C572A759-6A51-4108-AA02-DFA0A04FC94B}">
                <ma14:wrappingTextBoxFlag xmlns:ma14="http://schemas.microsoft.com/office/mac/drawingml/2011/main" xmlns="" val="1"/>
              </a:ext>
            </a:extLst>
          </p:spPr>
          <p:txBody>
            <a:bodyPr wrap="square" rtlCol="0">
              <a:spAutoFit/>
            </a:bodyPr>
            <a:lstStyle/>
            <a:p>
              <a:pPr>
                <a:lnSpc>
                  <a:spcPct val="130000"/>
                </a:lnSpc>
              </a:pPr>
              <a:r>
                <a:rPr lang="zh-CN" altLang="en-US" sz="1400" dirty="0">
                  <a:solidFill>
                    <a:schemeClr val="bg1"/>
                  </a:solidFill>
                  <a:latin typeface="微软雅黑" pitchFamily="34" charset="-122"/>
                  <a:ea typeface="微软雅黑" pitchFamily="34" charset="-122"/>
                  <a:cs typeface="Lato Light"/>
                  <a:sym typeface="微软雅黑" panose="020B0503020204020204" pitchFamily="34" charset="-122"/>
                </a:rPr>
                <a:t>输入您的内容输入您的内容输入您的输入您的内容输入您的内容</a:t>
              </a:r>
              <a:r>
                <a:rPr lang="zh-CN" altLang="en-US" sz="1400" dirty="0" smtClean="0">
                  <a:solidFill>
                    <a:schemeClr val="bg1"/>
                  </a:solidFill>
                  <a:latin typeface="微软雅黑" pitchFamily="34" charset="-122"/>
                  <a:ea typeface="微软雅黑" pitchFamily="34" charset="-122"/>
                  <a:cs typeface="Lato Light"/>
                  <a:sym typeface="微软雅黑" panose="020B0503020204020204" pitchFamily="34" charset="-122"/>
                </a:rPr>
                <a:t>输入</a:t>
              </a:r>
              <a:endParaRPr sz="1400" dirty="0">
                <a:solidFill>
                  <a:schemeClr val="bg1"/>
                </a:solidFill>
                <a:latin typeface="微软雅黑" pitchFamily="34" charset="-122"/>
                <a:ea typeface="微软雅黑" pitchFamily="34" charset="-122"/>
                <a:cs typeface="Lato Light"/>
                <a:sym typeface="微软雅黑" panose="020B0503020204020204" pitchFamily="34" charset="-122"/>
              </a:endParaRPr>
            </a:p>
          </p:txBody>
        </p:sp>
      </p:grpSp>
      <p:grpSp>
        <p:nvGrpSpPr>
          <p:cNvPr id="51" name="淘宝网Chenying0907出品 50"/>
          <p:cNvGrpSpPr/>
          <p:nvPr/>
        </p:nvGrpSpPr>
        <p:grpSpPr>
          <a:xfrm>
            <a:off x="7698991" y="1865539"/>
            <a:ext cx="3353404" cy="877108"/>
            <a:chOff x="16141745" y="4670083"/>
            <a:chExt cx="8940856" cy="2353483"/>
          </a:xfrm>
        </p:grpSpPr>
        <p:sp>
          <p:nvSpPr>
            <p:cNvPr id="52" name="Shape 734"/>
            <p:cNvSpPr/>
            <p:nvPr/>
          </p:nvSpPr>
          <p:spPr>
            <a:xfrm>
              <a:off x="16141745" y="4670083"/>
              <a:ext cx="1968953" cy="466142"/>
            </a:xfrm>
            <a:custGeom>
              <a:avLst/>
              <a:gdLst/>
              <a:ahLst/>
              <a:cxnLst>
                <a:cxn ang="0">
                  <a:pos x="wd2" y="hd2"/>
                </a:cxn>
                <a:cxn ang="5400000">
                  <a:pos x="wd2" y="hd2"/>
                </a:cxn>
                <a:cxn ang="10800000">
                  <a:pos x="wd2" y="hd2"/>
                </a:cxn>
                <a:cxn ang="16200000">
                  <a:pos x="wd2" y="hd2"/>
                </a:cxn>
              </a:cxnLst>
              <a:rect l="0" t="0" r="r" b="b"/>
              <a:pathLst>
                <a:path w="21600" h="21600" extrusionOk="0">
                  <a:moveTo>
                    <a:pt x="2587" y="21600"/>
                  </a:moveTo>
                  <a:lnTo>
                    <a:pt x="21600" y="21600"/>
                  </a:lnTo>
                  <a:lnTo>
                    <a:pt x="21600" y="0"/>
                  </a:lnTo>
                  <a:lnTo>
                    <a:pt x="2587" y="0"/>
                  </a:lnTo>
                  <a:lnTo>
                    <a:pt x="0" y="10802"/>
                  </a:lnTo>
                  <a:cubicBezTo>
                    <a:pt x="0" y="10802"/>
                    <a:pt x="2587" y="21600"/>
                    <a:pt x="2587" y="21600"/>
                  </a:cubicBezTo>
                  <a:close/>
                </a:path>
              </a:pathLst>
            </a:cu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3" name="Shape 766"/>
            <p:cNvSpPr/>
            <p:nvPr/>
          </p:nvSpPr>
          <p:spPr>
            <a:xfrm>
              <a:off x="16598820" y="4695483"/>
              <a:ext cx="1428600" cy="37465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l" defTabSz="647700">
                <a:lnSpc>
                  <a:spcPct val="120000"/>
                </a:lnSpc>
                <a:spcBef>
                  <a:spcPts val="1700"/>
                </a:spcBef>
                <a:defRPr sz="2300" b="1">
                  <a:solidFill>
                    <a:srgbClr val="FFFFFF"/>
                  </a:solidFill>
                  <a:latin typeface="Lato"/>
                  <a:ea typeface="Lato"/>
                  <a:cs typeface="Lato"/>
                  <a:sym typeface="Lato"/>
                </a:defRPr>
              </a:lvl1pPr>
            </a:lstStyle>
            <a:p>
              <a:pPr lvl="0">
                <a:lnSpc>
                  <a:spcPct val="100000"/>
                </a:lnSpc>
                <a:defRPr sz="1800" b="0">
                  <a:solidFill>
                    <a:srgbClr val="000000"/>
                  </a:solidFill>
                </a:defRPr>
              </a:pPr>
              <a:r>
                <a:rPr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Issue #2</a:t>
              </a:r>
            </a:p>
          </p:txBody>
        </p:sp>
        <p:sp>
          <p:nvSpPr>
            <p:cNvPr id="54" name="Shape 801"/>
            <p:cNvSpPr/>
            <p:nvPr/>
          </p:nvSpPr>
          <p:spPr>
            <a:xfrm>
              <a:off x="16339705" y="5346088"/>
              <a:ext cx="8742896" cy="1677478"/>
            </a:xfrm>
            <a:prstGeom prst="rect">
              <a:avLst/>
            </a:prstGeom>
            <a:noFill/>
            <a:extLst>
              <a:ext uri="{C572A759-6A51-4108-AA02-DFA0A04FC94B}">
                <ma14:wrappingTextBoxFlag xmlns:ma14="http://schemas.microsoft.com/office/mac/drawingml/2011/main" xmlns="" val="1"/>
              </a:ext>
            </a:extLst>
          </p:spPr>
          <p:txBody>
            <a:bodyPr wrap="square" rtlCol="0">
              <a:spAutoFit/>
            </a:bodyPr>
            <a:lstStyle/>
            <a:p>
              <a:pPr>
                <a:lnSpc>
                  <a:spcPct val="130000"/>
                </a:lnSpc>
              </a:pPr>
              <a:r>
                <a:rPr lang="zh-CN" altLang="en-US" sz="1400" dirty="0">
                  <a:solidFill>
                    <a:schemeClr val="bg1"/>
                  </a:solidFill>
                  <a:latin typeface="微软雅黑" pitchFamily="34" charset="-122"/>
                  <a:ea typeface="微软雅黑" pitchFamily="34" charset="-122"/>
                  <a:cs typeface="Lato Light"/>
                  <a:sym typeface="微软雅黑" panose="020B0503020204020204" pitchFamily="34" charset="-122"/>
                </a:rPr>
                <a:t>输入您的内容输入您的内容输入您的输入您的内容输入您的内容输入您的内容</a:t>
              </a:r>
              <a:endParaRPr sz="1400" dirty="0">
                <a:solidFill>
                  <a:schemeClr val="bg1"/>
                </a:solidFill>
                <a:latin typeface="微软雅黑" pitchFamily="34" charset="-122"/>
                <a:ea typeface="微软雅黑" pitchFamily="34" charset="-122"/>
                <a:cs typeface="Lato Light"/>
                <a:sym typeface="微软雅黑" panose="020B0503020204020204" pitchFamily="34" charset="-122"/>
              </a:endParaRPr>
            </a:p>
          </p:txBody>
        </p:sp>
      </p:grpSp>
      <p:grpSp>
        <p:nvGrpSpPr>
          <p:cNvPr id="55" name="淘宝网Chenying0907出品 54"/>
          <p:cNvGrpSpPr/>
          <p:nvPr/>
        </p:nvGrpSpPr>
        <p:grpSpPr>
          <a:xfrm>
            <a:off x="8090206" y="3139641"/>
            <a:ext cx="3119641" cy="856601"/>
            <a:chOff x="17184801" y="8088786"/>
            <a:chExt cx="8317600" cy="2298458"/>
          </a:xfrm>
        </p:grpSpPr>
        <p:sp>
          <p:nvSpPr>
            <p:cNvPr id="56" name="Shape 733"/>
            <p:cNvSpPr/>
            <p:nvPr/>
          </p:nvSpPr>
          <p:spPr>
            <a:xfrm>
              <a:off x="17184801" y="8088786"/>
              <a:ext cx="1968953" cy="466142"/>
            </a:xfrm>
            <a:custGeom>
              <a:avLst/>
              <a:gdLst/>
              <a:ahLst/>
              <a:cxnLst>
                <a:cxn ang="0">
                  <a:pos x="wd2" y="hd2"/>
                </a:cxn>
                <a:cxn ang="5400000">
                  <a:pos x="wd2" y="hd2"/>
                </a:cxn>
                <a:cxn ang="10800000">
                  <a:pos x="wd2" y="hd2"/>
                </a:cxn>
                <a:cxn ang="16200000">
                  <a:pos x="wd2" y="hd2"/>
                </a:cxn>
              </a:cxnLst>
              <a:rect l="0" t="0" r="r" b="b"/>
              <a:pathLst>
                <a:path w="21600" h="21600" extrusionOk="0">
                  <a:moveTo>
                    <a:pt x="2587" y="0"/>
                  </a:moveTo>
                  <a:lnTo>
                    <a:pt x="21600" y="0"/>
                  </a:lnTo>
                  <a:lnTo>
                    <a:pt x="21600" y="21600"/>
                  </a:lnTo>
                  <a:lnTo>
                    <a:pt x="2587" y="21600"/>
                  </a:lnTo>
                  <a:lnTo>
                    <a:pt x="0" y="10798"/>
                  </a:lnTo>
                  <a:cubicBezTo>
                    <a:pt x="0" y="10798"/>
                    <a:pt x="2587" y="0"/>
                    <a:pt x="2587" y="0"/>
                  </a:cubicBezTo>
                  <a:close/>
                </a:path>
              </a:pathLst>
            </a:custGeom>
            <a:solidFill>
              <a:schemeClr val="accent2"/>
            </a:solidFill>
            <a:ln w="12700">
              <a:miter lim="400000"/>
            </a:ln>
          </p:spPr>
          <p:txBody>
            <a:bodyPr lIns="38100" tIns="38100" rIns="38100" bIns="38100" anchor="ctr"/>
            <a:lstStyle/>
            <a:p>
              <a:pPr defTabSz="17104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7" name="Shape 767"/>
            <p:cNvSpPr/>
            <p:nvPr/>
          </p:nvSpPr>
          <p:spPr>
            <a:xfrm>
              <a:off x="17665620" y="8097795"/>
              <a:ext cx="1428600" cy="37465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l" defTabSz="647700">
                <a:lnSpc>
                  <a:spcPct val="120000"/>
                </a:lnSpc>
                <a:spcBef>
                  <a:spcPts val="1700"/>
                </a:spcBef>
                <a:defRPr sz="2300" b="1">
                  <a:solidFill>
                    <a:srgbClr val="FFFFFF"/>
                  </a:solidFill>
                  <a:latin typeface="Lato"/>
                  <a:ea typeface="Lato"/>
                  <a:cs typeface="Lato"/>
                  <a:sym typeface="Lato"/>
                </a:defRPr>
              </a:lvl1pPr>
            </a:lstStyle>
            <a:p>
              <a:pPr lvl="0">
                <a:lnSpc>
                  <a:spcPct val="100000"/>
                </a:lnSpc>
                <a:defRPr sz="1800" b="0">
                  <a:solidFill>
                    <a:srgbClr val="000000"/>
                  </a:solidFill>
                </a:defRPr>
              </a:pPr>
              <a:r>
                <a:rPr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Issue #3</a:t>
              </a:r>
            </a:p>
          </p:txBody>
        </p:sp>
        <p:sp>
          <p:nvSpPr>
            <p:cNvPr id="58" name="Shape 801"/>
            <p:cNvSpPr/>
            <p:nvPr/>
          </p:nvSpPr>
          <p:spPr>
            <a:xfrm>
              <a:off x="17313115" y="8709766"/>
              <a:ext cx="8189286" cy="1677478"/>
            </a:xfrm>
            <a:prstGeom prst="rect">
              <a:avLst/>
            </a:prstGeom>
            <a:noFill/>
            <a:extLst>
              <a:ext uri="{C572A759-6A51-4108-AA02-DFA0A04FC94B}">
                <ma14:wrappingTextBoxFlag xmlns:ma14="http://schemas.microsoft.com/office/mac/drawingml/2011/main" xmlns="" val="1"/>
              </a:ext>
            </a:extLst>
          </p:spPr>
          <p:txBody>
            <a:bodyPr wrap="square" rtlCol="0">
              <a:spAutoFit/>
            </a:bodyPr>
            <a:lstStyle/>
            <a:p>
              <a:pPr>
                <a:lnSpc>
                  <a:spcPct val="130000"/>
                </a:lnSpc>
              </a:pPr>
              <a:r>
                <a:rPr lang="zh-CN" altLang="en-US" sz="1400" dirty="0">
                  <a:solidFill>
                    <a:schemeClr val="bg1"/>
                  </a:solidFill>
                  <a:latin typeface="微软雅黑" pitchFamily="34" charset="-122"/>
                  <a:ea typeface="微软雅黑" pitchFamily="34" charset="-122"/>
                  <a:cs typeface="Lato Light"/>
                  <a:sym typeface="微软雅黑" panose="020B0503020204020204" pitchFamily="34" charset="-122"/>
                </a:rPr>
                <a:t>输入您的内容输入您的内容输入您的输入您的内容输入您的</a:t>
              </a:r>
              <a:r>
                <a:rPr lang="zh-CN" altLang="en-US" sz="1400" dirty="0" smtClean="0">
                  <a:solidFill>
                    <a:schemeClr val="bg1"/>
                  </a:solidFill>
                  <a:latin typeface="微软雅黑" pitchFamily="34" charset="-122"/>
                  <a:ea typeface="微软雅黑" pitchFamily="34" charset="-122"/>
                  <a:cs typeface="Lato Light"/>
                  <a:sym typeface="微软雅黑" panose="020B0503020204020204" pitchFamily="34" charset="-122"/>
                </a:rPr>
                <a:t>内容</a:t>
              </a:r>
              <a:endParaRPr sz="1400" dirty="0">
                <a:solidFill>
                  <a:schemeClr val="bg1"/>
                </a:solidFill>
                <a:latin typeface="微软雅黑" pitchFamily="34" charset="-122"/>
                <a:ea typeface="微软雅黑" pitchFamily="34" charset="-122"/>
                <a:cs typeface="Lato Light"/>
                <a:sym typeface="微软雅黑" panose="020B0503020204020204" pitchFamily="34" charset="-122"/>
              </a:endParaRPr>
            </a:p>
          </p:txBody>
        </p:sp>
      </p:grpSp>
      <p:grpSp>
        <p:nvGrpSpPr>
          <p:cNvPr id="59" name="淘宝网Chenying0907出品 58"/>
          <p:cNvGrpSpPr/>
          <p:nvPr/>
        </p:nvGrpSpPr>
        <p:grpSpPr>
          <a:xfrm>
            <a:off x="7150278" y="4178695"/>
            <a:ext cx="4096936" cy="878490"/>
            <a:chOff x="14678766" y="10876814"/>
            <a:chExt cx="10923265" cy="2357190"/>
          </a:xfrm>
        </p:grpSpPr>
        <p:sp>
          <p:nvSpPr>
            <p:cNvPr id="60" name="Shape 735"/>
            <p:cNvSpPr/>
            <p:nvPr/>
          </p:nvSpPr>
          <p:spPr>
            <a:xfrm>
              <a:off x="14678766" y="10876814"/>
              <a:ext cx="1968954" cy="466142"/>
            </a:xfrm>
            <a:custGeom>
              <a:avLst/>
              <a:gdLst/>
              <a:ahLst/>
              <a:cxnLst>
                <a:cxn ang="0">
                  <a:pos x="wd2" y="hd2"/>
                </a:cxn>
                <a:cxn ang="5400000">
                  <a:pos x="wd2" y="hd2"/>
                </a:cxn>
                <a:cxn ang="10800000">
                  <a:pos x="wd2" y="hd2"/>
                </a:cxn>
                <a:cxn ang="16200000">
                  <a:pos x="wd2" y="hd2"/>
                </a:cxn>
              </a:cxnLst>
              <a:rect l="0" t="0" r="r" b="b"/>
              <a:pathLst>
                <a:path w="21600" h="21600" extrusionOk="0">
                  <a:moveTo>
                    <a:pt x="2587" y="0"/>
                  </a:moveTo>
                  <a:lnTo>
                    <a:pt x="21600" y="0"/>
                  </a:lnTo>
                  <a:lnTo>
                    <a:pt x="21600" y="21600"/>
                  </a:lnTo>
                  <a:lnTo>
                    <a:pt x="2587" y="21600"/>
                  </a:lnTo>
                  <a:lnTo>
                    <a:pt x="0" y="10798"/>
                  </a:lnTo>
                  <a:cubicBezTo>
                    <a:pt x="0" y="10798"/>
                    <a:pt x="2587" y="0"/>
                    <a:pt x="2587" y="0"/>
                  </a:cubicBezTo>
                  <a:close/>
                </a:path>
              </a:pathLst>
            </a:custGeom>
            <a:solidFill>
              <a:schemeClr val="accent3"/>
            </a:solidFill>
            <a:ln w="12700">
              <a:miter lim="400000"/>
            </a:ln>
          </p:spPr>
          <p:txBody>
            <a:bodyPr lIns="38100" tIns="38100" rIns="38100" bIns="38100" anchor="ctr"/>
            <a:lstStyle/>
            <a:p>
              <a:pPr defTabSz="17104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Shape 768"/>
            <p:cNvSpPr/>
            <p:nvPr/>
          </p:nvSpPr>
          <p:spPr>
            <a:xfrm>
              <a:off x="15232558" y="10906687"/>
              <a:ext cx="1428603" cy="37465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l" defTabSz="647700">
                <a:lnSpc>
                  <a:spcPct val="120000"/>
                </a:lnSpc>
                <a:spcBef>
                  <a:spcPts val="1700"/>
                </a:spcBef>
                <a:defRPr sz="2300" b="1">
                  <a:solidFill>
                    <a:srgbClr val="FFFFFF"/>
                  </a:solidFill>
                  <a:latin typeface="Lato"/>
                  <a:ea typeface="Lato"/>
                  <a:cs typeface="Lato"/>
                  <a:sym typeface="Lato"/>
                </a:defRPr>
              </a:lvl1pPr>
            </a:lstStyle>
            <a:p>
              <a:pPr lvl="0">
                <a:lnSpc>
                  <a:spcPct val="100000"/>
                </a:lnSpc>
                <a:defRPr sz="1800" b="0">
                  <a:solidFill>
                    <a:srgbClr val="000000"/>
                  </a:solidFill>
                </a:defRPr>
              </a:pPr>
              <a:r>
                <a:rPr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Issue #4</a:t>
              </a:r>
            </a:p>
          </p:txBody>
        </p:sp>
        <p:sp>
          <p:nvSpPr>
            <p:cNvPr id="62" name="Shape 801"/>
            <p:cNvSpPr/>
            <p:nvPr/>
          </p:nvSpPr>
          <p:spPr>
            <a:xfrm>
              <a:off x="14911104" y="11556527"/>
              <a:ext cx="10690927" cy="1677477"/>
            </a:xfrm>
            <a:prstGeom prst="rect">
              <a:avLst/>
            </a:prstGeom>
            <a:noFill/>
            <a:extLst>
              <a:ext uri="{C572A759-6A51-4108-AA02-DFA0A04FC94B}">
                <ma14:wrappingTextBoxFlag xmlns:ma14="http://schemas.microsoft.com/office/mac/drawingml/2011/main" xmlns="" val="1"/>
              </a:ext>
            </a:extLst>
          </p:spPr>
          <p:txBody>
            <a:bodyPr wrap="square" rtlCol="0">
              <a:spAutoFit/>
            </a:bodyPr>
            <a:lstStyle/>
            <a:p>
              <a:pPr>
                <a:lnSpc>
                  <a:spcPct val="130000"/>
                </a:lnSpc>
              </a:pPr>
              <a:r>
                <a:rPr lang="zh-CN" altLang="en-US" sz="1400" dirty="0">
                  <a:solidFill>
                    <a:schemeClr val="bg1"/>
                  </a:solidFill>
                  <a:latin typeface="微软雅黑" pitchFamily="34" charset="-122"/>
                  <a:ea typeface="微软雅黑" pitchFamily="34" charset="-122"/>
                  <a:cs typeface="Lato Light"/>
                  <a:sym typeface="微软雅黑" panose="020B0503020204020204" pitchFamily="34" charset="-122"/>
                </a:rPr>
                <a:t>输入您的内容输入您的内容输入您的输入您的内容输入您的内容输入您的内容输入</a:t>
              </a:r>
              <a:endParaRPr sz="1400" dirty="0">
                <a:solidFill>
                  <a:schemeClr val="bg1"/>
                </a:solidFill>
                <a:latin typeface="微软雅黑" pitchFamily="34" charset="-122"/>
                <a:ea typeface="微软雅黑" pitchFamily="34" charset="-122"/>
                <a:cs typeface="Lato Light"/>
                <a:sym typeface="微软雅黑" panose="020B0503020204020204" pitchFamily="34" charset="-122"/>
              </a:endParaRPr>
            </a:p>
          </p:txBody>
        </p:sp>
      </p:grpSp>
      <p:sp>
        <p:nvSpPr>
          <p:cNvPr id="63" name="灯片编号占位符 62"/>
          <p:cNvSpPr>
            <a:spLocks noGrp="1"/>
          </p:cNvSpPr>
          <p:nvPr>
            <p:ph type="sldNum" sz="quarter" idx="4294967295"/>
          </p:nvPr>
        </p:nvSpPr>
        <p:spPr>
          <a:xfrm>
            <a:off x="11701463" y="6450013"/>
            <a:ext cx="490537" cy="365125"/>
          </a:xfrm>
        </p:spPr>
        <p:txBody>
          <a:bodyPr/>
          <a:lstStyle/>
          <a:p>
            <a:fld id="{4C768070-880A-4F19-BCFD-7D90584E8C07}" type="slidenum">
              <a:rPr lang="zh-CN" altLang="en-US"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pPr/>
              <a:t>12</a:t>
            </a:fld>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64" name="淘宝网chenying0907出品 6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67247" y="1544579"/>
            <a:ext cx="3420227" cy="3488280"/>
          </a:xfrm>
          <a:prstGeom prst="rect">
            <a:avLst/>
          </a:prstGeom>
        </p:spPr>
      </p:pic>
    </p:spTree>
    <p:extLst>
      <p:ext uri="{BB962C8B-B14F-4D97-AF65-F5344CB8AC3E}">
        <p14:creationId xmlns:p14="http://schemas.microsoft.com/office/powerpoint/2010/main" val="735073792"/>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p:cTn id="7" dur="500" fill="hold"/>
                                        <p:tgtEl>
                                          <p:spTgt spid="64"/>
                                        </p:tgtEl>
                                        <p:attrNameLst>
                                          <p:attrName>ppt_w</p:attrName>
                                        </p:attrNameLst>
                                      </p:cBhvr>
                                      <p:tavLst>
                                        <p:tav tm="0">
                                          <p:val>
                                            <p:fltVal val="0"/>
                                          </p:val>
                                        </p:tav>
                                        <p:tav tm="100000">
                                          <p:val>
                                            <p:strVal val="#ppt_w"/>
                                          </p:val>
                                        </p:tav>
                                      </p:tavLst>
                                    </p:anim>
                                    <p:anim calcmode="lin" valueType="num">
                                      <p:cBhvr>
                                        <p:cTn id="8" dur="500" fill="hold"/>
                                        <p:tgtEl>
                                          <p:spTgt spid="64"/>
                                        </p:tgtEl>
                                        <p:attrNameLst>
                                          <p:attrName>ppt_h</p:attrName>
                                        </p:attrNameLst>
                                      </p:cBhvr>
                                      <p:tavLst>
                                        <p:tav tm="0">
                                          <p:val>
                                            <p:fltVal val="0"/>
                                          </p:val>
                                        </p:tav>
                                        <p:tav tm="100000">
                                          <p:val>
                                            <p:strVal val="#ppt_h"/>
                                          </p:val>
                                        </p:tav>
                                      </p:tavLst>
                                    </p:anim>
                                    <p:animEffect transition="in" filter="fade">
                                      <p:cBhvr>
                                        <p:cTn id="9" dur="500"/>
                                        <p:tgtEl>
                                          <p:spTgt spid="64"/>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39"/>
                                        </p:tgtEl>
                                        <p:attrNameLst>
                                          <p:attrName>style.visibility</p:attrName>
                                        </p:attrNameLst>
                                      </p:cBhvr>
                                      <p:to>
                                        <p:strVal val="visible"/>
                                      </p:to>
                                    </p:set>
                                    <p:anim calcmode="lin" valueType="num">
                                      <p:cBhvr additive="base">
                                        <p:cTn id="13" dur="500" fill="hold"/>
                                        <p:tgtEl>
                                          <p:spTgt spid="39"/>
                                        </p:tgtEl>
                                        <p:attrNameLst>
                                          <p:attrName>ppt_x</p:attrName>
                                        </p:attrNameLst>
                                      </p:cBhvr>
                                      <p:tavLst>
                                        <p:tav tm="0">
                                          <p:val>
                                            <p:strVal val="0-#ppt_w/2"/>
                                          </p:val>
                                        </p:tav>
                                        <p:tav tm="100000">
                                          <p:val>
                                            <p:strVal val="#ppt_x"/>
                                          </p:val>
                                        </p:tav>
                                      </p:tavLst>
                                    </p:anim>
                                    <p:anim calcmode="lin" valueType="num">
                                      <p:cBhvr additive="base">
                                        <p:cTn id="14" dur="500" fill="hold"/>
                                        <p:tgtEl>
                                          <p:spTgt spid="39"/>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250"/>
                                  </p:stCondLst>
                                  <p:childTnLst>
                                    <p:set>
                                      <p:cBhvr>
                                        <p:cTn id="16" dur="1" fill="hold">
                                          <p:stCondLst>
                                            <p:cond delay="0"/>
                                          </p:stCondLst>
                                        </p:cTn>
                                        <p:tgtEl>
                                          <p:spTgt spid="43"/>
                                        </p:tgtEl>
                                        <p:attrNameLst>
                                          <p:attrName>style.visibility</p:attrName>
                                        </p:attrNameLst>
                                      </p:cBhvr>
                                      <p:to>
                                        <p:strVal val="visible"/>
                                      </p:to>
                                    </p:set>
                                    <p:anim calcmode="lin" valueType="num">
                                      <p:cBhvr additive="base">
                                        <p:cTn id="17" dur="500" fill="hold"/>
                                        <p:tgtEl>
                                          <p:spTgt spid="43"/>
                                        </p:tgtEl>
                                        <p:attrNameLst>
                                          <p:attrName>ppt_x</p:attrName>
                                        </p:attrNameLst>
                                      </p:cBhvr>
                                      <p:tavLst>
                                        <p:tav tm="0">
                                          <p:val>
                                            <p:strVal val="0-#ppt_w/2"/>
                                          </p:val>
                                        </p:tav>
                                        <p:tav tm="100000">
                                          <p:val>
                                            <p:strVal val="#ppt_x"/>
                                          </p:val>
                                        </p:tav>
                                      </p:tavLst>
                                    </p:anim>
                                    <p:anim calcmode="lin" valueType="num">
                                      <p:cBhvr additive="base">
                                        <p:cTn id="18" dur="500" fill="hold"/>
                                        <p:tgtEl>
                                          <p:spTgt spid="43"/>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500"/>
                                  </p:stCondLst>
                                  <p:childTnLst>
                                    <p:set>
                                      <p:cBhvr>
                                        <p:cTn id="20" dur="1" fill="hold">
                                          <p:stCondLst>
                                            <p:cond delay="0"/>
                                          </p:stCondLst>
                                        </p:cTn>
                                        <p:tgtEl>
                                          <p:spTgt spid="47"/>
                                        </p:tgtEl>
                                        <p:attrNameLst>
                                          <p:attrName>style.visibility</p:attrName>
                                        </p:attrNameLst>
                                      </p:cBhvr>
                                      <p:to>
                                        <p:strVal val="visible"/>
                                      </p:to>
                                    </p:set>
                                    <p:anim calcmode="lin" valueType="num">
                                      <p:cBhvr additive="base">
                                        <p:cTn id="21" dur="500" fill="hold"/>
                                        <p:tgtEl>
                                          <p:spTgt spid="47"/>
                                        </p:tgtEl>
                                        <p:attrNameLst>
                                          <p:attrName>ppt_x</p:attrName>
                                        </p:attrNameLst>
                                      </p:cBhvr>
                                      <p:tavLst>
                                        <p:tav tm="0">
                                          <p:val>
                                            <p:strVal val="0-#ppt_w/2"/>
                                          </p:val>
                                        </p:tav>
                                        <p:tav tm="100000">
                                          <p:val>
                                            <p:strVal val="#ppt_x"/>
                                          </p:val>
                                        </p:tav>
                                      </p:tavLst>
                                    </p:anim>
                                    <p:anim calcmode="lin" valueType="num">
                                      <p:cBhvr additive="base">
                                        <p:cTn id="22" dur="500" fill="hold"/>
                                        <p:tgtEl>
                                          <p:spTgt spid="47"/>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75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1+#ppt_w/2"/>
                                          </p:val>
                                        </p:tav>
                                        <p:tav tm="100000">
                                          <p:val>
                                            <p:strVal val="#ppt_x"/>
                                          </p:val>
                                        </p:tav>
                                      </p:tavLst>
                                    </p:anim>
                                    <p:anim calcmode="lin" valueType="num">
                                      <p:cBhvr additive="base">
                                        <p:cTn id="26" dur="500" fill="hold"/>
                                        <p:tgtEl>
                                          <p:spTgt spid="51"/>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1000"/>
                                  </p:stCondLst>
                                  <p:childTnLst>
                                    <p:set>
                                      <p:cBhvr>
                                        <p:cTn id="28" dur="1" fill="hold">
                                          <p:stCondLst>
                                            <p:cond delay="0"/>
                                          </p:stCondLst>
                                        </p:cTn>
                                        <p:tgtEl>
                                          <p:spTgt spid="55"/>
                                        </p:tgtEl>
                                        <p:attrNameLst>
                                          <p:attrName>style.visibility</p:attrName>
                                        </p:attrNameLst>
                                      </p:cBhvr>
                                      <p:to>
                                        <p:strVal val="visible"/>
                                      </p:to>
                                    </p:set>
                                    <p:anim calcmode="lin" valueType="num">
                                      <p:cBhvr additive="base">
                                        <p:cTn id="29" dur="500" fill="hold"/>
                                        <p:tgtEl>
                                          <p:spTgt spid="55"/>
                                        </p:tgtEl>
                                        <p:attrNameLst>
                                          <p:attrName>ppt_x</p:attrName>
                                        </p:attrNameLst>
                                      </p:cBhvr>
                                      <p:tavLst>
                                        <p:tav tm="0">
                                          <p:val>
                                            <p:strVal val="1+#ppt_w/2"/>
                                          </p:val>
                                        </p:tav>
                                        <p:tav tm="100000">
                                          <p:val>
                                            <p:strVal val="#ppt_x"/>
                                          </p:val>
                                        </p:tav>
                                      </p:tavLst>
                                    </p:anim>
                                    <p:anim calcmode="lin" valueType="num">
                                      <p:cBhvr additive="base">
                                        <p:cTn id="30" dur="500" fill="hold"/>
                                        <p:tgtEl>
                                          <p:spTgt spid="55"/>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1250"/>
                                  </p:stCondLst>
                                  <p:childTnLst>
                                    <p:set>
                                      <p:cBhvr>
                                        <p:cTn id="32" dur="1" fill="hold">
                                          <p:stCondLst>
                                            <p:cond delay="0"/>
                                          </p:stCondLst>
                                        </p:cTn>
                                        <p:tgtEl>
                                          <p:spTgt spid="59"/>
                                        </p:tgtEl>
                                        <p:attrNameLst>
                                          <p:attrName>style.visibility</p:attrName>
                                        </p:attrNameLst>
                                      </p:cBhvr>
                                      <p:to>
                                        <p:strVal val="visible"/>
                                      </p:to>
                                    </p:set>
                                    <p:anim calcmode="lin" valueType="num">
                                      <p:cBhvr additive="base">
                                        <p:cTn id="33" dur="500" fill="hold"/>
                                        <p:tgtEl>
                                          <p:spTgt spid="59"/>
                                        </p:tgtEl>
                                        <p:attrNameLst>
                                          <p:attrName>ppt_x</p:attrName>
                                        </p:attrNameLst>
                                      </p:cBhvr>
                                      <p:tavLst>
                                        <p:tav tm="0">
                                          <p:val>
                                            <p:strVal val="1+#ppt_w/2"/>
                                          </p:val>
                                        </p:tav>
                                        <p:tav tm="100000">
                                          <p:val>
                                            <p:strVal val="#ppt_x"/>
                                          </p:val>
                                        </p:tav>
                                      </p:tavLst>
                                    </p:anim>
                                    <p:anim calcmode="lin" valueType="num">
                                      <p:cBhvr additive="base">
                                        <p:cTn id="34"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淘宝网Chenying0907出品 1"/>
          <p:cNvGrpSpPr/>
          <p:nvPr/>
        </p:nvGrpSpPr>
        <p:grpSpPr>
          <a:xfrm>
            <a:off x="4618346" y="1708052"/>
            <a:ext cx="1350533" cy="1549993"/>
            <a:chOff x="8362480" y="3523424"/>
            <a:chExt cx="3600797" cy="4158988"/>
          </a:xfrm>
        </p:grpSpPr>
        <p:sp>
          <p:nvSpPr>
            <p:cNvPr id="3" name="淘宝网Chenying0907出品 1"/>
            <p:cNvSpPr>
              <a:spLocks noChangeArrowheads="1"/>
            </p:cNvSpPr>
            <p:nvPr/>
          </p:nvSpPr>
          <p:spPr bwMode="auto">
            <a:xfrm>
              <a:off x="8362480" y="3523424"/>
              <a:ext cx="3600797" cy="4158988"/>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gradFill>
              <a:gsLst>
                <a:gs pos="0">
                  <a:schemeClr val="accent2">
                    <a:alpha val="24000"/>
                  </a:schemeClr>
                </a:gs>
                <a:gs pos="100000">
                  <a:schemeClr val="accent1">
                    <a:alpha val="46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TextBox 3"/>
            <p:cNvSpPr txBox="1"/>
            <p:nvPr/>
          </p:nvSpPr>
          <p:spPr>
            <a:xfrm>
              <a:off x="9193333" y="4074844"/>
              <a:ext cx="1904310" cy="2849132"/>
            </a:xfrm>
            <a:prstGeom prst="rect">
              <a:avLst/>
            </a:prstGeom>
            <a:noFill/>
          </p:spPr>
          <p:txBody>
            <a:bodyPr wrap="square" rtlCol="0">
              <a:spAutoFit/>
            </a:bodyPr>
            <a:lstStyle/>
            <a:p>
              <a:pPr algn="ctr"/>
              <a:r>
                <a:rPr lang="en-US" sz="6300" b="1" dirty="0">
                  <a:solidFill>
                    <a:srgbClr val="FFFFFF"/>
                  </a:solidFill>
                  <a:latin typeface="微软雅黑" panose="020B0503020204020204" pitchFamily="34" charset="-122"/>
                  <a:ea typeface="微软雅黑" panose="020B0503020204020204" pitchFamily="34" charset="-122"/>
                  <a:cs typeface="Lato Regular"/>
                  <a:sym typeface="微软雅黑" panose="020B0503020204020204" pitchFamily="34" charset="-122"/>
                </a:rPr>
                <a:t>S</a:t>
              </a:r>
            </a:p>
          </p:txBody>
        </p:sp>
      </p:grpSp>
      <p:grpSp>
        <p:nvGrpSpPr>
          <p:cNvPr id="5" name="淘宝网Chenying0907出品 4"/>
          <p:cNvGrpSpPr/>
          <p:nvPr/>
        </p:nvGrpSpPr>
        <p:grpSpPr>
          <a:xfrm>
            <a:off x="6023992" y="1708052"/>
            <a:ext cx="1350533" cy="1549993"/>
            <a:chOff x="12110219" y="3523424"/>
            <a:chExt cx="3600797" cy="4158988"/>
          </a:xfrm>
        </p:grpSpPr>
        <p:sp>
          <p:nvSpPr>
            <p:cNvPr id="6" name="淘宝网Chenying0907出品 1"/>
            <p:cNvSpPr>
              <a:spLocks noChangeArrowheads="1"/>
            </p:cNvSpPr>
            <p:nvPr/>
          </p:nvSpPr>
          <p:spPr bwMode="auto">
            <a:xfrm>
              <a:off x="12110219" y="3523424"/>
              <a:ext cx="3600797" cy="4158988"/>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TextBox 6"/>
            <p:cNvSpPr txBox="1"/>
            <p:nvPr/>
          </p:nvSpPr>
          <p:spPr>
            <a:xfrm>
              <a:off x="12597884" y="4148110"/>
              <a:ext cx="2569741" cy="2849132"/>
            </a:xfrm>
            <a:prstGeom prst="rect">
              <a:avLst/>
            </a:prstGeom>
            <a:noFill/>
          </p:spPr>
          <p:txBody>
            <a:bodyPr wrap="square" rtlCol="0">
              <a:spAutoFit/>
            </a:bodyPr>
            <a:lstStyle/>
            <a:p>
              <a:pPr algn="ctr"/>
              <a:r>
                <a:rPr lang="en-US" sz="6300" b="1" dirty="0">
                  <a:solidFill>
                    <a:srgbClr val="FFFFFF"/>
                  </a:solidFill>
                  <a:latin typeface="微软雅黑" panose="020B0503020204020204" pitchFamily="34" charset="-122"/>
                  <a:ea typeface="微软雅黑" panose="020B0503020204020204" pitchFamily="34" charset="-122"/>
                  <a:cs typeface="Lato Regular"/>
                  <a:sym typeface="微软雅黑" panose="020B0503020204020204" pitchFamily="34" charset="-122"/>
                </a:rPr>
                <a:t>W</a:t>
              </a:r>
            </a:p>
          </p:txBody>
        </p:sp>
      </p:grpSp>
      <p:grpSp>
        <p:nvGrpSpPr>
          <p:cNvPr id="8" name="淘宝网Chenying0907出品 7"/>
          <p:cNvGrpSpPr/>
          <p:nvPr/>
        </p:nvGrpSpPr>
        <p:grpSpPr>
          <a:xfrm>
            <a:off x="4618346" y="3258045"/>
            <a:ext cx="1350533" cy="1549993"/>
            <a:chOff x="8362480" y="7682412"/>
            <a:chExt cx="3600797" cy="4158988"/>
          </a:xfrm>
        </p:grpSpPr>
        <p:sp>
          <p:nvSpPr>
            <p:cNvPr id="9" name="淘宝网Chenying0907出品 1"/>
            <p:cNvSpPr>
              <a:spLocks noChangeArrowheads="1"/>
            </p:cNvSpPr>
            <p:nvPr/>
          </p:nvSpPr>
          <p:spPr bwMode="auto">
            <a:xfrm>
              <a:off x="8362480" y="7682412"/>
              <a:ext cx="3600797" cy="4158988"/>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TextBox 9"/>
            <p:cNvSpPr txBox="1"/>
            <p:nvPr/>
          </p:nvSpPr>
          <p:spPr>
            <a:xfrm>
              <a:off x="9219881" y="8284145"/>
              <a:ext cx="1904310" cy="2849132"/>
            </a:xfrm>
            <a:prstGeom prst="rect">
              <a:avLst/>
            </a:prstGeom>
            <a:noFill/>
          </p:spPr>
          <p:txBody>
            <a:bodyPr wrap="square" rtlCol="0">
              <a:spAutoFit/>
            </a:bodyPr>
            <a:lstStyle/>
            <a:p>
              <a:pPr algn="ctr"/>
              <a:r>
                <a:rPr lang="en-US" sz="6300" b="1" dirty="0">
                  <a:solidFill>
                    <a:srgbClr val="FFFFFF"/>
                  </a:solidFill>
                  <a:latin typeface="微软雅黑" panose="020B0503020204020204" pitchFamily="34" charset="-122"/>
                  <a:ea typeface="微软雅黑" panose="020B0503020204020204" pitchFamily="34" charset="-122"/>
                  <a:cs typeface="Lato Regular"/>
                  <a:sym typeface="微软雅黑" panose="020B0503020204020204" pitchFamily="34" charset="-122"/>
                </a:rPr>
                <a:t>O</a:t>
              </a:r>
            </a:p>
          </p:txBody>
        </p:sp>
      </p:grpSp>
      <p:grpSp>
        <p:nvGrpSpPr>
          <p:cNvPr id="11" name="淘宝网Chenying0907出品 10"/>
          <p:cNvGrpSpPr/>
          <p:nvPr/>
        </p:nvGrpSpPr>
        <p:grpSpPr>
          <a:xfrm>
            <a:off x="6023992" y="3258045"/>
            <a:ext cx="1350533" cy="1549993"/>
            <a:chOff x="12110219" y="7682412"/>
            <a:chExt cx="3600797" cy="4158988"/>
          </a:xfrm>
        </p:grpSpPr>
        <p:sp>
          <p:nvSpPr>
            <p:cNvPr id="12" name="淘宝网Chenying0907出品 1"/>
            <p:cNvSpPr>
              <a:spLocks noChangeArrowheads="1"/>
            </p:cNvSpPr>
            <p:nvPr/>
          </p:nvSpPr>
          <p:spPr bwMode="auto">
            <a:xfrm>
              <a:off x="12110219" y="7682412"/>
              <a:ext cx="3600797" cy="4158988"/>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TextBox 12"/>
            <p:cNvSpPr txBox="1"/>
            <p:nvPr/>
          </p:nvSpPr>
          <p:spPr>
            <a:xfrm>
              <a:off x="12907670" y="8282004"/>
              <a:ext cx="1904310" cy="2849132"/>
            </a:xfrm>
            <a:prstGeom prst="rect">
              <a:avLst/>
            </a:prstGeom>
            <a:noFill/>
          </p:spPr>
          <p:txBody>
            <a:bodyPr wrap="square" rtlCol="0">
              <a:spAutoFit/>
            </a:bodyPr>
            <a:lstStyle/>
            <a:p>
              <a:pPr algn="ctr"/>
              <a:r>
                <a:rPr lang="en-US" sz="6300" b="1" dirty="0">
                  <a:solidFill>
                    <a:srgbClr val="FFFFFF"/>
                  </a:solidFill>
                  <a:latin typeface="微软雅黑" panose="020B0503020204020204" pitchFamily="34" charset="-122"/>
                  <a:ea typeface="微软雅黑" panose="020B0503020204020204" pitchFamily="34" charset="-122"/>
                  <a:cs typeface="Lato Regular"/>
                  <a:sym typeface="微软雅黑" panose="020B0503020204020204" pitchFamily="34" charset="-122"/>
                </a:rPr>
                <a:t>T</a:t>
              </a:r>
            </a:p>
          </p:txBody>
        </p:sp>
      </p:grpSp>
      <p:grpSp>
        <p:nvGrpSpPr>
          <p:cNvPr id="14" name="淘宝网Chenying0907出品 13"/>
          <p:cNvGrpSpPr/>
          <p:nvPr/>
        </p:nvGrpSpPr>
        <p:grpSpPr>
          <a:xfrm>
            <a:off x="2255462" y="3601787"/>
            <a:ext cx="3039983" cy="1463030"/>
            <a:chOff x="2062553" y="8604748"/>
            <a:chExt cx="8105213" cy="3925645"/>
          </a:xfrm>
        </p:grpSpPr>
        <p:sp>
          <p:nvSpPr>
            <p:cNvPr id="15" name="淘宝网Chenying0907出品 1"/>
            <p:cNvSpPr>
              <a:spLocks noChangeArrowheads="1"/>
            </p:cNvSpPr>
            <p:nvPr/>
          </p:nvSpPr>
          <p:spPr bwMode="auto">
            <a:xfrm>
              <a:off x="2062553" y="9127136"/>
              <a:ext cx="1388263" cy="1603470"/>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TextBox 15"/>
            <p:cNvSpPr txBox="1"/>
            <p:nvPr/>
          </p:nvSpPr>
          <p:spPr>
            <a:xfrm>
              <a:off x="3639762" y="8604748"/>
              <a:ext cx="2954143" cy="991002"/>
            </a:xfrm>
            <a:prstGeom prst="rect">
              <a:avLst/>
            </a:prstGeom>
            <a:noFill/>
          </p:spPr>
          <p:txBody>
            <a:bodyPr wrap="none" rtlCol="0">
              <a:spAutoFit/>
            </a:bodyPr>
            <a:lstStyle/>
            <a:p>
              <a:pPr algn="ctr"/>
              <a:r>
                <a:rPr lang="zh-CN" altLang="en-US" b="1" dirty="0">
                  <a:latin typeface="微软雅黑" pitchFamily="34" charset="-122"/>
                  <a:ea typeface="微软雅黑" pitchFamily="34" charset="-122"/>
                  <a:sym typeface="微软雅黑" panose="020B0503020204020204" pitchFamily="34" charset="-122"/>
                </a:rPr>
                <a:t>标题文字</a:t>
              </a:r>
              <a:endParaRPr lang="id-ID" altLang="zh-CN" b="1" dirty="0">
                <a:latin typeface="微软雅黑" pitchFamily="34" charset="-122"/>
                <a:ea typeface="微软雅黑" pitchFamily="34" charset="-122"/>
                <a:sym typeface="微软雅黑" panose="020B0503020204020204" pitchFamily="34" charset="-122"/>
              </a:endParaRPr>
            </a:p>
          </p:txBody>
        </p:sp>
        <p:sp>
          <p:nvSpPr>
            <p:cNvPr id="17" name="TextBox 16"/>
            <p:cNvSpPr txBox="1"/>
            <p:nvPr/>
          </p:nvSpPr>
          <p:spPr>
            <a:xfrm>
              <a:off x="3552646" y="9605104"/>
              <a:ext cx="4828150" cy="2502280"/>
            </a:xfrm>
            <a:prstGeom prst="rect">
              <a:avLst/>
            </a:prstGeom>
            <a:noFill/>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r>
                <a:rPr lang="zh-CN" altLang="en-US" dirty="0">
                  <a:sym typeface="微软雅黑" panose="020B0503020204020204" pitchFamily="34" charset="-122"/>
                </a:rPr>
                <a:t>输入您的内容输入您的内容输入您的内容输入您的</a:t>
              </a:r>
              <a:r>
                <a:rPr lang="zh-CN" altLang="en-US" dirty="0" smtClean="0">
                  <a:sym typeface="微软雅黑" panose="020B0503020204020204" pitchFamily="34" charset="-122"/>
                </a:rPr>
                <a:t>内容</a:t>
              </a:r>
              <a:endParaRPr lang="en-US" dirty="0">
                <a:sym typeface="微软雅黑" panose="020B0503020204020204" pitchFamily="34" charset="-122"/>
              </a:endParaRPr>
            </a:p>
          </p:txBody>
        </p:sp>
        <p:grpSp>
          <p:nvGrpSpPr>
            <p:cNvPr id="18" name="Group 45"/>
            <p:cNvGrpSpPr/>
            <p:nvPr/>
          </p:nvGrpSpPr>
          <p:grpSpPr>
            <a:xfrm flipV="1">
              <a:off x="2570058" y="10730503"/>
              <a:ext cx="7597708" cy="1799890"/>
              <a:chOff x="2726534" y="2924341"/>
              <a:chExt cx="7597708" cy="1550438"/>
            </a:xfrm>
          </p:grpSpPr>
          <p:cxnSp>
            <p:nvCxnSpPr>
              <p:cNvPr id="20" name="Straight Connector 46"/>
              <p:cNvCxnSpPr/>
              <p:nvPr/>
            </p:nvCxnSpPr>
            <p:spPr>
              <a:xfrm flipH="1" flipV="1">
                <a:off x="2726534" y="2924341"/>
                <a:ext cx="7597708" cy="0"/>
              </a:xfrm>
              <a:prstGeom prst="line">
                <a:avLst/>
              </a:prstGeom>
              <a:ln w="12700" cmpd="sng">
                <a:gradFill>
                  <a:gsLst>
                    <a:gs pos="0">
                      <a:schemeClr val="accent2"/>
                    </a:gs>
                    <a:gs pos="100000">
                      <a:schemeClr val="accent5"/>
                    </a:gs>
                  </a:gsLst>
                  <a:lin ang="5400000" scaled="1"/>
                </a:gra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47"/>
              <p:cNvCxnSpPr>
                <a:stCxn id="15" idx="1"/>
              </p:cNvCxnSpPr>
              <p:nvPr/>
            </p:nvCxnSpPr>
            <p:spPr>
              <a:xfrm flipV="1">
                <a:off x="2751796" y="2924341"/>
                <a:ext cx="4888" cy="1550438"/>
              </a:xfrm>
              <a:prstGeom prst="line">
                <a:avLst/>
              </a:prstGeom>
              <a:ln w="12700" cmpd="sng">
                <a:gradFill>
                  <a:gsLst>
                    <a:gs pos="0">
                      <a:schemeClr val="accent2"/>
                    </a:gs>
                    <a:gs pos="100000">
                      <a:schemeClr val="accent5"/>
                    </a:gs>
                  </a:gsLst>
                  <a:lin ang="5400000" scaled="1"/>
                </a:gra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48"/>
              <p:cNvCxnSpPr/>
              <p:nvPr/>
            </p:nvCxnSpPr>
            <p:spPr>
              <a:xfrm flipV="1">
                <a:off x="10324242" y="2924341"/>
                <a:ext cx="0" cy="599083"/>
              </a:xfrm>
              <a:prstGeom prst="line">
                <a:avLst/>
              </a:prstGeom>
              <a:ln w="12700" cmpd="sng">
                <a:gradFill>
                  <a:gsLst>
                    <a:gs pos="0">
                      <a:schemeClr val="accent2"/>
                    </a:gs>
                    <a:gs pos="100000">
                      <a:schemeClr val="accent5"/>
                    </a:gs>
                  </a:gsLst>
                  <a:lin ang="5400000" scaled="1"/>
                </a:gra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19" name="淘宝网Chenying0907出品 204"/>
            <p:cNvSpPr>
              <a:spLocks noEditPoints="1"/>
            </p:cNvSpPr>
            <p:nvPr/>
          </p:nvSpPr>
          <p:spPr bwMode="auto">
            <a:xfrm>
              <a:off x="2293420" y="9572812"/>
              <a:ext cx="936302" cy="622785"/>
            </a:xfrm>
            <a:custGeom>
              <a:avLst/>
              <a:gdLst/>
              <a:ahLst/>
              <a:cxnLst>
                <a:cxn ang="0">
                  <a:pos x="86" y="15"/>
                </a:cxn>
                <a:cxn ang="0">
                  <a:pos x="44" y="29"/>
                </a:cxn>
                <a:cxn ang="0">
                  <a:pos x="43" y="29"/>
                </a:cxn>
                <a:cxn ang="0">
                  <a:pos x="43" y="29"/>
                </a:cxn>
                <a:cxn ang="0">
                  <a:pos x="18" y="21"/>
                </a:cxn>
                <a:cxn ang="0">
                  <a:pos x="14" y="32"/>
                </a:cxn>
                <a:cxn ang="0">
                  <a:pos x="17" y="36"/>
                </a:cxn>
                <a:cxn ang="0">
                  <a:pos x="15" y="40"/>
                </a:cxn>
                <a:cxn ang="0">
                  <a:pos x="17" y="56"/>
                </a:cxn>
                <a:cxn ang="0">
                  <a:pos x="16" y="57"/>
                </a:cxn>
                <a:cxn ang="0">
                  <a:pos x="16" y="58"/>
                </a:cxn>
                <a:cxn ang="0">
                  <a:pos x="8" y="58"/>
                </a:cxn>
                <a:cxn ang="0">
                  <a:pos x="7" y="57"/>
                </a:cxn>
                <a:cxn ang="0">
                  <a:pos x="7" y="56"/>
                </a:cxn>
                <a:cxn ang="0">
                  <a:pos x="9" y="40"/>
                </a:cxn>
                <a:cxn ang="0">
                  <a:pos x="7" y="36"/>
                </a:cxn>
                <a:cxn ang="0">
                  <a:pos x="10" y="32"/>
                </a:cxn>
                <a:cxn ang="0">
                  <a:pos x="13" y="19"/>
                </a:cxn>
                <a:cxn ang="0">
                  <a:pos x="1" y="15"/>
                </a:cxn>
                <a:cxn ang="0">
                  <a:pos x="0" y="14"/>
                </a:cxn>
                <a:cxn ang="0">
                  <a:pos x="1" y="13"/>
                </a:cxn>
                <a:cxn ang="0">
                  <a:pos x="43" y="0"/>
                </a:cxn>
                <a:cxn ang="0">
                  <a:pos x="43" y="0"/>
                </a:cxn>
                <a:cxn ang="0">
                  <a:pos x="44" y="0"/>
                </a:cxn>
                <a:cxn ang="0">
                  <a:pos x="86" y="13"/>
                </a:cxn>
                <a:cxn ang="0">
                  <a:pos x="87" y="14"/>
                </a:cxn>
                <a:cxn ang="0">
                  <a:pos x="86" y="15"/>
                </a:cxn>
                <a:cxn ang="0">
                  <a:pos x="68" y="38"/>
                </a:cxn>
                <a:cxn ang="0">
                  <a:pos x="43" y="48"/>
                </a:cxn>
                <a:cxn ang="0">
                  <a:pos x="19" y="38"/>
                </a:cxn>
                <a:cxn ang="0">
                  <a:pos x="20" y="26"/>
                </a:cxn>
                <a:cxn ang="0">
                  <a:pos x="42" y="33"/>
                </a:cxn>
                <a:cxn ang="0">
                  <a:pos x="43" y="34"/>
                </a:cxn>
                <a:cxn ang="0">
                  <a:pos x="45" y="33"/>
                </a:cxn>
                <a:cxn ang="0">
                  <a:pos x="67" y="26"/>
                </a:cxn>
                <a:cxn ang="0">
                  <a:pos x="68" y="38"/>
                </a:cxn>
              </a:cxnLst>
              <a:rect l="0" t="0" r="r" b="b"/>
              <a:pathLst>
                <a:path w="87" h="58">
                  <a:moveTo>
                    <a:pt x="86" y="15"/>
                  </a:moveTo>
                  <a:cubicBezTo>
                    <a:pt x="44" y="29"/>
                    <a:pt x="44" y="29"/>
                    <a:pt x="44" y="29"/>
                  </a:cubicBezTo>
                  <a:cubicBezTo>
                    <a:pt x="44" y="29"/>
                    <a:pt x="44" y="29"/>
                    <a:pt x="43" y="29"/>
                  </a:cubicBezTo>
                  <a:cubicBezTo>
                    <a:pt x="43" y="29"/>
                    <a:pt x="43" y="29"/>
                    <a:pt x="43" y="29"/>
                  </a:cubicBezTo>
                  <a:cubicBezTo>
                    <a:pt x="18" y="21"/>
                    <a:pt x="18" y="21"/>
                    <a:pt x="18" y="21"/>
                  </a:cubicBezTo>
                  <a:cubicBezTo>
                    <a:pt x="16" y="23"/>
                    <a:pt x="15" y="27"/>
                    <a:pt x="14" y="32"/>
                  </a:cubicBezTo>
                  <a:cubicBezTo>
                    <a:pt x="16" y="33"/>
                    <a:pt x="17" y="34"/>
                    <a:pt x="17" y="36"/>
                  </a:cubicBezTo>
                  <a:cubicBezTo>
                    <a:pt x="17" y="38"/>
                    <a:pt x="16" y="39"/>
                    <a:pt x="15" y="40"/>
                  </a:cubicBezTo>
                  <a:cubicBezTo>
                    <a:pt x="17" y="56"/>
                    <a:pt x="17" y="56"/>
                    <a:pt x="17" y="56"/>
                  </a:cubicBezTo>
                  <a:cubicBezTo>
                    <a:pt x="17" y="57"/>
                    <a:pt x="17" y="57"/>
                    <a:pt x="16" y="57"/>
                  </a:cubicBezTo>
                  <a:cubicBezTo>
                    <a:pt x="16" y="58"/>
                    <a:pt x="16" y="58"/>
                    <a:pt x="16" y="58"/>
                  </a:cubicBezTo>
                  <a:cubicBezTo>
                    <a:pt x="8" y="58"/>
                    <a:pt x="8" y="58"/>
                    <a:pt x="8" y="58"/>
                  </a:cubicBezTo>
                  <a:cubicBezTo>
                    <a:pt x="8" y="58"/>
                    <a:pt x="8" y="58"/>
                    <a:pt x="7" y="57"/>
                  </a:cubicBezTo>
                  <a:cubicBezTo>
                    <a:pt x="7" y="57"/>
                    <a:pt x="7" y="57"/>
                    <a:pt x="7" y="56"/>
                  </a:cubicBezTo>
                  <a:cubicBezTo>
                    <a:pt x="9" y="40"/>
                    <a:pt x="9" y="40"/>
                    <a:pt x="9" y="40"/>
                  </a:cubicBezTo>
                  <a:cubicBezTo>
                    <a:pt x="8" y="39"/>
                    <a:pt x="7" y="38"/>
                    <a:pt x="7" y="36"/>
                  </a:cubicBezTo>
                  <a:cubicBezTo>
                    <a:pt x="7" y="34"/>
                    <a:pt x="8" y="33"/>
                    <a:pt x="10" y="32"/>
                  </a:cubicBezTo>
                  <a:cubicBezTo>
                    <a:pt x="10" y="27"/>
                    <a:pt x="11" y="23"/>
                    <a:pt x="13" y="19"/>
                  </a:cubicBezTo>
                  <a:cubicBezTo>
                    <a:pt x="1" y="15"/>
                    <a:pt x="1" y="15"/>
                    <a:pt x="1" y="15"/>
                  </a:cubicBezTo>
                  <a:cubicBezTo>
                    <a:pt x="0" y="15"/>
                    <a:pt x="0" y="15"/>
                    <a:pt x="0" y="14"/>
                  </a:cubicBezTo>
                  <a:cubicBezTo>
                    <a:pt x="0" y="14"/>
                    <a:pt x="0" y="13"/>
                    <a:pt x="1" y="13"/>
                  </a:cubicBezTo>
                  <a:cubicBezTo>
                    <a:pt x="43" y="0"/>
                    <a:pt x="43" y="0"/>
                    <a:pt x="43" y="0"/>
                  </a:cubicBezTo>
                  <a:cubicBezTo>
                    <a:pt x="43" y="0"/>
                    <a:pt x="43" y="0"/>
                    <a:pt x="43" y="0"/>
                  </a:cubicBezTo>
                  <a:cubicBezTo>
                    <a:pt x="44" y="0"/>
                    <a:pt x="44" y="0"/>
                    <a:pt x="44" y="0"/>
                  </a:cubicBezTo>
                  <a:cubicBezTo>
                    <a:pt x="86" y="13"/>
                    <a:pt x="86" y="13"/>
                    <a:pt x="86" y="13"/>
                  </a:cubicBezTo>
                  <a:cubicBezTo>
                    <a:pt x="87" y="13"/>
                    <a:pt x="87" y="14"/>
                    <a:pt x="87" y="14"/>
                  </a:cubicBezTo>
                  <a:cubicBezTo>
                    <a:pt x="87" y="15"/>
                    <a:pt x="87" y="15"/>
                    <a:pt x="86" y="15"/>
                  </a:cubicBezTo>
                  <a:close/>
                  <a:moveTo>
                    <a:pt x="68" y="38"/>
                  </a:moveTo>
                  <a:cubicBezTo>
                    <a:pt x="68" y="44"/>
                    <a:pt x="57" y="48"/>
                    <a:pt x="43" y="48"/>
                  </a:cubicBezTo>
                  <a:cubicBezTo>
                    <a:pt x="30" y="48"/>
                    <a:pt x="19" y="44"/>
                    <a:pt x="19" y="38"/>
                  </a:cubicBezTo>
                  <a:cubicBezTo>
                    <a:pt x="20" y="26"/>
                    <a:pt x="20" y="26"/>
                    <a:pt x="20" y="26"/>
                  </a:cubicBezTo>
                  <a:cubicBezTo>
                    <a:pt x="42" y="33"/>
                    <a:pt x="42" y="33"/>
                    <a:pt x="42" y="33"/>
                  </a:cubicBezTo>
                  <a:cubicBezTo>
                    <a:pt x="42" y="33"/>
                    <a:pt x="43" y="34"/>
                    <a:pt x="43" y="34"/>
                  </a:cubicBezTo>
                  <a:cubicBezTo>
                    <a:pt x="44" y="34"/>
                    <a:pt x="45" y="33"/>
                    <a:pt x="45" y="33"/>
                  </a:cubicBezTo>
                  <a:cubicBezTo>
                    <a:pt x="67" y="26"/>
                    <a:pt x="67" y="26"/>
                    <a:pt x="67" y="26"/>
                  </a:cubicBezTo>
                  <a:lnTo>
                    <a:pt x="68" y="3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3" name="淘宝网Chenying0907出品 22"/>
          <p:cNvGrpSpPr/>
          <p:nvPr/>
        </p:nvGrpSpPr>
        <p:grpSpPr>
          <a:xfrm>
            <a:off x="6687762" y="3680480"/>
            <a:ext cx="3143220" cy="1384337"/>
            <a:chOff x="13879972" y="8815899"/>
            <a:chExt cx="8380464" cy="3714494"/>
          </a:xfrm>
        </p:grpSpPr>
        <p:sp>
          <p:nvSpPr>
            <p:cNvPr id="24" name="淘宝网Chenying0907出品 1"/>
            <p:cNvSpPr>
              <a:spLocks noChangeArrowheads="1"/>
            </p:cNvSpPr>
            <p:nvPr/>
          </p:nvSpPr>
          <p:spPr bwMode="auto">
            <a:xfrm>
              <a:off x="20872173" y="9127136"/>
              <a:ext cx="1388263" cy="1603470"/>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TextBox 24"/>
            <p:cNvSpPr txBox="1"/>
            <p:nvPr/>
          </p:nvSpPr>
          <p:spPr>
            <a:xfrm>
              <a:off x="17874331" y="8815899"/>
              <a:ext cx="2954145" cy="991003"/>
            </a:xfrm>
            <a:prstGeom prst="rect">
              <a:avLst/>
            </a:prstGeom>
            <a:noFill/>
          </p:spPr>
          <p:txBody>
            <a:bodyPr wrap="none" rtlCol="0">
              <a:spAutoFit/>
            </a:bodyPr>
            <a:lstStyle/>
            <a:p>
              <a:pPr algn="ctr"/>
              <a:r>
                <a:rPr lang="zh-CN" altLang="en-US" b="1" dirty="0">
                  <a:latin typeface="微软雅黑" pitchFamily="34" charset="-122"/>
                  <a:ea typeface="微软雅黑" pitchFamily="34" charset="-122"/>
                  <a:sym typeface="微软雅黑" panose="020B0503020204020204" pitchFamily="34" charset="-122"/>
                </a:rPr>
                <a:t>标题文字</a:t>
              </a:r>
              <a:endParaRPr lang="id-ID" altLang="zh-CN" b="1" dirty="0">
                <a:latin typeface="微软雅黑" pitchFamily="34" charset="-122"/>
                <a:ea typeface="微软雅黑" pitchFamily="34" charset="-122"/>
                <a:sym typeface="微软雅黑" panose="020B0503020204020204" pitchFamily="34" charset="-122"/>
              </a:endParaRPr>
            </a:p>
          </p:txBody>
        </p:sp>
        <p:sp>
          <p:nvSpPr>
            <p:cNvPr id="26" name="TextBox 25"/>
            <p:cNvSpPr txBox="1"/>
            <p:nvPr/>
          </p:nvSpPr>
          <p:spPr>
            <a:xfrm>
              <a:off x="15948362" y="9662257"/>
              <a:ext cx="5218835" cy="2502281"/>
            </a:xfrm>
            <a:prstGeom prst="rect">
              <a:avLst/>
            </a:prstGeom>
            <a:noFill/>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r>
                <a:rPr lang="zh-CN" altLang="en-US" dirty="0">
                  <a:sym typeface="微软雅黑" panose="020B0503020204020204" pitchFamily="34" charset="-122"/>
                </a:rPr>
                <a:t>输入您的内容输入您的内容输入您的内容输入您的内容输入</a:t>
              </a:r>
              <a:r>
                <a:rPr lang="zh-CN" altLang="en-US" dirty="0" smtClean="0">
                  <a:sym typeface="微软雅黑" panose="020B0503020204020204" pitchFamily="34" charset="-122"/>
                </a:rPr>
                <a:t>您</a:t>
              </a:r>
              <a:endParaRPr lang="en-US" dirty="0">
                <a:sym typeface="微软雅黑" panose="020B0503020204020204" pitchFamily="34" charset="-122"/>
              </a:endParaRPr>
            </a:p>
          </p:txBody>
        </p:sp>
        <p:grpSp>
          <p:nvGrpSpPr>
            <p:cNvPr id="27" name="Group 51"/>
            <p:cNvGrpSpPr/>
            <p:nvPr/>
          </p:nvGrpSpPr>
          <p:grpSpPr>
            <a:xfrm flipH="1" flipV="1">
              <a:off x="13879972" y="10730503"/>
              <a:ext cx="7715545" cy="1799890"/>
              <a:chOff x="2913160" y="2924341"/>
              <a:chExt cx="7411082" cy="1550438"/>
            </a:xfrm>
          </p:grpSpPr>
          <p:cxnSp>
            <p:nvCxnSpPr>
              <p:cNvPr id="29" name="Straight Connector 52"/>
              <p:cNvCxnSpPr/>
              <p:nvPr/>
            </p:nvCxnSpPr>
            <p:spPr>
              <a:xfrm flipH="1">
                <a:off x="2918048" y="2924341"/>
                <a:ext cx="7406194" cy="0"/>
              </a:xfrm>
              <a:prstGeom prst="line">
                <a:avLst/>
              </a:prstGeom>
              <a:ln w="12700" cmpd="sng">
                <a:gradFill>
                  <a:gsLst>
                    <a:gs pos="0">
                      <a:schemeClr val="accent2"/>
                    </a:gs>
                    <a:gs pos="100000">
                      <a:schemeClr val="accent5"/>
                    </a:gs>
                  </a:gsLst>
                  <a:lin ang="5400000" scaled="1"/>
                </a:gra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54"/>
              <p:cNvCxnSpPr/>
              <p:nvPr/>
            </p:nvCxnSpPr>
            <p:spPr>
              <a:xfrm flipV="1">
                <a:off x="2913160" y="2924341"/>
                <a:ext cx="4888" cy="1550438"/>
              </a:xfrm>
              <a:prstGeom prst="line">
                <a:avLst/>
              </a:prstGeom>
              <a:ln w="12700" cmpd="sng">
                <a:gradFill>
                  <a:gsLst>
                    <a:gs pos="0">
                      <a:schemeClr val="accent2"/>
                    </a:gs>
                    <a:gs pos="100000">
                      <a:schemeClr val="accent5"/>
                    </a:gs>
                  </a:gsLst>
                  <a:lin ang="5400000" scaled="1"/>
                </a:gra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57"/>
              <p:cNvCxnSpPr/>
              <p:nvPr/>
            </p:nvCxnSpPr>
            <p:spPr>
              <a:xfrm flipV="1">
                <a:off x="10324242" y="2924341"/>
                <a:ext cx="0" cy="599083"/>
              </a:xfrm>
              <a:prstGeom prst="line">
                <a:avLst/>
              </a:prstGeom>
              <a:ln w="12700" cmpd="sng">
                <a:gradFill>
                  <a:gsLst>
                    <a:gs pos="0">
                      <a:schemeClr val="accent2"/>
                    </a:gs>
                    <a:gs pos="100000">
                      <a:schemeClr val="accent5"/>
                    </a:gs>
                  </a:gsLst>
                  <a:lin ang="5400000" scaled="1"/>
                </a:gra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28" name="淘宝网Chenying0907出品 154"/>
            <p:cNvSpPr>
              <a:spLocks noEditPoints="1"/>
            </p:cNvSpPr>
            <p:nvPr/>
          </p:nvSpPr>
          <p:spPr bwMode="auto">
            <a:xfrm>
              <a:off x="21183613" y="9507419"/>
              <a:ext cx="677322" cy="732395"/>
            </a:xfrm>
            <a:custGeom>
              <a:avLst/>
              <a:gdLst/>
              <a:ahLst/>
              <a:cxnLst>
                <a:cxn ang="0">
                  <a:pos x="58" y="58"/>
                </a:cxn>
                <a:cxn ang="0">
                  <a:pos x="41" y="58"/>
                </a:cxn>
                <a:cxn ang="0">
                  <a:pos x="31" y="68"/>
                </a:cxn>
                <a:cxn ang="0">
                  <a:pos x="22" y="58"/>
                </a:cxn>
                <a:cxn ang="0">
                  <a:pos x="5" y="58"/>
                </a:cxn>
                <a:cxn ang="0">
                  <a:pos x="0" y="53"/>
                </a:cxn>
                <a:cxn ang="0">
                  <a:pos x="12" y="22"/>
                </a:cxn>
                <a:cxn ang="0">
                  <a:pos x="28" y="5"/>
                </a:cxn>
                <a:cxn ang="0">
                  <a:pos x="28" y="3"/>
                </a:cxn>
                <a:cxn ang="0">
                  <a:pos x="31" y="0"/>
                </a:cxn>
                <a:cxn ang="0">
                  <a:pos x="35" y="3"/>
                </a:cxn>
                <a:cxn ang="0">
                  <a:pos x="35" y="5"/>
                </a:cxn>
                <a:cxn ang="0">
                  <a:pos x="51" y="22"/>
                </a:cxn>
                <a:cxn ang="0">
                  <a:pos x="63" y="53"/>
                </a:cxn>
                <a:cxn ang="0">
                  <a:pos x="58" y="58"/>
                </a:cxn>
                <a:cxn ang="0">
                  <a:pos x="31" y="63"/>
                </a:cxn>
                <a:cxn ang="0">
                  <a:pos x="26" y="58"/>
                </a:cxn>
                <a:cxn ang="0">
                  <a:pos x="25" y="57"/>
                </a:cxn>
                <a:cxn ang="0">
                  <a:pos x="25" y="58"/>
                </a:cxn>
                <a:cxn ang="0">
                  <a:pos x="31" y="65"/>
                </a:cxn>
                <a:cxn ang="0">
                  <a:pos x="32" y="64"/>
                </a:cxn>
                <a:cxn ang="0">
                  <a:pos x="31" y="63"/>
                </a:cxn>
              </a:cxnLst>
              <a:rect l="0" t="0" r="r" b="b"/>
              <a:pathLst>
                <a:path w="63" h="68">
                  <a:moveTo>
                    <a:pt x="58" y="58"/>
                  </a:moveTo>
                  <a:cubicBezTo>
                    <a:pt x="41" y="58"/>
                    <a:pt x="41" y="58"/>
                    <a:pt x="41" y="58"/>
                  </a:cubicBezTo>
                  <a:cubicBezTo>
                    <a:pt x="41" y="63"/>
                    <a:pt x="37" y="68"/>
                    <a:pt x="31" y="68"/>
                  </a:cubicBezTo>
                  <a:cubicBezTo>
                    <a:pt x="26" y="68"/>
                    <a:pt x="22" y="63"/>
                    <a:pt x="22" y="58"/>
                  </a:cubicBezTo>
                  <a:cubicBezTo>
                    <a:pt x="5" y="58"/>
                    <a:pt x="5" y="58"/>
                    <a:pt x="5" y="58"/>
                  </a:cubicBezTo>
                  <a:cubicBezTo>
                    <a:pt x="2" y="58"/>
                    <a:pt x="0" y="56"/>
                    <a:pt x="0" y="53"/>
                  </a:cubicBezTo>
                  <a:cubicBezTo>
                    <a:pt x="5" y="48"/>
                    <a:pt x="12" y="40"/>
                    <a:pt x="12" y="22"/>
                  </a:cubicBezTo>
                  <a:cubicBezTo>
                    <a:pt x="12" y="14"/>
                    <a:pt x="18" y="6"/>
                    <a:pt x="28" y="5"/>
                  </a:cubicBezTo>
                  <a:cubicBezTo>
                    <a:pt x="28" y="4"/>
                    <a:pt x="28" y="4"/>
                    <a:pt x="28" y="3"/>
                  </a:cubicBezTo>
                  <a:cubicBezTo>
                    <a:pt x="28" y="1"/>
                    <a:pt x="29" y="0"/>
                    <a:pt x="31" y="0"/>
                  </a:cubicBezTo>
                  <a:cubicBezTo>
                    <a:pt x="33" y="0"/>
                    <a:pt x="35" y="1"/>
                    <a:pt x="35" y="3"/>
                  </a:cubicBezTo>
                  <a:cubicBezTo>
                    <a:pt x="35" y="4"/>
                    <a:pt x="35" y="4"/>
                    <a:pt x="35" y="5"/>
                  </a:cubicBezTo>
                  <a:cubicBezTo>
                    <a:pt x="45" y="6"/>
                    <a:pt x="51" y="14"/>
                    <a:pt x="51" y="22"/>
                  </a:cubicBezTo>
                  <a:cubicBezTo>
                    <a:pt x="51" y="40"/>
                    <a:pt x="57" y="48"/>
                    <a:pt x="63" y="53"/>
                  </a:cubicBezTo>
                  <a:cubicBezTo>
                    <a:pt x="63" y="56"/>
                    <a:pt x="61" y="58"/>
                    <a:pt x="58" y="58"/>
                  </a:cubicBezTo>
                  <a:close/>
                  <a:moveTo>
                    <a:pt x="31" y="63"/>
                  </a:moveTo>
                  <a:cubicBezTo>
                    <a:pt x="28" y="63"/>
                    <a:pt x="26" y="61"/>
                    <a:pt x="26" y="58"/>
                  </a:cubicBezTo>
                  <a:cubicBezTo>
                    <a:pt x="26" y="58"/>
                    <a:pt x="26" y="57"/>
                    <a:pt x="25" y="57"/>
                  </a:cubicBezTo>
                  <a:cubicBezTo>
                    <a:pt x="25" y="57"/>
                    <a:pt x="25" y="58"/>
                    <a:pt x="25" y="58"/>
                  </a:cubicBezTo>
                  <a:cubicBezTo>
                    <a:pt x="25" y="62"/>
                    <a:pt x="28" y="65"/>
                    <a:pt x="31" y="65"/>
                  </a:cubicBezTo>
                  <a:cubicBezTo>
                    <a:pt x="32" y="65"/>
                    <a:pt x="32" y="64"/>
                    <a:pt x="32" y="64"/>
                  </a:cubicBezTo>
                  <a:cubicBezTo>
                    <a:pt x="32" y="64"/>
                    <a:pt x="32" y="63"/>
                    <a:pt x="31" y="6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2" name="淘宝网Chenying0907出品 31"/>
          <p:cNvGrpSpPr/>
          <p:nvPr/>
        </p:nvGrpSpPr>
        <p:grpSpPr>
          <a:xfrm>
            <a:off x="6687762" y="1484784"/>
            <a:ext cx="3143220" cy="1584713"/>
            <a:chOff x="13879972" y="2924342"/>
            <a:chExt cx="8380464" cy="4252149"/>
          </a:xfrm>
        </p:grpSpPr>
        <p:sp>
          <p:nvSpPr>
            <p:cNvPr id="33" name="淘宝网Chenying0907出品 1"/>
            <p:cNvSpPr>
              <a:spLocks noChangeArrowheads="1"/>
            </p:cNvSpPr>
            <p:nvPr/>
          </p:nvSpPr>
          <p:spPr bwMode="auto">
            <a:xfrm>
              <a:off x="20872173" y="4681518"/>
              <a:ext cx="1388263" cy="1603470"/>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TextBox 33"/>
            <p:cNvSpPr txBox="1"/>
            <p:nvPr/>
          </p:nvSpPr>
          <p:spPr>
            <a:xfrm>
              <a:off x="17847779" y="3617061"/>
              <a:ext cx="2954143" cy="991003"/>
            </a:xfrm>
            <a:prstGeom prst="rect">
              <a:avLst/>
            </a:prstGeom>
            <a:noFill/>
          </p:spPr>
          <p:txBody>
            <a:bodyPr wrap="none" rtlCol="0">
              <a:spAutoFit/>
            </a:bodyPr>
            <a:lstStyle/>
            <a:p>
              <a:pPr algn="ctr"/>
              <a:r>
                <a:rPr lang="zh-CN" altLang="en-US" b="1" dirty="0">
                  <a:latin typeface="微软雅黑" pitchFamily="34" charset="-122"/>
                  <a:ea typeface="微软雅黑" pitchFamily="34" charset="-122"/>
                  <a:sym typeface="微软雅黑" panose="020B0503020204020204" pitchFamily="34" charset="-122"/>
                </a:rPr>
                <a:t>标题文字</a:t>
              </a:r>
              <a:endParaRPr lang="id-ID" altLang="zh-CN" b="1" dirty="0">
                <a:latin typeface="微软雅黑" pitchFamily="34" charset="-122"/>
                <a:ea typeface="微软雅黑" pitchFamily="34" charset="-122"/>
                <a:sym typeface="微软雅黑" panose="020B0503020204020204" pitchFamily="34" charset="-122"/>
              </a:endParaRPr>
            </a:p>
          </p:txBody>
        </p:sp>
        <p:sp>
          <p:nvSpPr>
            <p:cNvPr id="35" name="TextBox 34"/>
            <p:cNvSpPr txBox="1"/>
            <p:nvPr/>
          </p:nvSpPr>
          <p:spPr>
            <a:xfrm>
              <a:off x="15965084" y="4674210"/>
              <a:ext cx="4907089" cy="2502281"/>
            </a:xfrm>
            <a:prstGeom prst="rect">
              <a:avLst/>
            </a:prstGeom>
            <a:noFill/>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r>
                <a:rPr lang="zh-CN" altLang="en-US" dirty="0">
                  <a:sym typeface="微软雅黑" panose="020B0503020204020204" pitchFamily="34" charset="-122"/>
                </a:rPr>
                <a:t>输入您的内容输入您的内容输入您的内容输入您的内容输入</a:t>
              </a:r>
              <a:r>
                <a:rPr lang="zh-CN" altLang="en-US" dirty="0" smtClean="0">
                  <a:sym typeface="微软雅黑" panose="020B0503020204020204" pitchFamily="34" charset="-122"/>
                </a:rPr>
                <a:t>您</a:t>
              </a:r>
              <a:endParaRPr lang="en-US" dirty="0">
                <a:sym typeface="微软雅黑" panose="020B0503020204020204" pitchFamily="34" charset="-122"/>
              </a:endParaRPr>
            </a:p>
          </p:txBody>
        </p:sp>
        <p:grpSp>
          <p:nvGrpSpPr>
            <p:cNvPr id="36" name="Group 64"/>
            <p:cNvGrpSpPr/>
            <p:nvPr/>
          </p:nvGrpSpPr>
          <p:grpSpPr>
            <a:xfrm flipH="1">
              <a:off x="13879972" y="2924342"/>
              <a:ext cx="7715545" cy="1757177"/>
              <a:chOff x="2918048" y="2924341"/>
              <a:chExt cx="7406194" cy="1757177"/>
            </a:xfrm>
          </p:grpSpPr>
          <p:cxnSp>
            <p:nvCxnSpPr>
              <p:cNvPr id="38" name="Straight Connector 65"/>
              <p:cNvCxnSpPr/>
              <p:nvPr/>
            </p:nvCxnSpPr>
            <p:spPr>
              <a:xfrm flipH="1">
                <a:off x="2918048" y="2924341"/>
                <a:ext cx="7406194" cy="0"/>
              </a:xfrm>
              <a:prstGeom prst="line">
                <a:avLst/>
              </a:prstGeom>
              <a:ln w="12700" cmpd="sng">
                <a:gradFill>
                  <a:gsLst>
                    <a:gs pos="0">
                      <a:schemeClr val="accent2"/>
                    </a:gs>
                    <a:gs pos="100000">
                      <a:schemeClr val="accent5"/>
                    </a:gs>
                  </a:gsLst>
                  <a:lin ang="5400000" scaled="1"/>
                </a:gra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66"/>
              <p:cNvCxnSpPr/>
              <p:nvPr/>
            </p:nvCxnSpPr>
            <p:spPr>
              <a:xfrm flipV="1">
                <a:off x="2918048" y="2924341"/>
                <a:ext cx="0" cy="1757177"/>
              </a:xfrm>
              <a:prstGeom prst="line">
                <a:avLst/>
              </a:prstGeom>
              <a:ln w="12700" cmpd="sng">
                <a:gradFill>
                  <a:gsLst>
                    <a:gs pos="0">
                      <a:schemeClr val="accent2"/>
                    </a:gs>
                    <a:gs pos="100000">
                      <a:schemeClr val="accent5"/>
                    </a:gs>
                  </a:gsLst>
                  <a:lin ang="5400000" scaled="1"/>
                </a:gra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67"/>
              <p:cNvCxnSpPr/>
              <p:nvPr/>
            </p:nvCxnSpPr>
            <p:spPr>
              <a:xfrm flipV="1">
                <a:off x="10324242" y="2924341"/>
                <a:ext cx="0" cy="599083"/>
              </a:xfrm>
              <a:prstGeom prst="line">
                <a:avLst/>
              </a:prstGeom>
              <a:ln w="12700" cmpd="sng">
                <a:gradFill>
                  <a:gsLst>
                    <a:gs pos="0">
                      <a:schemeClr val="accent2"/>
                    </a:gs>
                    <a:gs pos="100000">
                      <a:schemeClr val="accent5"/>
                    </a:gs>
                  </a:gsLst>
                  <a:lin ang="5400000" scaled="1"/>
                </a:gra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37" name="淘宝网Chenying0907出品 166"/>
            <p:cNvSpPr>
              <a:spLocks noEditPoints="1"/>
            </p:cNvSpPr>
            <p:nvPr/>
          </p:nvSpPr>
          <p:spPr bwMode="auto">
            <a:xfrm>
              <a:off x="21167196" y="5080751"/>
              <a:ext cx="730459" cy="736118"/>
            </a:xfrm>
            <a:custGeom>
              <a:avLst/>
              <a:gdLst/>
              <a:ahLst/>
              <a:cxnLst>
                <a:cxn ang="0">
                  <a:pos x="1" y="42"/>
                </a:cxn>
                <a:cxn ang="0">
                  <a:pos x="1" y="40"/>
                </a:cxn>
                <a:cxn ang="0">
                  <a:pos x="14" y="41"/>
                </a:cxn>
                <a:cxn ang="0">
                  <a:pos x="30" y="19"/>
                </a:cxn>
                <a:cxn ang="0">
                  <a:pos x="17" y="8"/>
                </a:cxn>
                <a:cxn ang="0">
                  <a:pos x="9" y="14"/>
                </a:cxn>
                <a:cxn ang="0">
                  <a:pos x="9" y="19"/>
                </a:cxn>
                <a:cxn ang="0">
                  <a:pos x="18" y="39"/>
                </a:cxn>
                <a:cxn ang="0">
                  <a:pos x="4" y="24"/>
                </a:cxn>
                <a:cxn ang="0">
                  <a:pos x="4" y="9"/>
                </a:cxn>
                <a:cxn ang="0">
                  <a:pos x="17" y="0"/>
                </a:cxn>
                <a:cxn ang="0">
                  <a:pos x="37" y="16"/>
                </a:cxn>
                <a:cxn ang="0">
                  <a:pos x="30" y="19"/>
                </a:cxn>
                <a:cxn ang="0">
                  <a:pos x="6" y="58"/>
                </a:cxn>
                <a:cxn ang="0">
                  <a:pos x="5" y="56"/>
                </a:cxn>
                <a:cxn ang="0">
                  <a:pos x="16" y="46"/>
                </a:cxn>
                <a:cxn ang="0">
                  <a:pos x="7" y="58"/>
                </a:cxn>
                <a:cxn ang="0">
                  <a:pos x="22" y="63"/>
                </a:cxn>
                <a:cxn ang="0">
                  <a:pos x="20" y="49"/>
                </a:cxn>
                <a:cxn ang="0">
                  <a:pos x="23" y="49"/>
                </a:cxn>
                <a:cxn ang="0">
                  <a:pos x="59" y="54"/>
                </a:cxn>
                <a:cxn ang="0">
                  <a:pos x="46" y="62"/>
                </a:cxn>
                <a:cxn ang="0">
                  <a:pos x="25" y="46"/>
                </a:cxn>
                <a:cxn ang="0">
                  <a:pos x="33" y="43"/>
                </a:cxn>
                <a:cxn ang="0">
                  <a:pos x="48" y="54"/>
                </a:cxn>
                <a:cxn ang="0">
                  <a:pos x="55" y="46"/>
                </a:cxn>
                <a:cxn ang="0">
                  <a:pos x="44" y="33"/>
                </a:cxn>
                <a:cxn ang="0">
                  <a:pos x="46" y="25"/>
                </a:cxn>
                <a:cxn ang="0">
                  <a:pos x="62" y="46"/>
                </a:cxn>
                <a:cxn ang="0">
                  <a:pos x="42" y="13"/>
                </a:cxn>
                <a:cxn ang="0">
                  <a:pos x="40" y="13"/>
                </a:cxn>
                <a:cxn ang="0">
                  <a:pos x="41" y="0"/>
                </a:cxn>
                <a:cxn ang="0">
                  <a:pos x="42" y="13"/>
                </a:cxn>
                <a:cxn ang="0">
                  <a:pos x="47" y="17"/>
                </a:cxn>
                <a:cxn ang="0">
                  <a:pos x="46" y="15"/>
                </a:cxn>
                <a:cxn ang="0">
                  <a:pos x="58" y="5"/>
                </a:cxn>
                <a:cxn ang="0">
                  <a:pos x="48" y="16"/>
                </a:cxn>
                <a:cxn ang="0">
                  <a:pos x="50" y="23"/>
                </a:cxn>
                <a:cxn ang="0">
                  <a:pos x="50" y="20"/>
                </a:cxn>
                <a:cxn ang="0">
                  <a:pos x="63" y="22"/>
                </a:cxn>
              </a:cxnLst>
              <a:rect l="0" t="0" r="r" b="b"/>
              <a:pathLst>
                <a:path w="63" h="63">
                  <a:moveTo>
                    <a:pt x="13" y="42"/>
                  </a:moveTo>
                  <a:cubicBezTo>
                    <a:pt x="1" y="42"/>
                    <a:pt x="1" y="42"/>
                    <a:pt x="1" y="42"/>
                  </a:cubicBezTo>
                  <a:cubicBezTo>
                    <a:pt x="0" y="42"/>
                    <a:pt x="0" y="42"/>
                    <a:pt x="0" y="41"/>
                  </a:cubicBezTo>
                  <a:cubicBezTo>
                    <a:pt x="0" y="40"/>
                    <a:pt x="0" y="40"/>
                    <a:pt x="1" y="40"/>
                  </a:cubicBezTo>
                  <a:cubicBezTo>
                    <a:pt x="13" y="40"/>
                    <a:pt x="13" y="40"/>
                    <a:pt x="13" y="40"/>
                  </a:cubicBezTo>
                  <a:cubicBezTo>
                    <a:pt x="14" y="40"/>
                    <a:pt x="14" y="40"/>
                    <a:pt x="14" y="41"/>
                  </a:cubicBezTo>
                  <a:cubicBezTo>
                    <a:pt x="14" y="42"/>
                    <a:pt x="14" y="42"/>
                    <a:pt x="13" y="42"/>
                  </a:cubicBezTo>
                  <a:close/>
                  <a:moveTo>
                    <a:pt x="30" y="19"/>
                  </a:moveTo>
                  <a:cubicBezTo>
                    <a:pt x="19" y="9"/>
                    <a:pt x="19" y="9"/>
                    <a:pt x="19" y="9"/>
                  </a:cubicBezTo>
                  <a:cubicBezTo>
                    <a:pt x="19" y="8"/>
                    <a:pt x="18" y="8"/>
                    <a:pt x="17" y="8"/>
                  </a:cubicBezTo>
                  <a:cubicBezTo>
                    <a:pt x="16" y="8"/>
                    <a:pt x="15" y="8"/>
                    <a:pt x="14" y="9"/>
                  </a:cubicBezTo>
                  <a:cubicBezTo>
                    <a:pt x="9" y="14"/>
                    <a:pt x="9" y="14"/>
                    <a:pt x="9" y="14"/>
                  </a:cubicBezTo>
                  <a:cubicBezTo>
                    <a:pt x="8" y="15"/>
                    <a:pt x="8" y="16"/>
                    <a:pt x="8" y="17"/>
                  </a:cubicBezTo>
                  <a:cubicBezTo>
                    <a:pt x="8" y="18"/>
                    <a:pt x="8" y="19"/>
                    <a:pt x="9" y="19"/>
                  </a:cubicBezTo>
                  <a:cubicBezTo>
                    <a:pt x="19" y="30"/>
                    <a:pt x="19" y="30"/>
                    <a:pt x="19" y="30"/>
                  </a:cubicBezTo>
                  <a:cubicBezTo>
                    <a:pt x="18" y="39"/>
                    <a:pt x="18" y="39"/>
                    <a:pt x="18" y="39"/>
                  </a:cubicBezTo>
                  <a:cubicBezTo>
                    <a:pt x="18" y="38"/>
                    <a:pt x="17" y="38"/>
                    <a:pt x="16" y="37"/>
                  </a:cubicBezTo>
                  <a:cubicBezTo>
                    <a:pt x="4" y="24"/>
                    <a:pt x="4" y="24"/>
                    <a:pt x="4" y="24"/>
                  </a:cubicBezTo>
                  <a:cubicBezTo>
                    <a:pt x="2" y="22"/>
                    <a:pt x="0" y="20"/>
                    <a:pt x="0" y="17"/>
                  </a:cubicBezTo>
                  <a:cubicBezTo>
                    <a:pt x="0" y="14"/>
                    <a:pt x="2" y="11"/>
                    <a:pt x="4" y="9"/>
                  </a:cubicBezTo>
                  <a:cubicBezTo>
                    <a:pt x="9" y="3"/>
                    <a:pt x="9" y="3"/>
                    <a:pt x="9" y="3"/>
                  </a:cubicBezTo>
                  <a:cubicBezTo>
                    <a:pt x="11" y="1"/>
                    <a:pt x="14" y="0"/>
                    <a:pt x="17" y="0"/>
                  </a:cubicBezTo>
                  <a:cubicBezTo>
                    <a:pt x="20" y="0"/>
                    <a:pt x="23" y="1"/>
                    <a:pt x="25" y="4"/>
                  </a:cubicBezTo>
                  <a:cubicBezTo>
                    <a:pt x="37" y="16"/>
                    <a:pt x="37" y="16"/>
                    <a:pt x="37" y="16"/>
                  </a:cubicBezTo>
                  <a:cubicBezTo>
                    <a:pt x="38" y="17"/>
                    <a:pt x="38" y="18"/>
                    <a:pt x="39" y="18"/>
                  </a:cubicBezTo>
                  <a:lnTo>
                    <a:pt x="30" y="19"/>
                  </a:lnTo>
                  <a:close/>
                  <a:moveTo>
                    <a:pt x="7" y="58"/>
                  </a:moveTo>
                  <a:cubicBezTo>
                    <a:pt x="6" y="58"/>
                    <a:pt x="6" y="58"/>
                    <a:pt x="6" y="58"/>
                  </a:cubicBezTo>
                  <a:cubicBezTo>
                    <a:pt x="6" y="58"/>
                    <a:pt x="5" y="58"/>
                    <a:pt x="5" y="58"/>
                  </a:cubicBezTo>
                  <a:cubicBezTo>
                    <a:pt x="5" y="57"/>
                    <a:pt x="5" y="56"/>
                    <a:pt x="5" y="56"/>
                  </a:cubicBezTo>
                  <a:cubicBezTo>
                    <a:pt x="15" y="46"/>
                    <a:pt x="15" y="46"/>
                    <a:pt x="15" y="46"/>
                  </a:cubicBezTo>
                  <a:cubicBezTo>
                    <a:pt x="15" y="46"/>
                    <a:pt x="16" y="46"/>
                    <a:pt x="16" y="46"/>
                  </a:cubicBezTo>
                  <a:cubicBezTo>
                    <a:pt x="17" y="47"/>
                    <a:pt x="17" y="47"/>
                    <a:pt x="16" y="48"/>
                  </a:cubicBezTo>
                  <a:lnTo>
                    <a:pt x="7" y="58"/>
                  </a:lnTo>
                  <a:close/>
                  <a:moveTo>
                    <a:pt x="23" y="62"/>
                  </a:moveTo>
                  <a:cubicBezTo>
                    <a:pt x="23" y="62"/>
                    <a:pt x="22" y="63"/>
                    <a:pt x="22" y="63"/>
                  </a:cubicBezTo>
                  <a:cubicBezTo>
                    <a:pt x="21" y="63"/>
                    <a:pt x="20" y="62"/>
                    <a:pt x="20" y="62"/>
                  </a:cubicBezTo>
                  <a:cubicBezTo>
                    <a:pt x="20" y="49"/>
                    <a:pt x="20" y="49"/>
                    <a:pt x="20" y="49"/>
                  </a:cubicBezTo>
                  <a:cubicBezTo>
                    <a:pt x="20" y="49"/>
                    <a:pt x="21" y="48"/>
                    <a:pt x="22" y="48"/>
                  </a:cubicBezTo>
                  <a:cubicBezTo>
                    <a:pt x="22" y="48"/>
                    <a:pt x="23" y="49"/>
                    <a:pt x="23" y="49"/>
                  </a:cubicBezTo>
                  <a:lnTo>
                    <a:pt x="23" y="62"/>
                  </a:lnTo>
                  <a:close/>
                  <a:moveTo>
                    <a:pt x="59" y="54"/>
                  </a:moveTo>
                  <a:cubicBezTo>
                    <a:pt x="54" y="59"/>
                    <a:pt x="54" y="59"/>
                    <a:pt x="54" y="59"/>
                  </a:cubicBezTo>
                  <a:cubicBezTo>
                    <a:pt x="51" y="61"/>
                    <a:pt x="49" y="62"/>
                    <a:pt x="46" y="62"/>
                  </a:cubicBezTo>
                  <a:cubicBezTo>
                    <a:pt x="43" y="62"/>
                    <a:pt x="40" y="61"/>
                    <a:pt x="38" y="59"/>
                  </a:cubicBezTo>
                  <a:cubicBezTo>
                    <a:pt x="25" y="46"/>
                    <a:pt x="25" y="46"/>
                    <a:pt x="25" y="46"/>
                  </a:cubicBezTo>
                  <a:cubicBezTo>
                    <a:pt x="25" y="46"/>
                    <a:pt x="24" y="45"/>
                    <a:pt x="24" y="44"/>
                  </a:cubicBezTo>
                  <a:cubicBezTo>
                    <a:pt x="33" y="43"/>
                    <a:pt x="33" y="43"/>
                    <a:pt x="33" y="43"/>
                  </a:cubicBezTo>
                  <a:cubicBezTo>
                    <a:pt x="43" y="54"/>
                    <a:pt x="43" y="54"/>
                    <a:pt x="43" y="54"/>
                  </a:cubicBezTo>
                  <a:cubicBezTo>
                    <a:pt x="45" y="55"/>
                    <a:pt x="47" y="55"/>
                    <a:pt x="48" y="54"/>
                  </a:cubicBezTo>
                  <a:cubicBezTo>
                    <a:pt x="54" y="48"/>
                    <a:pt x="54" y="48"/>
                    <a:pt x="54" y="48"/>
                  </a:cubicBezTo>
                  <a:cubicBezTo>
                    <a:pt x="55" y="48"/>
                    <a:pt x="55" y="47"/>
                    <a:pt x="55" y="46"/>
                  </a:cubicBezTo>
                  <a:cubicBezTo>
                    <a:pt x="55" y="45"/>
                    <a:pt x="55" y="44"/>
                    <a:pt x="54" y="43"/>
                  </a:cubicBezTo>
                  <a:cubicBezTo>
                    <a:pt x="44" y="33"/>
                    <a:pt x="44" y="33"/>
                    <a:pt x="44" y="33"/>
                  </a:cubicBezTo>
                  <a:cubicBezTo>
                    <a:pt x="44" y="24"/>
                    <a:pt x="44" y="24"/>
                    <a:pt x="44" y="24"/>
                  </a:cubicBezTo>
                  <a:cubicBezTo>
                    <a:pt x="45" y="24"/>
                    <a:pt x="46" y="25"/>
                    <a:pt x="46" y="25"/>
                  </a:cubicBezTo>
                  <a:cubicBezTo>
                    <a:pt x="59" y="38"/>
                    <a:pt x="59" y="38"/>
                    <a:pt x="59" y="38"/>
                  </a:cubicBezTo>
                  <a:cubicBezTo>
                    <a:pt x="61" y="40"/>
                    <a:pt x="62" y="43"/>
                    <a:pt x="62" y="46"/>
                  </a:cubicBezTo>
                  <a:cubicBezTo>
                    <a:pt x="62" y="49"/>
                    <a:pt x="61" y="52"/>
                    <a:pt x="59" y="54"/>
                  </a:cubicBezTo>
                  <a:close/>
                  <a:moveTo>
                    <a:pt x="42" y="13"/>
                  </a:moveTo>
                  <a:cubicBezTo>
                    <a:pt x="42" y="14"/>
                    <a:pt x="42" y="14"/>
                    <a:pt x="41" y="14"/>
                  </a:cubicBezTo>
                  <a:cubicBezTo>
                    <a:pt x="40" y="14"/>
                    <a:pt x="40" y="14"/>
                    <a:pt x="40" y="13"/>
                  </a:cubicBezTo>
                  <a:cubicBezTo>
                    <a:pt x="40" y="1"/>
                    <a:pt x="40" y="1"/>
                    <a:pt x="40" y="1"/>
                  </a:cubicBezTo>
                  <a:cubicBezTo>
                    <a:pt x="40" y="0"/>
                    <a:pt x="40" y="0"/>
                    <a:pt x="41" y="0"/>
                  </a:cubicBezTo>
                  <a:cubicBezTo>
                    <a:pt x="42" y="0"/>
                    <a:pt x="42" y="0"/>
                    <a:pt x="42" y="1"/>
                  </a:cubicBezTo>
                  <a:lnTo>
                    <a:pt x="42" y="13"/>
                  </a:lnTo>
                  <a:close/>
                  <a:moveTo>
                    <a:pt x="48" y="16"/>
                  </a:moveTo>
                  <a:cubicBezTo>
                    <a:pt x="48" y="17"/>
                    <a:pt x="47" y="17"/>
                    <a:pt x="47" y="17"/>
                  </a:cubicBezTo>
                  <a:cubicBezTo>
                    <a:pt x="47" y="17"/>
                    <a:pt x="47" y="17"/>
                    <a:pt x="46" y="16"/>
                  </a:cubicBezTo>
                  <a:cubicBezTo>
                    <a:pt x="46" y="16"/>
                    <a:pt x="46" y="15"/>
                    <a:pt x="46" y="15"/>
                  </a:cubicBezTo>
                  <a:cubicBezTo>
                    <a:pt x="56" y="5"/>
                    <a:pt x="56" y="5"/>
                    <a:pt x="56" y="5"/>
                  </a:cubicBezTo>
                  <a:cubicBezTo>
                    <a:pt x="56" y="4"/>
                    <a:pt x="57" y="4"/>
                    <a:pt x="58" y="5"/>
                  </a:cubicBezTo>
                  <a:cubicBezTo>
                    <a:pt x="58" y="5"/>
                    <a:pt x="58" y="6"/>
                    <a:pt x="58" y="7"/>
                  </a:cubicBezTo>
                  <a:lnTo>
                    <a:pt x="48" y="16"/>
                  </a:lnTo>
                  <a:close/>
                  <a:moveTo>
                    <a:pt x="62" y="23"/>
                  </a:moveTo>
                  <a:cubicBezTo>
                    <a:pt x="50" y="23"/>
                    <a:pt x="50" y="23"/>
                    <a:pt x="50" y="23"/>
                  </a:cubicBezTo>
                  <a:cubicBezTo>
                    <a:pt x="49" y="23"/>
                    <a:pt x="48" y="22"/>
                    <a:pt x="48" y="22"/>
                  </a:cubicBezTo>
                  <a:cubicBezTo>
                    <a:pt x="48" y="21"/>
                    <a:pt x="49" y="20"/>
                    <a:pt x="50" y="20"/>
                  </a:cubicBezTo>
                  <a:cubicBezTo>
                    <a:pt x="62" y="20"/>
                    <a:pt x="62" y="20"/>
                    <a:pt x="62" y="20"/>
                  </a:cubicBezTo>
                  <a:cubicBezTo>
                    <a:pt x="62" y="20"/>
                    <a:pt x="63" y="21"/>
                    <a:pt x="63" y="22"/>
                  </a:cubicBezTo>
                  <a:cubicBezTo>
                    <a:pt x="63" y="22"/>
                    <a:pt x="62" y="23"/>
                    <a:pt x="62" y="2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1" name="淘宝网Chenying0907出品 40"/>
          <p:cNvGrpSpPr/>
          <p:nvPr/>
        </p:nvGrpSpPr>
        <p:grpSpPr>
          <a:xfrm>
            <a:off x="2255461" y="1484785"/>
            <a:ext cx="2977627" cy="1560060"/>
            <a:chOff x="2062553" y="2924342"/>
            <a:chExt cx="7938961" cy="4186002"/>
          </a:xfrm>
        </p:grpSpPr>
        <p:sp>
          <p:nvSpPr>
            <p:cNvPr id="42" name="淘宝网Chenying0907出品 1"/>
            <p:cNvSpPr>
              <a:spLocks noChangeArrowheads="1"/>
            </p:cNvSpPr>
            <p:nvPr/>
          </p:nvSpPr>
          <p:spPr bwMode="auto">
            <a:xfrm>
              <a:off x="2062553" y="4681518"/>
              <a:ext cx="1388263" cy="1603470"/>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TextBox 42"/>
            <p:cNvSpPr txBox="1"/>
            <p:nvPr/>
          </p:nvSpPr>
          <p:spPr>
            <a:xfrm>
              <a:off x="3379620" y="3628046"/>
              <a:ext cx="3018082" cy="991003"/>
            </a:xfrm>
            <a:prstGeom prst="rect">
              <a:avLst/>
            </a:prstGeom>
            <a:noFill/>
          </p:spPr>
          <p:txBody>
            <a:bodyPr wrap="none" rtlCol="0">
              <a:spAutoFit/>
            </a:bodyPr>
            <a:lstStyle/>
            <a:p>
              <a:pPr algn="ctr"/>
              <a:r>
                <a:rPr lang="zh-CN" altLang="en-US" b="1" dirty="0">
                  <a:latin typeface="微软雅黑" pitchFamily="34" charset="-122"/>
                  <a:ea typeface="微软雅黑" pitchFamily="34" charset="-122"/>
                  <a:sym typeface="微软雅黑" panose="020B0503020204020204" pitchFamily="34" charset="-122"/>
                </a:rPr>
                <a:t>标题文字</a:t>
              </a:r>
              <a:endParaRPr lang="id-ID" altLang="zh-CN" b="1" dirty="0">
                <a:latin typeface="微软雅黑" pitchFamily="34" charset="-122"/>
                <a:ea typeface="微软雅黑" pitchFamily="34" charset="-122"/>
                <a:sym typeface="微软雅黑" panose="020B0503020204020204" pitchFamily="34" charset="-122"/>
              </a:endParaRPr>
            </a:p>
          </p:txBody>
        </p:sp>
        <p:sp>
          <p:nvSpPr>
            <p:cNvPr id="44" name="TextBox 43"/>
            <p:cNvSpPr txBox="1"/>
            <p:nvPr/>
          </p:nvSpPr>
          <p:spPr>
            <a:xfrm>
              <a:off x="3552649" y="4608063"/>
              <a:ext cx="4828151" cy="2502281"/>
            </a:xfrm>
            <a:prstGeom prst="rect">
              <a:avLst/>
            </a:prstGeom>
            <a:noFill/>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r>
                <a:rPr lang="zh-CN" altLang="en-US" dirty="0">
                  <a:sym typeface="微软雅黑" panose="020B0503020204020204" pitchFamily="34" charset="-122"/>
                </a:rPr>
                <a:t>输入您的内容输入您的内容输入您的内容输入您的内容输入</a:t>
              </a:r>
              <a:r>
                <a:rPr lang="zh-CN" altLang="en-US" dirty="0" smtClean="0">
                  <a:sym typeface="微软雅黑" panose="020B0503020204020204" pitchFamily="34" charset="-122"/>
                </a:rPr>
                <a:t>您</a:t>
              </a:r>
              <a:endParaRPr lang="en-US" dirty="0">
                <a:sym typeface="微软雅黑" panose="020B0503020204020204" pitchFamily="34" charset="-122"/>
              </a:endParaRPr>
            </a:p>
          </p:txBody>
        </p:sp>
        <p:grpSp>
          <p:nvGrpSpPr>
            <p:cNvPr id="45" name="Group 55"/>
            <p:cNvGrpSpPr/>
            <p:nvPr/>
          </p:nvGrpSpPr>
          <p:grpSpPr>
            <a:xfrm>
              <a:off x="2570060" y="2924342"/>
              <a:ext cx="7431454" cy="1757177"/>
              <a:chOff x="2731424" y="2924341"/>
              <a:chExt cx="7431454" cy="1757177"/>
            </a:xfrm>
          </p:grpSpPr>
          <p:cxnSp>
            <p:nvCxnSpPr>
              <p:cNvPr id="47" name="Straight Connector 7"/>
              <p:cNvCxnSpPr/>
              <p:nvPr/>
            </p:nvCxnSpPr>
            <p:spPr>
              <a:xfrm flipH="1">
                <a:off x="2731424" y="2946089"/>
                <a:ext cx="7406194" cy="0"/>
              </a:xfrm>
              <a:prstGeom prst="line">
                <a:avLst/>
              </a:prstGeom>
              <a:ln w="12700" cmpd="sng">
                <a:gradFill>
                  <a:gsLst>
                    <a:gs pos="0">
                      <a:schemeClr val="accent2"/>
                    </a:gs>
                    <a:gs pos="100000">
                      <a:schemeClr val="accent5"/>
                    </a:gs>
                  </a:gsLst>
                  <a:lin ang="5400000" scaled="1"/>
                </a:gra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4"/>
              <p:cNvCxnSpPr>
                <a:stCxn id="42" idx="4"/>
              </p:cNvCxnSpPr>
              <p:nvPr/>
            </p:nvCxnSpPr>
            <p:spPr>
              <a:xfrm flipV="1">
                <a:off x="2756684" y="2924341"/>
                <a:ext cx="0" cy="1757177"/>
              </a:xfrm>
              <a:prstGeom prst="line">
                <a:avLst/>
              </a:prstGeom>
              <a:ln w="12700" cmpd="sng">
                <a:gradFill>
                  <a:gsLst>
                    <a:gs pos="0">
                      <a:schemeClr val="accent2"/>
                    </a:gs>
                    <a:gs pos="100000">
                      <a:schemeClr val="accent5"/>
                    </a:gs>
                  </a:gsLst>
                  <a:lin ang="5400000" scaled="1"/>
                </a:gra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56"/>
              <p:cNvCxnSpPr/>
              <p:nvPr/>
            </p:nvCxnSpPr>
            <p:spPr>
              <a:xfrm flipV="1">
                <a:off x="10162878" y="2968212"/>
                <a:ext cx="0" cy="599082"/>
              </a:xfrm>
              <a:prstGeom prst="line">
                <a:avLst/>
              </a:prstGeom>
              <a:ln w="12700" cmpd="sng">
                <a:gradFill>
                  <a:gsLst>
                    <a:gs pos="0">
                      <a:schemeClr val="accent2"/>
                    </a:gs>
                    <a:gs pos="100000">
                      <a:schemeClr val="accent5"/>
                    </a:gs>
                  </a:gsLst>
                  <a:lin ang="5400000" scaled="1"/>
                </a:gra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46" name="淘宝网Chenying0907出品 81"/>
            <p:cNvSpPr>
              <a:spLocks noEditPoints="1"/>
            </p:cNvSpPr>
            <p:nvPr/>
          </p:nvSpPr>
          <p:spPr bwMode="auto">
            <a:xfrm>
              <a:off x="2381378" y="5053205"/>
              <a:ext cx="760387" cy="763664"/>
            </a:xfrm>
            <a:custGeom>
              <a:avLst/>
              <a:gdLst/>
              <a:ahLst/>
              <a:cxnLst>
                <a:cxn ang="0">
                  <a:pos x="231" y="86"/>
                </a:cxn>
                <a:cxn ang="0">
                  <a:pos x="198" y="119"/>
                </a:cxn>
                <a:cxn ang="0">
                  <a:pos x="152" y="131"/>
                </a:cxn>
                <a:cxn ang="0">
                  <a:pos x="180" y="103"/>
                </a:cxn>
                <a:cxn ang="0">
                  <a:pos x="181" y="102"/>
                </a:cxn>
                <a:cxn ang="0">
                  <a:pos x="214" y="69"/>
                </a:cxn>
                <a:cxn ang="0">
                  <a:pos x="214" y="35"/>
                </a:cxn>
                <a:cxn ang="0">
                  <a:pos x="181" y="35"/>
                </a:cxn>
                <a:cxn ang="0">
                  <a:pos x="147" y="69"/>
                </a:cxn>
                <a:cxn ang="0">
                  <a:pos x="147" y="69"/>
                </a:cxn>
                <a:cxn ang="0">
                  <a:pos x="147" y="69"/>
                </a:cxn>
                <a:cxn ang="0">
                  <a:pos x="119" y="98"/>
                </a:cxn>
                <a:cxn ang="0">
                  <a:pos x="131" y="52"/>
                </a:cxn>
                <a:cxn ang="0">
                  <a:pos x="164" y="19"/>
                </a:cxn>
                <a:cxn ang="0">
                  <a:pos x="231" y="19"/>
                </a:cxn>
                <a:cxn ang="0">
                  <a:pos x="231" y="86"/>
                </a:cxn>
                <a:cxn ang="0">
                  <a:pos x="94" y="173"/>
                </a:cxn>
                <a:cxn ang="0">
                  <a:pos x="94" y="173"/>
                </a:cxn>
                <a:cxn ang="0">
                  <a:pos x="85" y="177"/>
                </a:cxn>
                <a:cxn ang="0">
                  <a:pos x="73" y="165"/>
                </a:cxn>
                <a:cxn ang="0">
                  <a:pos x="77" y="156"/>
                </a:cxn>
                <a:cxn ang="0">
                  <a:pos x="156" y="77"/>
                </a:cxn>
                <a:cxn ang="0">
                  <a:pos x="165" y="73"/>
                </a:cxn>
                <a:cxn ang="0">
                  <a:pos x="177" y="85"/>
                </a:cxn>
                <a:cxn ang="0">
                  <a:pos x="174" y="93"/>
                </a:cxn>
                <a:cxn ang="0">
                  <a:pos x="174" y="93"/>
                </a:cxn>
                <a:cxn ang="0">
                  <a:pos x="94" y="173"/>
                </a:cxn>
                <a:cxn ang="0">
                  <a:pos x="69" y="147"/>
                </a:cxn>
                <a:cxn ang="0">
                  <a:pos x="35" y="181"/>
                </a:cxn>
                <a:cxn ang="0">
                  <a:pos x="35" y="214"/>
                </a:cxn>
                <a:cxn ang="0">
                  <a:pos x="69" y="214"/>
                </a:cxn>
                <a:cxn ang="0">
                  <a:pos x="102" y="181"/>
                </a:cxn>
                <a:cxn ang="0">
                  <a:pos x="103" y="180"/>
                </a:cxn>
                <a:cxn ang="0">
                  <a:pos x="131" y="152"/>
                </a:cxn>
                <a:cxn ang="0">
                  <a:pos x="119" y="198"/>
                </a:cxn>
                <a:cxn ang="0">
                  <a:pos x="86" y="231"/>
                </a:cxn>
                <a:cxn ang="0">
                  <a:pos x="19" y="231"/>
                </a:cxn>
                <a:cxn ang="0">
                  <a:pos x="19" y="164"/>
                </a:cxn>
                <a:cxn ang="0">
                  <a:pos x="52" y="131"/>
                </a:cxn>
                <a:cxn ang="0">
                  <a:pos x="98" y="118"/>
                </a:cxn>
                <a:cxn ang="0">
                  <a:pos x="69" y="147"/>
                </a:cxn>
                <a:cxn ang="0">
                  <a:pos x="69" y="147"/>
                </a:cxn>
              </a:cxnLst>
              <a:rect l="0" t="0" r="r" b="b"/>
              <a:pathLst>
                <a:path w="249" h="250">
                  <a:moveTo>
                    <a:pt x="231" y="86"/>
                  </a:moveTo>
                  <a:cubicBezTo>
                    <a:pt x="198" y="119"/>
                    <a:pt x="198" y="119"/>
                    <a:pt x="198" y="119"/>
                  </a:cubicBezTo>
                  <a:cubicBezTo>
                    <a:pt x="185" y="131"/>
                    <a:pt x="168" y="136"/>
                    <a:pt x="152" y="131"/>
                  </a:cubicBezTo>
                  <a:cubicBezTo>
                    <a:pt x="180" y="103"/>
                    <a:pt x="180" y="103"/>
                    <a:pt x="180" y="103"/>
                  </a:cubicBezTo>
                  <a:cubicBezTo>
                    <a:pt x="180" y="103"/>
                    <a:pt x="180" y="103"/>
                    <a:pt x="181" y="102"/>
                  </a:cubicBezTo>
                  <a:cubicBezTo>
                    <a:pt x="214" y="69"/>
                    <a:pt x="214" y="69"/>
                    <a:pt x="214" y="69"/>
                  </a:cubicBezTo>
                  <a:cubicBezTo>
                    <a:pt x="223" y="60"/>
                    <a:pt x="223" y="45"/>
                    <a:pt x="214" y="35"/>
                  </a:cubicBezTo>
                  <a:cubicBezTo>
                    <a:pt x="205" y="26"/>
                    <a:pt x="190" y="26"/>
                    <a:pt x="181" y="35"/>
                  </a:cubicBezTo>
                  <a:cubicBezTo>
                    <a:pt x="147" y="69"/>
                    <a:pt x="147" y="69"/>
                    <a:pt x="147" y="69"/>
                  </a:cubicBezTo>
                  <a:cubicBezTo>
                    <a:pt x="147" y="69"/>
                    <a:pt x="147" y="69"/>
                    <a:pt x="147" y="69"/>
                  </a:cubicBezTo>
                  <a:cubicBezTo>
                    <a:pt x="147" y="69"/>
                    <a:pt x="147" y="69"/>
                    <a:pt x="147" y="69"/>
                  </a:cubicBezTo>
                  <a:cubicBezTo>
                    <a:pt x="119" y="98"/>
                    <a:pt x="119" y="98"/>
                    <a:pt x="119" y="98"/>
                  </a:cubicBezTo>
                  <a:cubicBezTo>
                    <a:pt x="114" y="82"/>
                    <a:pt x="118" y="64"/>
                    <a:pt x="131" y="52"/>
                  </a:cubicBezTo>
                  <a:cubicBezTo>
                    <a:pt x="164" y="19"/>
                    <a:pt x="164" y="19"/>
                    <a:pt x="164" y="19"/>
                  </a:cubicBezTo>
                  <a:cubicBezTo>
                    <a:pt x="183" y="0"/>
                    <a:pt x="212" y="0"/>
                    <a:pt x="231" y="19"/>
                  </a:cubicBezTo>
                  <a:cubicBezTo>
                    <a:pt x="249" y="37"/>
                    <a:pt x="249" y="67"/>
                    <a:pt x="231" y="86"/>
                  </a:cubicBezTo>
                  <a:moveTo>
                    <a:pt x="94" y="173"/>
                  </a:moveTo>
                  <a:cubicBezTo>
                    <a:pt x="94" y="173"/>
                    <a:pt x="94" y="173"/>
                    <a:pt x="94" y="173"/>
                  </a:cubicBezTo>
                  <a:cubicBezTo>
                    <a:pt x="91" y="176"/>
                    <a:pt x="88" y="177"/>
                    <a:pt x="85" y="177"/>
                  </a:cubicBezTo>
                  <a:cubicBezTo>
                    <a:pt x="78" y="177"/>
                    <a:pt x="73" y="172"/>
                    <a:pt x="73" y="165"/>
                  </a:cubicBezTo>
                  <a:cubicBezTo>
                    <a:pt x="73" y="162"/>
                    <a:pt x="75" y="158"/>
                    <a:pt x="77" y="156"/>
                  </a:cubicBezTo>
                  <a:cubicBezTo>
                    <a:pt x="156" y="77"/>
                    <a:pt x="156" y="77"/>
                    <a:pt x="156" y="77"/>
                  </a:cubicBezTo>
                  <a:cubicBezTo>
                    <a:pt x="158" y="75"/>
                    <a:pt x="162" y="73"/>
                    <a:pt x="165" y="73"/>
                  </a:cubicBezTo>
                  <a:cubicBezTo>
                    <a:pt x="172" y="73"/>
                    <a:pt x="177" y="78"/>
                    <a:pt x="177" y="85"/>
                  </a:cubicBezTo>
                  <a:cubicBezTo>
                    <a:pt x="177" y="88"/>
                    <a:pt x="176" y="91"/>
                    <a:pt x="174" y="93"/>
                  </a:cubicBezTo>
                  <a:cubicBezTo>
                    <a:pt x="174" y="93"/>
                    <a:pt x="174" y="93"/>
                    <a:pt x="174" y="93"/>
                  </a:cubicBezTo>
                  <a:lnTo>
                    <a:pt x="94" y="173"/>
                  </a:lnTo>
                  <a:close/>
                  <a:moveTo>
                    <a:pt x="69" y="147"/>
                  </a:moveTo>
                  <a:cubicBezTo>
                    <a:pt x="35" y="181"/>
                    <a:pt x="35" y="181"/>
                    <a:pt x="35" y="181"/>
                  </a:cubicBezTo>
                  <a:cubicBezTo>
                    <a:pt x="26" y="190"/>
                    <a:pt x="26" y="205"/>
                    <a:pt x="35" y="214"/>
                  </a:cubicBezTo>
                  <a:cubicBezTo>
                    <a:pt x="45" y="224"/>
                    <a:pt x="60" y="224"/>
                    <a:pt x="69" y="214"/>
                  </a:cubicBezTo>
                  <a:cubicBezTo>
                    <a:pt x="102" y="181"/>
                    <a:pt x="102" y="181"/>
                    <a:pt x="102" y="181"/>
                  </a:cubicBezTo>
                  <a:cubicBezTo>
                    <a:pt x="102" y="181"/>
                    <a:pt x="103" y="180"/>
                    <a:pt x="103" y="180"/>
                  </a:cubicBezTo>
                  <a:cubicBezTo>
                    <a:pt x="131" y="152"/>
                    <a:pt x="131" y="152"/>
                    <a:pt x="131" y="152"/>
                  </a:cubicBezTo>
                  <a:cubicBezTo>
                    <a:pt x="135" y="168"/>
                    <a:pt x="131" y="185"/>
                    <a:pt x="119" y="198"/>
                  </a:cubicBezTo>
                  <a:cubicBezTo>
                    <a:pt x="86" y="231"/>
                    <a:pt x="86" y="231"/>
                    <a:pt x="86" y="231"/>
                  </a:cubicBezTo>
                  <a:cubicBezTo>
                    <a:pt x="67" y="250"/>
                    <a:pt x="37" y="250"/>
                    <a:pt x="19" y="231"/>
                  </a:cubicBezTo>
                  <a:cubicBezTo>
                    <a:pt x="0" y="213"/>
                    <a:pt x="0" y="183"/>
                    <a:pt x="19" y="164"/>
                  </a:cubicBezTo>
                  <a:cubicBezTo>
                    <a:pt x="52" y="131"/>
                    <a:pt x="52" y="131"/>
                    <a:pt x="52" y="131"/>
                  </a:cubicBezTo>
                  <a:cubicBezTo>
                    <a:pt x="65" y="118"/>
                    <a:pt x="82" y="114"/>
                    <a:pt x="98" y="118"/>
                  </a:cubicBezTo>
                  <a:cubicBezTo>
                    <a:pt x="69" y="147"/>
                    <a:pt x="69" y="147"/>
                    <a:pt x="69" y="147"/>
                  </a:cubicBezTo>
                  <a:cubicBezTo>
                    <a:pt x="69" y="147"/>
                    <a:pt x="69" y="147"/>
                    <a:pt x="69" y="147"/>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extLst>
      <p:ext uri="{BB962C8B-B14F-4D97-AF65-F5344CB8AC3E}">
        <p14:creationId xmlns:p14="http://schemas.microsoft.com/office/powerpoint/2010/main" val="4188784966"/>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25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5"/>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500"/>
                                  </p:stCondLst>
                                  <p:childTnLst>
                                    <p:set>
                                      <p:cBhvr>
                                        <p:cTn id="18" dur="1" fill="hold">
                                          <p:stCondLst>
                                            <p:cond delay="0"/>
                                          </p:stCondLst>
                                        </p:cTn>
                                        <p:tgtEl>
                                          <p:spTgt spid="8"/>
                                        </p:tgtEl>
                                        <p:attrNameLst>
                                          <p:attrName>style.visibility</p:attrName>
                                        </p:attrNameLst>
                                      </p:cBhvr>
                                      <p:to>
                                        <p:strVal val="visible"/>
                                      </p:to>
                                    </p:set>
                                    <p:anim calcmode="lin" valueType="num">
                                      <p:cBhvr>
                                        <p:cTn id="19" dur="1000" fill="hold"/>
                                        <p:tgtEl>
                                          <p:spTgt spid="8"/>
                                        </p:tgtEl>
                                        <p:attrNameLst>
                                          <p:attrName>ppt_w</p:attrName>
                                        </p:attrNameLst>
                                      </p:cBhvr>
                                      <p:tavLst>
                                        <p:tav tm="0">
                                          <p:val>
                                            <p:fltVal val="0"/>
                                          </p:val>
                                        </p:tav>
                                        <p:tav tm="100000">
                                          <p:val>
                                            <p:strVal val="#ppt_w"/>
                                          </p:val>
                                        </p:tav>
                                      </p:tavLst>
                                    </p:anim>
                                    <p:anim calcmode="lin" valueType="num">
                                      <p:cBhvr>
                                        <p:cTn id="20" dur="1000" fill="hold"/>
                                        <p:tgtEl>
                                          <p:spTgt spid="8"/>
                                        </p:tgtEl>
                                        <p:attrNameLst>
                                          <p:attrName>ppt_h</p:attrName>
                                        </p:attrNameLst>
                                      </p:cBhvr>
                                      <p:tavLst>
                                        <p:tav tm="0">
                                          <p:val>
                                            <p:fltVal val="0"/>
                                          </p:val>
                                        </p:tav>
                                        <p:tav tm="100000">
                                          <p:val>
                                            <p:strVal val="#ppt_h"/>
                                          </p:val>
                                        </p:tav>
                                      </p:tavLst>
                                    </p:anim>
                                    <p:anim calcmode="lin" valueType="num">
                                      <p:cBhvr>
                                        <p:cTn id="21"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8"/>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nodeType="withEffect">
                                  <p:stCondLst>
                                    <p:cond delay="750"/>
                                  </p:stCondLst>
                                  <p:childTnLst>
                                    <p:set>
                                      <p:cBhvr>
                                        <p:cTn id="24" dur="1" fill="hold">
                                          <p:stCondLst>
                                            <p:cond delay="0"/>
                                          </p:stCondLst>
                                        </p:cTn>
                                        <p:tgtEl>
                                          <p:spTgt spid="11"/>
                                        </p:tgtEl>
                                        <p:attrNameLst>
                                          <p:attrName>style.visibility</p:attrName>
                                        </p:attrNameLst>
                                      </p:cBhvr>
                                      <p:to>
                                        <p:strVal val="visible"/>
                                      </p:to>
                                    </p:set>
                                    <p:anim calcmode="lin" valueType="num">
                                      <p:cBhvr>
                                        <p:cTn id="25" dur="1000" fill="hold"/>
                                        <p:tgtEl>
                                          <p:spTgt spid="11"/>
                                        </p:tgtEl>
                                        <p:attrNameLst>
                                          <p:attrName>ppt_w</p:attrName>
                                        </p:attrNameLst>
                                      </p:cBhvr>
                                      <p:tavLst>
                                        <p:tav tm="0">
                                          <p:val>
                                            <p:fltVal val="0"/>
                                          </p:val>
                                        </p:tav>
                                        <p:tav tm="100000">
                                          <p:val>
                                            <p:strVal val="#ppt_w"/>
                                          </p:val>
                                        </p:tav>
                                      </p:tavLst>
                                    </p:anim>
                                    <p:anim calcmode="lin" valueType="num">
                                      <p:cBhvr>
                                        <p:cTn id="26" dur="1000" fill="hold"/>
                                        <p:tgtEl>
                                          <p:spTgt spid="11"/>
                                        </p:tgtEl>
                                        <p:attrNameLst>
                                          <p:attrName>ppt_h</p:attrName>
                                        </p:attrNameLst>
                                      </p:cBhvr>
                                      <p:tavLst>
                                        <p:tav tm="0">
                                          <p:val>
                                            <p:fltVal val="0"/>
                                          </p:val>
                                        </p:tav>
                                        <p:tav tm="100000">
                                          <p:val>
                                            <p:strVal val="#ppt_h"/>
                                          </p:val>
                                        </p:tav>
                                      </p:tavLst>
                                    </p:anim>
                                    <p:anim calcmode="lin" valueType="num">
                                      <p:cBhvr>
                                        <p:cTn id="27"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11"/>
                                        </p:tgtEl>
                                        <p:attrNameLst>
                                          <p:attrName>ppt_y</p:attrName>
                                        </p:attrNameLst>
                                      </p:cBhvr>
                                      <p:tavLst>
                                        <p:tav tm="0" fmla="#ppt_y+(sin(-2*pi*(1-$))*-#ppt_x+cos(-2*pi*(1-$))*(1-#ppt_y))*(1-$)">
                                          <p:val>
                                            <p:fltVal val="0"/>
                                          </p:val>
                                        </p:tav>
                                        <p:tav tm="100000">
                                          <p:val>
                                            <p:fltVal val="1"/>
                                          </p:val>
                                        </p:tav>
                                      </p:tavLst>
                                    </p:anim>
                                  </p:childTnLst>
                                </p:cTn>
                              </p:par>
                              <p:par>
                                <p:cTn id="29" presetID="2" presetClass="entr" presetSubtype="4" fill="hold" nodeType="withEffect">
                                  <p:stCondLst>
                                    <p:cond delay="125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ppt_x"/>
                                          </p:val>
                                        </p:tav>
                                        <p:tav tm="100000">
                                          <p:val>
                                            <p:strVal val="#ppt_x"/>
                                          </p:val>
                                        </p:tav>
                                      </p:tavLst>
                                    </p:anim>
                                    <p:anim calcmode="lin" valueType="num">
                                      <p:cBhvr additive="base">
                                        <p:cTn id="32" dur="500" fill="hold"/>
                                        <p:tgtEl>
                                          <p:spTgt spid="4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150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fill="hold"/>
                                        <p:tgtEl>
                                          <p:spTgt spid="32"/>
                                        </p:tgtEl>
                                        <p:attrNameLst>
                                          <p:attrName>ppt_x</p:attrName>
                                        </p:attrNameLst>
                                      </p:cBhvr>
                                      <p:tavLst>
                                        <p:tav tm="0">
                                          <p:val>
                                            <p:strVal val="#ppt_x"/>
                                          </p:val>
                                        </p:tav>
                                        <p:tav tm="100000">
                                          <p:val>
                                            <p:strVal val="#ppt_x"/>
                                          </p:val>
                                        </p:tav>
                                      </p:tavLst>
                                    </p:anim>
                                    <p:anim calcmode="lin" valueType="num">
                                      <p:cBhvr additive="base">
                                        <p:cTn id="36" dur="500" fill="hold"/>
                                        <p:tgtEl>
                                          <p:spTgt spid="3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180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220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淘宝网Chenying0907出品 1"/>
          <p:cNvGrpSpPr/>
          <p:nvPr/>
        </p:nvGrpSpPr>
        <p:grpSpPr>
          <a:xfrm>
            <a:off x="4428596" y="1817186"/>
            <a:ext cx="1957876" cy="1289204"/>
            <a:chOff x="8830388" y="4068494"/>
            <a:chExt cx="4243991" cy="2812391"/>
          </a:xfrm>
        </p:grpSpPr>
        <p:sp>
          <p:nvSpPr>
            <p:cNvPr id="3" name="Shape 778"/>
            <p:cNvSpPr/>
            <p:nvPr/>
          </p:nvSpPr>
          <p:spPr>
            <a:xfrm>
              <a:off x="8830388" y="4068494"/>
              <a:ext cx="4243991" cy="2812391"/>
            </a:xfrm>
            <a:custGeom>
              <a:avLst/>
              <a:gdLst/>
              <a:ahLst/>
              <a:cxnLst>
                <a:cxn ang="0">
                  <a:pos x="wd2" y="hd2"/>
                </a:cxn>
                <a:cxn ang="5400000">
                  <a:pos x="wd2" y="hd2"/>
                </a:cxn>
                <a:cxn ang="10800000">
                  <a:pos x="wd2" y="hd2"/>
                </a:cxn>
                <a:cxn ang="16200000">
                  <a:pos x="wd2" y="hd2"/>
                </a:cxn>
              </a:cxnLst>
              <a:rect l="0" t="0" r="r" b="b"/>
              <a:pathLst>
                <a:path w="21560" h="21600" extrusionOk="0">
                  <a:moveTo>
                    <a:pt x="3119" y="16611"/>
                  </a:moveTo>
                  <a:cubicBezTo>
                    <a:pt x="5081" y="14887"/>
                    <a:pt x="7676" y="14630"/>
                    <a:pt x="9047" y="14630"/>
                  </a:cubicBezTo>
                  <a:cubicBezTo>
                    <a:pt x="9529" y="14630"/>
                    <a:pt x="9843" y="14663"/>
                    <a:pt x="9906" y="14669"/>
                  </a:cubicBezTo>
                  <a:lnTo>
                    <a:pt x="21551" y="14669"/>
                  </a:lnTo>
                  <a:cubicBezTo>
                    <a:pt x="21585" y="13299"/>
                    <a:pt x="21600" y="8578"/>
                    <a:pt x="20326" y="5263"/>
                  </a:cubicBezTo>
                  <a:cubicBezTo>
                    <a:pt x="18809" y="1314"/>
                    <a:pt x="16129" y="125"/>
                    <a:pt x="15819" y="0"/>
                  </a:cubicBezTo>
                  <a:cubicBezTo>
                    <a:pt x="7604" y="26"/>
                    <a:pt x="828" y="9498"/>
                    <a:pt x="0" y="21600"/>
                  </a:cubicBezTo>
                  <a:cubicBezTo>
                    <a:pt x="543" y="20036"/>
                    <a:pt x="1502" y="18030"/>
                    <a:pt x="3119" y="16611"/>
                  </a:cubicBezTo>
                  <a:close/>
                </a:path>
              </a:pathLst>
            </a:cu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Shape 782"/>
            <p:cNvSpPr/>
            <p:nvPr/>
          </p:nvSpPr>
          <p:spPr>
            <a:xfrm>
              <a:off x="10193489" y="5111767"/>
              <a:ext cx="2544421" cy="30213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r" defTabSz="647700">
                <a:lnSpc>
                  <a:spcPct val="120000"/>
                </a:lnSpc>
                <a:spcBef>
                  <a:spcPts val="1700"/>
                </a:spcBef>
                <a:defRPr sz="2500" b="1">
                  <a:solidFill>
                    <a:srgbClr val="FFFFFF"/>
                  </a:solidFill>
                  <a:latin typeface="Lato"/>
                  <a:ea typeface="Lato"/>
                  <a:cs typeface="Lato"/>
                  <a:sym typeface="Lato"/>
                </a:defRPr>
              </a:lvl1pPr>
            </a:lstStyle>
            <a:p>
              <a:pPr lvl="0" algn="ctr">
                <a:lnSpc>
                  <a:spcPct val="100000"/>
                </a:lnSpc>
                <a:defRPr sz="1800" b="0">
                  <a:solidFill>
                    <a:srgbClr val="000000"/>
                  </a:solidFill>
                </a:defRPr>
              </a:pPr>
              <a:r>
                <a:rPr sz="9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Title Example</a:t>
              </a:r>
            </a:p>
          </p:txBody>
        </p:sp>
        <p:sp>
          <p:nvSpPr>
            <p:cNvPr id="5" name="Shape 783"/>
            <p:cNvSpPr/>
            <p:nvPr/>
          </p:nvSpPr>
          <p:spPr>
            <a:xfrm>
              <a:off x="9637261" y="4756171"/>
              <a:ext cx="991249" cy="87283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ct val="120000"/>
                </a:lnSpc>
                <a:spcBef>
                  <a:spcPts val="1700"/>
                </a:spcBef>
                <a:defRPr sz="7000" b="1">
                  <a:solidFill>
                    <a:srgbClr val="FFFFFF"/>
                  </a:solidFill>
                  <a:latin typeface="Lato"/>
                  <a:ea typeface="Lato"/>
                  <a:cs typeface="Lato"/>
                  <a:sym typeface="Lato"/>
                </a:defRPr>
              </a:lvl1pPr>
            </a:lstStyle>
            <a:p>
              <a:pPr lvl="0" algn="ctr">
                <a:lnSpc>
                  <a:spcPct val="100000"/>
                </a:lnSpc>
                <a:defRPr sz="1800" b="0">
                  <a:solidFill>
                    <a:srgbClr val="000000"/>
                  </a:solidFill>
                </a:defRPr>
              </a:pPr>
              <a:r>
                <a:rPr sz="2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a:t>
              </a:r>
            </a:p>
          </p:txBody>
        </p:sp>
      </p:grpSp>
      <p:grpSp>
        <p:nvGrpSpPr>
          <p:cNvPr id="6" name="淘宝网Chenying0907出品 5"/>
          <p:cNvGrpSpPr/>
          <p:nvPr/>
        </p:nvGrpSpPr>
        <p:grpSpPr>
          <a:xfrm>
            <a:off x="5381803" y="3433878"/>
            <a:ext cx="1957833" cy="1289204"/>
            <a:chOff x="10880556" y="7583067"/>
            <a:chExt cx="4243899" cy="2812391"/>
          </a:xfrm>
        </p:grpSpPr>
        <p:sp>
          <p:nvSpPr>
            <p:cNvPr id="7" name="Shape 780"/>
            <p:cNvSpPr/>
            <p:nvPr/>
          </p:nvSpPr>
          <p:spPr>
            <a:xfrm>
              <a:off x="10880556" y="7583067"/>
              <a:ext cx="4243899" cy="2812391"/>
            </a:xfrm>
            <a:custGeom>
              <a:avLst/>
              <a:gdLst/>
              <a:ahLst/>
              <a:cxnLst>
                <a:cxn ang="0">
                  <a:pos x="wd2" y="hd2"/>
                </a:cxn>
                <a:cxn ang="5400000">
                  <a:pos x="wd2" y="hd2"/>
                </a:cxn>
                <a:cxn ang="10800000">
                  <a:pos x="wd2" y="hd2"/>
                </a:cxn>
                <a:cxn ang="16200000">
                  <a:pos x="wd2" y="hd2"/>
                </a:cxn>
              </a:cxnLst>
              <a:rect l="0" t="0" r="r" b="b"/>
              <a:pathLst>
                <a:path w="21560" h="21600" extrusionOk="0">
                  <a:moveTo>
                    <a:pt x="18442" y="4989"/>
                  </a:moveTo>
                  <a:cubicBezTo>
                    <a:pt x="16479" y="6711"/>
                    <a:pt x="13885" y="6970"/>
                    <a:pt x="12513" y="6970"/>
                  </a:cubicBezTo>
                  <a:cubicBezTo>
                    <a:pt x="12032" y="6970"/>
                    <a:pt x="11717" y="6937"/>
                    <a:pt x="11654" y="6931"/>
                  </a:cubicBezTo>
                  <a:lnTo>
                    <a:pt x="10" y="6931"/>
                  </a:lnTo>
                  <a:cubicBezTo>
                    <a:pt x="-25" y="8301"/>
                    <a:pt x="-40" y="13022"/>
                    <a:pt x="1234" y="16337"/>
                  </a:cubicBezTo>
                  <a:cubicBezTo>
                    <a:pt x="2756" y="20297"/>
                    <a:pt x="5432" y="21477"/>
                    <a:pt x="5741" y="21600"/>
                  </a:cubicBezTo>
                  <a:cubicBezTo>
                    <a:pt x="13956" y="21574"/>
                    <a:pt x="20732" y="12102"/>
                    <a:pt x="21560" y="0"/>
                  </a:cubicBezTo>
                  <a:cubicBezTo>
                    <a:pt x="21017" y="1564"/>
                    <a:pt x="20059" y="3567"/>
                    <a:pt x="18442" y="4989"/>
                  </a:cubicBezTo>
                  <a:close/>
                </a:path>
              </a:pathLst>
            </a:cu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Shape 785"/>
            <p:cNvSpPr/>
            <p:nvPr/>
          </p:nvSpPr>
          <p:spPr>
            <a:xfrm>
              <a:off x="13390941" y="8497126"/>
              <a:ext cx="991247" cy="87283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ct val="120000"/>
                </a:lnSpc>
                <a:spcBef>
                  <a:spcPts val="1700"/>
                </a:spcBef>
                <a:defRPr sz="7000" b="1">
                  <a:solidFill>
                    <a:srgbClr val="FFFFFF"/>
                  </a:solidFill>
                  <a:latin typeface="Lato"/>
                  <a:ea typeface="Lato"/>
                  <a:cs typeface="Lato"/>
                  <a:sym typeface="Lato"/>
                </a:defRPr>
              </a:lvl1pPr>
            </a:lstStyle>
            <a:p>
              <a:pPr lvl="0" algn="ctr">
                <a:lnSpc>
                  <a:spcPct val="100000"/>
                </a:lnSpc>
                <a:defRPr sz="1800" b="0">
                  <a:solidFill>
                    <a:srgbClr val="000000"/>
                  </a:solidFill>
                </a:defRPr>
              </a:pPr>
              <a:r>
                <a:rPr sz="2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C</a:t>
              </a:r>
            </a:p>
          </p:txBody>
        </p:sp>
        <p:sp>
          <p:nvSpPr>
            <p:cNvPr id="9" name="Shape 787"/>
            <p:cNvSpPr/>
            <p:nvPr/>
          </p:nvSpPr>
          <p:spPr>
            <a:xfrm>
              <a:off x="10972516" y="8878126"/>
              <a:ext cx="2544421" cy="30213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r" defTabSz="647700">
                <a:lnSpc>
                  <a:spcPct val="120000"/>
                </a:lnSpc>
                <a:spcBef>
                  <a:spcPts val="1700"/>
                </a:spcBef>
                <a:defRPr sz="2500" b="1">
                  <a:solidFill>
                    <a:srgbClr val="FFFFFF"/>
                  </a:solidFill>
                  <a:latin typeface="Lato"/>
                  <a:ea typeface="Lato"/>
                  <a:cs typeface="Lato"/>
                  <a:sym typeface="Lato"/>
                </a:defRPr>
              </a:lvl1pPr>
            </a:lstStyle>
            <a:p>
              <a:pPr lvl="0" algn="ctr">
                <a:lnSpc>
                  <a:spcPct val="100000"/>
                </a:lnSpc>
                <a:defRPr sz="1800" b="0">
                  <a:solidFill>
                    <a:srgbClr val="000000"/>
                  </a:solidFill>
                </a:defRPr>
              </a:pPr>
              <a:r>
                <a:rPr sz="9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Title Example</a:t>
              </a:r>
            </a:p>
          </p:txBody>
        </p:sp>
      </p:grpSp>
      <p:grpSp>
        <p:nvGrpSpPr>
          <p:cNvPr id="10" name="淘宝网Chenying0907出品 9"/>
          <p:cNvGrpSpPr/>
          <p:nvPr/>
        </p:nvGrpSpPr>
        <p:grpSpPr>
          <a:xfrm>
            <a:off x="6043573" y="1804760"/>
            <a:ext cx="1297384" cy="1945548"/>
            <a:chOff x="12344961" y="4068494"/>
            <a:chExt cx="2812274" cy="4244199"/>
          </a:xfrm>
        </p:grpSpPr>
        <p:sp>
          <p:nvSpPr>
            <p:cNvPr id="11" name="Shape 781"/>
            <p:cNvSpPr/>
            <p:nvPr/>
          </p:nvSpPr>
          <p:spPr>
            <a:xfrm>
              <a:off x="12344961" y="4068494"/>
              <a:ext cx="2812274" cy="4244199"/>
            </a:xfrm>
            <a:custGeom>
              <a:avLst/>
              <a:gdLst/>
              <a:ahLst/>
              <a:cxnLst>
                <a:cxn ang="0">
                  <a:pos x="wd2" y="hd2"/>
                </a:cxn>
                <a:cxn ang="5400000">
                  <a:pos x="wd2" y="hd2"/>
                </a:cxn>
                <a:cxn ang="10800000">
                  <a:pos x="wd2" y="hd2"/>
                </a:cxn>
                <a:cxn ang="16200000">
                  <a:pos x="wd2" y="hd2"/>
                </a:cxn>
              </a:cxnLst>
              <a:rect l="0" t="0" r="r" b="b"/>
              <a:pathLst>
                <a:path w="21600" h="21600" extrusionOk="0">
                  <a:moveTo>
                    <a:pt x="6930" y="21590"/>
                  </a:moveTo>
                  <a:cubicBezTo>
                    <a:pt x="7144" y="21594"/>
                    <a:pt x="7438" y="21600"/>
                    <a:pt x="7794" y="21600"/>
                  </a:cubicBezTo>
                  <a:lnTo>
                    <a:pt x="7795" y="21600"/>
                  </a:lnTo>
                  <a:cubicBezTo>
                    <a:pt x="9785" y="21600"/>
                    <a:pt x="13539" y="21440"/>
                    <a:pt x="16336" y="20363"/>
                  </a:cubicBezTo>
                  <a:cubicBezTo>
                    <a:pt x="20297" y="18839"/>
                    <a:pt x="21476" y="16157"/>
                    <a:pt x="21600" y="15849"/>
                  </a:cubicBezTo>
                  <a:cubicBezTo>
                    <a:pt x="21574" y="7619"/>
                    <a:pt x="12100" y="830"/>
                    <a:pt x="0" y="0"/>
                  </a:cubicBezTo>
                  <a:cubicBezTo>
                    <a:pt x="1563" y="544"/>
                    <a:pt x="3566" y="1504"/>
                    <a:pt x="4988" y="3124"/>
                  </a:cubicBezTo>
                  <a:cubicBezTo>
                    <a:pt x="7344" y="5812"/>
                    <a:pt x="6962" y="9641"/>
                    <a:pt x="6930" y="9924"/>
                  </a:cubicBezTo>
                  <a:cubicBezTo>
                    <a:pt x="6930" y="9924"/>
                    <a:pt x="6930" y="21590"/>
                    <a:pt x="6930" y="21590"/>
                  </a:cubicBezTo>
                  <a:close/>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Shape 784"/>
            <p:cNvSpPr/>
            <p:nvPr/>
          </p:nvSpPr>
          <p:spPr>
            <a:xfrm>
              <a:off x="13318973" y="4743472"/>
              <a:ext cx="991249" cy="872837"/>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ct val="120000"/>
                </a:lnSpc>
                <a:spcBef>
                  <a:spcPts val="1700"/>
                </a:spcBef>
                <a:defRPr sz="7000" b="1">
                  <a:solidFill>
                    <a:srgbClr val="FFFFFF"/>
                  </a:solidFill>
                  <a:latin typeface="Lato"/>
                  <a:ea typeface="Lato"/>
                  <a:cs typeface="Lato"/>
                  <a:sym typeface="Lato"/>
                </a:defRPr>
              </a:lvl1pPr>
            </a:lstStyle>
            <a:p>
              <a:pPr lvl="0" algn="ctr">
                <a:lnSpc>
                  <a:spcPct val="100000"/>
                </a:lnSpc>
                <a:defRPr sz="1800" b="0">
                  <a:solidFill>
                    <a:srgbClr val="000000"/>
                  </a:solidFill>
                </a:defRPr>
              </a:pPr>
              <a:r>
                <a:rPr sz="2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a:t>
              </a:r>
            </a:p>
          </p:txBody>
        </p:sp>
        <p:sp>
          <p:nvSpPr>
            <p:cNvPr id="13" name="Shape 788"/>
            <p:cNvSpPr/>
            <p:nvPr/>
          </p:nvSpPr>
          <p:spPr>
            <a:xfrm rot="16200000">
              <a:off x="12529687" y="6651830"/>
              <a:ext cx="2544421" cy="300217"/>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r" defTabSz="647700">
                <a:lnSpc>
                  <a:spcPct val="120000"/>
                </a:lnSpc>
                <a:spcBef>
                  <a:spcPts val="1700"/>
                </a:spcBef>
                <a:defRPr sz="2500" b="1">
                  <a:solidFill>
                    <a:srgbClr val="FFFFFF"/>
                  </a:solidFill>
                  <a:latin typeface="Lato"/>
                  <a:ea typeface="Lato"/>
                  <a:cs typeface="Lato"/>
                  <a:sym typeface="Lato"/>
                </a:defRPr>
              </a:lvl1pPr>
            </a:lstStyle>
            <a:p>
              <a:pPr lvl="0" algn="ctr">
                <a:lnSpc>
                  <a:spcPct val="100000"/>
                </a:lnSpc>
                <a:defRPr sz="1800" b="0">
                  <a:solidFill>
                    <a:srgbClr val="000000"/>
                  </a:solidFill>
                </a:defRPr>
              </a:pPr>
              <a:r>
                <a:rPr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Title Example</a:t>
              </a:r>
            </a:p>
          </p:txBody>
        </p:sp>
      </p:grpSp>
      <p:grpSp>
        <p:nvGrpSpPr>
          <p:cNvPr id="14" name="淘宝网Chenying0907出品 13"/>
          <p:cNvGrpSpPr/>
          <p:nvPr/>
        </p:nvGrpSpPr>
        <p:grpSpPr>
          <a:xfrm>
            <a:off x="4433433" y="2777534"/>
            <a:ext cx="1297438" cy="1945548"/>
            <a:chOff x="8830388" y="6118662"/>
            <a:chExt cx="2812391" cy="4244199"/>
          </a:xfrm>
        </p:grpSpPr>
        <p:sp>
          <p:nvSpPr>
            <p:cNvPr id="15" name="Shape 779"/>
            <p:cNvSpPr/>
            <p:nvPr/>
          </p:nvSpPr>
          <p:spPr>
            <a:xfrm>
              <a:off x="8830388" y="6118662"/>
              <a:ext cx="2812391" cy="4244199"/>
            </a:xfrm>
            <a:custGeom>
              <a:avLst/>
              <a:gdLst/>
              <a:ahLst/>
              <a:cxnLst>
                <a:cxn ang="0">
                  <a:pos x="wd2" y="hd2"/>
                </a:cxn>
                <a:cxn ang="5400000">
                  <a:pos x="wd2" y="hd2"/>
                </a:cxn>
                <a:cxn ang="10800000">
                  <a:pos x="wd2" y="hd2"/>
                </a:cxn>
                <a:cxn ang="16200000">
                  <a:pos x="wd2" y="hd2"/>
                </a:cxn>
              </a:cxnLst>
              <a:rect l="0" t="0" r="r" b="b"/>
              <a:pathLst>
                <a:path w="21600" h="21600" extrusionOk="0">
                  <a:moveTo>
                    <a:pt x="5263" y="1237"/>
                  </a:moveTo>
                  <a:cubicBezTo>
                    <a:pt x="1315" y="2757"/>
                    <a:pt x="125" y="5443"/>
                    <a:pt x="0" y="5751"/>
                  </a:cubicBezTo>
                  <a:cubicBezTo>
                    <a:pt x="27" y="13981"/>
                    <a:pt x="9500" y="20770"/>
                    <a:pt x="21600" y="21600"/>
                  </a:cubicBezTo>
                  <a:cubicBezTo>
                    <a:pt x="20036" y="21056"/>
                    <a:pt x="18033" y="20096"/>
                    <a:pt x="16612" y="18476"/>
                  </a:cubicBezTo>
                  <a:cubicBezTo>
                    <a:pt x="14253" y="15785"/>
                    <a:pt x="14639" y="11951"/>
                    <a:pt x="14669" y="11674"/>
                  </a:cubicBezTo>
                  <a:lnTo>
                    <a:pt x="14669" y="10"/>
                  </a:lnTo>
                  <a:cubicBezTo>
                    <a:pt x="14456" y="4"/>
                    <a:pt x="14162" y="0"/>
                    <a:pt x="13806" y="0"/>
                  </a:cubicBezTo>
                  <a:cubicBezTo>
                    <a:pt x="11817" y="0"/>
                    <a:pt x="8062" y="160"/>
                    <a:pt x="5263" y="1237"/>
                  </a:cubicBezTo>
                  <a:close/>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Shape 786"/>
            <p:cNvSpPr/>
            <p:nvPr/>
          </p:nvSpPr>
          <p:spPr>
            <a:xfrm>
              <a:off x="9677900" y="8509829"/>
              <a:ext cx="991247" cy="872837"/>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ct val="120000"/>
                </a:lnSpc>
                <a:spcBef>
                  <a:spcPts val="1700"/>
                </a:spcBef>
                <a:defRPr sz="7000" b="1">
                  <a:solidFill>
                    <a:srgbClr val="FFFFFF"/>
                  </a:solidFill>
                  <a:latin typeface="Lato"/>
                  <a:ea typeface="Lato"/>
                  <a:cs typeface="Lato"/>
                  <a:sym typeface="Lato"/>
                </a:defRPr>
              </a:lvl1pPr>
            </a:lstStyle>
            <a:p>
              <a:pPr lvl="0" algn="ctr">
                <a:lnSpc>
                  <a:spcPct val="100000"/>
                </a:lnSpc>
                <a:defRPr sz="1800" b="0">
                  <a:solidFill>
                    <a:srgbClr val="000000"/>
                  </a:solidFill>
                </a:defRPr>
              </a:pPr>
              <a:r>
                <a:rPr sz="2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D</a:t>
              </a:r>
            </a:p>
          </p:txBody>
        </p:sp>
        <p:sp>
          <p:nvSpPr>
            <p:cNvPr id="17" name="Shape 789"/>
            <p:cNvSpPr/>
            <p:nvPr/>
          </p:nvSpPr>
          <p:spPr>
            <a:xfrm rot="16200000">
              <a:off x="8860671" y="7424686"/>
              <a:ext cx="2544423" cy="300217"/>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r" defTabSz="647700">
                <a:lnSpc>
                  <a:spcPct val="120000"/>
                </a:lnSpc>
                <a:spcBef>
                  <a:spcPts val="1700"/>
                </a:spcBef>
                <a:defRPr sz="2500" b="1">
                  <a:solidFill>
                    <a:srgbClr val="FFFFFF"/>
                  </a:solidFill>
                  <a:latin typeface="Lato"/>
                  <a:ea typeface="Lato"/>
                  <a:cs typeface="Lato"/>
                  <a:sym typeface="Lato"/>
                </a:defRPr>
              </a:lvl1pPr>
            </a:lstStyle>
            <a:p>
              <a:pPr lvl="0" algn="ctr">
                <a:lnSpc>
                  <a:spcPct val="100000"/>
                </a:lnSpc>
                <a:defRPr sz="1800" b="0">
                  <a:solidFill>
                    <a:srgbClr val="000000"/>
                  </a:solidFill>
                </a:defRPr>
              </a:pPr>
              <a:r>
                <a:rPr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Title Example</a:t>
              </a:r>
            </a:p>
          </p:txBody>
        </p:sp>
      </p:grpSp>
      <p:grpSp>
        <p:nvGrpSpPr>
          <p:cNvPr id="18" name="淘宝网Chenying0907出品 17"/>
          <p:cNvGrpSpPr/>
          <p:nvPr/>
        </p:nvGrpSpPr>
        <p:grpSpPr>
          <a:xfrm>
            <a:off x="7535089" y="2276440"/>
            <a:ext cx="445520" cy="442693"/>
            <a:chOff x="15440588" y="4181400"/>
            <a:chExt cx="1187848" cy="1187847"/>
          </a:xfrm>
        </p:grpSpPr>
        <p:sp>
          <p:nvSpPr>
            <p:cNvPr id="19" name="Shape 790"/>
            <p:cNvSpPr/>
            <p:nvPr/>
          </p:nvSpPr>
          <p:spPr>
            <a:xfrm>
              <a:off x="15440588" y="4181400"/>
              <a:ext cx="1187848" cy="1187847"/>
            </a:xfrm>
            <a:prstGeom prst="roundRect">
              <a:avLst>
                <a:gd name="adj" fmla="val 18176"/>
              </a:avLst>
            </a:prstGeom>
            <a:solidFill>
              <a:schemeClr val="accent4"/>
            </a:solidFill>
            <a:ln w="12700">
              <a:miter lim="400000"/>
            </a:ln>
          </p:spPr>
          <p:txBody>
            <a:bodyPr lIns="0" tIns="0" rIns="0" bIns="0" anchor="ctr"/>
            <a:lstStyle/>
            <a:p>
              <a:pPr lvl="0" algn="ctr">
                <a:defRPr sz="3200">
                  <a:solidFill>
                    <a:srgbClr val="FFFFFF"/>
                  </a:solidFill>
                </a:defRPr>
              </a:pPr>
              <a:endParaRPr sz="32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Shape 791"/>
            <p:cNvSpPr/>
            <p:nvPr/>
          </p:nvSpPr>
          <p:spPr>
            <a:xfrm>
              <a:off x="15670807" y="4240281"/>
              <a:ext cx="705198" cy="1006485"/>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lvl1pPr>
                <a:lnSpc>
                  <a:spcPct val="150000"/>
                </a:lnSpc>
                <a:defRPr sz="4000">
                  <a:solidFill>
                    <a:srgbClr val="FFFFFF"/>
                  </a:solidFill>
                  <a:latin typeface="FontAwesome"/>
                  <a:ea typeface="FontAwesome"/>
                  <a:cs typeface="FontAwesome"/>
                  <a:sym typeface="FontAwesome"/>
                </a:defRPr>
              </a:lvl1pPr>
            </a:lstStyle>
            <a:p>
              <a:pPr lvl="0" algn="ctr">
                <a:lnSpc>
                  <a:spcPct val="100000"/>
                </a:lnSpc>
                <a:defRPr sz="1800">
                  <a:solidFill>
                    <a:srgbClr val="000000"/>
                  </a:solidFill>
                </a:defRPr>
              </a:pPr>
              <a:r>
                <a:rPr lang="en-US" sz="1500" dirty="0">
                  <a:solidFill>
                    <a:schemeClr val="bg1"/>
                  </a:solidFill>
                  <a:latin typeface="微软雅黑" pitchFamily="34" charset="-122"/>
                  <a:ea typeface="微软雅黑" pitchFamily="34" charset="-122"/>
                  <a:sym typeface="微软雅黑" panose="020B0503020204020204" pitchFamily="34" charset="-122"/>
                </a:rPr>
                <a:t>B</a:t>
              </a:r>
              <a:endParaRPr sz="1500" dirty="0">
                <a:solidFill>
                  <a:schemeClr val="bg1"/>
                </a:solidFill>
                <a:latin typeface="微软雅黑" pitchFamily="34" charset="-122"/>
                <a:ea typeface="微软雅黑" pitchFamily="34" charset="-122"/>
                <a:sym typeface="微软雅黑" panose="020B0503020204020204" pitchFamily="34" charset="-122"/>
              </a:endParaRPr>
            </a:p>
          </p:txBody>
        </p:sp>
      </p:grpSp>
      <p:grpSp>
        <p:nvGrpSpPr>
          <p:cNvPr id="21" name="淘宝网Chenying0907出品 20"/>
          <p:cNvGrpSpPr/>
          <p:nvPr/>
        </p:nvGrpSpPr>
        <p:grpSpPr>
          <a:xfrm>
            <a:off x="7535089" y="4009892"/>
            <a:ext cx="445520" cy="442693"/>
            <a:chOff x="15440588" y="8832648"/>
            <a:chExt cx="1187848" cy="1187848"/>
          </a:xfrm>
        </p:grpSpPr>
        <p:sp>
          <p:nvSpPr>
            <p:cNvPr id="22" name="Shape 794"/>
            <p:cNvSpPr/>
            <p:nvPr/>
          </p:nvSpPr>
          <p:spPr>
            <a:xfrm>
              <a:off x="15440588" y="8832648"/>
              <a:ext cx="1187848" cy="1187848"/>
            </a:xfrm>
            <a:prstGeom prst="roundRect">
              <a:avLst>
                <a:gd name="adj" fmla="val 18176"/>
              </a:avLst>
            </a:pr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Shape 795"/>
            <p:cNvSpPr/>
            <p:nvPr/>
          </p:nvSpPr>
          <p:spPr>
            <a:xfrm>
              <a:off x="15660121" y="8891526"/>
              <a:ext cx="726565" cy="100648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lvl1pPr>
                <a:lnSpc>
                  <a:spcPct val="150000"/>
                </a:lnSpc>
                <a:defRPr sz="4000">
                  <a:solidFill>
                    <a:srgbClr val="FFFFFF"/>
                  </a:solidFill>
                  <a:latin typeface="FontAwesome"/>
                  <a:ea typeface="FontAwesome"/>
                  <a:cs typeface="FontAwesome"/>
                  <a:sym typeface="FontAwesome"/>
                </a:defRPr>
              </a:lvl1pPr>
            </a:lstStyle>
            <a:p>
              <a:pPr lvl="0" algn="ctr">
                <a:lnSpc>
                  <a:spcPct val="100000"/>
                </a:lnSpc>
                <a:defRPr sz="1800">
                  <a:solidFill>
                    <a:srgbClr val="000000"/>
                  </a:solidFill>
                </a:defRPr>
              </a:pPr>
              <a:r>
                <a:rPr lang="en-US" sz="1500" dirty="0">
                  <a:solidFill>
                    <a:schemeClr val="bg1"/>
                  </a:solidFill>
                  <a:latin typeface="微软雅黑" pitchFamily="34" charset="-122"/>
                  <a:ea typeface="微软雅黑" pitchFamily="34" charset="-122"/>
                  <a:sym typeface="微软雅黑" panose="020B0503020204020204" pitchFamily="34" charset="-122"/>
                </a:rPr>
                <a:t>C</a:t>
              </a:r>
              <a:endParaRPr sz="1500" dirty="0">
                <a:solidFill>
                  <a:schemeClr val="bg1"/>
                </a:solidFill>
                <a:latin typeface="微软雅黑" pitchFamily="34" charset="-122"/>
                <a:ea typeface="微软雅黑" pitchFamily="34" charset="-122"/>
                <a:sym typeface="微软雅黑" panose="020B0503020204020204" pitchFamily="34" charset="-122"/>
              </a:endParaRPr>
            </a:p>
          </p:txBody>
        </p:sp>
      </p:grpSp>
      <p:grpSp>
        <p:nvGrpSpPr>
          <p:cNvPr id="24" name="淘宝网Chenying0907出品 23"/>
          <p:cNvGrpSpPr/>
          <p:nvPr/>
        </p:nvGrpSpPr>
        <p:grpSpPr>
          <a:xfrm>
            <a:off x="3839033" y="2276440"/>
            <a:ext cx="445520" cy="442693"/>
            <a:chOff x="7279302" y="4181400"/>
            <a:chExt cx="1187848" cy="1187847"/>
          </a:xfrm>
        </p:grpSpPr>
        <p:sp>
          <p:nvSpPr>
            <p:cNvPr id="25" name="Shape 798"/>
            <p:cNvSpPr/>
            <p:nvPr/>
          </p:nvSpPr>
          <p:spPr>
            <a:xfrm>
              <a:off x="7279302" y="4181400"/>
              <a:ext cx="1187848" cy="1187847"/>
            </a:xfrm>
            <a:prstGeom prst="roundRect">
              <a:avLst>
                <a:gd name="adj" fmla="val 18176"/>
              </a:avLst>
            </a:pr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Shape 799"/>
            <p:cNvSpPr/>
            <p:nvPr/>
          </p:nvSpPr>
          <p:spPr>
            <a:xfrm>
              <a:off x="7490284" y="4240281"/>
              <a:ext cx="743663" cy="1006485"/>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lvl1pPr>
                <a:lnSpc>
                  <a:spcPct val="150000"/>
                </a:lnSpc>
                <a:defRPr sz="4000">
                  <a:solidFill>
                    <a:srgbClr val="FFFFFF"/>
                  </a:solidFill>
                  <a:latin typeface="FontAwesome"/>
                  <a:ea typeface="FontAwesome"/>
                  <a:cs typeface="FontAwesome"/>
                  <a:sym typeface="FontAwesome"/>
                </a:defRPr>
              </a:lvl1pPr>
            </a:lstStyle>
            <a:p>
              <a:pPr lvl="0" algn="ctr">
                <a:lnSpc>
                  <a:spcPct val="100000"/>
                </a:lnSpc>
                <a:defRPr sz="1800">
                  <a:solidFill>
                    <a:srgbClr val="000000"/>
                  </a:solidFill>
                </a:defRPr>
              </a:pPr>
              <a:r>
                <a:rPr lang="en-US" sz="1500" dirty="0">
                  <a:solidFill>
                    <a:schemeClr val="bg1"/>
                  </a:solidFill>
                  <a:latin typeface="微软雅黑" pitchFamily="34" charset="-122"/>
                  <a:ea typeface="微软雅黑" pitchFamily="34" charset="-122"/>
                  <a:sym typeface="微软雅黑" panose="020B0503020204020204" pitchFamily="34" charset="-122"/>
                </a:rPr>
                <a:t>A</a:t>
              </a:r>
              <a:endParaRPr sz="1500" dirty="0">
                <a:solidFill>
                  <a:schemeClr val="bg1"/>
                </a:solidFill>
                <a:latin typeface="微软雅黑" pitchFamily="34" charset="-122"/>
                <a:ea typeface="微软雅黑" pitchFamily="34" charset="-122"/>
                <a:sym typeface="微软雅黑" panose="020B0503020204020204" pitchFamily="34" charset="-122"/>
              </a:endParaRPr>
            </a:p>
          </p:txBody>
        </p:sp>
      </p:grpSp>
      <p:grpSp>
        <p:nvGrpSpPr>
          <p:cNvPr id="27" name="淘宝网Chenying0907出品 26"/>
          <p:cNvGrpSpPr/>
          <p:nvPr/>
        </p:nvGrpSpPr>
        <p:grpSpPr>
          <a:xfrm>
            <a:off x="479166" y="2091094"/>
            <a:ext cx="3282579" cy="1255913"/>
            <a:chOff x="-1678784" y="3684074"/>
            <a:chExt cx="8752022" cy="3369903"/>
          </a:xfrm>
        </p:grpSpPr>
        <p:sp>
          <p:nvSpPr>
            <p:cNvPr id="28" name="Shape 800"/>
            <p:cNvSpPr/>
            <p:nvPr/>
          </p:nvSpPr>
          <p:spPr>
            <a:xfrm>
              <a:off x="1110096" y="3684074"/>
              <a:ext cx="5538314" cy="81637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914400"/>
              <a:r>
                <a:rPr lang="zh-CN" altLang="en-US" sz="1800" dirty="0">
                  <a:solidFill>
                    <a:schemeClr val="tx1"/>
                  </a:solidFill>
                  <a:latin typeface="微软雅黑" pitchFamily="34" charset="-122"/>
                  <a:ea typeface="微软雅黑" pitchFamily="34" charset="-122"/>
                  <a:cs typeface="+mn-cs"/>
                  <a:sym typeface="微软雅黑" panose="020B0503020204020204" pitchFamily="34" charset="-122"/>
                </a:rPr>
                <a:t>标题文字</a:t>
              </a:r>
              <a:endParaRPr lang="id-ID" altLang="zh-CN" sz="1800" dirty="0">
                <a:solidFill>
                  <a:schemeClr val="tx1"/>
                </a:solidFill>
                <a:latin typeface="微软雅黑" pitchFamily="34" charset="-122"/>
                <a:ea typeface="微软雅黑" pitchFamily="34" charset="-122"/>
                <a:cs typeface="+mn-cs"/>
                <a:sym typeface="微软雅黑" panose="020B0503020204020204" pitchFamily="34" charset="-122"/>
              </a:endParaRPr>
            </a:p>
          </p:txBody>
        </p:sp>
        <p:sp>
          <p:nvSpPr>
            <p:cNvPr id="29" name="Shape 801"/>
            <p:cNvSpPr/>
            <p:nvPr/>
          </p:nvSpPr>
          <p:spPr>
            <a:xfrm>
              <a:off x="-1678784" y="4551696"/>
              <a:ext cx="8752022" cy="2502281"/>
            </a:xfrm>
            <a:prstGeom prst="rect">
              <a:avLst/>
            </a:prstGeom>
            <a:noFill/>
            <a:extLst>
              <a:ext uri="{C572A759-6A51-4108-AA02-DFA0A04FC94B}">
                <ma14:wrappingTextBoxFlag xmlns:ma14="http://schemas.microsoft.com/office/mac/drawingml/2011/main" xmlns="" val="1"/>
              </a:ext>
            </a:extLst>
          </p:spPr>
          <p:txBody>
            <a:bodyPr wrap="square" rtlCol="0">
              <a:spAutoFit/>
            </a:bodyPr>
            <a:lstStyle/>
            <a:p>
              <a:pP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输入您的内容输入您的内容输入您的输入您的内容输入您的内容输入您的内容输入您的</a:t>
              </a:r>
              <a:r>
                <a:rPr lang="zh-CN" altLang="en-US" sz="1400" dirty="0" smtClean="0">
                  <a:solidFill>
                    <a:schemeClr val="tx2"/>
                  </a:solidFill>
                  <a:latin typeface="微软雅黑" pitchFamily="34" charset="-122"/>
                  <a:ea typeface="微软雅黑" pitchFamily="34" charset="-122"/>
                  <a:cs typeface="Lato Light"/>
                  <a:sym typeface="微软雅黑" panose="020B0503020204020204" pitchFamily="34" charset="-122"/>
                </a:rPr>
                <a:t>内容</a:t>
              </a:r>
              <a:endParaRPr sz="14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grpSp>
      <p:grpSp>
        <p:nvGrpSpPr>
          <p:cNvPr id="30" name="淘宝网Chenying0907出品 29"/>
          <p:cNvGrpSpPr/>
          <p:nvPr/>
        </p:nvGrpSpPr>
        <p:grpSpPr>
          <a:xfrm>
            <a:off x="3839033" y="3988998"/>
            <a:ext cx="445520" cy="442693"/>
            <a:chOff x="7279302" y="8776585"/>
            <a:chExt cx="1187848" cy="1187848"/>
          </a:xfrm>
        </p:grpSpPr>
        <p:sp>
          <p:nvSpPr>
            <p:cNvPr id="31" name="Shape 802"/>
            <p:cNvSpPr/>
            <p:nvPr/>
          </p:nvSpPr>
          <p:spPr>
            <a:xfrm>
              <a:off x="7279302" y="8776585"/>
              <a:ext cx="1187848" cy="1187848"/>
            </a:xfrm>
            <a:prstGeom prst="roundRect">
              <a:avLst>
                <a:gd name="adj" fmla="val 18176"/>
              </a:avLst>
            </a:pr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Shape 803"/>
            <p:cNvSpPr/>
            <p:nvPr/>
          </p:nvSpPr>
          <p:spPr>
            <a:xfrm>
              <a:off x="7475327" y="8835463"/>
              <a:ext cx="773581" cy="100648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lvl1pPr>
                <a:lnSpc>
                  <a:spcPct val="150000"/>
                </a:lnSpc>
                <a:defRPr sz="4000">
                  <a:solidFill>
                    <a:srgbClr val="FFFFFF"/>
                  </a:solidFill>
                  <a:latin typeface="FontAwesome"/>
                  <a:ea typeface="FontAwesome"/>
                  <a:cs typeface="FontAwesome"/>
                  <a:sym typeface="FontAwesome"/>
                </a:defRPr>
              </a:lvl1pPr>
            </a:lstStyle>
            <a:p>
              <a:pPr lvl="0" algn="ctr">
                <a:lnSpc>
                  <a:spcPct val="100000"/>
                </a:lnSpc>
                <a:defRPr sz="1800">
                  <a:solidFill>
                    <a:srgbClr val="000000"/>
                  </a:solidFill>
                </a:defRPr>
              </a:pPr>
              <a:r>
                <a:rPr lang="en-US" sz="1500" dirty="0">
                  <a:solidFill>
                    <a:schemeClr val="bg1"/>
                  </a:solidFill>
                  <a:latin typeface="微软雅黑" pitchFamily="34" charset="-122"/>
                  <a:ea typeface="微软雅黑" pitchFamily="34" charset="-122"/>
                  <a:sym typeface="微软雅黑" panose="020B0503020204020204" pitchFamily="34" charset="-122"/>
                </a:rPr>
                <a:t>D</a:t>
              </a:r>
              <a:endParaRPr sz="1500" dirty="0">
                <a:solidFill>
                  <a:schemeClr val="bg1"/>
                </a:solidFill>
                <a:latin typeface="微软雅黑" pitchFamily="34" charset="-122"/>
                <a:ea typeface="微软雅黑" pitchFamily="34" charset="-122"/>
                <a:sym typeface="微软雅黑" panose="020B0503020204020204" pitchFamily="34" charset="-122"/>
              </a:endParaRPr>
            </a:p>
          </p:txBody>
        </p:sp>
      </p:grpSp>
      <p:grpSp>
        <p:nvGrpSpPr>
          <p:cNvPr id="33" name="淘宝网Chenying0907出品 32"/>
          <p:cNvGrpSpPr/>
          <p:nvPr/>
        </p:nvGrpSpPr>
        <p:grpSpPr>
          <a:xfrm>
            <a:off x="479167" y="3656598"/>
            <a:ext cx="3233154" cy="969745"/>
            <a:chOff x="-1678781" y="7884683"/>
            <a:chExt cx="8620245" cy="2602048"/>
          </a:xfrm>
        </p:grpSpPr>
        <p:sp>
          <p:nvSpPr>
            <p:cNvPr id="34" name="Shape 800"/>
            <p:cNvSpPr/>
            <p:nvPr/>
          </p:nvSpPr>
          <p:spPr>
            <a:xfrm>
              <a:off x="1110097" y="7884683"/>
              <a:ext cx="5538314" cy="81637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914400"/>
              <a:r>
                <a:rPr lang="zh-CN" altLang="en-US" sz="1800" dirty="0">
                  <a:solidFill>
                    <a:schemeClr val="tx1"/>
                  </a:solidFill>
                  <a:latin typeface="微软雅黑" pitchFamily="34" charset="-122"/>
                  <a:ea typeface="微软雅黑" pitchFamily="34" charset="-122"/>
                  <a:cs typeface="+mn-cs"/>
                  <a:sym typeface="微软雅黑" panose="020B0503020204020204" pitchFamily="34" charset="-122"/>
                </a:rPr>
                <a:t>标题文字</a:t>
              </a:r>
              <a:endParaRPr lang="id-ID" altLang="zh-CN" sz="1800" dirty="0">
                <a:solidFill>
                  <a:schemeClr val="tx1"/>
                </a:solidFill>
                <a:latin typeface="微软雅黑" pitchFamily="34" charset="-122"/>
                <a:ea typeface="微软雅黑" pitchFamily="34" charset="-122"/>
                <a:cs typeface="+mn-cs"/>
                <a:sym typeface="微软雅黑" panose="020B0503020204020204" pitchFamily="34" charset="-122"/>
              </a:endParaRPr>
            </a:p>
          </p:txBody>
        </p:sp>
        <p:sp>
          <p:nvSpPr>
            <p:cNvPr id="35" name="Shape 801"/>
            <p:cNvSpPr/>
            <p:nvPr/>
          </p:nvSpPr>
          <p:spPr>
            <a:xfrm>
              <a:off x="-1678781" y="8809254"/>
              <a:ext cx="8620245" cy="1677477"/>
            </a:xfrm>
            <a:prstGeom prst="rect">
              <a:avLst/>
            </a:prstGeom>
            <a:noFill/>
            <a:extLst>
              <a:ext uri="{C572A759-6A51-4108-AA02-DFA0A04FC94B}">
                <ma14:wrappingTextBoxFlag xmlns:ma14="http://schemas.microsoft.com/office/mac/drawingml/2011/main" xmlns="" val="1"/>
              </a:ext>
            </a:extLst>
          </p:spPr>
          <p:txBody>
            <a:bodyPr wrap="square" rtlCol="0">
              <a:spAutoFit/>
            </a:bodyPr>
            <a:lstStyle/>
            <a:p>
              <a:pP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输入您的内容输入您的内容输入您的输入您的内容输入您的内容输入您的</a:t>
              </a:r>
              <a:r>
                <a:rPr lang="zh-CN" altLang="en-US" sz="1400" dirty="0" smtClean="0">
                  <a:solidFill>
                    <a:schemeClr val="tx2"/>
                  </a:solidFill>
                  <a:latin typeface="微软雅黑" pitchFamily="34" charset="-122"/>
                  <a:ea typeface="微软雅黑" pitchFamily="34" charset="-122"/>
                  <a:cs typeface="Lato Light"/>
                  <a:sym typeface="微软雅黑" panose="020B0503020204020204" pitchFamily="34" charset="-122"/>
                </a:rPr>
                <a:t>内容</a:t>
              </a:r>
              <a:endParaRPr sz="14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grpSp>
      <p:grpSp>
        <p:nvGrpSpPr>
          <p:cNvPr id="36" name="淘宝网Chenying0907出品 35"/>
          <p:cNvGrpSpPr/>
          <p:nvPr/>
        </p:nvGrpSpPr>
        <p:grpSpPr>
          <a:xfrm>
            <a:off x="8100710" y="3636546"/>
            <a:ext cx="3213773" cy="1297188"/>
            <a:chOff x="16948652" y="7830882"/>
            <a:chExt cx="8568571" cy="3480651"/>
          </a:xfrm>
        </p:grpSpPr>
        <p:sp>
          <p:nvSpPr>
            <p:cNvPr id="37" name="Shape 800"/>
            <p:cNvSpPr/>
            <p:nvPr/>
          </p:nvSpPr>
          <p:spPr>
            <a:xfrm>
              <a:off x="17183073" y="7830882"/>
              <a:ext cx="5538314" cy="81637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algn="l" defTabSz="914400"/>
              <a:r>
                <a:rPr lang="zh-CN" altLang="en-US" sz="1800" dirty="0">
                  <a:solidFill>
                    <a:schemeClr val="tx1"/>
                  </a:solidFill>
                  <a:latin typeface="微软雅黑" pitchFamily="34" charset="-122"/>
                  <a:ea typeface="微软雅黑" pitchFamily="34" charset="-122"/>
                  <a:cs typeface="+mn-cs"/>
                  <a:sym typeface="微软雅黑" panose="020B0503020204020204" pitchFamily="34" charset="-122"/>
                </a:rPr>
                <a:t>标题文字</a:t>
              </a:r>
              <a:endParaRPr lang="id-ID" altLang="zh-CN" sz="1800" dirty="0">
                <a:solidFill>
                  <a:schemeClr val="tx1"/>
                </a:solidFill>
                <a:latin typeface="微软雅黑" pitchFamily="34" charset="-122"/>
                <a:ea typeface="微软雅黑" pitchFamily="34" charset="-122"/>
                <a:cs typeface="+mn-cs"/>
                <a:sym typeface="微软雅黑" panose="020B0503020204020204" pitchFamily="34" charset="-122"/>
              </a:endParaRPr>
            </a:p>
          </p:txBody>
        </p:sp>
        <p:sp>
          <p:nvSpPr>
            <p:cNvPr id="38" name="Shape 801"/>
            <p:cNvSpPr/>
            <p:nvPr/>
          </p:nvSpPr>
          <p:spPr>
            <a:xfrm>
              <a:off x="16948652" y="8809254"/>
              <a:ext cx="8568571" cy="2502279"/>
            </a:xfrm>
            <a:prstGeom prst="rect">
              <a:avLst/>
            </a:prstGeom>
            <a:noFill/>
            <a:extLst>
              <a:ext uri="{C572A759-6A51-4108-AA02-DFA0A04FC94B}">
                <ma14:wrappingTextBoxFlag xmlns:ma14="http://schemas.microsoft.com/office/mac/drawingml/2011/main" xmlns="" val="1"/>
              </a:ext>
            </a:extLst>
          </p:spPr>
          <p:txBody>
            <a:bodyPr wrap="square" rtlCol="0">
              <a:spAutoFit/>
            </a:bodyPr>
            <a:lstStyle/>
            <a:p>
              <a:pP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输入您的内容输入您的内容输入您的输入您的内容输入您的内容输入您的内容输入您</a:t>
              </a:r>
              <a:r>
                <a:rPr lang="zh-CN" altLang="en-US" sz="1400" dirty="0" smtClean="0">
                  <a:solidFill>
                    <a:schemeClr val="tx2"/>
                  </a:solidFill>
                  <a:latin typeface="微软雅黑" pitchFamily="34" charset="-122"/>
                  <a:ea typeface="微软雅黑" pitchFamily="34" charset="-122"/>
                  <a:cs typeface="Lato Light"/>
                  <a:sym typeface="微软雅黑" panose="020B0503020204020204" pitchFamily="34" charset="-122"/>
                </a:rPr>
                <a:t>的</a:t>
              </a:r>
              <a:endParaRPr sz="14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grpSp>
      <p:grpSp>
        <p:nvGrpSpPr>
          <p:cNvPr id="39" name="淘宝网Chenying0907出品 38"/>
          <p:cNvGrpSpPr/>
          <p:nvPr/>
        </p:nvGrpSpPr>
        <p:grpSpPr>
          <a:xfrm>
            <a:off x="8100710" y="2067157"/>
            <a:ext cx="3213773" cy="968715"/>
            <a:chOff x="16948652" y="3539702"/>
            <a:chExt cx="8568571" cy="2599280"/>
          </a:xfrm>
        </p:grpSpPr>
        <p:sp>
          <p:nvSpPr>
            <p:cNvPr id="40" name="Shape 800"/>
            <p:cNvSpPr/>
            <p:nvPr/>
          </p:nvSpPr>
          <p:spPr>
            <a:xfrm>
              <a:off x="17196369" y="3539702"/>
              <a:ext cx="5538314" cy="8163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algn="l" defTabSz="914400"/>
              <a:r>
                <a:rPr lang="zh-CN" altLang="en-US" sz="1800" dirty="0">
                  <a:solidFill>
                    <a:schemeClr val="tx1"/>
                  </a:solidFill>
                  <a:latin typeface="微软雅黑" pitchFamily="34" charset="-122"/>
                  <a:ea typeface="微软雅黑" pitchFamily="34" charset="-122"/>
                  <a:cs typeface="+mn-cs"/>
                  <a:sym typeface="微软雅黑" panose="020B0503020204020204" pitchFamily="34" charset="-122"/>
                </a:rPr>
                <a:t>标题文字</a:t>
              </a:r>
              <a:endParaRPr lang="id-ID" altLang="zh-CN" sz="1800" dirty="0">
                <a:solidFill>
                  <a:schemeClr val="tx1"/>
                </a:solidFill>
                <a:latin typeface="微软雅黑" pitchFamily="34" charset="-122"/>
                <a:ea typeface="微软雅黑" pitchFamily="34" charset="-122"/>
                <a:cs typeface="+mn-cs"/>
                <a:sym typeface="微软雅黑" panose="020B0503020204020204" pitchFamily="34" charset="-122"/>
              </a:endParaRPr>
            </a:p>
          </p:txBody>
        </p:sp>
        <p:sp>
          <p:nvSpPr>
            <p:cNvPr id="41" name="Shape 801"/>
            <p:cNvSpPr/>
            <p:nvPr/>
          </p:nvSpPr>
          <p:spPr>
            <a:xfrm>
              <a:off x="16948652" y="4461508"/>
              <a:ext cx="8568571" cy="1677474"/>
            </a:xfrm>
            <a:prstGeom prst="rect">
              <a:avLst/>
            </a:prstGeom>
            <a:noFill/>
            <a:extLst>
              <a:ext uri="{C572A759-6A51-4108-AA02-DFA0A04FC94B}">
                <ma14:wrappingTextBoxFlag xmlns:ma14="http://schemas.microsoft.com/office/mac/drawingml/2011/main" xmlns="" val="1"/>
              </a:ext>
            </a:extLst>
          </p:spPr>
          <p:txBody>
            <a:bodyPr wrap="square" rtlCol="0">
              <a:spAutoFit/>
            </a:bodyPr>
            <a:lstStyle/>
            <a:p>
              <a:pP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输入您的内容输入您的内容输入您的输入您的内容输入您的内容</a:t>
              </a:r>
              <a:r>
                <a:rPr lang="zh-CN" altLang="en-US" sz="1400" dirty="0" smtClean="0">
                  <a:solidFill>
                    <a:schemeClr val="tx2"/>
                  </a:solidFill>
                  <a:latin typeface="微软雅黑" pitchFamily="34" charset="-122"/>
                  <a:ea typeface="微软雅黑" pitchFamily="34" charset="-122"/>
                  <a:cs typeface="Lato Light"/>
                  <a:sym typeface="微软雅黑" panose="020B0503020204020204" pitchFamily="34" charset="-122"/>
                </a:rPr>
                <a:t>输入</a:t>
              </a:r>
              <a:endParaRPr sz="14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grpSp>
    </p:spTree>
    <p:extLst>
      <p:ext uri="{BB962C8B-B14F-4D97-AF65-F5344CB8AC3E}">
        <p14:creationId xmlns:p14="http://schemas.microsoft.com/office/powerpoint/2010/main" val="2517732505"/>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1"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500"/>
                                        <p:tgtEl>
                                          <p:spTgt spid="10"/>
                                        </p:tgtEl>
                                      </p:cBhvr>
                                    </p:animEffect>
                                  </p:childTnLst>
                                </p:cTn>
                              </p:par>
                              <p:par>
                                <p:cTn id="11" presetID="22" presetClass="entr" presetSubtype="2" fill="hold" nodeType="withEffect">
                                  <p:stCondLst>
                                    <p:cond delay="500"/>
                                  </p:stCondLst>
                                  <p:childTnLst>
                                    <p:set>
                                      <p:cBhvr>
                                        <p:cTn id="12" dur="1" fill="hold">
                                          <p:stCondLst>
                                            <p:cond delay="0"/>
                                          </p:stCondLst>
                                        </p:cTn>
                                        <p:tgtEl>
                                          <p:spTgt spid="6"/>
                                        </p:tgtEl>
                                        <p:attrNameLst>
                                          <p:attrName>style.visibility</p:attrName>
                                        </p:attrNameLst>
                                      </p:cBhvr>
                                      <p:to>
                                        <p:strVal val="visible"/>
                                      </p:to>
                                    </p:set>
                                    <p:animEffect transition="in" filter="wipe(right)">
                                      <p:cBhvr>
                                        <p:cTn id="13" dur="500"/>
                                        <p:tgtEl>
                                          <p:spTgt spid="6"/>
                                        </p:tgtEl>
                                      </p:cBhvr>
                                    </p:animEffect>
                                  </p:childTnLst>
                                </p:cTn>
                              </p:par>
                              <p:par>
                                <p:cTn id="14" presetID="22" presetClass="entr" presetSubtype="4" fill="hold" nodeType="withEffect">
                                  <p:stCondLst>
                                    <p:cond delay="75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par>
                                <p:cTn id="17" presetID="52" presetClass="entr" presetSubtype="0" fill="hold" nodeType="withEffect">
                                  <p:stCondLst>
                                    <p:cond delay="750"/>
                                  </p:stCondLst>
                                  <p:childTnLst>
                                    <p:set>
                                      <p:cBhvr>
                                        <p:cTn id="18" dur="1" fill="hold">
                                          <p:stCondLst>
                                            <p:cond delay="0"/>
                                          </p:stCondLst>
                                        </p:cTn>
                                        <p:tgtEl>
                                          <p:spTgt spid="24"/>
                                        </p:tgtEl>
                                        <p:attrNameLst>
                                          <p:attrName>style.visibility</p:attrName>
                                        </p:attrNameLst>
                                      </p:cBhvr>
                                      <p:to>
                                        <p:strVal val="visible"/>
                                      </p:to>
                                    </p:set>
                                    <p:animScale>
                                      <p:cBhvr>
                                        <p:cTn id="19"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24"/>
                                        </p:tgtEl>
                                        <p:attrNameLst>
                                          <p:attrName>ppt_x</p:attrName>
                                          <p:attrName>ppt_y</p:attrName>
                                        </p:attrNameLst>
                                      </p:cBhvr>
                                    </p:animMotion>
                                    <p:animEffect transition="in" filter="fade">
                                      <p:cBhvr>
                                        <p:cTn id="21" dur="1000"/>
                                        <p:tgtEl>
                                          <p:spTgt spid="24"/>
                                        </p:tgtEl>
                                      </p:cBhvr>
                                    </p:animEffect>
                                  </p:childTnLst>
                                </p:cTn>
                              </p:par>
                              <p:par>
                                <p:cTn id="22" presetID="52" presetClass="entr" presetSubtype="0" fill="hold" nodeType="withEffect">
                                  <p:stCondLst>
                                    <p:cond delay="1000"/>
                                  </p:stCondLst>
                                  <p:childTnLst>
                                    <p:set>
                                      <p:cBhvr>
                                        <p:cTn id="23" dur="1" fill="hold">
                                          <p:stCondLst>
                                            <p:cond delay="0"/>
                                          </p:stCondLst>
                                        </p:cTn>
                                        <p:tgtEl>
                                          <p:spTgt spid="18"/>
                                        </p:tgtEl>
                                        <p:attrNameLst>
                                          <p:attrName>style.visibility</p:attrName>
                                        </p:attrNameLst>
                                      </p:cBhvr>
                                      <p:to>
                                        <p:strVal val="visible"/>
                                      </p:to>
                                    </p:set>
                                    <p:animScale>
                                      <p:cBhvr>
                                        <p:cTn id="24" dur="10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18"/>
                                        </p:tgtEl>
                                        <p:attrNameLst>
                                          <p:attrName>ppt_x</p:attrName>
                                          <p:attrName>ppt_y</p:attrName>
                                        </p:attrNameLst>
                                      </p:cBhvr>
                                    </p:animMotion>
                                    <p:animEffect transition="in" filter="fade">
                                      <p:cBhvr>
                                        <p:cTn id="26" dur="1000"/>
                                        <p:tgtEl>
                                          <p:spTgt spid="18"/>
                                        </p:tgtEl>
                                      </p:cBhvr>
                                    </p:animEffect>
                                  </p:childTnLst>
                                </p:cTn>
                              </p:par>
                              <p:par>
                                <p:cTn id="27" presetID="52" presetClass="entr" presetSubtype="0" fill="hold" nodeType="withEffect">
                                  <p:stCondLst>
                                    <p:cond delay="1250"/>
                                  </p:stCondLst>
                                  <p:childTnLst>
                                    <p:set>
                                      <p:cBhvr>
                                        <p:cTn id="28" dur="1" fill="hold">
                                          <p:stCondLst>
                                            <p:cond delay="0"/>
                                          </p:stCondLst>
                                        </p:cTn>
                                        <p:tgtEl>
                                          <p:spTgt spid="21"/>
                                        </p:tgtEl>
                                        <p:attrNameLst>
                                          <p:attrName>style.visibility</p:attrName>
                                        </p:attrNameLst>
                                      </p:cBhvr>
                                      <p:to>
                                        <p:strVal val="visible"/>
                                      </p:to>
                                    </p:set>
                                    <p:animScale>
                                      <p:cBhvr>
                                        <p:cTn id="29"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21"/>
                                        </p:tgtEl>
                                        <p:attrNameLst>
                                          <p:attrName>ppt_x</p:attrName>
                                          <p:attrName>ppt_y</p:attrName>
                                        </p:attrNameLst>
                                      </p:cBhvr>
                                    </p:animMotion>
                                    <p:animEffect transition="in" filter="fade">
                                      <p:cBhvr>
                                        <p:cTn id="31" dur="1000"/>
                                        <p:tgtEl>
                                          <p:spTgt spid="21"/>
                                        </p:tgtEl>
                                      </p:cBhvr>
                                    </p:animEffect>
                                  </p:childTnLst>
                                </p:cTn>
                              </p:par>
                              <p:par>
                                <p:cTn id="32" presetID="52" presetClass="entr" presetSubtype="0" fill="hold" nodeType="withEffect">
                                  <p:stCondLst>
                                    <p:cond delay="1500"/>
                                  </p:stCondLst>
                                  <p:childTnLst>
                                    <p:set>
                                      <p:cBhvr>
                                        <p:cTn id="33" dur="1" fill="hold">
                                          <p:stCondLst>
                                            <p:cond delay="0"/>
                                          </p:stCondLst>
                                        </p:cTn>
                                        <p:tgtEl>
                                          <p:spTgt spid="30"/>
                                        </p:tgtEl>
                                        <p:attrNameLst>
                                          <p:attrName>style.visibility</p:attrName>
                                        </p:attrNameLst>
                                      </p:cBhvr>
                                      <p:to>
                                        <p:strVal val="visible"/>
                                      </p:to>
                                    </p:set>
                                    <p:animScale>
                                      <p:cBhvr>
                                        <p:cTn id="34" dur="1000" decel="50000" fill="hold">
                                          <p:stCondLst>
                                            <p:cond delay="0"/>
                                          </p:stCondLst>
                                        </p:cTn>
                                        <p:tgtEl>
                                          <p:spTgt spid="3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5" dur="1000" decel="50000" fill="hold">
                                          <p:stCondLst>
                                            <p:cond delay="0"/>
                                          </p:stCondLst>
                                        </p:cTn>
                                        <p:tgtEl>
                                          <p:spTgt spid="30"/>
                                        </p:tgtEl>
                                        <p:attrNameLst>
                                          <p:attrName>ppt_x</p:attrName>
                                          <p:attrName>ppt_y</p:attrName>
                                        </p:attrNameLst>
                                      </p:cBhvr>
                                    </p:animMotion>
                                    <p:animEffect transition="in" filter="fade">
                                      <p:cBhvr>
                                        <p:cTn id="36" dur="1000"/>
                                        <p:tgtEl>
                                          <p:spTgt spid="30"/>
                                        </p:tgtEl>
                                      </p:cBhvr>
                                    </p:animEffect>
                                  </p:childTnLst>
                                </p:cTn>
                              </p:par>
                              <p:par>
                                <p:cTn id="37" presetID="2" presetClass="entr" presetSubtype="2" fill="hold" nodeType="withEffect">
                                  <p:stCondLst>
                                    <p:cond delay="2000"/>
                                  </p:stCondLst>
                                  <p:childTnLst>
                                    <p:set>
                                      <p:cBhvr>
                                        <p:cTn id="38" dur="1" fill="hold">
                                          <p:stCondLst>
                                            <p:cond delay="0"/>
                                          </p:stCondLst>
                                        </p:cTn>
                                        <p:tgtEl>
                                          <p:spTgt spid="27"/>
                                        </p:tgtEl>
                                        <p:attrNameLst>
                                          <p:attrName>style.visibility</p:attrName>
                                        </p:attrNameLst>
                                      </p:cBhvr>
                                      <p:to>
                                        <p:strVal val="visible"/>
                                      </p:to>
                                    </p:set>
                                    <p:anim calcmode="lin" valueType="num">
                                      <p:cBhvr additive="base">
                                        <p:cTn id="39" dur="500" fill="hold"/>
                                        <p:tgtEl>
                                          <p:spTgt spid="27"/>
                                        </p:tgtEl>
                                        <p:attrNameLst>
                                          <p:attrName>ppt_x</p:attrName>
                                        </p:attrNameLst>
                                      </p:cBhvr>
                                      <p:tavLst>
                                        <p:tav tm="0">
                                          <p:val>
                                            <p:strVal val="1+#ppt_w/2"/>
                                          </p:val>
                                        </p:tav>
                                        <p:tav tm="100000">
                                          <p:val>
                                            <p:strVal val="#ppt_x"/>
                                          </p:val>
                                        </p:tav>
                                      </p:tavLst>
                                    </p:anim>
                                    <p:anim calcmode="lin" valueType="num">
                                      <p:cBhvr additive="base">
                                        <p:cTn id="40" dur="500" fill="hold"/>
                                        <p:tgtEl>
                                          <p:spTgt spid="27"/>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200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500" fill="hold"/>
                                        <p:tgtEl>
                                          <p:spTgt spid="39"/>
                                        </p:tgtEl>
                                        <p:attrNameLst>
                                          <p:attrName>ppt_x</p:attrName>
                                        </p:attrNameLst>
                                      </p:cBhvr>
                                      <p:tavLst>
                                        <p:tav tm="0">
                                          <p:val>
                                            <p:strVal val="0-#ppt_w/2"/>
                                          </p:val>
                                        </p:tav>
                                        <p:tav tm="100000">
                                          <p:val>
                                            <p:strVal val="#ppt_x"/>
                                          </p:val>
                                        </p:tav>
                                      </p:tavLst>
                                    </p:anim>
                                    <p:anim calcmode="lin" valueType="num">
                                      <p:cBhvr additive="base">
                                        <p:cTn id="44" dur="500" fill="hold"/>
                                        <p:tgtEl>
                                          <p:spTgt spid="39"/>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2000"/>
                                  </p:stCondLst>
                                  <p:childTnLst>
                                    <p:set>
                                      <p:cBhvr>
                                        <p:cTn id="46" dur="1" fill="hold">
                                          <p:stCondLst>
                                            <p:cond delay="0"/>
                                          </p:stCondLst>
                                        </p:cTn>
                                        <p:tgtEl>
                                          <p:spTgt spid="33"/>
                                        </p:tgtEl>
                                        <p:attrNameLst>
                                          <p:attrName>style.visibility</p:attrName>
                                        </p:attrNameLst>
                                      </p:cBhvr>
                                      <p:to>
                                        <p:strVal val="visible"/>
                                      </p:to>
                                    </p:set>
                                    <p:anim calcmode="lin" valueType="num">
                                      <p:cBhvr additive="base">
                                        <p:cTn id="47" dur="500" fill="hold"/>
                                        <p:tgtEl>
                                          <p:spTgt spid="33"/>
                                        </p:tgtEl>
                                        <p:attrNameLst>
                                          <p:attrName>ppt_x</p:attrName>
                                        </p:attrNameLst>
                                      </p:cBhvr>
                                      <p:tavLst>
                                        <p:tav tm="0">
                                          <p:val>
                                            <p:strVal val="1+#ppt_w/2"/>
                                          </p:val>
                                        </p:tav>
                                        <p:tav tm="100000">
                                          <p:val>
                                            <p:strVal val="#ppt_x"/>
                                          </p:val>
                                        </p:tav>
                                      </p:tavLst>
                                    </p:anim>
                                    <p:anim calcmode="lin" valueType="num">
                                      <p:cBhvr additive="base">
                                        <p:cTn id="48" dur="500" fill="hold"/>
                                        <p:tgtEl>
                                          <p:spTgt spid="33"/>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2000"/>
                                  </p:stCondLst>
                                  <p:childTnLst>
                                    <p:set>
                                      <p:cBhvr>
                                        <p:cTn id="50" dur="1" fill="hold">
                                          <p:stCondLst>
                                            <p:cond delay="0"/>
                                          </p:stCondLst>
                                        </p:cTn>
                                        <p:tgtEl>
                                          <p:spTgt spid="36"/>
                                        </p:tgtEl>
                                        <p:attrNameLst>
                                          <p:attrName>style.visibility</p:attrName>
                                        </p:attrNameLst>
                                      </p:cBhvr>
                                      <p:to>
                                        <p:strVal val="visible"/>
                                      </p:to>
                                    </p:set>
                                    <p:anim calcmode="lin" valueType="num">
                                      <p:cBhvr additive="base">
                                        <p:cTn id="51" dur="500" fill="hold"/>
                                        <p:tgtEl>
                                          <p:spTgt spid="36"/>
                                        </p:tgtEl>
                                        <p:attrNameLst>
                                          <p:attrName>ppt_x</p:attrName>
                                        </p:attrNameLst>
                                      </p:cBhvr>
                                      <p:tavLst>
                                        <p:tav tm="0">
                                          <p:val>
                                            <p:strVal val="0-#ppt_w/2"/>
                                          </p:val>
                                        </p:tav>
                                        <p:tav tm="100000">
                                          <p:val>
                                            <p:strVal val="#ppt_x"/>
                                          </p:val>
                                        </p:tav>
                                      </p:tavLst>
                                    </p:anim>
                                    <p:anim calcmode="lin" valueType="num">
                                      <p:cBhvr additive="base">
                                        <p:cTn id="52"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66"/>
          <p:cNvGrpSpPr>
            <a:grpSpLocks/>
          </p:cNvGrpSpPr>
          <p:nvPr/>
        </p:nvGrpSpPr>
        <p:grpSpPr bwMode="auto">
          <a:xfrm>
            <a:off x="1868893" y="997143"/>
            <a:ext cx="4406732" cy="3713105"/>
            <a:chOff x="720" y="839"/>
            <a:chExt cx="3740" cy="3146"/>
          </a:xfrm>
          <a:solidFill>
            <a:schemeClr val="accent1">
              <a:lumMod val="20000"/>
              <a:lumOff val="80000"/>
            </a:schemeClr>
          </a:solidFill>
        </p:grpSpPr>
        <p:sp>
          <p:nvSpPr>
            <p:cNvPr id="3" name="淘宝网Chenying0907出品 67"/>
            <p:cNvSpPr>
              <a:spLocks/>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close/>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淘宝网Chenying0907出品 68"/>
            <p:cNvSpPr>
              <a:spLocks/>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淘宝网Chenying0907出品 69"/>
            <p:cNvSpPr>
              <a:spLocks/>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close/>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淘宝网Chenying0907出品 70"/>
            <p:cNvSpPr>
              <a:spLocks/>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淘宝网Chenying0907出品 71"/>
            <p:cNvSpPr>
              <a:spLocks/>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close/>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淘宝网Chenying0907出品 72"/>
            <p:cNvSpPr>
              <a:spLocks/>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淘宝网Chenying0907出品 73"/>
            <p:cNvSpPr>
              <a:spLocks/>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close/>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淘宝网Chenying0907出品 74"/>
            <p:cNvSpPr>
              <a:spLocks/>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淘宝网Chenying0907出品 75"/>
            <p:cNvSpPr>
              <a:spLocks/>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close/>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淘宝网Chenying0907出品 76"/>
            <p:cNvSpPr>
              <a:spLocks/>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淘宝网Chenying0907出品 77"/>
            <p:cNvSpPr>
              <a:spLocks/>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close/>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淘宝网Chenying0907出品 78"/>
            <p:cNvSpPr>
              <a:spLocks/>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淘宝网Chenying0907出品 79"/>
            <p:cNvSpPr>
              <a:spLocks/>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close/>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淘宝网Chenying0907出品 80"/>
            <p:cNvSpPr>
              <a:spLocks/>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淘宝网Chenying0907出品 81"/>
            <p:cNvSpPr>
              <a:spLocks/>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close/>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淘宝网Chenying0907出品 82"/>
            <p:cNvSpPr>
              <a:spLocks/>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淘宝网Chenying0907出品 83"/>
            <p:cNvSpPr>
              <a:spLocks/>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close/>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淘宝网Chenying0907出品 84"/>
            <p:cNvSpPr>
              <a:spLocks/>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淘宝网Chenying0907出品 85"/>
            <p:cNvSpPr>
              <a:spLocks/>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close/>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淘宝网Chenying0907出品 86"/>
            <p:cNvSpPr>
              <a:spLocks/>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淘宝网Chenying0907出品 87"/>
            <p:cNvSpPr>
              <a:spLocks/>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close/>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淘宝网Chenying0907出品 88"/>
            <p:cNvSpPr>
              <a:spLocks/>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淘宝网Chenying0907出品 89"/>
            <p:cNvSpPr>
              <a:spLocks/>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close/>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淘宝网Chenying0907出品 90"/>
            <p:cNvSpPr>
              <a:spLocks/>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淘宝网Chenying0907出品 91"/>
            <p:cNvSpPr>
              <a:spLocks/>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close/>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淘宝网Chenying0907出品 92"/>
            <p:cNvSpPr>
              <a:spLocks/>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淘宝网Chenying0907出品 93"/>
            <p:cNvSpPr>
              <a:spLocks/>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close/>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淘宝网Chenying0907出品 94"/>
            <p:cNvSpPr>
              <a:spLocks/>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淘宝网Chenying0907出品 95"/>
            <p:cNvSpPr>
              <a:spLocks/>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close/>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淘宝网Chenying0907出品 96"/>
            <p:cNvSpPr>
              <a:spLocks/>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淘宝网Chenying0907出品 97"/>
            <p:cNvSpPr>
              <a:spLocks/>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close/>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淘宝网Chenying0907出品 98"/>
            <p:cNvSpPr>
              <a:spLocks/>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淘宝网Chenying0907出品 99"/>
            <p:cNvSpPr>
              <a:spLocks/>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close/>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淘宝网Chenying0907出品 100"/>
            <p:cNvSpPr>
              <a:spLocks/>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淘宝网Chenying0907出品 101"/>
            <p:cNvSpPr>
              <a:spLocks/>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close/>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淘宝网Chenying0907出品 102"/>
            <p:cNvSpPr>
              <a:spLocks/>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淘宝网Chenying0907出品 103"/>
            <p:cNvSpPr>
              <a:spLocks/>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close/>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淘宝网Chenying0907出品 104"/>
            <p:cNvSpPr>
              <a:spLocks/>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淘宝网Chenying0907出品 105"/>
            <p:cNvSpPr>
              <a:spLocks/>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close/>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 name="淘宝网Chenying0907出品 106"/>
            <p:cNvSpPr>
              <a:spLocks/>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淘宝网Chenying0907出品 107"/>
            <p:cNvSpPr>
              <a:spLocks/>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close/>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淘宝网Chenying0907出品 108"/>
            <p:cNvSpPr>
              <a:spLocks/>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5" name="淘宝网Chenying0907出品 109"/>
            <p:cNvSpPr>
              <a:spLocks/>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close/>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6" name="淘宝网Chenying0907出品 110"/>
            <p:cNvSpPr>
              <a:spLocks/>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淘宝网Chenying0907出品 111"/>
            <p:cNvSpPr>
              <a:spLocks/>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close/>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淘宝网Chenying0907出品 112"/>
            <p:cNvSpPr>
              <a:spLocks/>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淘宝网Chenying0907出品 113"/>
            <p:cNvSpPr>
              <a:spLocks/>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close/>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淘宝网Chenying0907出品 114"/>
            <p:cNvSpPr>
              <a:spLocks/>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淘宝网Chenying0907出品 115"/>
            <p:cNvSpPr>
              <a:spLocks/>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close/>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淘宝网Chenying0907出品 116"/>
            <p:cNvSpPr>
              <a:spLocks/>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3" name="淘宝网Chenying0907出品 117"/>
            <p:cNvSpPr>
              <a:spLocks/>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close/>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淘宝网Chenying0907出品 118"/>
            <p:cNvSpPr>
              <a:spLocks/>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5" name="淘宝网Chenying0907出品 119"/>
            <p:cNvSpPr>
              <a:spLocks/>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close/>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6" name="淘宝网Chenying0907出品 120"/>
            <p:cNvSpPr>
              <a:spLocks/>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7" name="淘宝网Chenying0907出品 121"/>
            <p:cNvSpPr>
              <a:spLocks/>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close/>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8" name="淘宝网Chenying0907出品 122"/>
            <p:cNvSpPr>
              <a:spLocks/>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淘宝网Chenying0907出品 123"/>
            <p:cNvSpPr>
              <a:spLocks/>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close/>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淘宝网Chenying0907出品 124"/>
            <p:cNvSpPr>
              <a:spLocks/>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淘宝网Chenying0907出品 125"/>
            <p:cNvSpPr>
              <a:spLocks/>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close/>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2" name="淘宝网Chenying0907出品 126"/>
            <p:cNvSpPr>
              <a:spLocks/>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 name="淘宝网Chenying0907出品 127"/>
            <p:cNvSpPr>
              <a:spLocks/>
            </p:cNvSpPr>
            <p:nvPr/>
          </p:nvSpPr>
          <p:spPr bwMode="gray">
            <a:xfrm>
              <a:off x="2736" y="2154"/>
              <a:ext cx="464" cy="664"/>
            </a:xfrm>
            <a:custGeom>
              <a:avLst/>
              <a:gdLst>
                <a:gd name="T0" fmla="*/ 2 w 929"/>
                <a:gd name="T1" fmla="*/ 106 h 1329"/>
                <a:gd name="T2" fmla="*/ 21 w 929"/>
                <a:gd name="T3" fmla="*/ 126 h 1329"/>
                <a:gd name="T4" fmla="*/ 31 w 929"/>
                <a:gd name="T5" fmla="*/ 148 h 1329"/>
                <a:gd name="T6" fmla="*/ 26 w 929"/>
                <a:gd name="T7" fmla="*/ 170 h 1329"/>
                <a:gd name="T8" fmla="*/ 43 w 929"/>
                <a:gd name="T9" fmla="*/ 183 h 1329"/>
                <a:gd name="T10" fmla="*/ 68 w 929"/>
                <a:gd name="T11" fmla="*/ 187 h 1329"/>
                <a:gd name="T12" fmla="*/ 79 w 929"/>
                <a:gd name="T13" fmla="*/ 172 h 1329"/>
                <a:gd name="T14" fmla="*/ 78 w 929"/>
                <a:gd name="T15" fmla="*/ 153 h 1329"/>
                <a:gd name="T16" fmla="*/ 72 w 929"/>
                <a:gd name="T17" fmla="*/ 108 h 1329"/>
                <a:gd name="T18" fmla="*/ 92 w 929"/>
                <a:gd name="T19" fmla="*/ 113 h 1329"/>
                <a:gd name="T20" fmla="*/ 109 w 929"/>
                <a:gd name="T21" fmla="*/ 126 h 1329"/>
                <a:gd name="T22" fmla="*/ 143 w 929"/>
                <a:gd name="T23" fmla="*/ 150 h 1329"/>
                <a:gd name="T24" fmla="*/ 140 w 929"/>
                <a:gd name="T25" fmla="*/ 174 h 1329"/>
                <a:gd name="T26" fmla="*/ 112 w 929"/>
                <a:gd name="T27" fmla="*/ 189 h 1329"/>
                <a:gd name="T28" fmla="*/ 99 w 929"/>
                <a:gd name="T29" fmla="*/ 204 h 1329"/>
                <a:gd name="T30" fmla="*/ 71 w 929"/>
                <a:gd name="T31" fmla="*/ 199 h 1329"/>
                <a:gd name="T32" fmla="*/ 65 w 929"/>
                <a:gd name="T33" fmla="*/ 222 h 1329"/>
                <a:gd name="T34" fmla="*/ 70 w 929"/>
                <a:gd name="T35" fmla="*/ 249 h 1329"/>
                <a:gd name="T36" fmla="*/ 48 w 929"/>
                <a:gd name="T37" fmla="*/ 267 h 1329"/>
                <a:gd name="T38" fmla="*/ 53 w 929"/>
                <a:gd name="T39" fmla="*/ 285 h 1329"/>
                <a:gd name="T40" fmla="*/ 63 w 929"/>
                <a:gd name="T41" fmla="*/ 304 h 1329"/>
                <a:gd name="T42" fmla="*/ 110 w 929"/>
                <a:gd name="T43" fmla="*/ 308 h 1329"/>
                <a:gd name="T44" fmla="*/ 142 w 929"/>
                <a:gd name="T45" fmla="*/ 313 h 1329"/>
                <a:gd name="T46" fmla="*/ 172 w 929"/>
                <a:gd name="T47" fmla="*/ 324 h 1329"/>
                <a:gd name="T48" fmla="*/ 188 w 929"/>
                <a:gd name="T49" fmla="*/ 330 h 1329"/>
                <a:gd name="T50" fmla="*/ 181 w 929"/>
                <a:gd name="T51" fmla="*/ 308 h 1329"/>
                <a:gd name="T52" fmla="*/ 202 w 929"/>
                <a:gd name="T53" fmla="*/ 290 h 1329"/>
                <a:gd name="T54" fmla="*/ 178 w 929"/>
                <a:gd name="T55" fmla="*/ 276 h 1329"/>
                <a:gd name="T56" fmla="*/ 200 w 929"/>
                <a:gd name="T57" fmla="*/ 270 h 1329"/>
                <a:gd name="T58" fmla="*/ 231 w 929"/>
                <a:gd name="T59" fmla="*/ 266 h 1329"/>
                <a:gd name="T60" fmla="*/ 218 w 929"/>
                <a:gd name="T61" fmla="*/ 241 h 1329"/>
                <a:gd name="T62" fmla="*/ 202 w 929"/>
                <a:gd name="T63" fmla="*/ 211 h 1329"/>
                <a:gd name="T64" fmla="*/ 210 w 929"/>
                <a:gd name="T65" fmla="*/ 167 h 1329"/>
                <a:gd name="T66" fmla="*/ 200 w 929"/>
                <a:gd name="T67" fmla="*/ 112 h 1329"/>
                <a:gd name="T68" fmla="*/ 196 w 929"/>
                <a:gd name="T69" fmla="*/ 65 h 1329"/>
                <a:gd name="T70" fmla="*/ 214 w 929"/>
                <a:gd name="T71" fmla="*/ 21 h 1329"/>
                <a:gd name="T72" fmla="*/ 206 w 929"/>
                <a:gd name="T73" fmla="*/ 0 h 1329"/>
                <a:gd name="T74" fmla="*/ 182 w 929"/>
                <a:gd name="T75" fmla="*/ 10 h 1329"/>
                <a:gd name="T76" fmla="*/ 164 w 929"/>
                <a:gd name="T77" fmla="*/ 44 h 1329"/>
                <a:gd name="T78" fmla="*/ 129 w 929"/>
                <a:gd name="T79" fmla="*/ 87 h 1329"/>
                <a:gd name="T80" fmla="*/ 99 w 929"/>
                <a:gd name="T81" fmla="*/ 84 h 1329"/>
                <a:gd name="T82" fmla="*/ 74 w 929"/>
                <a:gd name="T83" fmla="*/ 70 h 1329"/>
                <a:gd name="T84" fmla="*/ 72 w 929"/>
                <a:gd name="T85" fmla="*/ 42 h 1329"/>
                <a:gd name="T86" fmla="*/ 68 w 929"/>
                <a:gd name="T87" fmla="*/ 18 h 1329"/>
                <a:gd name="T88" fmla="*/ 43 w 929"/>
                <a:gd name="T89" fmla="*/ 42 h 1329"/>
                <a:gd name="T90" fmla="*/ 26 w 929"/>
                <a:gd name="T91" fmla="*/ 90 h 13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29"/>
                <a:gd name="T139" fmla="*/ 0 h 1329"/>
                <a:gd name="T140" fmla="*/ 929 w 929"/>
                <a:gd name="T141" fmla="*/ 1329 h 13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29" h="1329">
                  <a:moveTo>
                    <a:pt x="0" y="406"/>
                  </a:moveTo>
                  <a:lnTo>
                    <a:pt x="8" y="425"/>
                  </a:lnTo>
                  <a:lnTo>
                    <a:pt x="36" y="461"/>
                  </a:lnTo>
                  <a:lnTo>
                    <a:pt x="87" y="504"/>
                  </a:lnTo>
                  <a:lnTo>
                    <a:pt x="85" y="538"/>
                  </a:lnTo>
                  <a:lnTo>
                    <a:pt x="124" y="595"/>
                  </a:lnTo>
                  <a:lnTo>
                    <a:pt x="107" y="636"/>
                  </a:lnTo>
                  <a:lnTo>
                    <a:pt x="107" y="681"/>
                  </a:lnTo>
                  <a:lnTo>
                    <a:pt x="150" y="697"/>
                  </a:lnTo>
                  <a:lnTo>
                    <a:pt x="174" y="732"/>
                  </a:lnTo>
                  <a:lnTo>
                    <a:pt x="239" y="762"/>
                  </a:lnTo>
                  <a:lnTo>
                    <a:pt x="272" y="748"/>
                  </a:lnTo>
                  <a:lnTo>
                    <a:pt x="278" y="705"/>
                  </a:lnTo>
                  <a:lnTo>
                    <a:pt x="317" y="689"/>
                  </a:lnTo>
                  <a:lnTo>
                    <a:pt x="335" y="648"/>
                  </a:lnTo>
                  <a:lnTo>
                    <a:pt x="315" y="612"/>
                  </a:lnTo>
                  <a:lnTo>
                    <a:pt x="264" y="593"/>
                  </a:lnTo>
                  <a:lnTo>
                    <a:pt x="288" y="435"/>
                  </a:lnTo>
                  <a:lnTo>
                    <a:pt x="319" y="451"/>
                  </a:lnTo>
                  <a:lnTo>
                    <a:pt x="370" y="453"/>
                  </a:lnTo>
                  <a:lnTo>
                    <a:pt x="372" y="484"/>
                  </a:lnTo>
                  <a:lnTo>
                    <a:pt x="439" y="504"/>
                  </a:lnTo>
                  <a:lnTo>
                    <a:pt x="563" y="559"/>
                  </a:lnTo>
                  <a:lnTo>
                    <a:pt x="575" y="603"/>
                  </a:lnTo>
                  <a:lnTo>
                    <a:pt x="550" y="646"/>
                  </a:lnTo>
                  <a:lnTo>
                    <a:pt x="561" y="697"/>
                  </a:lnTo>
                  <a:lnTo>
                    <a:pt x="557" y="750"/>
                  </a:lnTo>
                  <a:lnTo>
                    <a:pt x="449" y="758"/>
                  </a:lnTo>
                  <a:lnTo>
                    <a:pt x="449" y="807"/>
                  </a:lnTo>
                  <a:lnTo>
                    <a:pt x="396" y="819"/>
                  </a:lnTo>
                  <a:lnTo>
                    <a:pt x="349" y="793"/>
                  </a:lnTo>
                  <a:lnTo>
                    <a:pt x="286" y="797"/>
                  </a:lnTo>
                  <a:lnTo>
                    <a:pt x="288" y="851"/>
                  </a:lnTo>
                  <a:lnTo>
                    <a:pt x="260" y="890"/>
                  </a:lnTo>
                  <a:lnTo>
                    <a:pt x="305" y="921"/>
                  </a:lnTo>
                  <a:lnTo>
                    <a:pt x="282" y="998"/>
                  </a:lnTo>
                  <a:lnTo>
                    <a:pt x="292" y="1057"/>
                  </a:lnTo>
                  <a:lnTo>
                    <a:pt x="195" y="1071"/>
                  </a:lnTo>
                  <a:lnTo>
                    <a:pt x="211" y="1093"/>
                  </a:lnTo>
                  <a:lnTo>
                    <a:pt x="215" y="1142"/>
                  </a:lnTo>
                  <a:lnTo>
                    <a:pt x="191" y="1156"/>
                  </a:lnTo>
                  <a:lnTo>
                    <a:pt x="252" y="1217"/>
                  </a:lnTo>
                  <a:lnTo>
                    <a:pt x="345" y="1191"/>
                  </a:lnTo>
                  <a:lnTo>
                    <a:pt x="443" y="1232"/>
                  </a:lnTo>
                  <a:lnTo>
                    <a:pt x="506" y="1280"/>
                  </a:lnTo>
                  <a:lnTo>
                    <a:pt x="571" y="1254"/>
                  </a:lnTo>
                  <a:lnTo>
                    <a:pt x="642" y="1299"/>
                  </a:lnTo>
                  <a:lnTo>
                    <a:pt x="689" y="1299"/>
                  </a:lnTo>
                  <a:lnTo>
                    <a:pt x="691" y="1329"/>
                  </a:lnTo>
                  <a:lnTo>
                    <a:pt x="754" y="1323"/>
                  </a:lnTo>
                  <a:lnTo>
                    <a:pt x="756" y="1270"/>
                  </a:lnTo>
                  <a:lnTo>
                    <a:pt x="727" y="1234"/>
                  </a:lnTo>
                  <a:lnTo>
                    <a:pt x="748" y="1205"/>
                  </a:lnTo>
                  <a:lnTo>
                    <a:pt x="811" y="1163"/>
                  </a:lnTo>
                  <a:lnTo>
                    <a:pt x="776" y="1142"/>
                  </a:lnTo>
                  <a:lnTo>
                    <a:pt x="715" y="1104"/>
                  </a:lnTo>
                  <a:lnTo>
                    <a:pt x="733" y="1069"/>
                  </a:lnTo>
                  <a:lnTo>
                    <a:pt x="802" y="1083"/>
                  </a:lnTo>
                  <a:lnTo>
                    <a:pt x="880" y="1089"/>
                  </a:lnTo>
                  <a:lnTo>
                    <a:pt x="926" y="1065"/>
                  </a:lnTo>
                  <a:lnTo>
                    <a:pt x="929" y="1014"/>
                  </a:lnTo>
                  <a:lnTo>
                    <a:pt x="874" y="967"/>
                  </a:lnTo>
                  <a:lnTo>
                    <a:pt x="837" y="906"/>
                  </a:lnTo>
                  <a:lnTo>
                    <a:pt x="809" y="845"/>
                  </a:lnTo>
                  <a:lnTo>
                    <a:pt x="811" y="736"/>
                  </a:lnTo>
                  <a:lnTo>
                    <a:pt x="843" y="671"/>
                  </a:lnTo>
                  <a:lnTo>
                    <a:pt x="819" y="583"/>
                  </a:lnTo>
                  <a:lnTo>
                    <a:pt x="800" y="449"/>
                  </a:lnTo>
                  <a:lnTo>
                    <a:pt x="837" y="351"/>
                  </a:lnTo>
                  <a:lnTo>
                    <a:pt x="786" y="262"/>
                  </a:lnTo>
                  <a:lnTo>
                    <a:pt x="829" y="209"/>
                  </a:lnTo>
                  <a:lnTo>
                    <a:pt x="859" y="85"/>
                  </a:lnTo>
                  <a:lnTo>
                    <a:pt x="859" y="18"/>
                  </a:lnTo>
                  <a:lnTo>
                    <a:pt x="825" y="0"/>
                  </a:lnTo>
                  <a:lnTo>
                    <a:pt x="788" y="59"/>
                  </a:lnTo>
                  <a:lnTo>
                    <a:pt x="731" y="40"/>
                  </a:lnTo>
                  <a:lnTo>
                    <a:pt x="678" y="99"/>
                  </a:lnTo>
                  <a:lnTo>
                    <a:pt x="658" y="179"/>
                  </a:lnTo>
                  <a:lnTo>
                    <a:pt x="561" y="309"/>
                  </a:lnTo>
                  <a:lnTo>
                    <a:pt x="516" y="349"/>
                  </a:lnTo>
                  <a:lnTo>
                    <a:pt x="487" y="321"/>
                  </a:lnTo>
                  <a:lnTo>
                    <a:pt x="396" y="337"/>
                  </a:lnTo>
                  <a:lnTo>
                    <a:pt x="355" y="284"/>
                  </a:lnTo>
                  <a:lnTo>
                    <a:pt x="296" y="282"/>
                  </a:lnTo>
                  <a:lnTo>
                    <a:pt x="254" y="242"/>
                  </a:lnTo>
                  <a:lnTo>
                    <a:pt x="290" y="168"/>
                  </a:lnTo>
                  <a:lnTo>
                    <a:pt x="305" y="122"/>
                  </a:lnTo>
                  <a:lnTo>
                    <a:pt x="272" y="73"/>
                  </a:lnTo>
                  <a:lnTo>
                    <a:pt x="207" y="91"/>
                  </a:lnTo>
                  <a:lnTo>
                    <a:pt x="172" y="170"/>
                  </a:lnTo>
                  <a:lnTo>
                    <a:pt x="158" y="307"/>
                  </a:lnTo>
                  <a:lnTo>
                    <a:pt x="107" y="362"/>
                  </a:lnTo>
                  <a:lnTo>
                    <a:pt x="0" y="406"/>
                  </a:lnTo>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4" name="淘宝网Chenying0907出品 128"/>
            <p:cNvSpPr>
              <a:spLocks/>
            </p:cNvSpPr>
            <p:nvPr/>
          </p:nvSpPr>
          <p:spPr bwMode="gray">
            <a:xfrm>
              <a:off x="3987" y="3238"/>
              <a:ext cx="121" cy="305"/>
            </a:xfrm>
            <a:custGeom>
              <a:avLst/>
              <a:gdLst>
                <a:gd name="T0" fmla="*/ 43 w 242"/>
                <a:gd name="T1" fmla="*/ 1 h 610"/>
                <a:gd name="T2" fmla="*/ 39 w 242"/>
                <a:gd name="T3" fmla="*/ 6 h 610"/>
                <a:gd name="T4" fmla="*/ 33 w 242"/>
                <a:gd name="T5" fmla="*/ 11 h 610"/>
                <a:gd name="T6" fmla="*/ 28 w 242"/>
                <a:gd name="T7" fmla="*/ 16 h 610"/>
                <a:gd name="T8" fmla="*/ 22 w 242"/>
                <a:gd name="T9" fmla="*/ 24 h 610"/>
                <a:gd name="T10" fmla="*/ 19 w 242"/>
                <a:gd name="T11" fmla="*/ 30 h 610"/>
                <a:gd name="T12" fmla="*/ 16 w 242"/>
                <a:gd name="T13" fmla="*/ 37 h 610"/>
                <a:gd name="T14" fmla="*/ 11 w 242"/>
                <a:gd name="T15" fmla="*/ 47 h 610"/>
                <a:gd name="T16" fmla="*/ 5 w 242"/>
                <a:gd name="T17" fmla="*/ 58 h 610"/>
                <a:gd name="T18" fmla="*/ 1 w 242"/>
                <a:gd name="T19" fmla="*/ 67 h 610"/>
                <a:gd name="T20" fmla="*/ 1 w 242"/>
                <a:gd name="T21" fmla="*/ 77 h 610"/>
                <a:gd name="T22" fmla="*/ 4 w 242"/>
                <a:gd name="T23" fmla="*/ 88 h 610"/>
                <a:gd name="T24" fmla="*/ 5 w 242"/>
                <a:gd name="T25" fmla="*/ 99 h 610"/>
                <a:gd name="T26" fmla="*/ 3 w 242"/>
                <a:gd name="T27" fmla="*/ 108 h 610"/>
                <a:gd name="T28" fmla="*/ 6 w 242"/>
                <a:gd name="T29" fmla="*/ 114 h 610"/>
                <a:gd name="T30" fmla="*/ 15 w 242"/>
                <a:gd name="T31" fmla="*/ 119 h 610"/>
                <a:gd name="T32" fmla="*/ 22 w 242"/>
                <a:gd name="T33" fmla="*/ 129 h 610"/>
                <a:gd name="T34" fmla="*/ 28 w 242"/>
                <a:gd name="T35" fmla="*/ 135 h 610"/>
                <a:gd name="T36" fmla="*/ 33 w 242"/>
                <a:gd name="T37" fmla="*/ 139 h 610"/>
                <a:gd name="T38" fmla="*/ 35 w 242"/>
                <a:gd name="T39" fmla="*/ 146 h 610"/>
                <a:gd name="T40" fmla="*/ 37 w 242"/>
                <a:gd name="T41" fmla="*/ 152 h 610"/>
                <a:gd name="T42" fmla="*/ 41 w 242"/>
                <a:gd name="T43" fmla="*/ 152 h 610"/>
                <a:gd name="T44" fmla="*/ 42 w 242"/>
                <a:gd name="T45" fmla="*/ 146 h 610"/>
                <a:gd name="T46" fmla="*/ 42 w 242"/>
                <a:gd name="T47" fmla="*/ 135 h 610"/>
                <a:gd name="T48" fmla="*/ 45 w 242"/>
                <a:gd name="T49" fmla="*/ 123 h 610"/>
                <a:gd name="T50" fmla="*/ 51 w 242"/>
                <a:gd name="T51" fmla="*/ 114 h 610"/>
                <a:gd name="T52" fmla="*/ 55 w 242"/>
                <a:gd name="T53" fmla="*/ 103 h 610"/>
                <a:gd name="T54" fmla="*/ 57 w 242"/>
                <a:gd name="T55" fmla="*/ 86 h 610"/>
                <a:gd name="T56" fmla="*/ 58 w 242"/>
                <a:gd name="T57" fmla="*/ 66 h 610"/>
                <a:gd name="T58" fmla="*/ 58 w 242"/>
                <a:gd name="T59" fmla="*/ 51 h 610"/>
                <a:gd name="T60" fmla="*/ 60 w 242"/>
                <a:gd name="T61" fmla="*/ 39 h 610"/>
                <a:gd name="T62" fmla="*/ 60 w 242"/>
                <a:gd name="T63" fmla="*/ 28 h 610"/>
                <a:gd name="T64" fmla="*/ 56 w 242"/>
                <a:gd name="T65" fmla="*/ 19 h 610"/>
                <a:gd name="T66" fmla="*/ 52 w 242"/>
                <a:gd name="T67" fmla="*/ 10 h 610"/>
                <a:gd name="T68" fmla="*/ 47 w 242"/>
                <a:gd name="T69" fmla="*/ 2 h 610"/>
                <a:gd name="T70" fmla="*/ 44 w 242"/>
                <a:gd name="T71" fmla="*/ 0 h 6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2"/>
                <a:gd name="T109" fmla="*/ 0 h 610"/>
                <a:gd name="T110" fmla="*/ 242 w 242"/>
                <a:gd name="T111" fmla="*/ 610 h 6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2" h="610">
                  <a:moveTo>
                    <a:pt x="173" y="0"/>
                  </a:moveTo>
                  <a:lnTo>
                    <a:pt x="172" y="4"/>
                  </a:lnTo>
                  <a:lnTo>
                    <a:pt x="164" y="12"/>
                  </a:lnTo>
                  <a:lnTo>
                    <a:pt x="154" y="24"/>
                  </a:lnTo>
                  <a:lnTo>
                    <a:pt x="144" y="36"/>
                  </a:lnTo>
                  <a:lnTo>
                    <a:pt x="132" y="44"/>
                  </a:lnTo>
                  <a:lnTo>
                    <a:pt x="122" y="49"/>
                  </a:lnTo>
                  <a:lnTo>
                    <a:pt x="111" y="63"/>
                  </a:lnTo>
                  <a:lnTo>
                    <a:pt x="97" y="79"/>
                  </a:lnTo>
                  <a:lnTo>
                    <a:pt x="87" y="97"/>
                  </a:lnTo>
                  <a:lnTo>
                    <a:pt x="77" y="112"/>
                  </a:lnTo>
                  <a:lnTo>
                    <a:pt x="73" y="122"/>
                  </a:lnTo>
                  <a:lnTo>
                    <a:pt x="71" y="132"/>
                  </a:lnTo>
                  <a:lnTo>
                    <a:pt x="63" y="148"/>
                  </a:lnTo>
                  <a:lnTo>
                    <a:pt x="53" y="168"/>
                  </a:lnTo>
                  <a:lnTo>
                    <a:pt x="44" y="189"/>
                  </a:lnTo>
                  <a:lnTo>
                    <a:pt x="32" y="213"/>
                  </a:lnTo>
                  <a:lnTo>
                    <a:pt x="20" y="234"/>
                  </a:lnTo>
                  <a:lnTo>
                    <a:pt x="10" y="254"/>
                  </a:lnTo>
                  <a:lnTo>
                    <a:pt x="4" y="268"/>
                  </a:lnTo>
                  <a:lnTo>
                    <a:pt x="0" y="288"/>
                  </a:lnTo>
                  <a:lnTo>
                    <a:pt x="2" y="309"/>
                  </a:lnTo>
                  <a:lnTo>
                    <a:pt x="8" y="331"/>
                  </a:lnTo>
                  <a:lnTo>
                    <a:pt x="14" y="354"/>
                  </a:lnTo>
                  <a:lnTo>
                    <a:pt x="18" y="376"/>
                  </a:lnTo>
                  <a:lnTo>
                    <a:pt x="18" y="396"/>
                  </a:lnTo>
                  <a:lnTo>
                    <a:pt x="14" y="414"/>
                  </a:lnTo>
                  <a:lnTo>
                    <a:pt x="12" y="431"/>
                  </a:lnTo>
                  <a:lnTo>
                    <a:pt x="14" y="445"/>
                  </a:lnTo>
                  <a:lnTo>
                    <a:pt x="24" y="455"/>
                  </a:lnTo>
                  <a:lnTo>
                    <a:pt x="42" y="467"/>
                  </a:lnTo>
                  <a:lnTo>
                    <a:pt x="57" y="477"/>
                  </a:lnTo>
                  <a:lnTo>
                    <a:pt x="71" y="492"/>
                  </a:lnTo>
                  <a:lnTo>
                    <a:pt x="85" y="514"/>
                  </a:lnTo>
                  <a:lnTo>
                    <a:pt x="99" y="530"/>
                  </a:lnTo>
                  <a:lnTo>
                    <a:pt x="111" y="540"/>
                  </a:lnTo>
                  <a:lnTo>
                    <a:pt x="122" y="547"/>
                  </a:lnTo>
                  <a:lnTo>
                    <a:pt x="130" y="555"/>
                  </a:lnTo>
                  <a:lnTo>
                    <a:pt x="136" y="569"/>
                  </a:lnTo>
                  <a:lnTo>
                    <a:pt x="140" y="583"/>
                  </a:lnTo>
                  <a:lnTo>
                    <a:pt x="144" y="597"/>
                  </a:lnTo>
                  <a:lnTo>
                    <a:pt x="148" y="606"/>
                  </a:lnTo>
                  <a:lnTo>
                    <a:pt x="154" y="610"/>
                  </a:lnTo>
                  <a:lnTo>
                    <a:pt x="162" y="606"/>
                  </a:lnTo>
                  <a:lnTo>
                    <a:pt x="168" y="597"/>
                  </a:lnTo>
                  <a:lnTo>
                    <a:pt x="168" y="581"/>
                  </a:lnTo>
                  <a:lnTo>
                    <a:pt x="168" y="559"/>
                  </a:lnTo>
                  <a:lnTo>
                    <a:pt x="168" y="538"/>
                  </a:lnTo>
                  <a:lnTo>
                    <a:pt x="172" y="516"/>
                  </a:lnTo>
                  <a:lnTo>
                    <a:pt x="179" y="494"/>
                  </a:lnTo>
                  <a:lnTo>
                    <a:pt x="189" y="475"/>
                  </a:lnTo>
                  <a:lnTo>
                    <a:pt x="201" y="457"/>
                  </a:lnTo>
                  <a:lnTo>
                    <a:pt x="211" y="435"/>
                  </a:lnTo>
                  <a:lnTo>
                    <a:pt x="217" y="412"/>
                  </a:lnTo>
                  <a:lnTo>
                    <a:pt x="221" y="380"/>
                  </a:lnTo>
                  <a:lnTo>
                    <a:pt x="225" y="343"/>
                  </a:lnTo>
                  <a:lnTo>
                    <a:pt x="227" y="303"/>
                  </a:lnTo>
                  <a:lnTo>
                    <a:pt x="229" y="264"/>
                  </a:lnTo>
                  <a:lnTo>
                    <a:pt x="227" y="231"/>
                  </a:lnTo>
                  <a:lnTo>
                    <a:pt x="229" y="203"/>
                  </a:lnTo>
                  <a:lnTo>
                    <a:pt x="233" y="179"/>
                  </a:lnTo>
                  <a:lnTo>
                    <a:pt x="240" y="156"/>
                  </a:lnTo>
                  <a:lnTo>
                    <a:pt x="242" y="134"/>
                  </a:lnTo>
                  <a:lnTo>
                    <a:pt x="238" y="112"/>
                  </a:lnTo>
                  <a:lnTo>
                    <a:pt x="229" y="89"/>
                  </a:lnTo>
                  <a:lnTo>
                    <a:pt x="223" y="73"/>
                  </a:lnTo>
                  <a:lnTo>
                    <a:pt x="215" y="59"/>
                  </a:lnTo>
                  <a:lnTo>
                    <a:pt x="207" y="42"/>
                  </a:lnTo>
                  <a:lnTo>
                    <a:pt x="195" y="22"/>
                  </a:lnTo>
                  <a:lnTo>
                    <a:pt x="185" y="10"/>
                  </a:lnTo>
                  <a:lnTo>
                    <a:pt x="177" y="2"/>
                  </a:lnTo>
                  <a:lnTo>
                    <a:pt x="173" y="0"/>
                  </a:lnTo>
                </a:path>
              </a:pathLst>
            </a:custGeom>
            <a:grpFill/>
            <a:ln w="1270">
              <a:solidFill>
                <a:srgbClr val="353336">
                  <a:alpha val="34000"/>
                </a:srgbClr>
              </a:solidFill>
              <a:prstDash val="solid"/>
              <a:round/>
              <a:headEnd/>
              <a:tailEn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65" name="淘宝网Chenying0907出品 78"/>
          <p:cNvSpPr>
            <a:spLocks/>
          </p:cNvSpPr>
          <p:nvPr/>
        </p:nvSpPr>
        <p:spPr bwMode="gray">
          <a:xfrm>
            <a:off x="4776864" y="3924191"/>
            <a:ext cx="664545" cy="566526"/>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solidFill>
            <a:schemeClr val="accent3"/>
          </a:solidFill>
          <a:ln>
            <a:noFill/>
          </a:ln>
        </p:spPr>
        <p:txBody>
          <a:bodyPr vert="horz" wrap="square" lIns="90518" tIns="45259" rIns="90518" bIns="45259" numCol="1" rtlCol="0" anchor="t" anchorCtr="0" compatLnSpc="1">
            <a:prstTxWarp prst="textNoShape">
              <a:avLst/>
            </a:prstTxWarp>
          </a:bodyPr>
          <a:lstStyle/>
          <a:p>
            <a:pPr algn="ctr"/>
            <a:endParaRPr lang="zh-CN" altLang="en-US" sz="1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淘宝网Chenying0907出品 92"/>
          <p:cNvSpPr>
            <a:spLocks/>
          </p:cNvSpPr>
          <p:nvPr/>
        </p:nvSpPr>
        <p:spPr bwMode="gray">
          <a:xfrm>
            <a:off x="5086750" y="2611741"/>
            <a:ext cx="580888" cy="390667"/>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solidFill>
            <a:schemeClr val="accent2"/>
          </a:solidFill>
          <a:ln>
            <a:noFill/>
          </a:ln>
        </p:spPr>
        <p:txBody>
          <a:bodyPr vert="horz" wrap="square" lIns="90518" tIns="45259" rIns="90518" bIns="45259" numCol="1" rtlCol="0" anchor="t" anchorCtr="0" compatLnSpc="1">
            <a:prstTxWarp prst="textNoShape">
              <a:avLst/>
            </a:prstTxWarp>
          </a:bodyPr>
          <a:lstStyle/>
          <a:p>
            <a:pPr algn="ctr"/>
            <a:endParaRPr lang="zh-CN" altLang="en-US" sz="1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7" name="淘宝网Chenying0907出品 100"/>
          <p:cNvSpPr>
            <a:spLocks/>
          </p:cNvSpPr>
          <p:nvPr/>
        </p:nvSpPr>
        <p:spPr bwMode="gray">
          <a:xfrm>
            <a:off x="5312977" y="2012167"/>
            <a:ext cx="506656" cy="506334"/>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solidFill>
            <a:schemeClr val="accent3"/>
          </a:solidFill>
          <a:ln>
            <a:noFill/>
          </a:ln>
        </p:spPr>
        <p:txBody>
          <a:bodyPr vert="horz" wrap="square" lIns="90518" tIns="45259" rIns="90518" bIns="45259" numCol="1" rtlCol="0" anchor="t" anchorCtr="0" compatLnSpc="1">
            <a:prstTxWarp prst="textNoShape">
              <a:avLst/>
            </a:prstTxWarp>
          </a:bodyPr>
          <a:lstStyle/>
          <a:p>
            <a:pPr algn="ctr"/>
            <a:endParaRPr lang="zh-CN" altLang="en-US" sz="1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8" name="淘宝网Chenying0907出品 82"/>
          <p:cNvSpPr>
            <a:spLocks/>
          </p:cNvSpPr>
          <p:nvPr/>
        </p:nvSpPr>
        <p:spPr bwMode="gray">
          <a:xfrm>
            <a:off x="5436790" y="3284488"/>
            <a:ext cx="333451" cy="375324"/>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solidFill>
            <a:schemeClr val="accent6"/>
          </a:solidFill>
          <a:ln>
            <a:noFill/>
          </a:ln>
        </p:spPr>
        <p:txBody>
          <a:bodyPr vert="horz" wrap="square" lIns="90518" tIns="45259" rIns="90518" bIns="45259" numCol="1" rtlCol="0" anchor="t" anchorCtr="0" compatLnSpc="1">
            <a:prstTxWarp prst="textNoShape">
              <a:avLst/>
            </a:prstTxWarp>
          </a:bodyPr>
          <a:lstStyle/>
          <a:p>
            <a:pPr algn="ctr"/>
            <a:endParaRPr lang="zh-CN" altLang="en-US" sz="1400">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69" name="淘宝网Chenying0907出品 68"/>
          <p:cNvCxnSpPr/>
          <p:nvPr/>
        </p:nvCxnSpPr>
        <p:spPr>
          <a:xfrm>
            <a:off x="5758615" y="2330249"/>
            <a:ext cx="187346" cy="184712"/>
          </a:xfrm>
          <a:prstGeom prst="line">
            <a:avLst/>
          </a:prstGeom>
          <a:ln w="12700" cmpd="sng">
            <a:gradFill>
              <a:gsLst>
                <a:gs pos="0">
                  <a:schemeClr val="accent2"/>
                </a:gs>
                <a:gs pos="100000">
                  <a:schemeClr val="accent5"/>
                </a:gs>
              </a:gsLst>
              <a:lin ang="5400000" scaled="1"/>
            </a:gra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淘宝网Chenying0907出品 69"/>
          <p:cNvCxnSpPr/>
          <p:nvPr/>
        </p:nvCxnSpPr>
        <p:spPr>
          <a:xfrm>
            <a:off x="5945960" y="2514958"/>
            <a:ext cx="1671214" cy="0"/>
          </a:xfrm>
          <a:prstGeom prst="line">
            <a:avLst/>
          </a:prstGeom>
          <a:ln w="12700" cmpd="sng">
            <a:gradFill>
              <a:gsLst>
                <a:gs pos="0">
                  <a:schemeClr val="accent2"/>
                </a:gs>
                <a:gs pos="100000">
                  <a:schemeClr val="accent5"/>
                </a:gs>
              </a:gsLst>
              <a:lin ang="5400000" scaled="1"/>
            </a:gra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淘宝网Chenying0907出品 70"/>
          <p:cNvCxnSpPr/>
          <p:nvPr/>
        </p:nvCxnSpPr>
        <p:spPr>
          <a:xfrm>
            <a:off x="5600184" y="2709051"/>
            <a:ext cx="187346" cy="184712"/>
          </a:xfrm>
          <a:prstGeom prst="line">
            <a:avLst/>
          </a:prstGeom>
          <a:ln w="12700" cmpd="sng">
            <a:gradFill>
              <a:gsLst>
                <a:gs pos="0">
                  <a:schemeClr val="accent2"/>
                </a:gs>
                <a:gs pos="100000">
                  <a:schemeClr val="accent5"/>
                </a:gs>
              </a:gsLst>
              <a:lin ang="5400000" scaled="1"/>
            </a:gra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淘宝网Chenying0907出品 71"/>
          <p:cNvCxnSpPr/>
          <p:nvPr/>
        </p:nvCxnSpPr>
        <p:spPr>
          <a:xfrm>
            <a:off x="5787531" y="2893760"/>
            <a:ext cx="1829645" cy="0"/>
          </a:xfrm>
          <a:prstGeom prst="line">
            <a:avLst/>
          </a:prstGeom>
          <a:ln w="12700" cmpd="sng">
            <a:gradFill>
              <a:gsLst>
                <a:gs pos="0">
                  <a:schemeClr val="accent2"/>
                </a:gs>
                <a:gs pos="100000">
                  <a:schemeClr val="accent5"/>
                </a:gs>
              </a:gsLst>
              <a:lin ang="5400000" scaled="1"/>
            </a:gra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淘宝网Chenying0907出品 72"/>
          <p:cNvCxnSpPr/>
          <p:nvPr/>
        </p:nvCxnSpPr>
        <p:spPr>
          <a:xfrm flipV="1">
            <a:off x="5711232" y="3387174"/>
            <a:ext cx="234726" cy="152253"/>
          </a:xfrm>
          <a:prstGeom prst="line">
            <a:avLst/>
          </a:prstGeom>
          <a:ln w="12700" cmpd="sng">
            <a:gradFill>
              <a:gsLst>
                <a:gs pos="0">
                  <a:schemeClr val="accent2"/>
                </a:gs>
                <a:gs pos="100000">
                  <a:schemeClr val="accent5"/>
                </a:gs>
              </a:gsLst>
              <a:lin ang="5400000" scaled="1"/>
            </a:gra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淘宝网Chenying0907出品 73"/>
          <p:cNvCxnSpPr/>
          <p:nvPr/>
        </p:nvCxnSpPr>
        <p:spPr>
          <a:xfrm>
            <a:off x="5945960" y="3387172"/>
            <a:ext cx="1671214" cy="0"/>
          </a:xfrm>
          <a:prstGeom prst="line">
            <a:avLst/>
          </a:prstGeom>
          <a:ln w="12700" cmpd="sng">
            <a:gradFill>
              <a:gsLst>
                <a:gs pos="0">
                  <a:schemeClr val="accent2"/>
                </a:gs>
                <a:gs pos="100000">
                  <a:schemeClr val="accent5"/>
                </a:gs>
              </a:gsLst>
              <a:lin ang="5400000" scaled="1"/>
            </a:gra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淘宝网Chenying0907出品 74"/>
          <p:cNvCxnSpPr/>
          <p:nvPr/>
        </p:nvCxnSpPr>
        <p:spPr>
          <a:xfrm>
            <a:off x="5222250" y="4243454"/>
            <a:ext cx="187346" cy="184712"/>
          </a:xfrm>
          <a:prstGeom prst="line">
            <a:avLst/>
          </a:prstGeom>
          <a:ln w="12700" cmpd="sng">
            <a:gradFill>
              <a:gsLst>
                <a:gs pos="0">
                  <a:schemeClr val="accent2"/>
                </a:gs>
                <a:gs pos="100000">
                  <a:schemeClr val="accent5"/>
                </a:gs>
              </a:gsLst>
              <a:lin ang="5400000" scaled="1"/>
            </a:gra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淘宝网Chenying0907出品 75"/>
          <p:cNvCxnSpPr/>
          <p:nvPr/>
        </p:nvCxnSpPr>
        <p:spPr>
          <a:xfrm>
            <a:off x="5409596" y="4428163"/>
            <a:ext cx="2123523" cy="0"/>
          </a:xfrm>
          <a:prstGeom prst="line">
            <a:avLst/>
          </a:prstGeom>
          <a:ln w="12700" cmpd="sng">
            <a:gradFill>
              <a:gsLst>
                <a:gs pos="0">
                  <a:schemeClr val="accent2"/>
                </a:gs>
                <a:gs pos="100000">
                  <a:schemeClr val="accent5"/>
                </a:gs>
              </a:gsLst>
              <a:lin ang="5400000" scaled="1"/>
            </a:gra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77" name="淘宝网Chenying0907出品 76"/>
          <p:cNvSpPr/>
          <p:nvPr/>
        </p:nvSpPr>
        <p:spPr>
          <a:xfrm>
            <a:off x="6301805" y="2157753"/>
            <a:ext cx="1522073" cy="345538"/>
          </a:xfrm>
          <a:prstGeom prst="rect">
            <a:avLst/>
          </a:prstGeom>
        </p:spPr>
        <p:txBody>
          <a:bodyPr wrap="none" lIns="67876" tIns="33938" rIns="67876" bIns="33938">
            <a:spAutoFit/>
          </a:bodyPr>
          <a:lstStyle/>
          <a:p>
            <a:pPr algn="ct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点击添加文本</a:t>
            </a:r>
          </a:p>
        </p:txBody>
      </p:sp>
      <p:sp>
        <p:nvSpPr>
          <p:cNvPr id="78" name="淘宝网Chenying0907出品 77"/>
          <p:cNvSpPr/>
          <p:nvPr/>
        </p:nvSpPr>
        <p:spPr>
          <a:xfrm>
            <a:off x="6148116" y="2476009"/>
            <a:ext cx="1829449" cy="461628"/>
          </a:xfrm>
          <a:prstGeom prst="rect">
            <a:avLst/>
          </a:prstGeom>
          <a:noFill/>
        </p:spPr>
        <p:txBody>
          <a:bodyPr wrap="square" lIns="182843" tIns="91422" rIns="182843" bIns="91422" rtlCol="0">
            <a:spAutoFit/>
          </a:bodyPr>
          <a:lstStyle/>
          <a:p>
            <a:pPr algn="ctr"/>
            <a:r>
              <a:rPr lang="zh-CN" altLang="en-US" b="1" dirty="0" smtClean="0">
                <a:latin typeface="微软雅黑" pitchFamily="34" charset="-122"/>
                <a:ea typeface="微软雅黑" pitchFamily="34" charset="-122"/>
                <a:sym typeface="微软雅黑" panose="020B0503020204020204" pitchFamily="34" charset="-122"/>
              </a:rPr>
              <a:t>点击添加文本</a:t>
            </a:r>
            <a:endParaRPr lang="id-ID" altLang="zh-CN" b="1" dirty="0">
              <a:latin typeface="微软雅黑" pitchFamily="34" charset="-122"/>
              <a:ea typeface="微软雅黑" pitchFamily="34" charset="-122"/>
              <a:sym typeface="微软雅黑" panose="020B0503020204020204" pitchFamily="34" charset="-122"/>
            </a:endParaRPr>
          </a:p>
        </p:txBody>
      </p:sp>
      <p:sp>
        <p:nvSpPr>
          <p:cNvPr id="79" name="淘宝网Chenying0907出品 78"/>
          <p:cNvSpPr/>
          <p:nvPr/>
        </p:nvSpPr>
        <p:spPr>
          <a:xfrm>
            <a:off x="6147334" y="2966279"/>
            <a:ext cx="1754252" cy="461628"/>
          </a:xfrm>
          <a:prstGeom prst="rect">
            <a:avLst/>
          </a:prstGeom>
          <a:noFill/>
        </p:spPr>
        <p:txBody>
          <a:bodyPr wrap="none" lIns="182843" tIns="91422" rIns="182843" bIns="91422" rtlCol="0">
            <a:spAutoFit/>
          </a:bodyPr>
          <a:lstStyle/>
          <a:p>
            <a:pPr algn="ct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点击添加文本</a:t>
            </a:r>
          </a:p>
        </p:txBody>
      </p:sp>
      <p:sp>
        <p:nvSpPr>
          <p:cNvPr id="80" name="淘宝网Chenying0907出品 79"/>
          <p:cNvSpPr/>
          <p:nvPr/>
        </p:nvSpPr>
        <p:spPr>
          <a:xfrm>
            <a:off x="6190738" y="3990272"/>
            <a:ext cx="1522073" cy="345538"/>
          </a:xfrm>
          <a:prstGeom prst="rect">
            <a:avLst/>
          </a:prstGeom>
        </p:spPr>
        <p:txBody>
          <a:bodyPr wrap="none" lIns="67876" tIns="33938" rIns="67876" bIns="33938">
            <a:spAutoFit/>
          </a:bodyPr>
          <a:lstStyle/>
          <a:p>
            <a:pPr algn="ct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点击添加文本</a:t>
            </a:r>
          </a:p>
        </p:txBody>
      </p:sp>
      <p:sp>
        <p:nvSpPr>
          <p:cNvPr id="81" name="淘宝网Chenying0907出品标注 80"/>
          <p:cNvSpPr/>
          <p:nvPr/>
        </p:nvSpPr>
        <p:spPr>
          <a:xfrm>
            <a:off x="8015140" y="1727725"/>
            <a:ext cx="2152285" cy="2898409"/>
          </a:xfrm>
          <a:prstGeom prst="wedgeRectCallout">
            <a:avLst>
              <a:gd name="adj1" fmla="val -72333"/>
              <a:gd name="adj2" fmla="val 19715"/>
            </a:avLst>
          </a:pr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 name="TextBox 81"/>
          <p:cNvSpPr txBox="1"/>
          <p:nvPr/>
        </p:nvSpPr>
        <p:spPr>
          <a:xfrm>
            <a:off x="8122030" y="1828079"/>
            <a:ext cx="2045393" cy="2709262"/>
          </a:xfrm>
          <a:prstGeom prst="rect">
            <a:avLst/>
          </a:prstGeom>
          <a:noFill/>
        </p:spPr>
        <p:txBody>
          <a:bodyPr wrap="square" lIns="67876" tIns="33938" rIns="67876" bIns="33938" rtlCol="0">
            <a:spAutoFit/>
          </a:bodyPr>
          <a:lstStyle/>
          <a:p>
            <a:pPr algn="l">
              <a:lnSpc>
                <a:spcPct val="130000"/>
              </a:lnSpc>
            </a:pPr>
            <a:r>
              <a:rPr lang="zh-CN" altLang="en-US" sz="1200" dirty="0">
                <a:solidFill>
                  <a:schemeClr val="bg1"/>
                </a:solidFill>
                <a:latin typeface="微软雅黑" pitchFamily="34" charset="-122"/>
                <a:ea typeface="微软雅黑" pitchFamily="34" charset="-122"/>
                <a:sym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200" dirty="0">
              <a:solidFill>
                <a:schemeClr val="bg1"/>
              </a:solidFill>
              <a:latin typeface="微软雅黑" pitchFamily="34" charset="-122"/>
              <a:ea typeface="微软雅黑" pitchFamily="34" charset="-122"/>
              <a:sym typeface="微软雅黑" panose="020B0503020204020204" pitchFamily="34" charset="-122"/>
            </a:endParaRPr>
          </a:p>
          <a:p>
            <a:pPr algn="l">
              <a:lnSpc>
                <a:spcPct val="130000"/>
              </a:lnSpc>
            </a:pPr>
            <a:r>
              <a:rPr lang="zh-CN" altLang="en-US" sz="1200" dirty="0">
                <a:solidFill>
                  <a:schemeClr val="bg1"/>
                </a:solidFill>
                <a:latin typeface="微软雅黑" pitchFamily="34" charset="-122"/>
                <a:ea typeface="微软雅黑" pitchFamily="34" charset="-122"/>
                <a:sym typeface="微软雅黑" panose="020B0503020204020204" pitchFamily="34" charset="-122"/>
              </a:rPr>
              <a:t>您的内容打在这里，或者通过复制您的文本后，在此框中选择粘贴，并选择只保留文字。</a:t>
            </a:r>
            <a:endParaRPr lang="en-US" altLang="zh-CN" sz="1200" dirty="0">
              <a:solidFill>
                <a:schemeClr val="bg1"/>
              </a:solidFill>
              <a:latin typeface="微软雅黑" pitchFamily="34" charset="-122"/>
              <a:ea typeface="微软雅黑" pitchFamily="34" charset="-122"/>
              <a:sym typeface="微软雅黑" panose="020B0503020204020204" pitchFamily="34" charset="-122"/>
            </a:endParaRPr>
          </a:p>
        </p:txBody>
      </p:sp>
      <p:grpSp>
        <p:nvGrpSpPr>
          <p:cNvPr id="96" name="淘宝网Chenying0907出品 95"/>
          <p:cNvGrpSpPr/>
          <p:nvPr/>
        </p:nvGrpSpPr>
        <p:grpSpPr>
          <a:xfrm>
            <a:off x="1736866" y="4886013"/>
            <a:ext cx="8418183" cy="1261527"/>
            <a:chOff x="3242614" y="8762105"/>
            <a:chExt cx="19565703" cy="3384964"/>
          </a:xfrm>
        </p:grpSpPr>
        <p:sp>
          <p:nvSpPr>
            <p:cNvPr id="97" name="Title 20"/>
            <p:cNvSpPr txBox="1">
              <a:spLocks/>
            </p:cNvSpPr>
            <p:nvPr/>
          </p:nvSpPr>
          <p:spPr>
            <a:xfrm>
              <a:off x="9575372" y="8762105"/>
              <a:ext cx="5841946" cy="1156168"/>
            </a:xfrm>
            <a:prstGeom prst="rect">
              <a:avLst/>
            </a:prstGeom>
          </p:spPr>
          <p:txBody>
            <a:bodyPr wrap="none" lIns="0" tIns="0" rIns="0" bIns="0" anchor="ctr">
              <a:spAutoFit/>
            </a:bodyPr>
            <a:lstStyle>
              <a:defPPr>
                <a:defRPr lang="zh-CN"/>
              </a:defPPr>
              <a:lvl1pPr defTabSz="1021227">
                <a:defRPr sz="2800" b="1">
                  <a:latin typeface="微软雅黑" pitchFamily="34" charset="-122"/>
                  <a:ea typeface="微软雅黑" pitchFamily="34" charset="-122"/>
                </a:defRPr>
              </a:lvl1pPr>
            </a:lstStyle>
            <a:p>
              <a:r>
                <a:rPr lang="zh-CN" altLang="en-US" dirty="0">
                  <a:sym typeface="微软雅黑" panose="020B0503020204020204" pitchFamily="34" charset="-122"/>
                </a:rPr>
                <a:t>输入您的副标题</a:t>
              </a:r>
              <a:endParaRPr lang="en-US" dirty="0">
                <a:sym typeface="微软雅黑" panose="020B0503020204020204" pitchFamily="34" charset="-122"/>
              </a:endParaRPr>
            </a:p>
          </p:txBody>
        </p:sp>
        <p:sp>
          <p:nvSpPr>
            <p:cNvPr id="98" name="TextBox 97"/>
            <p:cNvSpPr txBox="1"/>
            <p:nvPr/>
          </p:nvSpPr>
          <p:spPr>
            <a:xfrm>
              <a:off x="3242614" y="10127903"/>
              <a:ext cx="19565703" cy="2019166"/>
            </a:xfrm>
            <a:prstGeom prst="rect">
              <a:avLst/>
            </a:prstGeom>
            <a:noFill/>
          </p:spPr>
          <p:txBody>
            <a:bodyPr wrap="square" rtlCol="0">
              <a:spAutoFit/>
            </a:bodyPr>
            <a:lstStyle/>
            <a:p>
              <a:pPr>
                <a:lnSpc>
                  <a:spcPct val="130000"/>
                </a:lnSpc>
              </a:pPr>
              <a:r>
                <a:rPr lang="zh-CN" altLang="en-US" sz="1100" dirty="0">
                  <a:solidFill>
                    <a:schemeClr val="tx2"/>
                  </a:solidFill>
                  <a:latin typeface="微软雅黑" pitchFamily="34" charset="-122"/>
                  <a:ea typeface="微软雅黑" pitchFamily="34" charset="-122"/>
                  <a:cs typeface="Lato Light"/>
                  <a:sym typeface="微软雅黑" panose="020B0503020204020204" pitchFamily="34" charset="-122"/>
                </a:rPr>
                <a:t>输入您的简短文字介绍内容，内容务必精简。输入您的简短文字介绍内容，内容务必精简。输入您的简短文字介绍内容，内容务必精简。输入您的简短文字介绍内容，内容务必精简。输入您的简短文字介绍内容，内容务必精简。输入您的简短文字介绍内容，内容务必精简。输入您的简短文字介绍内容，内容务必精简。输入您的简短文字介绍内容，内容务必精简。输入您的简短文字介绍内容</a:t>
              </a:r>
              <a:endParaRPr lang="en-US" altLang="zh-CN" sz="11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grpSp>
      <p:sp>
        <p:nvSpPr>
          <p:cNvPr id="99" name="Shape 1435"/>
          <p:cNvSpPr txBox="1">
            <a:spLocks/>
          </p:cNvSpPr>
          <p:nvPr/>
        </p:nvSpPr>
        <p:spPr>
          <a:xfrm>
            <a:off x="9997133" y="6587724"/>
            <a:ext cx="292945" cy="284960"/>
          </a:xfrm>
          <a:prstGeom prst="rect">
            <a:avLst/>
          </a:prstGeom>
          <a:extLst>
            <a:ext uri="{C572A759-6A51-4108-AA02-DFA0A04FC94B}">
              <ma14:wrappingTextBoxFlag xmlns:ma14="http://schemas.microsoft.com/office/mac/drawingml/2011/main" xmlns="" val="1"/>
            </a:ext>
          </a:extLst>
        </p:spPr>
        <p:txBody>
          <a:bodyPr lIns="34209" tIns="17104" rIns="34209" bIns="17104"/>
          <a:lstStyle>
            <a:lvl1pPr algn="ctr" defTabSz="408473">
              <a:defRPr sz="3500">
                <a:latin typeface="+mn-lt"/>
                <a:ea typeface="+mn-ea"/>
                <a:cs typeface="+mn-cs"/>
                <a:sym typeface="Helvetica Light"/>
              </a:defRPr>
            </a:lvl1pPr>
            <a:lvl2pPr indent="159837" algn="ctr" defTabSz="408473">
              <a:defRPr sz="3500">
                <a:latin typeface="+mn-lt"/>
                <a:ea typeface="+mn-ea"/>
                <a:cs typeface="+mn-cs"/>
                <a:sym typeface="Helvetica Light"/>
              </a:defRPr>
            </a:lvl2pPr>
            <a:lvl3pPr indent="319674" algn="ctr" defTabSz="408473">
              <a:defRPr sz="3500">
                <a:latin typeface="+mn-lt"/>
                <a:ea typeface="+mn-ea"/>
                <a:cs typeface="+mn-cs"/>
                <a:sym typeface="Helvetica Light"/>
              </a:defRPr>
            </a:lvl3pPr>
            <a:lvl4pPr indent="479511" algn="ctr" defTabSz="408473">
              <a:defRPr sz="3500">
                <a:latin typeface="+mn-lt"/>
                <a:ea typeface="+mn-ea"/>
                <a:cs typeface="+mn-cs"/>
                <a:sym typeface="Helvetica Light"/>
              </a:defRPr>
            </a:lvl4pPr>
            <a:lvl5pPr indent="639348" algn="ctr" defTabSz="408473">
              <a:defRPr sz="3500">
                <a:latin typeface="+mn-lt"/>
                <a:ea typeface="+mn-ea"/>
                <a:cs typeface="+mn-cs"/>
                <a:sym typeface="Helvetica Light"/>
              </a:defRPr>
            </a:lvl5pPr>
            <a:lvl6pPr indent="799186" algn="ctr" defTabSz="408473">
              <a:defRPr sz="3500">
                <a:latin typeface="+mn-lt"/>
                <a:ea typeface="+mn-ea"/>
                <a:cs typeface="+mn-cs"/>
                <a:sym typeface="Helvetica Light"/>
              </a:defRPr>
            </a:lvl6pPr>
            <a:lvl7pPr indent="959023" algn="ctr" defTabSz="408473">
              <a:defRPr sz="3500">
                <a:latin typeface="+mn-lt"/>
                <a:ea typeface="+mn-ea"/>
                <a:cs typeface="+mn-cs"/>
                <a:sym typeface="Helvetica Light"/>
              </a:defRPr>
            </a:lvl7pPr>
            <a:lvl8pPr indent="1118860" algn="ctr" defTabSz="408473">
              <a:defRPr sz="3500">
                <a:latin typeface="+mn-lt"/>
                <a:ea typeface="+mn-ea"/>
                <a:cs typeface="+mn-cs"/>
                <a:sym typeface="Helvetica Light"/>
              </a:defRPr>
            </a:lvl8pPr>
            <a:lvl9pPr indent="1278697" algn="ctr" defTabSz="408473">
              <a:defRPr sz="3500">
                <a:latin typeface="+mn-lt"/>
                <a:ea typeface="+mn-ea"/>
                <a:cs typeface="+mn-cs"/>
                <a:sym typeface="Helvetica Light"/>
              </a:defRPr>
            </a:lvl9pPr>
          </a:lstStyle>
          <a:p>
            <a:pPr>
              <a:defRPr sz="1800">
                <a:solidFill>
                  <a:srgbClr val="000000"/>
                </a:solidFill>
              </a:defRPr>
            </a:pPr>
            <a:fld id="{86CB4B4D-7CA3-9044-876B-883B54F8677D}" type="slidenum">
              <a:rPr lang="en-US" altLang="zh-CN"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pPr>
                <a:defRPr sz="1800">
                  <a:solidFill>
                    <a:srgbClr val="000000"/>
                  </a:solidFill>
                </a:defRPr>
              </a:pPr>
              <a:t>15</a:t>
            </a:fld>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3" name="灯片编号占位符 82"/>
          <p:cNvSpPr>
            <a:spLocks noGrp="1"/>
          </p:cNvSpPr>
          <p:nvPr>
            <p:ph type="sldNum" sz="quarter" idx="4294967295"/>
          </p:nvPr>
        </p:nvSpPr>
        <p:spPr>
          <a:xfrm>
            <a:off x="11701463" y="6450013"/>
            <a:ext cx="490537" cy="365125"/>
          </a:xfrm>
        </p:spPr>
        <p:txBody>
          <a:bodyPr/>
          <a:lstStyle/>
          <a:p>
            <a:fld id="{4C768070-880A-4F19-BCFD-7D90584E8C07}" type="slidenum">
              <a:rPr lang="zh-CN" altLang="en-US" smtClean="0">
                <a:latin typeface="微软雅黑" panose="020B0503020204020204" pitchFamily="34" charset="-122"/>
                <a:ea typeface="微软雅黑" panose="020B0503020204020204" pitchFamily="34" charset="-122"/>
                <a:sym typeface="微软雅黑" panose="020B0503020204020204" pitchFamily="34" charset="-122"/>
              </a:rPr>
              <a:pPr/>
              <a:t>15</a:t>
            </a:fld>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774548385"/>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8000" fill="hold" nodeType="afterEffect" p14:presetBounceEnd="58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8000">
                                          <p:cBhvr additive="base">
                                            <p:cTn id="7" dur="1000" fill="hold"/>
                                            <p:tgtEl>
                                              <p:spTgt spid="2"/>
                                            </p:tgtEl>
                                            <p:attrNameLst>
                                              <p:attrName>ppt_x</p:attrName>
                                            </p:attrNameLst>
                                          </p:cBhvr>
                                          <p:tavLst>
                                            <p:tav tm="0">
                                              <p:val>
                                                <p:strVal val="0-#ppt_w/2"/>
                                              </p:val>
                                            </p:tav>
                                            <p:tav tm="100000">
                                              <p:val>
                                                <p:strVal val="#ppt_x"/>
                                              </p:val>
                                            </p:tav>
                                          </p:tavLst>
                                        </p:anim>
                                        <p:anim calcmode="lin" valueType="num" p14:bounceEnd="58000">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66"/>
                                            </p:tgtEl>
                                            <p:attrNameLst>
                                              <p:attrName>style.visibility</p:attrName>
                                            </p:attrNameLst>
                                          </p:cBhvr>
                                          <p:to>
                                            <p:strVal val="visible"/>
                                          </p:to>
                                        </p:set>
                                        <p:animEffect transition="in" filter="fade">
                                          <p:cBhvr>
                                            <p:cTn id="11" dur="500"/>
                                            <p:tgtEl>
                                              <p:spTgt spid="66"/>
                                            </p:tgtEl>
                                          </p:cBhvr>
                                        </p:animEffect>
                                      </p:childTnLst>
                                    </p:cTn>
                                  </p:par>
                                  <p:par>
                                    <p:cTn id="12" presetID="10" presetClass="entr" presetSubtype="0" fill="hold" grpId="0" nodeType="withEffect">
                                      <p:stCondLst>
                                        <p:cond delay="1300"/>
                                      </p:stCondLst>
                                      <p:childTnLst>
                                        <p:set>
                                          <p:cBhvr>
                                            <p:cTn id="13" dur="1" fill="hold">
                                              <p:stCondLst>
                                                <p:cond delay="0"/>
                                              </p:stCondLst>
                                            </p:cTn>
                                            <p:tgtEl>
                                              <p:spTgt spid="67"/>
                                            </p:tgtEl>
                                            <p:attrNameLst>
                                              <p:attrName>style.visibility</p:attrName>
                                            </p:attrNameLst>
                                          </p:cBhvr>
                                          <p:to>
                                            <p:strVal val="visible"/>
                                          </p:to>
                                        </p:set>
                                        <p:animEffect transition="in" filter="fade">
                                          <p:cBhvr>
                                            <p:cTn id="14" dur="500"/>
                                            <p:tgtEl>
                                              <p:spTgt spid="67"/>
                                            </p:tgtEl>
                                          </p:cBhvr>
                                        </p:animEffect>
                                      </p:childTnLst>
                                    </p:cTn>
                                  </p:par>
                                  <p:par>
                                    <p:cTn id="15" presetID="10" presetClass="entr" presetSubtype="0" fill="hold" grpId="0" nodeType="withEffect">
                                      <p:stCondLst>
                                        <p:cond delay="1800"/>
                                      </p:stCondLst>
                                      <p:childTnLst>
                                        <p:set>
                                          <p:cBhvr>
                                            <p:cTn id="16" dur="1" fill="hold">
                                              <p:stCondLst>
                                                <p:cond delay="0"/>
                                              </p:stCondLst>
                                            </p:cTn>
                                            <p:tgtEl>
                                              <p:spTgt spid="68"/>
                                            </p:tgtEl>
                                            <p:attrNameLst>
                                              <p:attrName>style.visibility</p:attrName>
                                            </p:attrNameLst>
                                          </p:cBhvr>
                                          <p:to>
                                            <p:strVal val="visible"/>
                                          </p:to>
                                        </p:set>
                                        <p:animEffect transition="in" filter="fade">
                                          <p:cBhvr>
                                            <p:cTn id="17" dur="500"/>
                                            <p:tgtEl>
                                              <p:spTgt spid="68"/>
                                            </p:tgtEl>
                                          </p:cBhvr>
                                        </p:animEffect>
                                      </p:childTnLst>
                                    </p:cTn>
                                  </p:par>
                                  <p:par>
                                    <p:cTn id="18" presetID="10" presetClass="entr" presetSubtype="0" fill="hold" grpId="0" nodeType="withEffect">
                                      <p:stCondLst>
                                        <p:cond delay="150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childTnLst>
                              </p:cTn>
                            </p:par>
                            <p:par>
                              <p:cTn id="21" fill="hold">
                                <p:stCondLst>
                                  <p:cond delay="2300"/>
                                </p:stCondLst>
                                <p:childTnLst>
                                  <p:par>
                                    <p:cTn id="22" presetID="10" presetClass="entr" presetSubtype="0" fill="hold" nodeType="after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childTnLst>
                                    </p:cTn>
                                  </p:par>
                                  <p:par>
                                    <p:cTn id="25" presetID="10" presetClass="entr" presetSubtype="0" fill="hold" nodeType="with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fade">
                                          <p:cBhvr>
                                            <p:cTn id="27" dur="500"/>
                                            <p:tgtEl>
                                              <p:spTgt spid="70"/>
                                            </p:tgtEl>
                                          </p:cBhvr>
                                        </p:animEffect>
                                      </p:childTnLst>
                                    </p:cTn>
                                  </p:par>
                                  <p:par>
                                    <p:cTn id="28" presetID="10" presetClass="entr" presetSubtype="0" fill="hold" nodeType="withEffect">
                                      <p:stCondLst>
                                        <p:cond delay="0"/>
                                      </p:stCondLst>
                                      <p:childTnLst>
                                        <p:set>
                                          <p:cBhvr>
                                            <p:cTn id="29" dur="1" fill="hold">
                                              <p:stCondLst>
                                                <p:cond delay="0"/>
                                              </p:stCondLst>
                                            </p:cTn>
                                            <p:tgtEl>
                                              <p:spTgt spid="71"/>
                                            </p:tgtEl>
                                            <p:attrNameLst>
                                              <p:attrName>style.visibility</p:attrName>
                                            </p:attrNameLst>
                                          </p:cBhvr>
                                          <p:to>
                                            <p:strVal val="visible"/>
                                          </p:to>
                                        </p:set>
                                        <p:animEffect transition="in" filter="fade">
                                          <p:cBhvr>
                                            <p:cTn id="30" dur="500"/>
                                            <p:tgtEl>
                                              <p:spTgt spid="71"/>
                                            </p:tgtEl>
                                          </p:cBhvr>
                                        </p:animEffect>
                                      </p:childTnLst>
                                    </p:cTn>
                                  </p:par>
                                  <p:par>
                                    <p:cTn id="31" presetID="10" presetClass="entr" presetSubtype="0" fill="hold" nodeType="withEffect">
                                      <p:stCondLst>
                                        <p:cond delay="0"/>
                                      </p:stCondLst>
                                      <p:childTnLst>
                                        <p:set>
                                          <p:cBhvr>
                                            <p:cTn id="32" dur="1" fill="hold">
                                              <p:stCondLst>
                                                <p:cond delay="0"/>
                                              </p:stCondLst>
                                            </p:cTn>
                                            <p:tgtEl>
                                              <p:spTgt spid="72"/>
                                            </p:tgtEl>
                                            <p:attrNameLst>
                                              <p:attrName>style.visibility</p:attrName>
                                            </p:attrNameLst>
                                          </p:cBhvr>
                                          <p:to>
                                            <p:strVal val="visible"/>
                                          </p:to>
                                        </p:set>
                                        <p:animEffect transition="in" filter="fade">
                                          <p:cBhvr>
                                            <p:cTn id="33" dur="500"/>
                                            <p:tgtEl>
                                              <p:spTgt spid="72"/>
                                            </p:tgtEl>
                                          </p:cBhvr>
                                        </p:animEffect>
                                      </p:childTnLst>
                                    </p:cTn>
                                  </p:par>
                                  <p:par>
                                    <p:cTn id="34" presetID="10" presetClass="entr" presetSubtype="0" fill="hold" nodeType="withEffect">
                                      <p:stCondLst>
                                        <p:cond delay="0"/>
                                      </p:stCondLst>
                                      <p:childTnLst>
                                        <p:set>
                                          <p:cBhvr>
                                            <p:cTn id="35" dur="1" fill="hold">
                                              <p:stCondLst>
                                                <p:cond delay="0"/>
                                              </p:stCondLst>
                                            </p:cTn>
                                            <p:tgtEl>
                                              <p:spTgt spid="73"/>
                                            </p:tgtEl>
                                            <p:attrNameLst>
                                              <p:attrName>style.visibility</p:attrName>
                                            </p:attrNameLst>
                                          </p:cBhvr>
                                          <p:to>
                                            <p:strVal val="visible"/>
                                          </p:to>
                                        </p:set>
                                        <p:animEffect transition="in" filter="fade">
                                          <p:cBhvr>
                                            <p:cTn id="36" dur="500"/>
                                            <p:tgtEl>
                                              <p:spTgt spid="73"/>
                                            </p:tgtEl>
                                          </p:cBhvr>
                                        </p:animEffect>
                                      </p:childTnLst>
                                    </p:cTn>
                                  </p:par>
                                  <p:par>
                                    <p:cTn id="37" presetID="10" presetClass="entr" presetSubtype="0" fill="hold" nodeType="withEffect">
                                      <p:stCondLst>
                                        <p:cond delay="0"/>
                                      </p:stCondLst>
                                      <p:childTnLst>
                                        <p:set>
                                          <p:cBhvr>
                                            <p:cTn id="38" dur="1" fill="hold">
                                              <p:stCondLst>
                                                <p:cond delay="0"/>
                                              </p:stCondLst>
                                            </p:cTn>
                                            <p:tgtEl>
                                              <p:spTgt spid="74"/>
                                            </p:tgtEl>
                                            <p:attrNameLst>
                                              <p:attrName>style.visibility</p:attrName>
                                            </p:attrNameLst>
                                          </p:cBhvr>
                                          <p:to>
                                            <p:strVal val="visible"/>
                                          </p:to>
                                        </p:set>
                                        <p:animEffect transition="in" filter="fade">
                                          <p:cBhvr>
                                            <p:cTn id="39" dur="500"/>
                                            <p:tgtEl>
                                              <p:spTgt spid="74"/>
                                            </p:tgtEl>
                                          </p:cBhvr>
                                        </p:animEffect>
                                      </p:childTnLst>
                                    </p:cTn>
                                  </p:par>
                                  <p:par>
                                    <p:cTn id="40" presetID="10" presetClass="entr" presetSubtype="0" fill="hold" nodeType="withEffect">
                                      <p:stCondLst>
                                        <p:cond delay="0"/>
                                      </p:stCondLst>
                                      <p:childTnLst>
                                        <p:set>
                                          <p:cBhvr>
                                            <p:cTn id="41" dur="1" fill="hold">
                                              <p:stCondLst>
                                                <p:cond delay="0"/>
                                              </p:stCondLst>
                                            </p:cTn>
                                            <p:tgtEl>
                                              <p:spTgt spid="75"/>
                                            </p:tgtEl>
                                            <p:attrNameLst>
                                              <p:attrName>style.visibility</p:attrName>
                                            </p:attrNameLst>
                                          </p:cBhvr>
                                          <p:to>
                                            <p:strVal val="visible"/>
                                          </p:to>
                                        </p:set>
                                        <p:animEffect transition="in" filter="fade">
                                          <p:cBhvr>
                                            <p:cTn id="42" dur="500"/>
                                            <p:tgtEl>
                                              <p:spTgt spid="75"/>
                                            </p:tgtEl>
                                          </p:cBhvr>
                                        </p:animEffect>
                                      </p:childTnLst>
                                    </p:cTn>
                                  </p:par>
                                  <p:par>
                                    <p:cTn id="43" presetID="10" presetClass="entr" presetSubtype="0"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fade">
                                          <p:cBhvr>
                                            <p:cTn id="45" dur="500"/>
                                            <p:tgtEl>
                                              <p:spTgt spid="7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80"/>
                                            </p:tgtEl>
                                            <p:attrNameLst>
                                              <p:attrName>style.visibility</p:attrName>
                                            </p:attrNameLst>
                                          </p:cBhvr>
                                          <p:to>
                                            <p:strVal val="visible"/>
                                          </p:to>
                                        </p:set>
                                        <p:animEffect transition="in" filter="fade">
                                          <p:cBhvr>
                                            <p:cTn id="48" dur="500"/>
                                            <p:tgtEl>
                                              <p:spTgt spid="8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9"/>
                                            </p:tgtEl>
                                            <p:attrNameLst>
                                              <p:attrName>style.visibility</p:attrName>
                                            </p:attrNameLst>
                                          </p:cBhvr>
                                          <p:to>
                                            <p:strVal val="visible"/>
                                          </p:to>
                                        </p:set>
                                        <p:animEffect transition="in" filter="fade">
                                          <p:cBhvr>
                                            <p:cTn id="51" dur="500"/>
                                            <p:tgtEl>
                                              <p:spTgt spid="7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8"/>
                                            </p:tgtEl>
                                            <p:attrNameLst>
                                              <p:attrName>style.visibility</p:attrName>
                                            </p:attrNameLst>
                                          </p:cBhvr>
                                          <p:to>
                                            <p:strVal val="visible"/>
                                          </p:to>
                                        </p:set>
                                        <p:animEffect transition="in" filter="fade">
                                          <p:cBhvr>
                                            <p:cTn id="54" dur="500"/>
                                            <p:tgtEl>
                                              <p:spTgt spid="7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fade">
                                          <p:cBhvr>
                                            <p:cTn id="57" dur="500"/>
                                            <p:tgtEl>
                                              <p:spTgt spid="77"/>
                                            </p:tgtEl>
                                          </p:cBhvr>
                                        </p:animEffect>
                                      </p:childTnLst>
                                    </p:cTn>
                                  </p:par>
                                </p:childTnLst>
                              </p:cTn>
                            </p:par>
                            <p:par>
                              <p:cTn id="58" fill="hold">
                                <p:stCondLst>
                                  <p:cond delay="2800"/>
                                </p:stCondLst>
                                <p:childTnLst>
                                  <p:par>
                                    <p:cTn id="59" presetID="22" presetClass="entr" presetSubtype="8" fill="hold" grpId="0" nodeType="after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wipe(left)">
                                          <p:cBhvr>
                                            <p:cTn id="61" dur="500"/>
                                            <p:tgtEl>
                                              <p:spTgt spid="81"/>
                                            </p:tgtEl>
                                          </p:cBhvr>
                                        </p:animEffect>
                                      </p:childTnLst>
                                    </p:cTn>
                                  </p:par>
                                </p:childTnLst>
                              </p:cTn>
                            </p:par>
                            <p:par>
                              <p:cTn id="62" fill="hold">
                                <p:stCondLst>
                                  <p:cond delay="3300"/>
                                </p:stCondLst>
                                <p:childTnLst>
                                  <p:par>
                                    <p:cTn id="63" presetID="22" presetClass="entr" presetSubtype="8" fill="hold" grpId="0" nodeType="afterEffect">
                                      <p:stCondLst>
                                        <p:cond delay="0"/>
                                      </p:stCondLst>
                                      <p:iterate type="lt">
                                        <p:tmPct val="30000"/>
                                      </p:iterate>
                                      <p:childTnLst>
                                        <p:set>
                                          <p:cBhvr>
                                            <p:cTn id="64" dur="1" fill="hold">
                                              <p:stCondLst>
                                                <p:cond delay="0"/>
                                              </p:stCondLst>
                                            </p:cTn>
                                            <p:tgtEl>
                                              <p:spTgt spid="82"/>
                                            </p:tgtEl>
                                            <p:attrNameLst>
                                              <p:attrName>style.visibility</p:attrName>
                                            </p:attrNameLst>
                                          </p:cBhvr>
                                          <p:to>
                                            <p:strVal val="visible"/>
                                          </p:to>
                                        </p:set>
                                        <p:animEffect transition="in" filter="wipe(left)">
                                          <p:cBhvr>
                                            <p:cTn id="65" dur="100"/>
                                            <p:tgtEl>
                                              <p:spTgt spid="82"/>
                                            </p:tgtEl>
                                          </p:cBhvr>
                                        </p:animEffect>
                                      </p:childTnLst>
                                    </p:cTn>
                                  </p:par>
                                  <p:par>
                                    <p:cTn id="66" presetID="36" presetClass="emph" presetSubtype="0" fill="hold" grpId="1" nodeType="withEffect">
                                      <p:stCondLst>
                                        <p:cond delay="0"/>
                                      </p:stCondLst>
                                      <p:iterate type="lt">
                                        <p:tmPct val="30000"/>
                                      </p:iterate>
                                      <p:childTnLst>
                                        <p:animScale>
                                          <p:cBhvr>
                                            <p:cTn id="67" dur="50" autoRev="1" fill="hold">
                                              <p:stCondLst>
                                                <p:cond delay="0"/>
                                              </p:stCondLst>
                                            </p:cTn>
                                            <p:tgtEl>
                                              <p:spTgt spid="82"/>
                                            </p:tgtEl>
                                          </p:cBhvr>
                                          <p:to x="80000" y="100000"/>
                                        </p:animScale>
                                        <p:anim by="(#ppt_w*0.10)" calcmode="lin" valueType="num">
                                          <p:cBhvr>
                                            <p:cTn id="68" dur="50" autoRev="1" fill="hold">
                                              <p:stCondLst>
                                                <p:cond delay="0"/>
                                              </p:stCondLst>
                                            </p:cTn>
                                            <p:tgtEl>
                                              <p:spTgt spid="82"/>
                                            </p:tgtEl>
                                            <p:attrNameLst>
                                              <p:attrName>ppt_x</p:attrName>
                                            </p:attrNameLst>
                                          </p:cBhvr>
                                        </p:anim>
                                        <p:anim by="(-#ppt_w*0.10)" calcmode="lin" valueType="num">
                                          <p:cBhvr>
                                            <p:cTn id="69" dur="50" autoRev="1" fill="hold">
                                              <p:stCondLst>
                                                <p:cond delay="0"/>
                                              </p:stCondLst>
                                            </p:cTn>
                                            <p:tgtEl>
                                              <p:spTgt spid="82"/>
                                            </p:tgtEl>
                                            <p:attrNameLst>
                                              <p:attrName>ppt_y</p:attrName>
                                            </p:attrNameLst>
                                          </p:cBhvr>
                                        </p:anim>
                                        <p:animRot by="-480000">
                                          <p:cBhvr>
                                            <p:cTn id="70" dur="50" autoRev="1" fill="hold">
                                              <p:stCondLst>
                                                <p:cond delay="0"/>
                                              </p:stCondLst>
                                            </p:cTn>
                                            <p:tgtEl>
                                              <p:spTgt spid="82"/>
                                            </p:tgtEl>
                                            <p:attrNameLst>
                                              <p:attrName>r</p:attrName>
                                            </p:attrNameLst>
                                          </p:cBhvr>
                                        </p:animRot>
                                      </p:childTnLst>
                                    </p:cTn>
                                  </p:par>
                                  <p:par>
                                    <p:cTn id="71" presetID="42" presetClass="entr" presetSubtype="0" fill="hold" nodeType="withEffect">
                                      <p:stCondLst>
                                        <p:cond delay="300"/>
                                      </p:stCondLst>
                                      <p:childTnLst>
                                        <p:set>
                                          <p:cBhvr>
                                            <p:cTn id="72" dur="1" fill="hold">
                                              <p:stCondLst>
                                                <p:cond delay="0"/>
                                              </p:stCondLst>
                                            </p:cTn>
                                            <p:tgtEl>
                                              <p:spTgt spid="96"/>
                                            </p:tgtEl>
                                            <p:attrNameLst>
                                              <p:attrName>style.visibility</p:attrName>
                                            </p:attrNameLst>
                                          </p:cBhvr>
                                          <p:to>
                                            <p:strVal val="visible"/>
                                          </p:to>
                                        </p:set>
                                        <p:animEffect transition="in" filter="fade">
                                          <p:cBhvr>
                                            <p:cTn id="73" dur="1000"/>
                                            <p:tgtEl>
                                              <p:spTgt spid="96"/>
                                            </p:tgtEl>
                                          </p:cBhvr>
                                        </p:animEffect>
                                        <p:anim calcmode="lin" valueType="num">
                                          <p:cBhvr>
                                            <p:cTn id="74" dur="1000" fill="hold"/>
                                            <p:tgtEl>
                                              <p:spTgt spid="96"/>
                                            </p:tgtEl>
                                            <p:attrNameLst>
                                              <p:attrName>ppt_x</p:attrName>
                                            </p:attrNameLst>
                                          </p:cBhvr>
                                          <p:tavLst>
                                            <p:tav tm="0">
                                              <p:val>
                                                <p:strVal val="#ppt_x"/>
                                              </p:val>
                                            </p:tav>
                                            <p:tav tm="100000">
                                              <p:val>
                                                <p:strVal val="#ppt_x"/>
                                              </p:val>
                                            </p:tav>
                                          </p:tavLst>
                                        </p:anim>
                                        <p:anim calcmode="lin" valueType="num">
                                          <p:cBhvr>
                                            <p:cTn id="75" dur="1000" fill="hold"/>
                                            <p:tgtEl>
                                              <p:spTgt spid="9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8" grpId="0" animBg="1"/>
          <p:bldP spid="77" grpId="0"/>
          <p:bldP spid="78" grpId="0"/>
          <p:bldP spid="79" grpId="0"/>
          <p:bldP spid="80" grpId="0"/>
          <p:bldP spid="81" grpId="0" animBg="1"/>
          <p:bldP spid="82" grpId="0"/>
          <p:bldP spid="8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8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66"/>
                                            </p:tgtEl>
                                            <p:attrNameLst>
                                              <p:attrName>style.visibility</p:attrName>
                                            </p:attrNameLst>
                                          </p:cBhvr>
                                          <p:to>
                                            <p:strVal val="visible"/>
                                          </p:to>
                                        </p:set>
                                        <p:animEffect transition="in" filter="fade">
                                          <p:cBhvr>
                                            <p:cTn id="11" dur="500"/>
                                            <p:tgtEl>
                                              <p:spTgt spid="66"/>
                                            </p:tgtEl>
                                          </p:cBhvr>
                                        </p:animEffect>
                                      </p:childTnLst>
                                    </p:cTn>
                                  </p:par>
                                  <p:par>
                                    <p:cTn id="12" presetID="10" presetClass="entr" presetSubtype="0" fill="hold" grpId="0" nodeType="withEffect">
                                      <p:stCondLst>
                                        <p:cond delay="1300"/>
                                      </p:stCondLst>
                                      <p:childTnLst>
                                        <p:set>
                                          <p:cBhvr>
                                            <p:cTn id="13" dur="1" fill="hold">
                                              <p:stCondLst>
                                                <p:cond delay="0"/>
                                              </p:stCondLst>
                                            </p:cTn>
                                            <p:tgtEl>
                                              <p:spTgt spid="67"/>
                                            </p:tgtEl>
                                            <p:attrNameLst>
                                              <p:attrName>style.visibility</p:attrName>
                                            </p:attrNameLst>
                                          </p:cBhvr>
                                          <p:to>
                                            <p:strVal val="visible"/>
                                          </p:to>
                                        </p:set>
                                        <p:animEffect transition="in" filter="fade">
                                          <p:cBhvr>
                                            <p:cTn id="14" dur="500"/>
                                            <p:tgtEl>
                                              <p:spTgt spid="67"/>
                                            </p:tgtEl>
                                          </p:cBhvr>
                                        </p:animEffect>
                                      </p:childTnLst>
                                    </p:cTn>
                                  </p:par>
                                  <p:par>
                                    <p:cTn id="15" presetID="10" presetClass="entr" presetSubtype="0" fill="hold" grpId="0" nodeType="withEffect">
                                      <p:stCondLst>
                                        <p:cond delay="1800"/>
                                      </p:stCondLst>
                                      <p:childTnLst>
                                        <p:set>
                                          <p:cBhvr>
                                            <p:cTn id="16" dur="1" fill="hold">
                                              <p:stCondLst>
                                                <p:cond delay="0"/>
                                              </p:stCondLst>
                                            </p:cTn>
                                            <p:tgtEl>
                                              <p:spTgt spid="68"/>
                                            </p:tgtEl>
                                            <p:attrNameLst>
                                              <p:attrName>style.visibility</p:attrName>
                                            </p:attrNameLst>
                                          </p:cBhvr>
                                          <p:to>
                                            <p:strVal val="visible"/>
                                          </p:to>
                                        </p:set>
                                        <p:animEffect transition="in" filter="fade">
                                          <p:cBhvr>
                                            <p:cTn id="17" dur="500"/>
                                            <p:tgtEl>
                                              <p:spTgt spid="68"/>
                                            </p:tgtEl>
                                          </p:cBhvr>
                                        </p:animEffect>
                                      </p:childTnLst>
                                    </p:cTn>
                                  </p:par>
                                  <p:par>
                                    <p:cTn id="18" presetID="10" presetClass="entr" presetSubtype="0" fill="hold" grpId="0" nodeType="withEffect">
                                      <p:stCondLst>
                                        <p:cond delay="150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childTnLst>
                              </p:cTn>
                            </p:par>
                            <p:par>
                              <p:cTn id="21" fill="hold">
                                <p:stCondLst>
                                  <p:cond delay="2300"/>
                                </p:stCondLst>
                                <p:childTnLst>
                                  <p:par>
                                    <p:cTn id="22" presetID="10" presetClass="entr" presetSubtype="0" fill="hold" nodeType="after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childTnLst>
                                    </p:cTn>
                                  </p:par>
                                  <p:par>
                                    <p:cTn id="25" presetID="10" presetClass="entr" presetSubtype="0" fill="hold" nodeType="with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fade">
                                          <p:cBhvr>
                                            <p:cTn id="27" dur="500"/>
                                            <p:tgtEl>
                                              <p:spTgt spid="70"/>
                                            </p:tgtEl>
                                          </p:cBhvr>
                                        </p:animEffect>
                                      </p:childTnLst>
                                    </p:cTn>
                                  </p:par>
                                  <p:par>
                                    <p:cTn id="28" presetID="10" presetClass="entr" presetSubtype="0" fill="hold" nodeType="withEffect">
                                      <p:stCondLst>
                                        <p:cond delay="0"/>
                                      </p:stCondLst>
                                      <p:childTnLst>
                                        <p:set>
                                          <p:cBhvr>
                                            <p:cTn id="29" dur="1" fill="hold">
                                              <p:stCondLst>
                                                <p:cond delay="0"/>
                                              </p:stCondLst>
                                            </p:cTn>
                                            <p:tgtEl>
                                              <p:spTgt spid="71"/>
                                            </p:tgtEl>
                                            <p:attrNameLst>
                                              <p:attrName>style.visibility</p:attrName>
                                            </p:attrNameLst>
                                          </p:cBhvr>
                                          <p:to>
                                            <p:strVal val="visible"/>
                                          </p:to>
                                        </p:set>
                                        <p:animEffect transition="in" filter="fade">
                                          <p:cBhvr>
                                            <p:cTn id="30" dur="500"/>
                                            <p:tgtEl>
                                              <p:spTgt spid="71"/>
                                            </p:tgtEl>
                                          </p:cBhvr>
                                        </p:animEffect>
                                      </p:childTnLst>
                                    </p:cTn>
                                  </p:par>
                                  <p:par>
                                    <p:cTn id="31" presetID="10" presetClass="entr" presetSubtype="0" fill="hold" nodeType="withEffect">
                                      <p:stCondLst>
                                        <p:cond delay="0"/>
                                      </p:stCondLst>
                                      <p:childTnLst>
                                        <p:set>
                                          <p:cBhvr>
                                            <p:cTn id="32" dur="1" fill="hold">
                                              <p:stCondLst>
                                                <p:cond delay="0"/>
                                              </p:stCondLst>
                                            </p:cTn>
                                            <p:tgtEl>
                                              <p:spTgt spid="72"/>
                                            </p:tgtEl>
                                            <p:attrNameLst>
                                              <p:attrName>style.visibility</p:attrName>
                                            </p:attrNameLst>
                                          </p:cBhvr>
                                          <p:to>
                                            <p:strVal val="visible"/>
                                          </p:to>
                                        </p:set>
                                        <p:animEffect transition="in" filter="fade">
                                          <p:cBhvr>
                                            <p:cTn id="33" dur="500"/>
                                            <p:tgtEl>
                                              <p:spTgt spid="72"/>
                                            </p:tgtEl>
                                          </p:cBhvr>
                                        </p:animEffect>
                                      </p:childTnLst>
                                    </p:cTn>
                                  </p:par>
                                  <p:par>
                                    <p:cTn id="34" presetID="10" presetClass="entr" presetSubtype="0" fill="hold" nodeType="withEffect">
                                      <p:stCondLst>
                                        <p:cond delay="0"/>
                                      </p:stCondLst>
                                      <p:childTnLst>
                                        <p:set>
                                          <p:cBhvr>
                                            <p:cTn id="35" dur="1" fill="hold">
                                              <p:stCondLst>
                                                <p:cond delay="0"/>
                                              </p:stCondLst>
                                            </p:cTn>
                                            <p:tgtEl>
                                              <p:spTgt spid="73"/>
                                            </p:tgtEl>
                                            <p:attrNameLst>
                                              <p:attrName>style.visibility</p:attrName>
                                            </p:attrNameLst>
                                          </p:cBhvr>
                                          <p:to>
                                            <p:strVal val="visible"/>
                                          </p:to>
                                        </p:set>
                                        <p:animEffect transition="in" filter="fade">
                                          <p:cBhvr>
                                            <p:cTn id="36" dur="500"/>
                                            <p:tgtEl>
                                              <p:spTgt spid="73"/>
                                            </p:tgtEl>
                                          </p:cBhvr>
                                        </p:animEffect>
                                      </p:childTnLst>
                                    </p:cTn>
                                  </p:par>
                                  <p:par>
                                    <p:cTn id="37" presetID="10" presetClass="entr" presetSubtype="0" fill="hold" nodeType="withEffect">
                                      <p:stCondLst>
                                        <p:cond delay="0"/>
                                      </p:stCondLst>
                                      <p:childTnLst>
                                        <p:set>
                                          <p:cBhvr>
                                            <p:cTn id="38" dur="1" fill="hold">
                                              <p:stCondLst>
                                                <p:cond delay="0"/>
                                              </p:stCondLst>
                                            </p:cTn>
                                            <p:tgtEl>
                                              <p:spTgt spid="74"/>
                                            </p:tgtEl>
                                            <p:attrNameLst>
                                              <p:attrName>style.visibility</p:attrName>
                                            </p:attrNameLst>
                                          </p:cBhvr>
                                          <p:to>
                                            <p:strVal val="visible"/>
                                          </p:to>
                                        </p:set>
                                        <p:animEffect transition="in" filter="fade">
                                          <p:cBhvr>
                                            <p:cTn id="39" dur="500"/>
                                            <p:tgtEl>
                                              <p:spTgt spid="74"/>
                                            </p:tgtEl>
                                          </p:cBhvr>
                                        </p:animEffect>
                                      </p:childTnLst>
                                    </p:cTn>
                                  </p:par>
                                  <p:par>
                                    <p:cTn id="40" presetID="10" presetClass="entr" presetSubtype="0" fill="hold" nodeType="withEffect">
                                      <p:stCondLst>
                                        <p:cond delay="0"/>
                                      </p:stCondLst>
                                      <p:childTnLst>
                                        <p:set>
                                          <p:cBhvr>
                                            <p:cTn id="41" dur="1" fill="hold">
                                              <p:stCondLst>
                                                <p:cond delay="0"/>
                                              </p:stCondLst>
                                            </p:cTn>
                                            <p:tgtEl>
                                              <p:spTgt spid="75"/>
                                            </p:tgtEl>
                                            <p:attrNameLst>
                                              <p:attrName>style.visibility</p:attrName>
                                            </p:attrNameLst>
                                          </p:cBhvr>
                                          <p:to>
                                            <p:strVal val="visible"/>
                                          </p:to>
                                        </p:set>
                                        <p:animEffect transition="in" filter="fade">
                                          <p:cBhvr>
                                            <p:cTn id="42" dur="500"/>
                                            <p:tgtEl>
                                              <p:spTgt spid="75"/>
                                            </p:tgtEl>
                                          </p:cBhvr>
                                        </p:animEffect>
                                      </p:childTnLst>
                                    </p:cTn>
                                  </p:par>
                                  <p:par>
                                    <p:cTn id="43" presetID="10" presetClass="entr" presetSubtype="0"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fade">
                                          <p:cBhvr>
                                            <p:cTn id="45" dur="500"/>
                                            <p:tgtEl>
                                              <p:spTgt spid="7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80"/>
                                            </p:tgtEl>
                                            <p:attrNameLst>
                                              <p:attrName>style.visibility</p:attrName>
                                            </p:attrNameLst>
                                          </p:cBhvr>
                                          <p:to>
                                            <p:strVal val="visible"/>
                                          </p:to>
                                        </p:set>
                                        <p:animEffect transition="in" filter="fade">
                                          <p:cBhvr>
                                            <p:cTn id="48" dur="500"/>
                                            <p:tgtEl>
                                              <p:spTgt spid="8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9"/>
                                            </p:tgtEl>
                                            <p:attrNameLst>
                                              <p:attrName>style.visibility</p:attrName>
                                            </p:attrNameLst>
                                          </p:cBhvr>
                                          <p:to>
                                            <p:strVal val="visible"/>
                                          </p:to>
                                        </p:set>
                                        <p:animEffect transition="in" filter="fade">
                                          <p:cBhvr>
                                            <p:cTn id="51" dur="500"/>
                                            <p:tgtEl>
                                              <p:spTgt spid="7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8"/>
                                            </p:tgtEl>
                                            <p:attrNameLst>
                                              <p:attrName>style.visibility</p:attrName>
                                            </p:attrNameLst>
                                          </p:cBhvr>
                                          <p:to>
                                            <p:strVal val="visible"/>
                                          </p:to>
                                        </p:set>
                                        <p:animEffect transition="in" filter="fade">
                                          <p:cBhvr>
                                            <p:cTn id="54" dur="500"/>
                                            <p:tgtEl>
                                              <p:spTgt spid="7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fade">
                                          <p:cBhvr>
                                            <p:cTn id="57" dur="500"/>
                                            <p:tgtEl>
                                              <p:spTgt spid="77"/>
                                            </p:tgtEl>
                                          </p:cBhvr>
                                        </p:animEffect>
                                      </p:childTnLst>
                                    </p:cTn>
                                  </p:par>
                                </p:childTnLst>
                              </p:cTn>
                            </p:par>
                            <p:par>
                              <p:cTn id="58" fill="hold">
                                <p:stCondLst>
                                  <p:cond delay="2800"/>
                                </p:stCondLst>
                                <p:childTnLst>
                                  <p:par>
                                    <p:cTn id="59" presetID="22" presetClass="entr" presetSubtype="8" fill="hold" grpId="0" nodeType="after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wipe(left)">
                                          <p:cBhvr>
                                            <p:cTn id="61" dur="500"/>
                                            <p:tgtEl>
                                              <p:spTgt spid="81"/>
                                            </p:tgtEl>
                                          </p:cBhvr>
                                        </p:animEffect>
                                      </p:childTnLst>
                                    </p:cTn>
                                  </p:par>
                                </p:childTnLst>
                              </p:cTn>
                            </p:par>
                            <p:par>
                              <p:cTn id="62" fill="hold">
                                <p:stCondLst>
                                  <p:cond delay="3300"/>
                                </p:stCondLst>
                                <p:childTnLst>
                                  <p:par>
                                    <p:cTn id="63" presetID="22" presetClass="entr" presetSubtype="8" fill="hold" grpId="0" nodeType="afterEffect">
                                      <p:stCondLst>
                                        <p:cond delay="0"/>
                                      </p:stCondLst>
                                      <p:iterate type="lt">
                                        <p:tmPct val="30000"/>
                                      </p:iterate>
                                      <p:childTnLst>
                                        <p:set>
                                          <p:cBhvr>
                                            <p:cTn id="64" dur="1" fill="hold">
                                              <p:stCondLst>
                                                <p:cond delay="0"/>
                                              </p:stCondLst>
                                            </p:cTn>
                                            <p:tgtEl>
                                              <p:spTgt spid="82"/>
                                            </p:tgtEl>
                                            <p:attrNameLst>
                                              <p:attrName>style.visibility</p:attrName>
                                            </p:attrNameLst>
                                          </p:cBhvr>
                                          <p:to>
                                            <p:strVal val="visible"/>
                                          </p:to>
                                        </p:set>
                                        <p:animEffect transition="in" filter="wipe(left)">
                                          <p:cBhvr>
                                            <p:cTn id="65" dur="100"/>
                                            <p:tgtEl>
                                              <p:spTgt spid="82"/>
                                            </p:tgtEl>
                                          </p:cBhvr>
                                        </p:animEffect>
                                      </p:childTnLst>
                                    </p:cTn>
                                  </p:par>
                                  <p:par>
                                    <p:cTn id="66" presetID="36" presetClass="emph" presetSubtype="0" fill="hold" grpId="1" nodeType="withEffect">
                                      <p:stCondLst>
                                        <p:cond delay="0"/>
                                      </p:stCondLst>
                                      <p:iterate type="lt">
                                        <p:tmPct val="30000"/>
                                      </p:iterate>
                                      <p:childTnLst>
                                        <p:animScale>
                                          <p:cBhvr>
                                            <p:cTn id="67" dur="50" autoRev="1" fill="hold">
                                              <p:stCondLst>
                                                <p:cond delay="0"/>
                                              </p:stCondLst>
                                            </p:cTn>
                                            <p:tgtEl>
                                              <p:spTgt spid="82"/>
                                            </p:tgtEl>
                                          </p:cBhvr>
                                          <p:to x="80000" y="100000"/>
                                        </p:animScale>
                                        <p:anim by="(#ppt_w*0.10)" calcmode="lin" valueType="num">
                                          <p:cBhvr>
                                            <p:cTn id="68" dur="50" autoRev="1" fill="hold">
                                              <p:stCondLst>
                                                <p:cond delay="0"/>
                                              </p:stCondLst>
                                            </p:cTn>
                                            <p:tgtEl>
                                              <p:spTgt spid="82"/>
                                            </p:tgtEl>
                                            <p:attrNameLst>
                                              <p:attrName>ppt_x</p:attrName>
                                            </p:attrNameLst>
                                          </p:cBhvr>
                                        </p:anim>
                                        <p:anim by="(-#ppt_w*0.10)" calcmode="lin" valueType="num">
                                          <p:cBhvr>
                                            <p:cTn id="69" dur="50" autoRev="1" fill="hold">
                                              <p:stCondLst>
                                                <p:cond delay="0"/>
                                              </p:stCondLst>
                                            </p:cTn>
                                            <p:tgtEl>
                                              <p:spTgt spid="82"/>
                                            </p:tgtEl>
                                            <p:attrNameLst>
                                              <p:attrName>ppt_y</p:attrName>
                                            </p:attrNameLst>
                                          </p:cBhvr>
                                        </p:anim>
                                        <p:animRot by="-480000">
                                          <p:cBhvr>
                                            <p:cTn id="70" dur="50" autoRev="1" fill="hold">
                                              <p:stCondLst>
                                                <p:cond delay="0"/>
                                              </p:stCondLst>
                                            </p:cTn>
                                            <p:tgtEl>
                                              <p:spTgt spid="82"/>
                                            </p:tgtEl>
                                            <p:attrNameLst>
                                              <p:attrName>r</p:attrName>
                                            </p:attrNameLst>
                                          </p:cBhvr>
                                        </p:animRot>
                                      </p:childTnLst>
                                    </p:cTn>
                                  </p:par>
                                  <p:par>
                                    <p:cTn id="71" presetID="42" presetClass="entr" presetSubtype="0" fill="hold" nodeType="withEffect">
                                      <p:stCondLst>
                                        <p:cond delay="300"/>
                                      </p:stCondLst>
                                      <p:childTnLst>
                                        <p:set>
                                          <p:cBhvr>
                                            <p:cTn id="72" dur="1" fill="hold">
                                              <p:stCondLst>
                                                <p:cond delay="0"/>
                                              </p:stCondLst>
                                            </p:cTn>
                                            <p:tgtEl>
                                              <p:spTgt spid="96"/>
                                            </p:tgtEl>
                                            <p:attrNameLst>
                                              <p:attrName>style.visibility</p:attrName>
                                            </p:attrNameLst>
                                          </p:cBhvr>
                                          <p:to>
                                            <p:strVal val="visible"/>
                                          </p:to>
                                        </p:set>
                                        <p:animEffect transition="in" filter="fade">
                                          <p:cBhvr>
                                            <p:cTn id="73" dur="1000"/>
                                            <p:tgtEl>
                                              <p:spTgt spid="96"/>
                                            </p:tgtEl>
                                          </p:cBhvr>
                                        </p:animEffect>
                                        <p:anim calcmode="lin" valueType="num">
                                          <p:cBhvr>
                                            <p:cTn id="74" dur="1000" fill="hold"/>
                                            <p:tgtEl>
                                              <p:spTgt spid="96"/>
                                            </p:tgtEl>
                                            <p:attrNameLst>
                                              <p:attrName>ppt_x</p:attrName>
                                            </p:attrNameLst>
                                          </p:cBhvr>
                                          <p:tavLst>
                                            <p:tav tm="0">
                                              <p:val>
                                                <p:strVal val="#ppt_x"/>
                                              </p:val>
                                            </p:tav>
                                            <p:tav tm="100000">
                                              <p:val>
                                                <p:strVal val="#ppt_x"/>
                                              </p:val>
                                            </p:tav>
                                          </p:tavLst>
                                        </p:anim>
                                        <p:anim calcmode="lin" valueType="num">
                                          <p:cBhvr>
                                            <p:cTn id="75" dur="1000" fill="hold"/>
                                            <p:tgtEl>
                                              <p:spTgt spid="9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8" grpId="0" animBg="1"/>
          <p:bldP spid="77" grpId="0"/>
          <p:bldP spid="78" grpId="0"/>
          <p:bldP spid="79" grpId="0"/>
          <p:bldP spid="80" grpId="0"/>
          <p:bldP spid="81" grpId="0" animBg="1"/>
          <p:bldP spid="82" grpId="0"/>
          <p:bldP spid="82" grpId="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 name="Shape 1435"/>
          <p:cNvSpPr txBox="1">
            <a:spLocks/>
          </p:cNvSpPr>
          <p:nvPr/>
        </p:nvSpPr>
        <p:spPr>
          <a:xfrm>
            <a:off x="9997133" y="6587724"/>
            <a:ext cx="292945" cy="284960"/>
          </a:xfrm>
          <a:prstGeom prst="rect">
            <a:avLst/>
          </a:prstGeom>
          <a:extLst>
            <a:ext uri="{C572A759-6A51-4108-AA02-DFA0A04FC94B}">
              <ma14:wrappingTextBoxFlag xmlns:ma14="http://schemas.microsoft.com/office/mac/drawingml/2011/main" xmlns="" val="1"/>
            </a:ext>
          </a:extLst>
        </p:spPr>
        <p:txBody>
          <a:bodyPr lIns="34209" tIns="17104" rIns="34209" bIns="17104"/>
          <a:lstStyle>
            <a:lvl1pPr algn="ctr" defTabSz="408473">
              <a:defRPr sz="3500">
                <a:latin typeface="+mn-lt"/>
                <a:ea typeface="+mn-ea"/>
                <a:cs typeface="+mn-cs"/>
                <a:sym typeface="Helvetica Light"/>
              </a:defRPr>
            </a:lvl1pPr>
            <a:lvl2pPr indent="159837" algn="ctr" defTabSz="408473">
              <a:defRPr sz="3500">
                <a:latin typeface="+mn-lt"/>
                <a:ea typeface="+mn-ea"/>
                <a:cs typeface="+mn-cs"/>
                <a:sym typeface="Helvetica Light"/>
              </a:defRPr>
            </a:lvl2pPr>
            <a:lvl3pPr indent="319674" algn="ctr" defTabSz="408473">
              <a:defRPr sz="3500">
                <a:latin typeface="+mn-lt"/>
                <a:ea typeface="+mn-ea"/>
                <a:cs typeface="+mn-cs"/>
                <a:sym typeface="Helvetica Light"/>
              </a:defRPr>
            </a:lvl3pPr>
            <a:lvl4pPr indent="479511" algn="ctr" defTabSz="408473">
              <a:defRPr sz="3500">
                <a:latin typeface="+mn-lt"/>
                <a:ea typeface="+mn-ea"/>
                <a:cs typeface="+mn-cs"/>
                <a:sym typeface="Helvetica Light"/>
              </a:defRPr>
            </a:lvl4pPr>
            <a:lvl5pPr indent="639348" algn="ctr" defTabSz="408473">
              <a:defRPr sz="3500">
                <a:latin typeface="+mn-lt"/>
                <a:ea typeface="+mn-ea"/>
                <a:cs typeface="+mn-cs"/>
                <a:sym typeface="Helvetica Light"/>
              </a:defRPr>
            </a:lvl5pPr>
            <a:lvl6pPr indent="799186" algn="ctr" defTabSz="408473">
              <a:defRPr sz="3500">
                <a:latin typeface="+mn-lt"/>
                <a:ea typeface="+mn-ea"/>
                <a:cs typeface="+mn-cs"/>
                <a:sym typeface="Helvetica Light"/>
              </a:defRPr>
            </a:lvl6pPr>
            <a:lvl7pPr indent="959023" algn="ctr" defTabSz="408473">
              <a:defRPr sz="3500">
                <a:latin typeface="+mn-lt"/>
                <a:ea typeface="+mn-ea"/>
                <a:cs typeface="+mn-cs"/>
                <a:sym typeface="Helvetica Light"/>
              </a:defRPr>
            </a:lvl7pPr>
            <a:lvl8pPr indent="1118860" algn="ctr" defTabSz="408473">
              <a:defRPr sz="3500">
                <a:latin typeface="+mn-lt"/>
                <a:ea typeface="+mn-ea"/>
                <a:cs typeface="+mn-cs"/>
                <a:sym typeface="Helvetica Light"/>
              </a:defRPr>
            </a:lvl8pPr>
            <a:lvl9pPr indent="1278697" algn="ctr" defTabSz="408473">
              <a:defRPr sz="3500">
                <a:latin typeface="+mn-lt"/>
                <a:ea typeface="+mn-ea"/>
                <a:cs typeface="+mn-cs"/>
                <a:sym typeface="Helvetica Light"/>
              </a:defRPr>
            </a:lvl9pPr>
          </a:lstStyle>
          <a:p>
            <a:pPr>
              <a:defRPr sz="1800">
                <a:solidFill>
                  <a:srgbClr val="000000"/>
                </a:solidFill>
              </a:defRPr>
            </a:pPr>
            <a:fld id="{86CB4B4D-7CA3-9044-876B-883B54F8677D}" type="slidenum">
              <a:rPr lang="en-US" altLang="zh-CN"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pPr>
                <a:defRPr sz="1800">
                  <a:solidFill>
                    <a:srgbClr val="000000"/>
                  </a:solidFill>
                </a:defRPr>
              </a:pPr>
              <a:t>16</a:t>
            </a:fld>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6" name="Oval 61"/>
          <p:cNvSpPr/>
          <p:nvPr/>
        </p:nvSpPr>
        <p:spPr>
          <a:xfrm>
            <a:off x="1910557" y="2365376"/>
            <a:ext cx="1876425" cy="1876425"/>
          </a:xfrm>
          <a:prstGeom prst="ellipse">
            <a:avLst/>
          </a:pr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zh-CN">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7" name="Group 56"/>
          <p:cNvGrpSpPr>
            <a:grpSpLocks/>
          </p:cNvGrpSpPr>
          <p:nvPr/>
        </p:nvGrpSpPr>
        <p:grpSpPr bwMode="auto">
          <a:xfrm>
            <a:off x="2191543" y="2978151"/>
            <a:ext cx="1314450" cy="801885"/>
            <a:chOff x="664833" y="1363501"/>
            <a:chExt cx="1314852" cy="801614"/>
          </a:xfrm>
        </p:grpSpPr>
        <p:sp>
          <p:nvSpPr>
            <p:cNvPr id="48" name="TextBox 63"/>
            <p:cNvSpPr txBox="1">
              <a:spLocks noChangeArrowheads="1"/>
            </p:cNvSpPr>
            <p:nvPr/>
          </p:nvSpPr>
          <p:spPr bwMode="auto">
            <a:xfrm>
              <a:off x="664833" y="1611304"/>
              <a:ext cx="1314852" cy="553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000">
                  <a:solidFill>
                    <a:schemeClr val="tx1"/>
                  </a:solidFill>
                  <a:latin typeface="Arial" charset="0"/>
                  <a:ea typeface="FontAwesome" pitchFamily="2" charset="0"/>
                  <a:cs typeface="FontAwesome" pitchFamily="2" charset="0"/>
                </a:defRPr>
              </a:lvl1pPr>
              <a:lvl2pPr marL="742950" indent="-285750">
                <a:defRPr sz="2000">
                  <a:solidFill>
                    <a:schemeClr val="tx1"/>
                  </a:solidFill>
                  <a:latin typeface="Arial" charset="0"/>
                  <a:ea typeface="FontAwesome" pitchFamily="2" charset="0"/>
                  <a:cs typeface="FontAwesome" pitchFamily="2" charset="0"/>
                </a:defRPr>
              </a:lvl2pPr>
              <a:lvl3pPr marL="1143000" indent="-228600">
                <a:defRPr sz="2000">
                  <a:solidFill>
                    <a:schemeClr val="tx1"/>
                  </a:solidFill>
                  <a:latin typeface="Arial" charset="0"/>
                  <a:ea typeface="FontAwesome" pitchFamily="2" charset="0"/>
                  <a:cs typeface="FontAwesome" pitchFamily="2" charset="0"/>
                </a:defRPr>
              </a:lvl3pPr>
              <a:lvl4pPr marL="1600200" indent="-228600">
                <a:defRPr sz="2000">
                  <a:solidFill>
                    <a:schemeClr val="tx1"/>
                  </a:solidFill>
                  <a:latin typeface="Arial" charset="0"/>
                  <a:ea typeface="FontAwesome" pitchFamily="2" charset="0"/>
                  <a:cs typeface="FontAwesome" pitchFamily="2" charset="0"/>
                </a:defRPr>
              </a:lvl4pPr>
              <a:lvl5pPr marL="2057400" indent="-228600">
                <a:defRPr sz="2000">
                  <a:solidFill>
                    <a:schemeClr val="tx1"/>
                  </a:solidFill>
                  <a:latin typeface="Arial" charset="0"/>
                  <a:ea typeface="FontAwesome" pitchFamily="2" charset="0"/>
                  <a:cs typeface="FontAwesome" pitchFamily="2" charset="0"/>
                </a:defRPr>
              </a:lvl5pPr>
              <a:lvl6pPr marL="2514600" indent="-228600" fontAlgn="base">
                <a:spcBef>
                  <a:spcPct val="0"/>
                </a:spcBef>
                <a:spcAft>
                  <a:spcPct val="0"/>
                </a:spcAft>
                <a:defRPr sz="2000">
                  <a:solidFill>
                    <a:schemeClr val="tx1"/>
                  </a:solidFill>
                  <a:latin typeface="Arial" charset="0"/>
                  <a:ea typeface="FontAwesome" pitchFamily="2" charset="0"/>
                  <a:cs typeface="FontAwesome" pitchFamily="2" charset="0"/>
                </a:defRPr>
              </a:lvl6pPr>
              <a:lvl7pPr marL="2971800" indent="-228600" fontAlgn="base">
                <a:spcBef>
                  <a:spcPct val="0"/>
                </a:spcBef>
                <a:spcAft>
                  <a:spcPct val="0"/>
                </a:spcAft>
                <a:defRPr sz="2000">
                  <a:solidFill>
                    <a:schemeClr val="tx1"/>
                  </a:solidFill>
                  <a:latin typeface="Arial" charset="0"/>
                  <a:ea typeface="FontAwesome" pitchFamily="2" charset="0"/>
                  <a:cs typeface="FontAwesome" pitchFamily="2" charset="0"/>
                </a:defRPr>
              </a:lvl7pPr>
              <a:lvl8pPr marL="3429000" indent="-228600" fontAlgn="base">
                <a:spcBef>
                  <a:spcPct val="0"/>
                </a:spcBef>
                <a:spcAft>
                  <a:spcPct val="0"/>
                </a:spcAft>
                <a:defRPr sz="2000">
                  <a:solidFill>
                    <a:schemeClr val="tx1"/>
                  </a:solidFill>
                  <a:latin typeface="Arial" charset="0"/>
                  <a:ea typeface="FontAwesome" pitchFamily="2" charset="0"/>
                  <a:cs typeface="FontAwesome" pitchFamily="2" charset="0"/>
                </a:defRPr>
              </a:lvl8pPr>
              <a:lvl9pPr marL="3886200" indent="-228600" fontAlgn="base">
                <a:spcBef>
                  <a:spcPct val="0"/>
                </a:spcBef>
                <a:spcAft>
                  <a:spcPct val="0"/>
                </a:spcAft>
                <a:defRPr sz="2000">
                  <a:solidFill>
                    <a:schemeClr val="tx1"/>
                  </a:solidFill>
                  <a:latin typeface="Arial" charset="0"/>
                  <a:ea typeface="FontAwesome" pitchFamily="2" charset="0"/>
                  <a:cs typeface="FontAwesome" pitchFamily="2" charset="0"/>
                </a:defRPr>
              </a:lvl9pPr>
            </a:lstStyle>
            <a:p>
              <a:pPr algn="ctr" defTabSz="242317">
                <a:lnSpc>
                  <a:spcPct val="120000"/>
                </a:lnSpc>
                <a:spcBef>
                  <a:spcPts val="636"/>
                </a:spcBef>
                <a:defRPr/>
              </a:pPr>
              <a:r>
                <a:rPr lang="zh-CN" altLang="en-US" sz="1000" dirty="0">
                  <a:solidFill>
                    <a:schemeClr val="bg1"/>
                  </a:solidFill>
                  <a:latin typeface="微软雅黑" pitchFamily="34" charset="-122"/>
                  <a:ea typeface="微软雅黑" pitchFamily="34" charset="-122"/>
                  <a:cs typeface="Lato" charset="0"/>
                  <a:sym typeface="微软雅黑" panose="020B0503020204020204" pitchFamily="34" charset="-122"/>
                </a:rPr>
                <a:t>输入您的内容输入您的内容输入您的内容输入您的内容</a:t>
              </a:r>
              <a:endParaRPr lang="es-ES" altLang="zh-CN" sz="2400" dirty="0">
                <a:solidFill>
                  <a:schemeClr val="bg1"/>
                </a:solidFill>
                <a:latin typeface="微软雅黑" pitchFamily="34" charset="-122"/>
                <a:ea typeface="微软雅黑" pitchFamily="34" charset="-122"/>
                <a:cs typeface="Gill Sans" charset="0"/>
                <a:sym typeface="微软雅黑" panose="020B0503020204020204" pitchFamily="34" charset="-122"/>
              </a:endParaRPr>
            </a:p>
          </p:txBody>
        </p:sp>
        <p:sp>
          <p:nvSpPr>
            <p:cNvPr id="49" name="淘宝网Chenying0907出品 64"/>
            <p:cNvSpPr>
              <a:spLocks noChangeArrowheads="1"/>
            </p:cNvSpPr>
            <p:nvPr/>
          </p:nvSpPr>
          <p:spPr bwMode="auto">
            <a:xfrm>
              <a:off x="903395" y="1363501"/>
              <a:ext cx="837729" cy="215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4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Just start</a:t>
              </a:r>
            </a:p>
          </p:txBody>
        </p:sp>
      </p:grpSp>
      <p:sp>
        <p:nvSpPr>
          <p:cNvPr id="50" name="Oval 65"/>
          <p:cNvSpPr/>
          <p:nvPr/>
        </p:nvSpPr>
        <p:spPr>
          <a:xfrm>
            <a:off x="3553619" y="2228851"/>
            <a:ext cx="2151063" cy="2151063"/>
          </a:xfrm>
          <a:prstGeom prst="ellipse">
            <a:avLst/>
          </a:pr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zh-CN">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1" name="Group 56"/>
          <p:cNvGrpSpPr>
            <a:grpSpLocks/>
          </p:cNvGrpSpPr>
          <p:nvPr/>
        </p:nvGrpSpPr>
        <p:grpSpPr bwMode="auto">
          <a:xfrm>
            <a:off x="3977482" y="2971801"/>
            <a:ext cx="1316037" cy="801885"/>
            <a:chOff x="664833" y="1363501"/>
            <a:chExt cx="1314852" cy="801614"/>
          </a:xfrm>
        </p:grpSpPr>
        <p:sp>
          <p:nvSpPr>
            <p:cNvPr id="52" name="TextBox 67"/>
            <p:cNvSpPr txBox="1">
              <a:spLocks noChangeArrowheads="1"/>
            </p:cNvSpPr>
            <p:nvPr/>
          </p:nvSpPr>
          <p:spPr bwMode="auto">
            <a:xfrm>
              <a:off x="664833" y="1611304"/>
              <a:ext cx="1314852" cy="553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000">
                  <a:solidFill>
                    <a:schemeClr val="tx1"/>
                  </a:solidFill>
                  <a:latin typeface="Arial" charset="0"/>
                  <a:ea typeface="FontAwesome" pitchFamily="2" charset="0"/>
                  <a:cs typeface="FontAwesome" pitchFamily="2" charset="0"/>
                </a:defRPr>
              </a:lvl1pPr>
              <a:lvl2pPr marL="742950" indent="-285750">
                <a:defRPr sz="2000">
                  <a:solidFill>
                    <a:schemeClr val="tx1"/>
                  </a:solidFill>
                  <a:latin typeface="Arial" charset="0"/>
                  <a:ea typeface="FontAwesome" pitchFamily="2" charset="0"/>
                  <a:cs typeface="FontAwesome" pitchFamily="2" charset="0"/>
                </a:defRPr>
              </a:lvl2pPr>
              <a:lvl3pPr marL="1143000" indent="-228600">
                <a:defRPr sz="2000">
                  <a:solidFill>
                    <a:schemeClr val="tx1"/>
                  </a:solidFill>
                  <a:latin typeface="Arial" charset="0"/>
                  <a:ea typeface="FontAwesome" pitchFamily="2" charset="0"/>
                  <a:cs typeface="FontAwesome" pitchFamily="2" charset="0"/>
                </a:defRPr>
              </a:lvl3pPr>
              <a:lvl4pPr marL="1600200" indent="-228600">
                <a:defRPr sz="2000">
                  <a:solidFill>
                    <a:schemeClr val="tx1"/>
                  </a:solidFill>
                  <a:latin typeface="Arial" charset="0"/>
                  <a:ea typeface="FontAwesome" pitchFamily="2" charset="0"/>
                  <a:cs typeface="FontAwesome" pitchFamily="2" charset="0"/>
                </a:defRPr>
              </a:lvl4pPr>
              <a:lvl5pPr marL="2057400" indent="-228600">
                <a:defRPr sz="2000">
                  <a:solidFill>
                    <a:schemeClr val="tx1"/>
                  </a:solidFill>
                  <a:latin typeface="Arial" charset="0"/>
                  <a:ea typeface="FontAwesome" pitchFamily="2" charset="0"/>
                  <a:cs typeface="FontAwesome" pitchFamily="2" charset="0"/>
                </a:defRPr>
              </a:lvl5pPr>
              <a:lvl6pPr marL="2514600" indent="-228600" fontAlgn="base">
                <a:spcBef>
                  <a:spcPct val="0"/>
                </a:spcBef>
                <a:spcAft>
                  <a:spcPct val="0"/>
                </a:spcAft>
                <a:defRPr sz="2000">
                  <a:solidFill>
                    <a:schemeClr val="tx1"/>
                  </a:solidFill>
                  <a:latin typeface="Arial" charset="0"/>
                  <a:ea typeface="FontAwesome" pitchFamily="2" charset="0"/>
                  <a:cs typeface="FontAwesome" pitchFamily="2" charset="0"/>
                </a:defRPr>
              </a:lvl6pPr>
              <a:lvl7pPr marL="2971800" indent="-228600" fontAlgn="base">
                <a:spcBef>
                  <a:spcPct val="0"/>
                </a:spcBef>
                <a:spcAft>
                  <a:spcPct val="0"/>
                </a:spcAft>
                <a:defRPr sz="2000">
                  <a:solidFill>
                    <a:schemeClr val="tx1"/>
                  </a:solidFill>
                  <a:latin typeface="Arial" charset="0"/>
                  <a:ea typeface="FontAwesome" pitchFamily="2" charset="0"/>
                  <a:cs typeface="FontAwesome" pitchFamily="2" charset="0"/>
                </a:defRPr>
              </a:lvl7pPr>
              <a:lvl8pPr marL="3429000" indent="-228600" fontAlgn="base">
                <a:spcBef>
                  <a:spcPct val="0"/>
                </a:spcBef>
                <a:spcAft>
                  <a:spcPct val="0"/>
                </a:spcAft>
                <a:defRPr sz="2000">
                  <a:solidFill>
                    <a:schemeClr val="tx1"/>
                  </a:solidFill>
                  <a:latin typeface="Arial" charset="0"/>
                  <a:ea typeface="FontAwesome" pitchFamily="2" charset="0"/>
                  <a:cs typeface="FontAwesome" pitchFamily="2" charset="0"/>
                </a:defRPr>
              </a:lvl8pPr>
              <a:lvl9pPr marL="3886200" indent="-228600" fontAlgn="base">
                <a:spcBef>
                  <a:spcPct val="0"/>
                </a:spcBef>
                <a:spcAft>
                  <a:spcPct val="0"/>
                </a:spcAft>
                <a:defRPr sz="2000">
                  <a:solidFill>
                    <a:schemeClr val="tx1"/>
                  </a:solidFill>
                  <a:latin typeface="Arial" charset="0"/>
                  <a:ea typeface="FontAwesome" pitchFamily="2" charset="0"/>
                  <a:cs typeface="FontAwesome" pitchFamily="2" charset="0"/>
                </a:defRPr>
              </a:lvl9pPr>
            </a:lstStyle>
            <a:p>
              <a:pPr algn="ctr" defTabSz="242317">
                <a:lnSpc>
                  <a:spcPct val="120000"/>
                </a:lnSpc>
                <a:spcBef>
                  <a:spcPts val="636"/>
                </a:spcBef>
                <a:defRPr/>
              </a:pPr>
              <a:r>
                <a:rPr lang="zh-CN" altLang="en-US" sz="1000" dirty="0">
                  <a:solidFill>
                    <a:schemeClr val="bg1"/>
                  </a:solidFill>
                  <a:latin typeface="微软雅黑" pitchFamily="34" charset="-122"/>
                  <a:ea typeface="微软雅黑" pitchFamily="34" charset="-122"/>
                  <a:cs typeface="Lato" charset="0"/>
                  <a:sym typeface="微软雅黑" panose="020B0503020204020204" pitchFamily="34" charset="-122"/>
                </a:rPr>
                <a:t>输入您的内容输入您的内容输入您的内容输入您的内容</a:t>
              </a:r>
              <a:endParaRPr lang="es-ES" altLang="zh-CN" sz="2400" dirty="0">
                <a:solidFill>
                  <a:schemeClr val="bg1"/>
                </a:solidFill>
                <a:latin typeface="微软雅黑" pitchFamily="34" charset="-122"/>
                <a:ea typeface="微软雅黑" pitchFamily="34" charset="-122"/>
                <a:cs typeface="Gill Sans" charset="0"/>
                <a:sym typeface="微软雅黑" panose="020B0503020204020204" pitchFamily="34" charset="-122"/>
              </a:endParaRPr>
            </a:p>
          </p:txBody>
        </p:sp>
        <p:sp>
          <p:nvSpPr>
            <p:cNvPr id="53" name="淘宝网Chenying0907出品 68"/>
            <p:cNvSpPr>
              <a:spLocks noChangeArrowheads="1"/>
            </p:cNvSpPr>
            <p:nvPr/>
          </p:nvSpPr>
          <p:spPr bwMode="auto">
            <a:xfrm>
              <a:off x="903900" y="1363501"/>
              <a:ext cx="836719" cy="215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4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Just start</a:t>
              </a:r>
            </a:p>
          </p:txBody>
        </p:sp>
      </p:grpSp>
      <p:sp>
        <p:nvSpPr>
          <p:cNvPr id="59" name="Oval 69"/>
          <p:cNvSpPr/>
          <p:nvPr/>
        </p:nvSpPr>
        <p:spPr>
          <a:xfrm>
            <a:off x="5409406" y="2060576"/>
            <a:ext cx="2487612" cy="2486025"/>
          </a:xfrm>
          <a:prstGeom prst="ellipse">
            <a:avLst/>
          </a:prstGeom>
          <a:gradFill>
            <a:gsLst>
              <a:gs pos="0">
                <a:schemeClr val="accent2">
                  <a:alpha val="50000"/>
                </a:schemeClr>
              </a:gs>
              <a:gs pos="100000">
                <a:schemeClr val="accent5">
                  <a:alpha val="69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zh-CN">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60" name="Group 56"/>
          <p:cNvGrpSpPr>
            <a:grpSpLocks/>
          </p:cNvGrpSpPr>
          <p:nvPr/>
        </p:nvGrpSpPr>
        <p:grpSpPr bwMode="auto">
          <a:xfrm>
            <a:off x="5953918" y="2947988"/>
            <a:ext cx="1314450" cy="801498"/>
            <a:chOff x="664833" y="1363501"/>
            <a:chExt cx="1314852" cy="802479"/>
          </a:xfrm>
        </p:grpSpPr>
        <p:sp>
          <p:nvSpPr>
            <p:cNvPr id="61" name="TextBox 71"/>
            <p:cNvSpPr txBox="1">
              <a:spLocks noChangeArrowheads="1"/>
            </p:cNvSpPr>
            <p:nvPr/>
          </p:nvSpPr>
          <p:spPr bwMode="auto">
            <a:xfrm>
              <a:off x="664833" y="1611304"/>
              <a:ext cx="1314852" cy="554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000">
                  <a:solidFill>
                    <a:schemeClr val="tx1"/>
                  </a:solidFill>
                  <a:latin typeface="Arial" charset="0"/>
                  <a:ea typeface="FontAwesome" pitchFamily="2" charset="0"/>
                  <a:cs typeface="FontAwesome" pitchFamily="2" charset="0"/>
                </a:defRPr>
              </a:lvl1pPr>
              <a:lvl2pPr marL="742950" indent="-285750">
                <a:defRPr sz="2000">
                  <a:solidFill>
                    <a:schemeClr val="tx1"/>
                  </a:solidFill>
                  <a:latin typeface="Arial" charset="0"/>
                  <a:ea typeface="FontAwesome" pitchFamily="2" charset="0"/>
                  <a:cs typeface="FontAwesome" pitchFamily="2" charset="0"/>
                </a:defRPr>
              </a:lvl2pPr>
              <a:lvl3pPr marL="1143000" indent="-228600">
                <a:defRPr sz="2000">
                  <a:solidFill>
                    <a:schemeClr val="tx1"/>
                  </a:solidFill>
                  <a:latin typeface="Arial" charset="0"/>
                  <a:ea typeface="FontAwesome" pitchFamily="2" charset="0"/>
                  <a:cs typeface="FontAwesome" pitchFamily="2" charset="0"/>
                </a:defRPr>
              </a:lvl3pPr>
              <a:lvl4pPr marL="1600200" indent="-228600">
                <a:defRPr sz="2000">
                  <a:solidFill>
                    <a:schemeClr val="tx1"/>
                  </a:solidFill>
                  <a:latin typeface="Arial" charset="0"/>
                  <a:ea typeface="FontAwesome" pitchFamily="2" charset="0"/>
                  <a:cs typeface="FontAwesome" pitchFamily="2" charset="0"/>
                </a:defRPr>
              </a:lvl4pPr>
              <a:lvl5pPr marL="2057400" indent="-228600">
                <a:defRPr sz="2000">
                  <a:solidFill>
                    <a:schemeClr val="tx1"/>
                  </a:solidFill>
                  <a:latin typeface="Arial" charset="0"/>
                  <a:ea typeface="FontAwesome" pitchFamily="2" charset="0"/>
                  <a:cs typeface="FontAwesome" pitchFamily="2" charset="0"/>
                </a:defRPr>
              </a:lvl5pPr>
              <a:lvl6pPr marL="2514600" indent="-228600" fontAlgn="base">
                <a:spcBef>
                  <a:spcPct val="0"/>
                </a:spcBef>
                <a:spcAft>
                  <a:spcPct val="0"/>
                </a:spcAft>
                <a:defRPr sz="2000">
                  <a:solidFill>
                    <a:schemeClr val="tx1"/>
                  </a:solidFill>
                  <a:latin typeface="Arial" charset="0"/>
                  <a:ea typeface="FontAwesome" pitchFamily="2" charset="0"/>
                  <a:cs typeface="FontAwesome" pitchFamily="2" charset="0"/>
                </a:defRPr>
              </a:lvl6pPr>
              <a:lvl7pPr marL="2971800" indent="-228600" fontAlgn="base">
                <a:spcBef>
                  <a:spcPct val="0"/>
                </a:spcBef>
                <a:spcAft>
                  <a:spcPct val="0"/>
                </a:spcAft>
                <a:defRPr sz="2000">
                  <a:solidFill>
                    <a:schemeClr val="tx1"/>
                  </a:solidFill>
                  <a:latin typeface="Arial" charset="0"/>
                  <a:ea typeface="FontAwesome" pitchFamily="2" charset="0"/>
                  <a:cs typeface="FontAwesome" pitchFamily="2" charset="0"/>
                </a:defRPr>
              </a:lvl7pPr>
              <a:lvl8pPr marL="3429000" indent="-228600" fontAlgn="base">
                <a:spcBef>
                  <a:spcPct val="0"/>
                </a:spcBef>
                <a:spcAft>
                  <a:spcPct val="0"/>
                </a:spcAft>
                <a:defRPr sz="2000">
                  <a:solidFill>
                    <a:schemeClr val="tx1"/>
                  </a:solidFill>
                  <a:latin typeface="Arial" charset="0"/>
                  <a:ea typeface="FontAwesome" pitchFamily="2" charset="0"/>
                  <a:cs typeface="FontAwesome" pitchFamily="2" charset="0"/>
                </a:defRPr>
              </a:lvl8pPr>
              <a:lvl9pPr marL="3886200" indent="-228600" fontAlgn="base">
                <a:spcBef>
                  <a:spcPct val="0"/>
                </a:spcBef>
                <a:spcAft>
                  <a:spcPct val="0"/>
                </a:spcAft>
                <a:defRPr sz="2000">
                  <a:solidFill>
                    <a:schemeClr val="tx1"/>
                  </a:solidFill>
                  <a:latin typeface="Arial" charset="0"/>
                  <a:ea typeface="FontAwesome" pitchFamily="2" charset="0"/>
                  <a:cs typeface="FontAwesome" pitchFamily="2" charset="0"/>
                </a:defRPr>
              </a:lvl9pPr>
            </a:lstStyle>
            <a:p>
              <a:pPr algn="ctr" defTabSz="242317">
                <a:lnSpc>
                  <a:spcPct val="120000"/>
                </a:lnSpc>
                <a:spcBef>
                  <a:spcPts val="636"/>
                </a:spcBef>
                <a:defRPr/>
              </a:pPr>
              <a:r>
                <a:rPr lang="zh-CN" altLang="en-US" sz="1000" dirty="0">
                  <a:solidFill>
                    <a:schemeClr val="bg1"/>
                  </a:solidFill>
                  <a:latin typeface="微软雅黑" pitchFamily="34" charset="-122"/>
                  <a:ea typeface="微软雅黑" pitchFamily="34" charset="-122"/>
                  <a:cs typeface="Lato" charset="0"/>
                  <a:sym typeface="微软雅黑" panose="020B0503020204020204" pitchFamily="34" charset="-122"/>
                </a:rPr>
                <a:t>输入您的内容输入您的内容输入您的内容输入您的内容</a:t>
              </a:r>
              <a:endParaRPr lang="es-ES" altLang="zh-CN" sz="2400" dirty="0">
                <a:solidFill>
                  <a:schemeClr val="bg1"/>
                </a:solidFill>
                <a:latin typeface="微软雅黑" pitchFamily="34" charset="-122"/>
                <a:ea typeface="微软雅黑" pitchFamily="34" charset="-122"/>
                <a:cs typeface="Gill Sans" charset="0"/>
                <a:sym typeface="微软雅黑" panose="020B0503020204020204" pitchFamily="34" charset="-122"/>
              </a:endParaRPr>
            </a:p>
          </p:txBody>
        </p:sp>
        <p:sp>
          <p:nvSpPr>
            <p:cNvPr id="62" name="淘宝网Chenying0907出品 72"/>
            <p:cNvSpPr>
              <a:spLocks noChangeArrowheads="1"/>
            </p:cNvSpPr>
            <p:nvPr/>
          </p:nvSpPr>
          <p:spPr bwMode="auto">
            <a:xfrm>
              <a:off x="903395" y="1363501"/>
              <a:ext cx="837729" cy="215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4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Just start</a:t>
              </a:r>
            </a:p>
          </p:txBody>
        </p:sp>
      </p:grpSp>
      <p:sp>
        <p:nvSpPr>
          <p:cNvPr id="63" name="Oval 73"/>
          <p:cNvSpPr/>
          <p:nvPr/>
        </p:nvSpPr>
        <p:spPr>
          <a:xfrm>
            <a:off x="7403307" y="1984376"/>
            <a:ext cx="2638425" cy="2638425"/>
          </a:xfrm>
          <a:prstGeom prst="ellipse">
            <a:avLst/>
          </a:pr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zh-CN">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64" name="Group 56"/>
          <p:cNvGrpSpPr>
            <a:grpSpLocks/>
          </p:cNvGrpSpPr>
          <p:nvPr/>
        </p:nvGrpSpPr>
        <p:grpSpPr bwMode="auto">
          <a:xfrm>
            <a:off x="8065293" y="2933701"/>
            <a:ext cx="1314450" cy="801885"/>
            <a:chOff x="664833" y="1363501"/>
            <a:chExt cx="1314852" cy="801614"/>
          </a:xfrm>
        </p:grpSpPr>
        <p:sp>
          <p:nvSpPr>
            <p:cNvPr id="65" name="TextBox 75"/>
            <p:cNvSpPr txBox="1">
              <a:spLocks noChangeArrowheads="1"/>
            </p:cNvSpPr>
            <p:nvPr/>
          </p:nvSpPr>
          <p:spPr bwMode="auto">
            <a:xfrm>
              <a:off x="664833" y="1611304"/>
              <a:ext cx="1314852" cy="553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000">
                  <a:solidFill>
                    <a:schemeClr val="tx1"/>
                  </a:solidFill>
                  <a:latin typeface="Arial" charset="0"/>
                  <a:ea typeface="FontAwesome" pitchFamily="2" charset="0"/>
                  <a:cs typeface="FontAwesome" pitchFamily="2" charset="0"/>
                </a:defRPr>
              </a:lvl1pPr>
              <a:lvl2pPr marL="742950" indent="-285750">
                <a:defRPr sz="2000">
                  <a:solidFill>
                    <a:schemeClr val="tx1"/>
                  </a:solidFill>
                  <a:latin typeface="Arial" charset="0"/>
                  <a:ea typeface="FontAwesome" pitchFamily="2" charset="0"/>
                  <a:cs typeface="FontAwesome" pitchFamily="2" charset="0"/>
                </a:defRPr>
              </a:lvl2pPr>
              <a:lvl3pPr marL="1143000" indent="-228600">
                <a:defRPr sz="2000">
                  <a:solidFill>
                    <a:schemeClr val="tx1"/>
                  </a:solidFill>
                  <a:latin typeface="Arial" charset="0"/>
                  <a:ea typeface="FontAwesome" pitchFamily="2" charset="0"/>
                  <a:cs typeface="FontAwesome" pitchFamily="2" charset="0"/>
                </a:defRPr>
              </a:lvl3pPr>
              <a:lvl4pPr marL="1600200" indent="-228600">
                <a:defRPr sz="2000">
                  <a:solidFill>
                    <a:schemeClr val="tx1"/>
                  </a:solidFill>
                  <a:latin typeface="Arial" charset="0"/>
                  <a:ea typeface="FontAwesome" pitchFamily="2" charset="0"/>
                  <a:cs typeface="FontAwesome" pitchFamily="2" charset="0"/>
                </a:defRPr>
              </a:lvl4pPr>
              <a:lvl5pPr marL="2057400" indent="-228600">
                <a:defRPr sz="2000">
                  <a:solidFill>
                    <a:schemeClr val="tx1"/>
                  </a:solidFill>
                  <a:latin typeface="Arial" charset="0"/>
                  <a:ea typeface="FontAwesome" pitchFamily="2" charset="0"/>
                  <a:cs typeface="FontAwesome" pitchFamily="2" charset="0"/>
                </a:defRPr>
              </a:lvl5pPr>
              <a:lvl6pPr marL="2514600" indent="-228600" fontAlgn="base">
                <a:spcBef>
                  <a:spcPct val="0"/>
                </a:spcBef>
                <a:spcAft>
                  <a:spcPct val="0"/>
                </a:spcAft>
                <a:defRPr sz="2000">
                  <a:solidFill>
                    <a:schemeClr val="tx1"/>
                  </a:solidFill>
                  <a:latin typeface="Arial" charset="0"/>
                  <a:ea typeface="FontAwesome" pitchFamily="2" charset="0"/>
                  <a:cs typeface="FontAwesome" pitchFamily="2" charset="0"/>
                </a:defRPr>
              </a:lvl6pPr>
              <a:lvl7pPr marL="2971800" indent="-228600" fontAlgn="base">
                <a:spcBef>
                  <a:spcPct val="0"/>
                </a:spcBef>
                <a:spcAft>
                  <a:spcPct val="0"/>
                </a:spcAft>
                <a:defRPr sz="2000">
                  <a:solidFill>
                    <a:schemeClr val="tx1"/>
                  </a:solidFill>
                  <a:latin typeface="Arial" charset="0"/>
                  <a:ea typeface="FontAwesome" pitchFamily="2" charset="0"/>
                  <a:cs typeface="FontAwesome" pitchFamily="2" charset="0"/>
                </a:defRPr>
              </a:lvl7pPr>
              <a:lvl8pPr marL="3429000" indent="-228600" fontAlgn="base">
                <a:spcBef>
                  <a:spcPct val="0"/>
                </a:spcBef>
                <a:spcAft>
                  <a:spcPct val="0"/>
                </a:spcAft>
                <a:defRPr sz="2000">
                  <a:solidFill>
                    <a:schemeClr val="tx1"/>
                  </a:solidFill>
                  <a:latin typeface="Arial" charset="0"/>
                  <a:ea typeface="FontAwesome" pitchFamily="2" charset="0"/>
                  <a:cs typeface="FontAwesome" pitchFamily="2" charset="0"/>
                </a:defRPr>
              </a:lvl8pPr>
              <a:lvl9pPr marL="3886200" indent="-228600" fontAlgn="base">
                <a:spcBef>
                  <a:spcPct val="0"/>
                </a:spcBef>
                <a:spcAft>
                  <a:spcPct val="0"/>
                </a:spcAft>
                <a:defRPr sz="2000">
                  <a:solidFill>
                    <a:schemeClr val="tx1"/>
                  </a:solidFill>
                  <a:latin typeface="Arial" charset="0"/>
                  <a:ea typeface="FontAwesome" pitchFamily="2" charset="0"/>
                  <a:cs typeface="FontAwesome" pitchFamily="2" charset="0"/>
                </a:defRPr>
              </a:lvl9pPr>
            </a:lstStyle>
            <a:p>
              <a:pPr algn="ctr" defTabSz="242317">
                <a:lnSpc>
                  <a:spcPct val="120000"/>
                </a:lnSpc>
                <a:spcBef>
                  <a:spcPts val="636"/>
                </a:spcBef>
                <a:defRPr/>
              </a:pPr>
              <a:r>
                <a:rPr lang="zh-CN" altLang="en-US" sz="1000" dirty="0">
                  <a:solidFill>
                    <a:schemeClr val="bg1"/>
                  </a:solidFill>
                  <a:latin typeface="微软雅黑" pitchFamily="34" charset="-122"/>
                  <a:ea typeface="微软雅黑" pitchFamily="34" charset="-122"/>
                  <a:cs typeface="Lato" charset="0"/>
                  <a:sym typeface="微软雅黑" panose="020B0503020204020204" pitchFamily="34" charset="-122"/>
                </a:rPr>
                <a:t>输入您的内容输入您的内容输入您的内容输入您的内容</a:t>
              </a:r>
              <a:endParaRPr lang="es-ES" altLang="zh-CN" sz="2400" dirty="0">
                <a:solidFill>
                  <a:schemeClr val="bg1"/>
                </a:solidFill>
                <a:latin typeface="微软雅黑" pitchFamily="34" charset="-122"/>
                <a:ea typeface="微软雅黑" pitchFamily="34" charset="-122"/>
                <a:cs typeface="Gill Sans" charset="0"/>
                <a:sym typeface="微软雅黑" panose="020B0503020204020204" pitchFamily="34" charset="-122"/>
              </a:endParaRPr>
            </a:p>
          </p:txBody>
        </p:sp>
        <p:sp>
          <p:nvSpPr>
            <p:cNvPr id="66" name="淘宝网Chenying0907出品 76"/>
            <p:cNvSpPr>
              <a:spLocks noChangeArrowheads="1"/>
            </p:cNvSpPr>
            <p:nvPr/>
          </p:nvSpPr>
          <p:spPr bwMode="auto">
            <a:xfrm>
              <a:off x="903395" y="1363501"/>
              <a:ext cx="837729" cy="215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4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Just start</a:t>
              </a:r>
            </a:p>
          </p:txBody>
        </p:sp>
      </p:grpSp>
      <p:sp>
        <p:nvSpPr>
          <p:cNvPr id="67" name="淘宝网Chenying0907出品 245"/>
          <p:cNvSpPr>
            <a:spLocks/>
          </p:cNvSpPr>
          <p:nvPr/>
        </p:nvSpPr>
        <p:spPr bwMode="auto">
          <a:xfrm>
            <a:off x="2632868" y="2538414"/>
            <a:ext cx="439738" cy="439737"/>
          </a:xfrm>
          <a:custGeom>
            <a:avLst/>
            <a:gdLst>
              <a:gd name="T0" fmla="*/ 68 w 68"/>
              <a:gd name="T1" fmla="*/ 3 h 68"/>
              <a:gd name="T2" fmla="*/ 58 w 68"/>
              <a:gd name="T3" fmla="*/ 61 h 68"/>
              <a:gd name="T4" fmla="*/ 57 w 68"/>
              <a:gd name="T5" fmla="*/ 63 h 68"/>
              <a:gd name="T6" fmla="*/ 56 w 68"/>
              <a:gd name="T7" fmla="*/ 63 h 68"/>
              <a:gd name="T8" fmla="*/ 55 w 68"/>
              <a:gd name="T9" fmla="*/ 63 h 68"/>
              <a:gd name="T10" fmla="*/ 38 w 68"/>
              <a:gd name="T11" fmla="*/ 56 h 68"/>
              <a:gd name="T12" fmla="*/ 28 w 68"/>
              <a:gd name="T13" fmla="*/ 67 h 68"/>
              <a:gd name="T14" fmla="*/ 26 w 68"/>
              <a:gd name="T15" fmla="*/ 68 h 68"/>
              <a:gd name="T16" fmla="*/ 26 w 68"/>
              <a:gd name="T17" fmla="*/ 68 h 68"/>
              <a:gd name="T18" fmla="*/ 24 w 68"/>
              <a:gd name="T19" fmla="*/ 65 h 68"/>
              <a:gd name="T20" fmla="*/ 24 w 68"/>
              <a:gd name="T21" fmla="*/ 52 h 68"/>
              <a:gd name="T22" fmla="*/ 57 w 68"/>
              <a:gd name="T23" fmla="*/ 12 h 68"/>
              <a:gd name="T24" fmla="*/ 16 w 68"/>
              <a:gd name="T25" fmla="*/ 47 h 68"/>
              <a:gd name="T26" fmla="*/ 1 w 68"/>
              <a:gd name="T27" fmla="*/ 41 h 68"/>
              <a:gd name="T28" fmla="*/ 0 w 68"/>
              <a:gd name="T29" fmla="*/ 39 h 68"/>
              <a:gd name="T30" fmla="*/ 1 w 68"/>
              <a:gd name="T31" fmla="*/ 36 h 68"/>
              <a:gd name="T32" fmla="*/ 64 w 68"/>
              <a:gd name="T33" fmla="*/ 0 h 68"/>
              <a:gd name="T34" fmla="*/ 65 w 68"/>
              <a:gd name="T35" fmla="*/ 0 h 68"/>
              <a:gd name="T36" fmla="*/ 67 w 68"/>
              <a:gd name="T37" fmla="*/ 0 h 68"/>
              <a:gd name="T38" fmla="*/ 68 w 68"/>
              <a:gd name="T39" fmla="*/ 3 h 6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8"/>
              <a:gd name="T61" fmla="*/ 0 h 68"/>
              <a:gd name="T62" fmla="*/ 68 w 68"/>
              <a:gd name="T63" fmla="*/ 68 h 6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8" name="淘宝网Chenying0907出品 55"/>
          <p:cNvSpPr>
            <a:spLocks noEditPoints="1"/>
          </p:cNvSpPr>
          <p:nvPr/>
        </p:nvSpPr>
        <p:spPr bwMode="auto">
          <a:xfrm>
            <a:off x="6412707" y="2535239"/>
            <a:ext cx="403225" cy="301625"/>
          </a:xfrm>
          <a:custGeom>
            <a:avLst/>
            <a:gdLst>
              <a:gd name="T0" fmla="*/ 19 w 66"/>
              <a:gd name="T1" fmla="*/ 42 h 49"/>
              <a:gd name="T2" fmla="*/ 17 w 66"/>
              <a:gd name="T3" fmla="*/ 42 h 49"/>
              <a:gd name="T4" fmla="*/ 1 w 66"/>
              <a:gd name="T5" fmla="*/ 25 h 49"/>
              <a:gd name="T6" fmla="*/ 1 w 66"/>
              <a:gd name="T7" fmla="*/ 24 h 49"/>
              <a:gd name="T8" fmla="*/ 17 w 66"/>
              <a:gd name="T9" fmla="*/ 7 h 49"/>
              <a:gd name="T10" fmla="*/ 19 w 66"/>
              <a:gd name="T11" fmla="*/ 7 h 49"/>
              <a:gd name="T12" fmla="*/ 21 w 66"/>
              <a:gd name="T13" fmla="*/ 9 h 49"/>
              <a:gd name="T14" fmla="*/ 21 w 66"/>
              <a:gd name="T15" fmla="*/ 11 h 49"/>
              <a:gd name="T16" fmla="*/ 7 w 66"/>
              <a:gd name="T17" fmla="*/ 25 h 49"/>
              <a:gd name="T18" fmla="*/ 21 w 66"/>
              <a:gd name="T19" fmla="*/ 39 h 49"/>
              <a:gd name="T20" fmla="*/ 21 w 66"/>
              <a:gd name="T21" fmla="*/ 40 h 49"/>
              <a:gd name="T22" fmla="*/ 19 w 66"/>
              <a:gd name="T23" fmla="*/ 42 h 49"/>
              <a:gd name="T24" fmla="*/ 29 w 66"/>
              <a:gd name="T25" fmla="*/ 48 h 49"/>
              <a:gd name="T26" fmla="*/ 27 w 66"/>
              <a:gd name="T27" fmla="*/ 49 h 49"/>
              <a:gd name="T28" fmla="*/ 25 w 66"/>
              <a:gd name="T29" fmla="*/ 48 h 49"/>
              <a:gd name="T30" fmla="*/ 24 w 66"/>
              <a:gd name="T31" fmla="*/ 47 h 49"/>
              <a:gd name="T32" fmla="*/ 38 w 66"/>
              <a:gd name="T33" fmla="*/ 1 h 49"/>
              <a:gd name="T34" fmla="*/ 39 w 66"/>
              <a:gd name="T35" fmla="*/ 0 h 49"/>
              <a:gd name="T36" fmla="*/ 41 w 66"/>
              <a:gd name="T37" fmla="*/ 1 h 49"/>
              <a:gd name="T38" fmla="*/ 42 w 66"/>
              <a:gd name="T39" fmla="*/ 2 h 49"/>
              <a:gd name="T40" fmla="*/ 29 w 66"/>
              <a:gd name="T41" fmla="*/ 48 h 49"/>
              <a:gd name="T42" fmla="*/ 49 w 66"/>
              <a:gd name="T43" fmla="*/ 42 h 49"/>
              <a:gd name="T44" fmla="*/ 47 w 66"/>
              <a:gd name="T45" fmla="*/ 42 h 49"/>
              <a:gd name="T46" fmla="*/ 45 w 66"/>
              <a:gd name="T47" fmla="*/ 40 h 49"/>
              <a:gd name="T48" fmla="*/ 45 w 66"/>
              <a:gd name="T49" fmla="*/ 39 h 49"/>
              <a:gd name="T50" fmla="*/ 59 w 66"/>
              <a:gd name="T51" fmla="*/ 25 h 49"/>
              <a:gd name="T52" fmla="*/ 45 w 66"/>
              <a:gd name="T53" fmla="*/ 11 h 49"/>
              <a:gd name="T54" fmla="*/ 45 w 66"/>
              <a:gd name="T55" fmla="*/ 9 h 49"/>
              <a:gd name="T56" fmla="*/ 47 w 66"/>
              <a:gd name="T57" fmla="*/ 7 h 49"/>
              <a:gd name="T58" fmla="*/ 49 w 66"/>
              <a:gd name="T59" fmla="*/ 7 h 49"/>
              <a:gd name="T60" fmla="*/ 65 w 66"/>
              <a:gd name="T61" fmla="*/ 24 h 49"/>
              <a:gd name="T62" fmla="*/ 65 w 66"/>
              <a:gd name="T63" fmla="*/ 25 h 49"/>
              <a:gd name="T64" fmla="*/ 49 w 66"/>
              <a:gd name="T65" fmla="*/ 42 h 4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6"/>
              <a:gd name="T100" fmla="*/ 0 h 49"/>
              <a:gd name="T101" fmla="*/ 66 w 66"/>
              <a:gd name="T102" fmla="*/ 49 h 4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6" h="49">
                <a:moveTo>
                  <a:pt x="19" y="42"/>
                </a:moveTo>
                <a:cubicBezTo>
                  <a:pt x="19" y="43"/>
                  <a:pt x="18" y="43"/>
                  <a:pt x="17" y="42"/>
                </a:cubicBezTo>
                <a:cubicBezTo>
                  <a:pt x="1" y="25"/>
                  <a:pt x="1" y="25"/>
                  <a:pt x="1" y="25"/>
                </a:cubicBezTo>
                <a:cubicBezTo>
                  <a:pt x="0" y="25"/>
                  <a:pt x="0" y="24"/>
                  <a:pt x="1" y="24"/>
                </a:cubicBezTo>
                <a:cubicBezTo>
                  <a:pt x="17" y="7"/>
                  <a:pt x="17" y="7"/>
                  <a:pt x="17" y="7"/>
                </a:cubicBezTo>
                <a:cubicBezTo>
                  <a:pt x="18" y="7"/>
                  <a:pt x="19" y="7"/>
                  <a:pt x="19" y="7"/>
                </a:cubicBezTo>
                <a:cubicBezTo>
                  <a:pt x="21" y="9"/>
                  <a:pt x="21" y="9"/>
                  <a:pt x="21" y="9"/>
                </a:cubicBezTo>
                <a:cubicBezTo>
                  <a:pt x="21" y="9"/>
                  <a:pt x="21" y="10"/>
                  <a:pt x="21" y="11"/>
                </a:cubicBezTo>
                <a:cubicBezTo>
                  <a:pt x="7" y="25"/>
                  <a:pt x="7" y="25"/>
                  <a:pt x="7" y="25"/>
                </a:cubicBezTo>
                <a:cubicBezTo>
                  <a:pt x="21" y="39"/>
                  <a:pt x="21" y="39"/>
                  <a:pt x="21" y="39"/>
                </a:cubicBezTo>
                <a:cubicBezTo>
                  <a:pt x="21" y="39"/>
                  <a:pt x="21" y="40"/>
                  <a:pt x="21" y="40"/>
                </a:cubicBezTo>
                <a:lnTo>
                  <a:pt x="19" y="42"/>
                </a:lnTo>
                <a:close/>
                <a:moveTo>
                  <a:pt x="29" y="48"/>
                </a:moveTo>
                <a:cubicBezTo>
                  <a:pt x="28" y="49"/>
                  <a:pt x="28" y="49"/>
                  <a:pt x="27" y="49"/>
                </a:cubicBezTo>
                <a:cubicBezTo>
                  <a:pt x="25" y="48"/>
                  <a:pt x="25" y="48"/>
                  <a:pt x="25" y="48"/>
                </a:cubicBezTo>
                <a:cubicBezTo>
                  <a:pt x="24" y="48"/>
                  <a:pt x="24" y="48"/>
                  <a:pt x="24" y="47"/>
                </a:cubicBezTo>
                <a:cubicBezTo>
                  <a:pt x="38" y="1"/>
                  <a:pt x="38" y="1"/>
                  <a:pt x="38" y="1"/>
                </a:cubicBezTo>
                <a:cubicBezTo>
                  <a:pt x="38" y="0"/>
                  <a:pt x="38" y="0"/>
                  <a:pt x="39" y="0"/>
                </a:cubicBezTo>
                <a:cubicBezTo>
                  <a:pt x="41" y="1"/>
                  <a:pt x="41" y="1"/>
                  <a:pt x="41" y="1"/>
                </a:cubicBezTo>
                <a:cubicBezTo>
                  <a:pt x="42" y="1"/>
                  <a:pt x="42" y="2"/>
                  <a:pt x="42" y="2"/>
                </a:cubicBezTo>
                <a:lnTo>
                  <a:pt x="29" y="48"/>
                </a:lnTo>
                <a:close/>
                <a:moveTo>
                  <a:pt x="49" y="42"/>
                </a:moveTo>
                <a:cubicBezTo>
                  <a:pt x="48" y="43"/>
                  <a:pt x="48" y="43"/>
                  <a:pt x="47" y="42"/>
                </a:cubicBezTo>
                <a:cubicBezTo>
                  <a:pt x="45" y="40"/>
                  <a:pt x="45" y="40"/>
                  <a:pt x="45" y="40"/>
                </a:cubicBezTo>
                <a:cubicBezTo>
                  <a:pt x="45" y="40"/>
                  <a:pt x="45" y="39"/>
                  <a:pt x="45" y="39"/>
                </a:cubicBezTo>
                <a:cubicBezTo>
                  <a:pt x="59" y="25"/>
                  <a:pt x="59" y="25"/>
                  <a:pt x="59" y="25"/>
                </a:cubicBezTo>
                <a:cubicBezTo>
                  <a:pt x="45" y="11"/>
                  <a:pt x="45" y="11"/>
                  <a:pt x="45" y="11"/>
                </a:cubicBezTo>
                <a:cubicBezTo>
                  <a:pt x="45" y="10"/>
                  <a:pt x="45" y="9"/>
                  <a:pt x="45" y="9"/>
                </a:cubicBezTo>
                <a:cubicBezTo>
                  <a:pt x="47" y="7"/>
                  <a:pt x="47" y="7"/>
                  <a:pt x="47" y="7"/>
                </a:cubicBezTo>
                <a:cubicBezTo>
                  <a:pt x="48" y="7"/>
                  <a:pt x="48" y="7"/>
                  <a:pt x="49" y="7"/>
                </a:cubicBezTo>
                <a:cubicBezTo>
                  <a:pt x="65" y="24"/>
                  <a:pt x="65" y="24"/>
                  <a:pt x="65" y="24"/>
                </a:cubicBezTo>
                <a:cubicBezTo>
                  <a:pt x="66" y="24"/>
                  <a:pt x="66" y="25"/>
                  <a:pt x="65" y="25"/>
                </a:cubicBezTo>
                <a:lnTo>
                  <a:pt x="49" y="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9" name="淘宝网Chenying0907出品 105"/>
          <p:cNvSpPr>
            <a:spLocks noEditPoints="1"/>
          </p:cNvSpPr>
          <p:nvPr/>
        </p:nvSpPr>
        <p:spPr bwMode="auto">
          <a:xfrm>
            <a:off x="4441032" y="2516189"/>
            <a:ext cx="382587" cy="377825"/>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headEnd/>
            <a:tailEnd/>
          </a:ln>
        </p:spPr>
        <p:txBody>
          <a:bodyPr/>
          <a:lstStyle/>
          <a:p>
            <a:pPr defTabSz="1031626">
              <a:defRPr/>
            </a:pPr>
            <a:endParaRPr lang="en-US" dirty="0">
              <a:solidFill>
                <a:schemeClr val="accent3">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0" name="淘宝网Chenying0907出品 34"/>
          <p:cNvSpPr>
            <a:spLocks noEditPoints="1"/>
          </p:cNvSpPr>
          <p:nvPr/>
        </p:nvSpPr>
        <p:spPr bwMode="auto">
          <a:xfrm>
            <a:off x="8557418" y="2549525"/>
            <a:ext cx="330200" cy="330200"/>
          </a:xfrm>
          <a:custGeom>
            <a:avLst/>
            <a:gdLst>
              <a:gd name="T0" fmla="*/ 27 w 55"/>
              <a:gd name="T1" fmla="*/ 55 h 55"/>
              <a:gd name="T2" fmla="*/ 0 w 55"/>
              <a:gd name="T3" fmla="*/ 28 h 55"/>
              <a:gd name="T4" fmla="*/ 27 w 55"/>
              <a:gd name="T5" fmla="*/ 0 h 55"/>
              <a:gd name="T6" fmla="*/ 55 w 55"/>
              <a:gd name="T7" fmla="*/ 28 h 55"/>
              <a:gd name="T8" fmla="*/ 27 w 55"/>
              <a:gd name="T9" fmla="*/ 55 h 55"/>
              <a:gd name="T10" fmla="*/ 27 w 55"/>
              <a:gd name="T11" fmla="*/ 5 h 55"/>
              <a:gd name="T12" fmla="*/ 4 w 55"/>
              <a:gd name="T13" fmla="*/ 28 h 55"/>
              <a:gd name="T14" fmla="*/ 27 w 55"/>
              <a:gd name="T15" fmla="*/ 51 h 55"/>
              <a:gd name="T16" fmla="*/ 50 w 55"/>
              <a:gd name="T17" fmla="*/ 28 h 55"/>
              <a:gd name="T18" fmla="*/ 27 w 55"/>
              <a:gd name="T19" fmla="*/ 5 h 55"/>
              <a:gd name="T20" fmla="*/ 27 w 55"/>
              <a:gd name="T21" fmla="*/ 46 h 55"/>
              <a:gd name="T22" fmla="*/ 9 w 55"/>
              <a:gd name="T23" fmla="*/ 28 h 55"/>
              <a:gd name="T24" fmla="*/ 27 w 55"/>
              <a:gd name="T25" fmla="*/ 9 h 55"/>
              <a:gd name="T26" fmla="*/ 45 w 55"/>
              <a:gd name="T27" fmla="*/ 28 h 55"/>
              <a:gd name="T28" fmla="*/ 27 w 55"/>
              <a:gd name="T29" fmla="*/ 46 h 55"/>
              <a:gd name="T30" fmla="*/ 27 w 55"/>
              <a:gd name="T31" fmla="*/ 14 h 55"/>
              <a:gd name="T32" fmla="*/ 13 w 55"/>
              <a:gd name="T33" fmla="*/ 28 h 55"/>
              <a:gd name="T34" fmla="*/ 27 w 55"/>
              <a:gd name="T35" fmla="*/ 41 h 55"/>
              <a:gd name="T36" fmla="*/ 41 w 55"/>
              <a:gd name="T37" fmla="*/ 28 h 55"/>
              <a:gd name="T38" fmla="*/ 27 w 55"/>
              <a:gd name="T39" fmla="*/ 14 h 55"/>
              <a:gd name="T40" fmla="*/ 27 w 55"/>
              <a:gd name="T41" fmla="*/ 37 h 55"/>
              <a:gd name="T42" fmla="*/ 18 w 55"/>
              <a:gd name="T43" fmla="*/ 28 h 55"/>
              <a:gd name="T44" fmla="*/ 27 w 55"/>
              <a:gd name="T45" fmla="*/ 19 h 55"/>
              <a:gd name="T46" fmla="*/ 36 w 55"/>
              <a:gd name="T47" fmla="*/ 28 h 55"/>
              <a:gd name="T48" fmla="*/ 27 w 55"/>
              <a:gd name="T49" fmla="*/ 37 h 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5"/>
              <a:gd name="T76" fmla="*/ 0 h 55"/>
              <a:gd name="T77" fmla="*/ 55 w 55"/>
              <a:gd name="T78" fmla="*/ 55 h 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5" h="55">
                <a:moveTo>
                  <a:pt x="27" y="55"/>
                </a:moveTo>
                <a:cubicBezTo>
                  <a:pt x="12" y="55"/>
                  <a:pt x="0" y="43"/>
                  <a:pt x="0" y="28"/>
                </a:cubicBezTo>
                <a:cubicBezTo>
                  <a:pt x="0" y="13"/>
                  <a:pt x="12" y="0"/>
                  <a:pt x="27" y="0"/>
                </a:cubicBezTo>
                <a:cubicBezTo>
                  <a:pt x="42" y="0"/>
                  <a:pt x="55" y="13"/>
                  <a:pt x="55" y="28"/>
                </a:cubicBezTo>
                <a:cubicBezTo>
                  <a:pt x="55" y="43"/>
                  <a:pt x="42" y="55"/>
                  <a:pt x="27" y="55"/>
                </a:cubicBezTo>
                <a:close/>
                <a:moveTo>
                  <a:pt x="27" y="5"/>
                </a:moveTo>
                <a:cubicBezTo>
                  <a:pt x="15" y="5"/>
                  <a:pt x="4" y="15"/>
                  <a:pt x="4" y="28"/>
                </a:cubicBezTo>
                <a:cubicBezTo>
                  <a:pt x="4" y="40"/>
                  <a:pt x="15" y="51"/>
                  <a:pt x="27" y="51"/>
                </a:cubicBezTo>
                <a:cubicBezTo>
                  <a:pt x="40" y="51"/>
                  <a:pt x="50" y="40"/>
                  <a:pt x="50" y="28"/>
                </a:cubicBezTo>
                <a:cubicBezTo>
                  <a:pt x="50" y="15"/>
                  <a:pt x="40" y="5"/>
                  <a:pt x="27" y="5"/>
                </a:cubicBezTo>
                <a:close/>
                <a:moveTo>
                  <a:pt x="27" y="46"/>
                </a:moveTo>
                <a:cubicBezTo>
                  <a:pt x="17" y="46"/>
                  <a:pt x="9" y="38"/>
                  <a:pt x="9" y="28"/>
                </a:cubicBezTo>
                <a:cubicBezTo>
                  <a:pt x="9" y="18"/>
                  <a:pt x="17" y="9"/>
                  <a:pt x="27" y="9"/>
                </a:cubicBezTo>
                <a:cubicBezTo>
                  <a:pt x="37" y="9"/>
                  <a:pt x="45" y="18"/>
                  <a:pt x="45" y="28"/>
                </a:cubicBezTo>
                <a:cubicBezTo>
                  <a:pt x="45" y="38"/>
                  <a:pt x="37" y="46"/>
                  <a:pt x="27" y="46"/>
                </a:cubicBezTo>
                <a:close/>
                <a:moveTo>
                  <a:pt x="27" y="14"/>
                </a:moveTo>
                <a:cubicBezTo>
                  <a:pt x="20" y="14"/>
                  <a:pt x="13" y="20"/>
                  <a:pt x="13" y="28"/>
                </a:cubicBezTo>
                <a:cubicBezTo>
                  <a:pt x="13" y="35"/>
                  <a:pt x="20" y="41"/>
                  <a:pt x="27" y="41"/>
                </a:cubicBezTo>
                <a:cubicBezTo>
                  <a:pt x="35" y="41"/>
                  <a:pt x="41" y="35"/>
                  <a:pt x="41" y="28"/>
                </a:cubicBezTo>
                <a:cubicBezTo>
                  <a:pt x="41" y="20"/>
                  <a:pt x="35" y="14"/>
                  <a:pt x="27" y="14"/>
                </a:cubicBezTo>
                <a:close/>
                <a:moveTo>
                  <a:pt x="27" y="37"/>
                </a:moveTo>
                <a:cubicBezTo>
                  <a:pt x="22" y="37"/>
                  <a:pt x="18" y="33"/>
                  <a:pt x="18" y="28"/>
                </a:cubicBezTo>
                <a:cubicBezTo>
                  <a:pt x="18" y="23"/>
                  <a:pt x="22" y="19"/>
                  <a:pt x="27" y="19"/>
                </a:cubicBezTo>
                <a:cubicBezTo>
                  <a:pt x="32" y="19"/>
                  <a:pt x="36" y="23"/>
                  <a:pt x="36" y="28"/>
                </a:cubicBezTo>
                <a:cubicBezTo>
                  <a:pt x="36" y="33"/>
                  <a:pt x="32" y="37"/>
                  <a:pt x="27"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71" name="Group 81"/>
          <p:cNvGrpSpPr>
            <a:grpSpLocks/>
          </p:cNvGrpSpPr>
          <p:nvPr/>
        </p:nvGrpSpPr>
        <p:grpSpPr bwMode="auto">
          <a:xfrm>
            <a:off x="3040857" y="1893889"/>
            <a:ext cx="771525" cy="769937"/>
            <a:chOff x="2786183" y="1189182"/>
            <a:chExt cx="921712" cy="921712"/>
          </a:xfrm>
        </p:grpSpPr>
        <p:sp>
          <p:nvSpPr>
            <p:cNvPr id="72" name="Oval 82"/>
            <p:cNvSpPr/>
            <p:nvPr/>
          </p:nvSpPr>
          <p:spPr>
            <a:xfrm>
              <a:off x="2786183" y="1189182"/>
              <a:ext cx="921712" cy="9217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Oval 83"/>
            <p:cNvSpPr/>
            <p:nvPr/>
          </p:nvSpPr>
          <p:spPr>
            <a:xfrm>
              <a:off x="2879112" y="1280403"/>
              <a:ext cx="735852" cy="7392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31626">
                <a:defRPr/>
              </a:pPr>
              <a:r>
                <a:rPr lang="en-US" sz="16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01</a:t>
              </a:r>
            </a:p>
          </p:txBody>
        </p:sp>
      </p:grpSp>
      <p:grpSp>
        <p:nvGrpSpPr>
          <p:cNvPr id="74" name="Group 84"/>
          <p:cNvGrpSpPr>
            <a:grpSpLocks/>
          </p:cNvGrpSpPr>
          <p:nvPr/>
        </p:nvGrpSpPr>
        <p:grpSpPr bwMode="auto">
          <a:xfrm>
            <a:off x="4906169" y="1835151"/>
            <a:ext cx="771525" cy="771525"/>
            <a:chOff x="2786183" y="1189182"/>
            <a:chExt cx="921712" cy="921712"/>
          </a:xfrm>
        </p:grpSpPr>
        <p:sp>
          <p:nvSpPr>
            <p:cNvPr id="75" name="Oval 85"/>
            <p:cNvSpPr/>
            <p:nvPr/>
          </p:nvSpPr>
          <p:spPr>
            <a:xfrm>
              <a:off x="2786183" y="1189182"/>
              <a:ext cx="921712" cy="9217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 name="Oval 86"/>
            <p:cNvSpPr/>
            <p:nvPr/>
          </p:nvSpPr>
          <p:spPr>
            <a:xfrm>
              <a:off x="2879113" y="1282112"/>
              <a:ext cx="735852" cy="7358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31626">
                <a:defRPr/>
              </a:pPr>
              <a:r>
                <a:rPr lang="en-US" sz="1600" b="1"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02</a:t>
              </a:r>
            </a:p>
          </p:txBody>
        </p:sp>
      </p:grpSp>
      <p:grpSp>
        <p:nvGrpSpPr>
          <p:cNvPr id="77" name="Group 87"/>
          <p:cNvGrpSpPr>
            <a:grpSpLocks/>
          </p:cNvGrpSpPr>
          <p:nvPr/>
        </p:nvGrpSpPr>
        <p:grpSpPr bwMode="auto">
          <a:xfrm>
            <a:off x="9054307" y="1604964"/>
            <a:ext cx="769937" cy="771525"/>
            <a:chOff x="2786183" y="1189182"/>
            <a:chExt cx="921712" cy="921712"/>
          </a:xfrm>
        </p:grpSpPr>
        <p:sp>
          <p:nvSpPr>
            <p:cNvPr id="78" name="Oval 88"/>
            <p:cNvSpPr/>
            <p:nvPr/>
          </p:nvSpPr>
          <p:spPr>
            <a:xfrm>
              <a:off x="2786183" y="1189182"/>
              <a:ext cx="921712" cy="9217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9" name="Oval 89"/>
            <p:cNvSpPr/>
            <p:nvPr/>
          </p:nvSpPr>
          <p:spPr>
            <a:xfrm>
              <a:off x="2877404" y="1282111"/>
              <a:ext cx="739270" cy="7358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31626">
                <a:defRPr/>
              </a:pPr>
              <a:r>
                <a:rPr lang="en-US" sz="1600" b="1" dirty="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04</a:t>
              </a:r>
            </a:p>
          </p:txBody>
        </p:sp>
      </p:grpSp>
      <p:grpSp>
        <p:nvGrpSpPr>
          <p:cNvPr id="80" name="Group 90"/>
          <p:cNvGrpSpPr>
            <a:grpSpLocks/>
          </p:cNvGrpSpPr>
          <p:nvPr/>
        </p:nvGrpSpPr>
        <p:grpSpPr bwMode="auto">
          <a:xfrm>
            <a:off x="6981032" y="1627189"/>
            <a:ext cx="769937" cy="769937"/>
            <a:chOff x="2786183" y="1189182"/>
            <a:chExt cx="921712" cy="921712"/>
          </a:xfrm>
        </p:grpSpPr>
        <p:sp>
          <p:nvSpPr>
            <p:cNvPr id="81" name="Oval 91"/>
            <p:cNvSpPr/>
            <p:nvPr/>
          </p:nvSpPr>
          <p:spPr>
            <a:xfrm>
              <a:off x="2786183" y="1189182"/>
              <a:ext cx="921712" cy="9217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 name="Oval 92"/>
            <p:cNvSpPr/>
            <p:nvPr/>
          </p:nvSpPr>
          <p:spPr>
            <a:xfrm>
              <a:off x="2877404" y="1280403"/>
              <a:ext cx="739270" cy="7392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31626">
                <a:defRPr/>
              </a:pPr>
              <a:r>
                <a:rPr lang="en-US" sz="1600" b="1" dirty="0">
                  <a:solidFill>
                    <a:schemeClr val="accent3"/>
                  </a:solidFill>
                  <a:latin typeface="微软雅黑" panose="020B0503020204020204" pitchFamily="34" charset="-122"/>
                  <a:ea typeface="微软雅黑" panose="020B0503020204020204" pitchFamily="34" charset="-122"/>
                  <a:sym typeface="微软雅黑" panose="020B0503020204020204" pitchFamily="34" charset="-122"/>
                </a:rPr>
                <a:t>03</a:t>
              </a:r>
            </a:p>
          </p:txBody>
        </p:sp>
      </p:grpSp>
      <p:grpSp>
        <p:nvGrpSpPr>
          <p:cNvPr id="39" name="淘宝网Chenying0907出品 38"/>
          <p:cNvGrpSpPr/>
          <p:nvPr/>
        </p:nvGrpSpPr>
        <p:grpSpPr>
          <a:xfrm>
            <a:off x="1339133" y="4734118"/>
            <a:ext cx="9451404" cy="1550145"/>
            <a:chOff x="-1045868" y="9079724"/>
            <a:chExt cx="25199365" cy="4159392"/>
          </a:xfrm>
        </p:grpSpPr>
        <p:sp>
          <p:nvSpPr>
            <p:cNvPr id="40" name="Title 20"/>
            <p:cNvSpPr txBox="1">
              <a:spLocks/>
            </p:cNvSpPr>
            <p:nvPr/>
          </p:nvSpPr>
          <p:spPr>
            <a:xfrm>
              <a:off x="7643563" y="9079724"/>
              <a:ext cx="6701526" cy="1156168"/>
            </a:xfrm>
            <a:prstGeom prst="rect">
              <a:avLst/>
            </a:prstGeom>
          </p:spPr>
          <p:txBody>
            <a:bodyPr wrap="none" lIns="0" tIns="0" rIns="0" bIns="0" anchor="ctr">
              <a:spAutoFit/>
            </a:bodyPr>
            <a:lstStyle>
              <a:defPPr>
                <a:defRPr lang="zh-CN"/>
              </a:defPPr>
              <a:lvl1pPr defTabSz="1021227">
                <a:defRPr sz="2800" b="1">
                  <a:latin typeface="微软雅黑" pitchFamily="34" charset="-122"/>
                  <a:ea typeface="微软雅黑" pitchFamily="34" charset="-122"/>
                </a:defRPr>
              </a:lvl1pPr>
            </a:lstStyle>
            <a:p>
              <a:r>
                <a:rPr lang="zh-CN" altLang="en-US" dirty="0">
                  <a:sym typeface="微软雅黑" panose="020B0503020204020204" pitchFamily="34" charset="-122"/>
                </a:rPr>
                <a:t>输入您的副标题</a:t>
              </a:r>
              <a:endParaRPr lang="en-US" dirty="0">
                <a:sym typeface="微软雅黑" panose="020B0503020204020204" pitchFamily="34" charset="-122"/>
              </a:endParaRPr>
            </a:p>
          </p:txBody>
        </p:sp>
        <p:sp>
          <p:nvSpPr>
            <p:cNvPr id="41" name="TextBox 40"/>
            <p:cNvSpPr txBox="1"/>
            <p:nvPr/>
          </p:nvSpPr>
          <p:spPr>
            <a:xfrm>
              <a:off x="-1045868" y="10736837"/>
              <a:ext cx="25199365" cy="2502279"/>
            </a:xfrm>
            <a:prstGeom prst="rect">
              <a:avLst/>
            </a:prstGeom>
            <a:noFill/>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r>
                <a:rPr lang="zh-CN" altLang="en-US" dirty="0">
                  <a:sym typeface="微软雅黑" panose="020B0503020204020204" pitchFamily="34" charset="-122"/>
                </a:rPr>
                <a:t>输入您的简短文字介绍内容，内容务必精简。输入您的简短文字介绍内容，内容务必精简。输入您的简短文字介绍内容，内容务必精简。输入您的简短文字介绍内容，内容务必精简。输入您的简短文字介绍内容，内容务必精简。输入您的简短文字介绍内容</a:t>
              </a:r>
              <a:endParaRPr lang="en-US" altLang="zh-CN" dirty="0">
                <a:sym typeface="微软雅黑" panose="020B0503020204020204" pitchFamily="34" charset="-122"/>
              </a:endParaRPr>
            </a:p>
          </p:txBody>
        </p:sp>
      </p:grpSp>
      <p:sp>
        <p:nvSpPr>
          <p:cNvPr id="2" name="灯片编号占位符 1"/>
          <p:cNvSpPr>
            <a:spLocks noGrp="1"/>
          </p:cNvSpPr>
          <p:nvPr>
            <p:ph type="sldNum" sz="quarter" idx="4294967295"/>
          </p:nvPr>
        </p:nvSpPr>
        <p:spPr>
          <a:xfrm>
            <a:off x="11701463" y="6450013"/>
            <a:ext cx="490537" cy="365125"/>
          </a:xfrm>
        </p:spPr>
        <p:txBody>
          <a:bodyPr/>
          <a:lstStyle/>
          <a:p>
            <a:fld id="{4C768070-880A-4F19-BCFD-7D90584E8C07}" type="slidenum">
              <a:rPr lang="zh-CN" altLang="en-US" smtClean="0">
                <a:latin typeface="微软雅黑" panose="020B0503020204020204" pitchFamily="34" charset="-122"/>
                <a:ea typeface="微软雅黑" panose="020B0503020204020204" pitchFamily="34" charset="-122"/>
                <a:sym typeface="微软雅黑" panose="020B0503020204020204" pitchFamily="34" charset="-122"/>
              </a:rPr>
              <a:pPr/>
              <a:t>16</a:t>
            </a:fld>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773169609"/>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childTnLst>
                          </p:cTn>
                        </p:par>
                        <p:par>
                          <p:cTn id="10" fill="hold">
                            <p:stCondLst>
                              <p:cond delay="500"/>
                            </p:stCondLst>
                            <p:childTnLst>
                              <p:par>
                                <p:cTn id="11" presetID="53" presetClass="entr" presetSubtype="0" fill="hold" nodeType="afterEffect">
                                  <p:stCondLst>
                                    <p:cond delay="0"/>
                                  </p:stCondLst>
                                  <p:childTnLst>
                                    <p:set>
                                      <p:cBhvr>
                                        <p:cTn id="12" dur="1" fill="hold">
                                          <p:stCondLst>
                                            <p:cond delay="0"/>
                                          </p:stCondLst>
                                        </p:cTn>
                                        <p:tgtEl>
                                          <p:spTgt spid="71"/>
                                        </p:tgtEl>
                                        <p:attrNameLst>
                                          <p:attrName>style.visibility</p:attrName>
                                        </p:attrNameLst>
                                      </p:cBhvr>
                                      <p:to>
                                        <p:strVal val="visible"/>
                                      </p:to>
                                    </p:set>
                                    <p:anim calcmode="lin" valueType="num">
                                      <p:cBhvr>
                                        <p:cTn id="13" dur="500" fill="hold"/>
                                        <p:tgtEl>
                                          <p:spTgt spid="71"/>
                                        </p:tgtEl>
                                        <p:attrNameLst>
                                          <p:attrName>ppt_w</p:attrName>
                                        </p:attrNameLst>
                                      </p:cBhvr>
                                      <p:tavLst>
                                        <p:tav tm="0">
                                          <p:val>
                                            <p:fltVal val="0"/>
                                          </p:val>
                                        </p:tav>
                                        <p:tav tm="100000">
                                          <p:val>
                                            <p:strVal val="#ppt_w"/>
                                          </p:val>
                                        </p:tav>
                                      </p:tavLst>
                                    </p:anim>
                                    <p:anim calcmode="lin" valueType="num">
                                      <p:cBhvr>
                                        <p:cTn id="14" dur="500" fill="hold"/>
                                        <p:tgtEl>
                                          <p:spTgt spid="71"/>
                                        </p:tgtEl>
                                        <p:attrNameLst>
                                          <p:attrName>ppt_h</p:attrName>
                                        </p:attrNameLst>
                                      </p:cBhvr>
                                      <p:tavLst>
                                        <p:tav tm="0">
                                          <p:val>
                                            <p:fltVal val="0"/>
                                          </p:val>
                                        </p:tav>
                                        <p:tav tm="100000">
                                          <p:val>
                                            <p:strVal val="#ppt_h"/>
                                          </p:val>
                                        </p:tav>
                                      </p:tavLst>
                                    </p:anim>
                                    <p:animEffect transition="in" filter="fade">
                                      <p:cBhvr>
                                        <p:cTn id="15" dur="500"/>
                                        <p:tgtEl>
                                          <p:spTgt spid="71"/>
                                        </p:tgtEl>
                                      </p:cBhvr>
                                    </p:animEffect>
                                  </p:childTnLst>
                                </p:cTn>
                              </p:par>
                            </p:childTnLst>
                          </p:cTn>
                        </p:par>
                        <p:par>
                          <p:cTn id="16" fill="hold">
                            <p:stCondLst>
                              <p:cond delay="1000"/>
                            </p:stCondLst>
                            <p:childTnLst>
                              <p:par>
                                <p:cTn id="17" presetID="53" presetClass="entr" presetSubtype="0" fill="hold" grpId="0" nodeType="after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p:cTn id="19" dur="500" fill="hold"/>
                                        <p:tgtEl>
                                          <p:spTgt spid="67"/>
                                        </p:tgtEl>
                                        <p:attrNameLst>
                                          <p:attrName>ppt_w</p:attrName>
                                        </p:attrNameLst>
                                      </p:cBhvr>
                                      <p:tavLst>
                                        <p:tav tm="0">
                                          <p:val>
                                            <p:fltVal val="0"/>
                                          </p:val>
                                        </p:tav>
                                        <p:tav tm="100000">
                                          <p:val>
                                            <p:strVal val="#ppt_w"/>
                                          </p:val>
                                        </p:tav>
                                      </p:tavLst>
                                    </p:anim>
                                    <p:anim calcmode="lin" valueType="num">
                                      <p:cBhvr>
                                        <p:cTn id="20" dur="500" fill="hold"/>
                                        <p:tgtEl>
                                          <p:spTgt spid="67"/>
                                        </p:tgtEl>
                                        <p:attrNameLst>
                                          <p:attrName>ppt_h</p:attrName>
                                        </p:attrNameLst>
                                      </p:cBhvr>
                                      <p:tavLst>
                                        <p:tav tm="0">
                                          <p:val>
                                            <p:fltVal val="0"/>
                                          </p:val>
                                        </p:tav>
                                        <p:tav tm="100000">
                                          <p:val>
                                            <p:strVal val="#ppt_h"/>
                                          </p:val>
                                        </p:tav>
                                      </p:tavLst>
                                    </p:anim>
                                    <p:animEffect transition="in" filter="fade">
                                      <p:cBhvr>
                                        <p:cTn id="21" dur="500"/>
                                        <p:tgtEl>
                                          <p:spTgt spid="67"/>
                                        </p:tgtEl>
                                      </p:cBhvr>
                                    </p:animEffect>
                                  </p:childTnLst>
                                </p:cTn>
                              </p:par>
                              <p:par>
                                <p:cTn id="22" presetID="2" presetClass="entr" presetSubtype="4" accel="50000" decel="50000" fill="hold" nodeType="withEffect">
                                  <p:stCondLst>
                                    <p:cond delay="0"/>
                                  </p:stCondLst>
                                  <p:childTnLst>
                                    <p:set>
                                      <p:cBhvr>
                                        <p:cTn id="23" dur="1" fill="hold">
                                          <p:stCondLst>
                                            <p:cond delay="0"/>
                                          </p:stCondLst>
                                        </p:cTn>
                                        <p:tgtEl>
                                          <p:spTgt spid="47"/>
                                        </p:tgtEl>
                                        <p:attrNameLst>
                                          <p:attrName>style.visibility</p:attrName>
                                        </p:attrNameLst>
                                      </p:cBhvr>
                                      <p:to>
                                        <p:strVal val="visible"/>
                                      </p:to>
                                    </p:set>
                                    <p:anim calcmode="lin" valueType="num">
                                      <p:cBhvr additive="base">
                                        <p:cTn id="24" dur="500" fill="hold"/>
                                        <p:tgtEl>
                                          <p:spTgt spid="47"/>
                                        </p:tgtEl>
                                        <p:attrNameLst>
                                          <p:attrName>ppt_x</p:attrName>
                                        </p:attrNameLst>
                                      </p:cBhvr>
                                      <p:tavLst>
                                        <p:tav tm="0">
                                          <p:val>
                                            <p:strVal val="#ppt_x"/>
                                          </p:val>
                                        </p:tav>
                                        <p:tav tm="100000">
                                          <p:val>
                                            <p:strVal val="#ppt_x"/>
                                          </p:val>
                                        </p:tav>
                                      </p:tavLst>
                                    </p:anim>
                                    <p:anim calcmode="lin" valueType="num">
                                      <p:cBhvr additive="base">
                                        <p:cTn id="25" dur="500" fill="hold"/>
                                        <p:tgtEl>
                                          <p:spTgt spid="47"/>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53" presetClass="entr" presetSubtype="0"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 calcmode="lin" valueType="num">
                                      <p:cBhvr>
                                        <p:cTn id="29" dur="500" fill="hold"/>
                                        <p:tgtEl>
                                          <p:spTgt spid="50"/>
                                        </p:tgtEl>
                                        <p:attrNameLst>
                                          <p:attrName>ppt_w</p:attrName>
                                        </p:attrNameLst>
                                      </p:cBhvr>
                                      <p:tavLst>
                                        <p:tav tm="0">
                                          <p:val>
                                            <p:fltVal val="0"/>
                                          </p:val>
                                        </p:tav>
                                        <p:tav tm="100000">
                                          <p:val>
                                            <p:strVal val="#ppt_w"/>
                                          </p:val>
                                        </p:tav>
                                      </p:tavLst>
                                    </p:anim>
                                    <p:anim calcmode="lin" valueType="num">
                                      <p:cBhvr>
                                        <p:cTn id="30" dur="500" fill="hold"/>
                                        <p:tgtEl>
                                          <p:spTgt spid="50"/>
                                        </p:tgtEl>
                                        <p:attrNameLst>
                                          <p:attrName>ppt_h</p:attrName>
                                        </p:attrNameLst>
                                      </p:cBhvr>
                                      <p:tavLst>
                                        <p:tav tm="0">
                                          <p:val>
                                            <p:fltVal val="0"/>
                                          </p:val>
                                        </p:tav>
                                        <p:tav tm="100000">
                                          <p:val>
                                            <p:strVal val="#ppt_h"/>
                                          </p:val>
                                        </p:tav>
                                      </p:tavLst>
                                    </p:anim>
                                    <p:animEffect transition="in" filter="fade">
                                      <p:cBhvr>
                                        <p:cTn id="31" dur="500"/>
                                        <p:tgtEl>
                                          <p:spTgt spid="50"/>
                                        </p:tgtEl>
                                      </p:cBhvr>
                                    </p:animEffect>
                                  </p:childTnLst>
                                </p:cTn>
                              </p:par>
                            </p:childTnLst>
                          </p:cTn>
                        </p:par>
                        <p:par>
                          <p:cTn id="32" fill="hold">
                            <p:stCondLst>
                              <p:cond delay="2000"/>
                            </p:stCondLst>
                            <p:childTnLst>
                              <p:par>
                                <p:cTn id="33" presetID="53" presetClass="entr" presetSubtype="0" fill="hold" nodeType="afterEffect">
                                  <p:stCondLst>
                                    <p:cond delay="0"/>
                                  </p:stCondLst>
                                  <p:childTnLst>
                                    <p:set>
                                      <p:cBhvr>
                                        <p:cTn id="34" dur="1" fill="hold">
                                          <p:stCondLst>
                                            <p:cond delay="0"/>
                                          </p:stCondLst>
                                        </p:cTn>
                                        <p:tgtEl>
                                          <p:spTgt spid="74"/>
                                        </p:tgtEl>
                                        <p:attrNameLst>
                                          <p:attrName>style.visibility</p:attrName>
                                        </p:attrNameLst>
                                      </p:cBhvr>
                                      <p:to>
                                        <p:strVal val="visible"/>
                                      </p:to>
                                    </p:set>
                                    <p:anim calcmode="lin" valueType="num">
                                      <p:cBhvr>
                                        <p:cTn id="35" dur="500" fill="hold"/>
                                        <p:tgtEl>
                                          <p:spTgt spid="74"/>
                                        </p:tgtEl>
                                        <p:attrNameLst>
                                          <p:attrName>ppt_w</p:attrName>
                                        </p:attrNameLst>
                                      </p:cBhvr>
                                      <p:tavLst>
                                        <p:tav tm="0">
                                          <p:val>
                                            <p:fltVal val="0"/>
                                          </p:val>
                                        </p:tav>
                                        <p:tav tm="100000">
                                          <p:val>
                                            <p:strVal val="#ppt_w"/>
                                          </p:val>
                                        </p:tav>
                                      </p:tavLst>
                                    </p:anim>
                                    <p:anim calcmode="lin" valueType="num">
                                      <p:cBhvr>
                                        <p:cTn id="36" dur="500" fill="hold"/>
                                        <p:tgtEl>
                                          <p:spTgt spid="74"/>
                                        </p:tgtEl>
                                        <p:attrNameLst>
                                          <p:attrName>ppt_h</p:attrName>
                                        </p:attrNameLst>
                                      </p:cBhvr>
                                      <p:tavLst>
                                        <p:tav tm="0">
                                          <p:val>
                                            <p:fltVal val="0"/>
                                          </p:val>
                                        </p:tav>
                                        <p:tav tm="100000">
                                          <p:val>
                                            <p:strVal val="#ppt_h"/>
                                          </p:val>
                                        </p:tav>
                                      </p:tavLst>
                                    </p:anim>
                                    <p:animEffect transition="in" filter="fade">
                                      <p:cBhvr>
                                        <p:cTn id="37" dur="500"/>
                                        <p:tgtEl>
                                          <p:spTgt spid="74"/>
                                        </p:tgtEl>
                                      </p:cBhvr>
                                    </p:animEffect>
                                  </p:childTnLst>
                                </p:cTn>
                              </p:par>
                            </p:childTnLst>
                          </p:cTn>
                        </p:par>
                        <p:par>
                          <p:cTn id="38" fill="hold">
                            <p:stCondLst>
                              <p:cond delay="2500"/>
                            </p:stCondLst>
                            <p:childTnLst>
                              <p:par>
                                <p:cTn id="39" presetID="53" presetClass="entr" presetSubtype="0" fill="hold" nodeType="afterEffect">
                                  <p:stCondLst>
                                    <p:cond delay="0"/>
                                  </p:stCondLst>
                                  <p:childTnLst>
                                    <p:set>
                                      <p:cBhvr>
                                        <p:cTn id="40" dur="1" fill="hold">
                                          <p:stCondLst>
                                            <p:cond delay="0"/>
                                          </p:stCondLst>
                                        </p:cTn>
                                        <p:tgtEl>
                                          <p:spTgt spid="69"/>
                                        </p:tgtEl>
                                        <p:attrNameLst>
                                          <p:attrName>style.visibility</p:attrName>
                                        </p:attrNameLst>
                                      </p:cBhvr>
                                      <p:to>
                                        <p:strVal val="visible"/>
                                      </p:to>
                                    </p:set>
                                    <p:anim calcmode="lin" valueType="num">
                                      <p:cBhvr>
                                        <p:cTn id="41" dur="500" fill="hold"/>
                                        <p:tgtEl>
                                          <p:spTgt spid="69"/>
                                        </p:tgtEl>
                                        <p:attrNameLst>
                                          <p:attrName>ppt_w</p:attrName>
                                        </p:attrNameLst>
                                      </p:cBhvr>
                                      <p:tavLst>
                                        <p:tav tm="0">
                                          <p:val>
                                            <p:fltVal val="0"/>
                                          </p:val>
                                        </p:tav>
                                        <p:tav tm="100000">
                                          <p:val>
                                            <p:strVal val="#ppt_w"/>
                                          </p:val>
                                        </p:tav>
                                      </p:tavLst>
                                    </p:anim>
                                    <p:anim calcmode="lin" valueType="num">
                                      <p:cBhvr>
                                        <p:cTn id="42" dur="500" fill="hold"/>
                                        <p:tgtEl>
                                          <p:spTgt spid="69"/>
                                        </p:tgtEl>
                                        <p:attrNameLst>
                                          <p:attrName>ppt_h</p:attrName>
                                        </p:attrNameLst>
                                      </p:cBhvr>
                                      <p:tavLst>
                                        <p:tav tm="0">
                                          <p:val>
                                            <p:fltVal val="0"/>
                                          </p:val>
                                        </p:tav>
                                        <p:tav tm="100000">
                                          <p:val>
                                            <p:strVal val="#ppt_h"/>
                                          </p:val>
                                        </p:tav>
                                      </p:tavLst>
                                    </p:anim>
                                    <p:animEffect transition="in" filter="fade">
                                      <p:cBhvr>
                                        <p:cTn id="43" dur="500"/>
                                        <p:tgtEl>
                                          <p:spTgt spid="69"/>
                                        </p:tgtEl>
                                      </p:cBhvr>
                                    </p:animEffect>
                                  </p:childTnLst>
                                </p:cTn>
                              </p:par>
                              <p:par>
                                <p:cTn id="44" presetID="2" presetClass="entr" presetSubtype="4" accel="50000" decel="50000" fill="hold" nodeType="withEffect">
                                  <p:stCondLst>
                                    <p:cond delay="0"/>
                                  </p:stCondLst>
                                  <p:childTnLst>
                                    <p:set>
                                      <p:cBhvr>
                                        <p:cTn id="45" dur="1" fill="hold">
                                          <p:stCondLst>
                                            <p:cond delay="0"/>
                                          </p:stCondLst>
                                        </p:cTn>
                                        <p:tgtEl>
                                          <p:spTgt spid="51"/>
                                        </p:tgtEl>
                                        <p:attrNameLst>
                                          <p:attrName>style.visibility</p:attrName>
                                        </p:attrNameLst>
                                      </p:cBhvr>
                                      <p:to>
                                        <p:strVal val="visible"/>
                                      </p:to>
                                    </p:set>
                                    <p:anim calcmode="lin" valueType="num">
                                      <p:cBhvr additive="base">
                                        <p:cTn id="46" dur="500" fill="hold"/>
                                        <p:tgtEl>
                                          <p:spTgt spid="51"/>
                                        </p:tgtEl>
                                        <p:attrNameLst>
                                          <p:attrName>ppt_x</p:attrName>
                                        </p:attrNameLst>
                                      </p:cBhvr>
                                      <p:tavLst>
                                        <p:tav tm="0">
                                          <p:val>
                                            <p:strVal val="#ppt_x"/>
                                          </p:val>
                                        </p:tav>
                                        <p:tav tm="100000">
                                          <p:val>
                                            <p:strVal val="#ppt_x"/>
                                          </p:val>
                                        </p:tav>
                                      </p:tavLst>
                                    </p:anim>
                                    <p:anim calcmode="lin" valueType="num">
                                      <p:cBhvr additive="base">
                                        <p:cTn id="47" dur="500" fill="hold"/>
                                        <p:tgtEl>
                                          <p:spTgt spid="51"/>
                                        </p:tgtEl>
                                        <p:attrNameLst>
                                          <p:attrName>ppt_y</p:attrName>
                                        </p:attrNameLst>
                                      </p:cBhvr>
                                      <p:tavLst>
                                        <p:tav tm="0">
                                          <p:val>
                                            <p:strVal val="1+#ppt_h/2"/>
                                          </p:val>
                                        </p:tav>
                                        <p:tav tm="100000">
                                          <p:val>
                                            <p:strVal val="#ppt_y"/>
                                          </p:val>
                                        </p:tav>
                                      </p:tavLst>
                                    </p:anim>
                                  </p:childTnLst>
                                </p:cTn>
                              </p:par>
                            </p:childTnLst>
                          </p:cTn>
                        </p:par>
                        <p:par>
                          <p:cTn id="48" fill="hold">
                            <p:stCondLst>
                              <p:cond delay="3000"/>
                            </p:stCondLst>
                            <p:childTnLst>
                              <p:par>
                                <p:cTn id="49" presetID="53" presetClass="entr" presetSubtype="0" fill="hold" grpId="0" nodeType="afterEffect">
                                  <p:stCondLst>
                                    <p:cond delay="0"/>
                                  </p:stCondLst>
                                  <p:childTnLst>
                                    <p:set>
                                      <p:cBhvr>
                                        <p:cTn id="50" dur="1" fill="hold">
                                          <p:stCondLst>
                                            <p:cond delay="0"/>
                                          </p:stCondLst>
                                        </p:cTn>
                                        <p:tgtEl>
                                          <p:spTgt spid="59"/>
                                        </p:tgtEl>
                                        <p:attrNameLst>
                                          <p:attrName>style.visibility</p:attrName>
                                        </p:attrNameLst>
                                      </p:cBhvr>
                                      <p:to>
                                        <p:strVal val="visible"/>
                                      </p:to>
                                    </p:set>
                                    <p:anim calcmode="lin" valueType="num">
                                      <p:cBhvr>
                                        <p:cTn id="51" dur="500" fill="hold"/>
                                        <p:tgtEl>
                                          <p:spTgt spid="59"/>
                                        </p:tgtEl>
                                        <p:attrNameLst>
                                          <p:attrName>ppt_w</p:attrName>
                                        </p:attrNameLst>
                                      </p:cBhvr>
                                      <p:tavLst>
                                        <p:tav tm="0">
                                          <p:val>
                                            <p:fltVal val="0"/>
                                          </p:val>
                                        </p:tav>
                                        <p:tav tm="100000">
                                          <p:val>
                                            <p:strVal val="#ppt_w"/>
                                          </p:val>
                                        </p:tav>
                                      </p:tavLst>
                                    </p:anim>
                                    <p:anim calcmode="lin" valueType="num">
                                      <p:cBhvr>
                                        <p:cTn id="52" dur="500" fill="hold"/>
                                        <p:tgtEl>
                                          <p:spTgt spid="59"/>
                                        </p:tgtEl>
                                        <p:attrNameLst>
                                          <p:attrName>ppt_h</p:attrName>
                                        </p:attrNameLst>
                                      </p:cBhvr>
                                      <p:tavLst>
                                        <p:tav tm="0">
                                          <p:val>
                                            <p:fltVal val="0"/>
                                          </p:val>
                                        </p:tav>
                                        <p:tav tm="100000">
                                          <p:val>
                                            <p:strVal val="#ppt_h"/>
                                          </p:val>
                                        </p:tav>
                                      </p:tavLst>
                                    </p:anim>
                                    <p:animEffect transition="in" filter="fade">
                                      <p:cBhvr>
                                        <p:cTn id="53" dur="500"/>
                                        <p:tgtEl>
                                          <p:spTgt spid="59"/>
                                        </p:tgtEl>
                                      </p:cBhvr>
                                    </p:animEffect>
                                  </p:childTnLst>
                                </p:cTn>
                              </p:par>
                            </p:childTnLst>
                          </p:cTn>
                        </p:par>
                        <p:par>
                          <p:cTn id="54" fill="hold">
                            <p:stCondLst>
                              <p:cond delay="3500"/>
                            </p:stCondLst>
                            <p:childTnLst>
                              <p:par>
                                <p:cTn id="55" presetID="53" presetClass="entr" presetSubtype="0" fill="hold" nodeType="afterEffect">
                                  <p:stCondLst>
                                    <p:cond delay="0"/>
                                  </p:stCondLst>
                                  <p:childTnLst>
                                    <p:set>
                                      <p:cBhvr>
                                        <p:cTn id="56" dur="1" fill="hold">
                                          <p:stCondLst>
                                            <p:cond delay="0"/>
                                          </p:stCondLst>
                                        </p:cTn>
                                        <p:tgtEl>
                                          <p:spTgt spid="80"/>
                                        </p:tgtEl>
                                        <p:attrNameLst>
                                          <p:attrName>style.visibility</p:attrName>
                                        </p:attrNameLst>
                                      </p:cBhvr>
                                      <p:to>
                                        <p:strVal val="visible"/>
                                      </p:to>
                                    </p:set>
                                    <p:anim calcmode="lin" valueType="num">
                                      <p:cBhvr>
                                        <p:cTn id="57" dur="500" fill="hold"/>
                                        <p:tgtEl>
                                          <p:spTgt spid="80"/>
                                        </p:tgtEl>
                                        <p:attrNameLst>
                                          <p:attrName>ppt_w</p:attrName>
                                        </p:attrNameLst>
                                      </p:cBhvr>
                                      <p:tavLst>
                                        <p:tav tm="0">
                                          <p:val>
                                            <p:fltVal val="0"/>
                                          </p:val>
                                        </p:tav>
                                        <p:tav tm="100000">
                                          <p:val>
                                            <p:strVal val="#ppt_w"/>
                                          </p:val>
                                        </p:tav>
                                      </p:tavLst>
                                    </p:anim>
                                    <p:anim calcmode="lin" valueType="num">
                                      <p:cBhvr>
                                        <p:cTn id="58" dur="500" fill="hold"/>
                                        <p:tgtEl>
                                          <p:spTgt spid="80"/>
                                        </p:tgtEl>
                                        <p:attrNameLst>
                                          <p:attrName>ppt_h</p:attrName>
                                        </p:attrNameLst>
                                      </p:cBhvr>
                                      <p:tavLst>
                                        <p:tav tm="0">
                                          <p:val>
                                            <p:fltVal val="0"/>
                                          </p:val>
                                        </p:tav>
                                        <p:tav tm="100000">
                                          <p:val>
                                            <p:strVal val="#ppt_h"/>
                                          </p:val>
                                        </p:tav>
                                      </p:tavLst>
                                    </p:anim>
                                    <p:animEffect transition="in" filter="fade">
                                      <p:cBhvr>
                                        <p:cTn id="59" dur="500"/>
                                        <p:tgtEl>
                                          <p:spTgt spid="80"/>
                                        </p:tgtEl>
                                      </p:cBhvr>
                                    </p:animEffect>
                                  </p:childTnLst>
                                </p:cTn>
                              </p:par>
                            </p:childTnLst>
                          </p:cTn>
                        </p:par>
                        <p:par>
                          <p:cTn id="60" fill="hold">
                            <p:stCondLst>
                              <p:cond delay="4000"/>
                            </p:stCondLst>
                            <p:childTnLst>
                              <p:par>
                                <p:cTn id="61" presetID="53" presetClass="entr" presetSubtype="0" fill="hold" grpId="0" nodeType="afterEffect">
                                  <p:stCondLst>
                                    <p:cond delay="0"/>
                                  </p:stCondLst>
                                  <p:childTnLst>
                                    <p:set>
                                      <p:cBhvr>
                                        <p:cTn id="62" dur="1" fill="hold">
                                          <p:stCondLst>
                                            <p:cond delay="0"/>
                                          </p:stCondLst>
                                        </p:cTn>
                                        <p:tgtEl>
                                          <p:spTgt spid="68"/>
                                        </p:tgtEl>
                                        <p:attrNameLst>
                                          <p:attrName>style.visibility</p:attrName>
                                        </p:attrNameLst>
                                      </p:cBhvr>
                                      <p:to>
                                        <p:strVal val="visible"/>
                                      </p:to>
                                    </p:set>
                                    <p:anim calcmode="lin" valueType="num">
                                      <p:cBhvr>
                                        <p:cTn id="63" dur="500" fill="hold"/>
                                        <p:tgtEl>
                                          <p:spTgt spid="68"/>
                                        </p:tgtEl>
                                        <p:attrNameLst>
                                          <p:attrName>ppt_w</p:attrName>
                                        </p:attrNameLst>
                                      </p:cBhvr>
                                      <p:tavLst>
                                        <p:tav tm="0">
                                          <p:val>
                                            <p:fltVal val="0"/>
                                          </p:val>
                                        </p:tav>
                                        <p:tav tm="100000">
                                          <p:val>
                                            <p:strVal val="#ppt_w"/>
                                          </p:val>
                                        </p:tav>
                                      </p:tavLst>
                                    </p:anim>
                                    <p:anim calcmode="lin" valueType="num">
                                      <p:cBhvr>
                                        <p:cTn id="64" dur="500" fill="hold"/>
                                        <p:tgtEl>
                                          <p:spTgt spid="68"/>
                                        </p:tgtEl>
                                        <p:attrNameLst>
                                          <p:attrName>ppt_h</p:attrName>
                                        </p:attrNameLst>
                                      </p:cBhvr>
                                      <p:tavLst>
                                        <p:tav tm="0">
                                          <p:val>
                                            <p:fltVal val="0"/>
                                          </p:val>
                                        </p:tav>
                                        <p:tav tm="100000">
                                          <p:val>
                                            <p:strVal val="#ppt_h"/>
                                          </p:val>
                                        </p:tav>
                                      </p:tavLst>
                                    </p:anim>
                                    <p:animEffect transition="in" filter="fade">
                                      <p:cBhvr>
                                        <p:cTn id="65" dur="500"/>
                                        <p:tgtEl>
                                          <p:spTgt spid="68"/>
                                        </p:tgtEl>
                                      </p:cBhvr>
                                    </p:animEffect>
                                  </p:childTnLst>
                                </p:cTn>
                              </p:par>
                              <p:par>
                                <p:cTn id="66" presetID="2" presetClass="entr" presetSubtype="4" accel="50000" decel="50000" fill="hold" nodeType="withEffect">
                                  <p:stCondLst>
                                    <p:cond delay="0"/>
                                  </p:stCondLst>
                                  <p:childTnLst>
                                    <p:set>
                                      <p:cBhvr>
                                        <p:cTn id="67" dur="1" fill="hold">
                                          <p:stCondLst>
                                            <p:cond delay="0"/>
                                          </p:stCondLst>
                                        </p:cTn>
                                        <p:tgtEl>
                                          <p:spTgt spid="60"/>
                                        </p:tgtEl>
                                        <p:attrNameLst>
                                          <p:attrName>style.visibility</p:attrName>
                                        </p:attrNameLst>
                                      </p:cBhvr>
                                      <p:to>
                                        <p:strVal val="visible"/>
                                      </p:to>
                                    </p:set>
                                    <p:anim calcmode="lin" valueType="num">
                                      <p:cBhvr additive="base">
                                        <p:cTn id="68" dur="500" fill="hold"/>
                                        <p:tgtEl>
                                          <p:spTgt spid="60"/>
                                        </p:tgtEl>
                                        <p:attrNameLst>
                                          <p:attrName>ppt_x</p:attrName>
                                        </p:attrNameLst>
                                      </p:cBhvr>
                                      <p:tavLst>
                                        <p:tav tm="0">
                                          <p:val>
                                            <p:strVal val="#ppt_x"/>
                                          </p:val>
                                        </p:tav>
                                        <p:tav tm="100000">
                                          <p:val>
                                            <p:strVal val="#ppt_x"/>
                                          </p:val>
                                        </p:tav>
                                      </p:tavLst>
                                    </p:anim>
                                    <p:anim calcmode="lin" valueType="num">
                                      <p:cBhvr additive="base">
                                        <p:cTn id="69" dur="500" fill="hold"/>
                                        <p:tgtEl>
                                          <p:spTgt spid="60"/>
                                        </p:tgtEl>
                                        <p:attrNameLst>
                                          <p:attrName>ppt_y</p:attrName>
                                        </p:attrNameLst>
                                      </p:cBhvr>
                                      <p:tavLst>
                                        <p:tav tm="0">
                                          <p:val>
                                            <p:strVal val="1+#ppt_h/2"/>
                                          </p:val>
                                        </p:tav>
                                        <p:tav tm="100000">
                                          <p:val>
                                            <p:strVal val="#ppt_y"/>
                                          </p:val>
                                        </p:tav>
                                      </p:tavLst>
                                    </p:anim>
                                  </p:childTnLst>
                                </p:cTn>
                              </p:par>
                            </p:childTnLst>
                          </p:cTn>
                        </p:par>
                        <p:par>
                          <p:cTn id="70" fill="hold">
                            <p:stCondLst>
                              <p:cond delay="4500"/>
                            </p:stCondLst>
                            <p:childTnLst>
                              <p:par>
                                <p:cTn id="71" presetID="53" presetClass="entr" presetSubtype="0" fill="hold" grpId="0" nodeType="afterEffect">
                                  <p:stCondLst>
                                    <p:cond delay="0"/>
                                  </p:stCondLst>
                                  <p:childTnLst>
                                    <p:set>
                                      <p:cBhvr>
                                        <p:cTn id="72" dur="1" fill="hold">
                                          <p:stCondLst>
                                            <p:cond delay="0"/>
                                          </p:stCondLst>
                                        </p:cTn>
                                        <p:tgtEl>
                                          <p:spTgt spid="63"/>
                                        </p:tgtEl>
                                        <p:attrNameLst>
                                          <p:attrName>style.visibility</p:attrName>
                                        </p:attrNameLst>
                                      </p:cBhvr>
                                      <p:to>
                                        <p:strVal val="visible"/>
                                      </p:to>
                                    </p:set>
                                    <p:anim calcmode="lin" valueType="num">
                                      <p:cBhvr>
                                        <p:cTn id="73" dur="500" fill="hold"/>
                                        <p:tgtEl>
                                          <p:spTgt spid="63"/>
                                        </p:tgtEl>
                                        <p:attrNameLst>
                                          <p:attrName>ppt_w</p:attrName>
                                        </p:attrNameLst>
                                      </p:cBhvr>
                                      <p:tavLst>
                                        <p:tav tm="0">
                                          <p:val>
                                            <p:fltVal val="0"/>
                                          </p:val>
                                        </p:tav>
                                        <p:tav tm="100000">
                                          <p:val>
                                            <p:strVal val="#ppt_w"/>
                                          </p:val>
                                        </p:tav>
                                      </p:tavLst>
                                    </p:anim>
                                    <p:anim calcmode="lin" valueType="num">
                                      <p:cBhvr>
                                        <p:cTn id="74" dur="500" fill="hold"/>
                                        <p:tgtEl>
                                          <p:spTgt spid="63"/>
                                        </p:tgtEl>
                                        <p:attrNameLst>
                                          <p:attrName>ppt_h</p:attrName>
                                        </p:attrNameLst>
                                      </p:cBhvr>
                                      <p:tavLst>
                                        <p:tav tm="0">
                                          <p:val>
                                            <p:fltVal val="0"/>
                                          </p:val>
                                        </p:tav>
                                        <p:tav tm="100000">
                                          <p:val>
                                            <p:strVal val="#ppt_h"/>
                                          </p:val>
                                        </p:tav>
                                      </p:tavLst>
                                    </p:anim>
                                    <p:animEffect transition="in" filter="fade">
                                      <p:cBhvr>
                                        <p:cTn id="75" dur="500"/>
                                        <p:tgtEl>
                                          <p:spTgt spid="63"/>
                                        </p:tgtEl>
                                      </p:cBhvr>
                                    </p:animEffect>
                                  </p:childTnLst>
                                </p:cTn>
                              </p:par>
                            </p:childTnLst>
                          </p:cTn>
                        </p:par>
                        <p:par>
                          <p:cTn id="76" fill="hold">
                            <p:stCondLst>
                              <p:cond delay="5000"/>
                            </p:stCondLst>
                            <p:childTnLst>
                              <p:par>
                                <p:cTn id="77" presetID="53" presetClass="entr" presetSubtype="0" fill="hold" nodeType="afterEffect">
                                  <p:stCondLst>
                                    <p:cond delay="0"/>
                                  </p:stCondLst>
                                  <p:childTnLst>
                                    <p:set>
                                      <p:cBhvr>
                                        <p:cTn id="78" dur="1" fill="hold">
                                          <p:stCondLst>
                                            <p:cond delay="0"/>
                                          </p:stCondLst>
                                        </p:cTn>
                                        <p:tgtEl>
                                          <p:spTgt spid="77"/>
                                        </p:tgtEl>
                                        <p:attrNameLst>
                                          <p:attrName>style.visibility</p:attrName>
                                        </p:attrNameLst>
                                      </p:cBhvr>
                                      <p:to>
                                        <p:strVal val="visible"/>
                                      </p:to>
                                    </p:set>
                                    <p:anim calcmode="lin" valueType="num">
                                      <p:cBhvr>
                                        <p:cTn id="79" dur="500" fill="hold"/>
                                        <p:tgtEl>
                                          <p:spTgt spid="77"/>
                                        </p:tgtEl>
                                        <p:attrNameLst>
                                          <p:attrName>ppt_w</p:attrName>
                                        </p:attrNameLst>
                                      </p:cBhvr>
                                      <p:tavLst>
                                        <p:tav tm="0">
                                          <p:val>
                                            <p:fltVal val="0"/>
                                          </p:val>
                                        </p:tav>
                                        <p:tav tm="100000">
                                          <p:val>
                                            <p:strVal val="#ppt_w"/>
                                          </p:val>
                                        </p:tav>
                                      </p:tavLst>
                                    </p:anim>
                                    <p:anim calcmode="lin" valueType="num">
                                      <p:cBhvr>
                                        <p:cTn id="80" dur="500" fill="hold"/>
                                        <p:tgtEl>
                                          <p:spTgt spid="77"/>
                                        </p:tgtEl>
                                        <p:attrNameLst>
                                          <p:attrName>ppt_h</p:attrName>
                                        </p:attrNameLst>
                                      </p:cBhvr>
                                      <p:tavLst>
                                        <p:tav tm="0">
                                          <p:val>
                                            <p:fltVal val="0"/>
                                          </p:val>
                                        </p:tav>
                                        <p:tav tm="100000">
                                          <p:val>
                                            <p:strVal val="#ppt_h"/>
                                          </p:val>
                                        </p:tav>
                                      </p:tavLst>
                                    </p:anim>
                                    <p:animEffect transition="in" filter="fade">
                                      <p:cBhvr>
                                        <p:cTn id="81" dur="500"/>
                                        <p:tgtEl>
                                          <p:spTgt spid="77"/>
                                        </p:tgtEl>
                                      </p:cBhvr>
                                    </p:animEffect>
                                  </p:childTnLst>
                                </p:cTn>
                              </p:par>
                            </p:childTnLst>
                          </p:cTn>
                        </p:par>
                        <p:par>
                          <p:cTn id="82" fill="hold">
                            <p:stCondLst>
                              <p:cond delay="5500"/>
                            </p:stCondLst>
                            <p:childTnLst>
                              <p:par>
                                <p:cTn id="83" presetID="53" presetClass="entr" presetSubtype="0" fill="hold" grpId="0" nodeType="afterEffect">
                                  <p:stCondLst>
                                    <p:cond delay="0"/>
                                  </p:stCondLst>
                                  <p:childTnLst>
                                    <p:set>
                                      <p:cBhvr>
                                        <p:cTn id="84" dur="1" fill="hold">
                                          <p:stCondLst>
                                            <p:cond delay="0"/>
                                          </p:stCondLst>
                                        </p:cTn>
                                        <p:tgtEl>
                                          <p:spTgt spid="70"/>
                                        </p:tgtEl>
                                        <p:attrNameLst>
                                          <p:attrName>style.visibility</p:attrName>
                                        </p:attrNameLst>
                                      </p:cBhvr>
                                      <p:to>
                                        <p:strVal val="visible"/>
                                      </p:to>
                                    </p:set>
                                    <p:anim calcmode="lin" valueType="num">
                                      <p:cBhvr>
                                        <p:cTn id="85" dur="500" fill="hold"/>
                                        <p:tgtEl>
                                          <p:spTgt spid="70"/>
                                        </p:tgtEl>
                                        <p:attrNameLst>
                                          <p:attrName>ppt_w</p:attrName>
                                        </p:attrNameLst>
                                      </p:cBhvr>
                                      <p:tavLst>
                                        <p:tav tm="0">
                                          <p:val>
                                            <p:fltVal val="0"/>
                                          </p:val>
                                        </p:tav>
                                        <p:tav tm="100000">
                                          <p:val>
                                            <p:strVal val="#ppt_w"/>
                                          </p:val>
                                        </p:tav>
                                      </p:tavLst>
                                    </p:anim>
                                    <p:anim calcmode="lin" valueType="num">
                                      <p:cBhvr>
                                        <p:cTn id="86" dur="500" fill="hold"/>
                                        <p:tgtEl>
                                          <p:spTgt spid="70"/>
                                        </p:tgtEl>
                                        <p:attrNameLst>
                                          <p:attrName>ppt_h</p:attrName>
                                        </p:attrNameLst>
                                      </p:cBhvr>
                                      <p:tavLst>
                                        <p:tav tm="0">
                                          <p:val>
                                            <p:fltVal val="0"/>
                                          </p:val>
                                        </p:tav>
                                        <p:tav tm="100000">
                                          <p:val>
                                            <p:strVal val="#ppt_h"/>
                                          </p:val>
                                        </p:tav>
                                      </p:tavLst>
                                    </p:anim>
                                    <p:animEffect transition="in" filter="fade">
                                      <p:cBhvr>
                                        <p:cTn id="87" dur="500"/>
                                        <p:tgtEl>
                                          <p:spTgt spid="70"/>
                                        </p:tgtEl>
                                      </p:cBhvr>
                                    </p:animEffect>
                                  </p:childTnLst>
                                </p:cTn>
                              </p:par>
                              <p:par>
                                <p:cTn id="88" presetID="2" presetClass="entr" presetSubtype="4" accel="50000" decel="50000" fill="hold" nodeType="withEffect">
                                  <p:stCondLst>
                                    <p:cond delay="0"/>
                                  </p:stCondLst>
                                  <p:childTnLst>
                                    <p:set>
                                      <p:cBhvr>
                                        <p:cTn id="89" dur="1" fill="hold">
                                          <p:stCondLst>
                                            <p:cond delay="0"/>
                                          </p:stCondLst>
                                        </p:cTn>
                                        <p:tgtEl>
                                          <p:spTgt spid="64"/>
                                        </p:tgtEl>
                                        <p:attrNameLst>
                                          <p:attrName>style.visibility</p:attrName>
                                        </p:attrNameLst>
                                      </p:cBhvr>
                                      <p:to>
                                        <p:strVal val="visible"/>
                                      </p:to>
                                    </p:set>
                                    <p:anim calcmode="lin" valueType="num">
                                      <p:cBhvr additive="base">
                                        <p:cTn id="90" dur="500" fill="hold"/>
                                        <p:tgtEl>
                                          <p:spTgt spid="64"/>
                                        </p:tgtEl>
                                        <p:attrNameLst>
                                          <p:attrName>ppt_x</p:attrName>
                                        </p:attrNameLst>
                                      </p:cBhvr>
                                      <p:tavLst>
                                        <p:tav tm="0">
                                          <p:val>
                                            <p:strVal val="#ppt_x"/>
                                          </p:val>
                                        </p:tav>
                                        <p:tav tm="100000">
                                          <p:val>
                                            <p:strVal val="#ppt_x"/>
                                          </p:val>
                                        </p:tav>
                                      </p:tavLst>
                                    </p:anim>
                                    <p:anim calcmode="lin" valueType="num">
                                      <p:cBhvr additive="base">
                                        <p:cTn id="91" dur="500" fill="hold"/>
                                        <p:tgtEl>
                                          <p:spTgt spid="64"/>
                                        </p:tgtEl>
                                        <p:attrNameLst>
                                          <p:attrName>ppt_y</p:attrName>
                                        </p:attrNameLst>
                                      </p:cBhvr>
                                      <p:tavLst>
                                        <p:tav tm="0">
                                          <p:val>
                                            <p:strVal val="1+#ppt_h/2"/>
                                          </p:val>
                                        </p:tav>
                                        <p:tav tm="100000">
                                          <p:val>
                                            <p:strVal val="#ppt_y"/>
                                          </p:val>
                                        </p:tav>
                                      </p:tavLst>
                                    </p:anim>
                                  </p:childTnLst>
                                </p:cTn>
                              </p:par>
                              <p:par>
                                <p:cTn id="92" presetID="42" presetClass="entr" presetSubtype="0" fill="hold" nodeType="withEffect">
                                  <p:stCondLst>
                                    <p:cond delay="300"/>
                                  </p:stCondLst>
                                  <p:childTnLst>
                                    <p:set>
                                      <p:cBhvr>
                                        <p:cTn id="93" dur="1" fill="hold">
                                          <p:stCondLst>
                                            <p:cond delay="0"/>
                                          </p:stCondLst>
                                        </p:cTn>
                                        <p:tgtEl>
                                          <p:spTgt spid="39"/>
                                        </p:tgtEl>
                                        <p:attrNameLst>
                                          <p:attrName>style.visibility</p:attrName>
                                        </p:attrNameLst>
                                      </p:cBhvr>
                                      <p:to>
                                        <p:strVal val="visible"/>
                                      </p:to>
                                    </p:set>
                                    <p:animEffect transition="in" filter="fade">
                                      <p:cBhvr>
                                        <p:cTn id="94" dur="1000"/>
                                        <p:tgtEl>
                                          <p:spTgt spid="39"/>
                                        </p:tgtEl>
                                      </p:cBhvr>
                                    </p:animEffect>
                                    <p:anim calcmode="lin" valueType="num">
                                      <p:cBhvr>
                                        <p:cTn id="95" dur="1000" fill="hold"/>
                                        <p:tgtEl>
                                          <p:spTgt spid="39"/>
                                        </p:tgtEl>
                                        <p:attrNameLst>
                                          <p:attrName>ppt_x</p:attrName>
                                        </p:attrNameLst>
                                      </p:cBhvr>
                                      <p:tavLst>
                                        <p:tav tm="0">
                                          <p:val>
                                            <p:strVal val="#ppt_x"/>
                                          </p:val>
                                        </p:tav>
                                        <p:tav tm="100000">
                                          <p:val>
                                            <p:strVal val="#ppt_x"/>
                                          </p:val>
                                        </p:tav>
                                      </p:tavLst>
                                    </p:anim>
                                    <p:anim calcmode="lin" valueType="num">
                                      <p:cBhvr>
                                        <p:cTn id="9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50" grpId="0" animBg="1"/>
      <p:bldP spid="59" grpId="0" animBg="1"/>
      <p:bldP spid="63" grpId="0" animBg="1"/>
      <p:bldP spid="67" grpId="0" animBg="1"/>
      <p:bldP spid="68" grpId="0" animBg="1"/>
      <p:bldP spid="70"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 name="淘宝网chenying0907出品 15"/>
          <p:cNvPicPr>
            <a:picLocks noChangeAspect="1"/>
          </p:cNvPicPr>
          <p:nvPr/>
        </p:nvPicPr>
        <p:blipFill rotWithShape="1">
          <a:blip r:embed="rId2">
            <a:extLst>
              <a:ext uri="{28A0092B-C50C-407E-A947-70E740481C1C}">
                <a14:useLocalDpi xmlns:a14="http://schemas.microsoft.com/office/drawing/2010/main" val="0"/>
              </a:ext>
            </a:extLst>
          </a:blip>
          <a:srcRect b="15592"/>
          <a:stretch/>
        </p:blipFill>
        <p:spPr>
          <a:xfrm>
            <a:off x="0" y="13362"/>
            <a:ext cx="12192000" cy="6844638"/>
          </a:xfrm>
          <a:prstGeom prst="rect">
            <a:avLst/>
          </a:prstGeom>
        </p:spPr>
      </p:pic>
      <p:sp>
        <p:nvSpPr>
          <p:cNvPr id="17" name="淘宝网Chenying0907出品 16"/>
          <p:cNvSpPr/>
          <p:nvPr/>
        </p:nvSpPr>
        <p:spPr>
          <a:xfrm>
            <a:off x="-18421" y="85391"/>
            <a:ext cx="12192000" cy="6858000"/>
          </a:xfrm>
          <a:prstGeom prst="rect">
            <a:avLst/>
          </a:prstGeom>
          <a:solidFill>
            <a:schemeClr val="accent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6" name="淘宝网Chenying0907出品 5"/>
          <p:cNvGrpSpPr/>
          <p:nvPr/>
        </p:nvGrpSpPr>
        <p:grpSpPr>
          <a:xfrm>
            <a:off x="311209" y="2456660"/>
            <a:ext cx="1917291" cy="1917291"/>
            <a:chOff x="9752535" y="4542653"/>
            <a:chExt cx="1917291" cy="1917291"/>
          </a:xfrm>
        </p:grpSpPr>
        <p:sp>
          <p:nvSpPr>
            <p:cNvPr id="7" name="淘宝网Chenying0907出品 6"/>
            <p:cNvSpPr/>
            <p:nvPr/>
          </p:nvSpPr>
          <p:spPr>
            <a:xfrm>
              <a:off x="9752535" y="4542653"/>
              <a:ext cx="1917291" cy="1917291"/>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淘宝网Chenying0907出品 7"/>
            <p:cNvSpPr txBox="1"/>
            <p:nvPr/>
          </p:nvSpPr>
          <p:spPr>
            <a:xfrm>
              <a:off x="9793991" y="4868203"/>
              <a:ext cx="1875835" cy="769441"/>
            </a:xfrm>
            <a:prstGeom prst="rect">
              <a:avLst/>
            </a:prstGeom>
            <a:noFill/>
          </p:spPr>
          <p:txBody>
            <a:bodyPr wrap="none" rtlCol="0">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Brand</a:t>
              </a:r>
              <a:endParaRPr lang="zh-CN" altLang="en-US" sz="4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淘宝网Chenying0907出品 8"/>
            <p:cNvSpPr txBox="1"/>
            <p:nvPr/>
          </p:nvSpPr>
          <p:spPr>
            <a:xfrm>
              <a:off x="9837961" y="5600384"/>
              <a:ext cx="1746440" cy="461665"/>
            </a:xfrm>
            <a:prstGeom prst="rect">
              <a:avLst/>
            </a:prstGeom>
            <a:noFill/>
          </p:spPr>
          <p:txBody>
            <a:bodyPr wrap="non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Promotion</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0" name="淘宝网Chenying0907出品 9"/>
          <p:cNvSpPr txBox="1"/>
          <p:nvPr/>
        </p:nvSpPr>
        <p:spPr>
          <a:xfrm>
            <a:off x="4320997" y="2798996"/>
            <a:ext cx="1576072" cy="1446550"/>
          </a:xfrm>
          <a:prstGeom prst="rect">
            <a:avLst/>
          </a:prstGeom>
          <a:noFill/>
        </p:spPr>
        <p:txBody>
          <a:bodyPr wrap="none" rtlCol="0">
            <a:spAutoFit/>
          </a:bodyPr>
          <a:lstStyle/>
          <a:p>
            <a:r>
              <a:rPr lang="en-US" altLang="zh-CN" sz="88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02</a:t>
            </a:r>
            <a:endParaRPr lang="zh-CN" altLang="en-US" sz="8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 name="淘宝网Chenying0907出品 2"/>
          <p:cNvGrpSpPr/>
          <p:nvPr/>
        </p:nvGrpSpPr>
        <p:grpSpPr>
          <a:xfrm>
            <a:off x="5739045" y="2870863"/>
            <a:ext cx="2646878" cy="1168063"/>
            <a:chOff x="5739045" y="2870863"/>
            <a:chExt cx="2646878" cy="1168063"/>
          </a:xfrm>
        </p:grpSpPr>
        <p:sp>
          <p:nvSpPr>
            <p:cNvPr id="11" name="淘宝网Chenying0907出品 10"/>
            <p:cNvSpPr txBox="1"/>
            <p:nvPr/>
          </p:nvSpPr>
          <p:spPr>
            <a:xfrm>
              <a:off x="5751416" y="3638816"/>
              <a:ext cx="1985993" cy="400110"/>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target location</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淘宝网Chenying0907出品 11"/>
            <p:cNvSpPr txBox="1"/>
            <p:nvPr/>
          </p:nvSpPr>
          <p:spPr>
            <a:xfrm>
              <a:off x="5739045" y="2870863"/>
              <a:ext cx="2646878" cy="830997"/>
            </a:xfrm>
            <a:prstGeom prst="rect">
              <a:avLst/>
            </a:prstGeom>
            <a:noFill/>
          </p:spPr>
          <p:txBody>
            <a:bodyPr wrap="non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目标定位</a:t>
              </a:r>
            </a:p>
          </p:txBody>
        </p:sp>
      </p:grpSp>
      <p:grpSp>
        <p:nvGrpSpPr>
          <p:cNvPr id="2" name="淘宝网Chenying0907出品 1"/>
          <p:cNvGrpSpPr/>
          <p:nvPr/>
        </p:nvGrpSpPr>
        <p:grpSpPr>
          <a:xfrm>
            <a:off x="11045747" y="2651798"/>
            <a:ext cx="904359" cy="1568058"/>
            <a:chOff x="11045747" y="2651798"/>
            <a:chExt cx="904359" cy="1568058"/>
          </a:xfrm>
        </p:grpSpPr>
        <p:sp>
          <p:nvSpPr>
            <p:cNvPr id="13" name="淘宝网Chenying0907出品 12"/>
            <p:cNvSpPr txBox="1"/>
            <p:nvPr/>
          </p:nvSpPr>
          <p:spPr>
            <a:xfrm rot="16200000">
              <a:off x="10584884" y="3112661"/>
              <a:ext cx="1568058" cy="646331"/>
            </a:xfrm>
            <a:prstGeom prst="rect">
              <a:avLst/>
            </a:prstGeom>
            <a:noFill/>
          </p:spPr>
          <p:txBody>
            <a:bodyPr wrap="none" rtlCol="0">
              <a:spAutoFit/>
            </a:bodyPr>
            <a:lstStyle/>
            <a:p>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Brand</a:t>
              </a:r>
              <a:endPar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淘宝网Chenying0907出品 13"/>
            <p:cNvSpPr txBox="1"/>
            <p:nvPr/>
          </p:nvSpPr>
          <p:spPr>
            <a:xfrm rot="16200000">
              <a:off x="11085638" y="3289430"/>
              <a:ext cx="1359603" cy="369332"/>
            </a:xfrm>
            <a:prstGeom prst="rect">
              <a:avLst/>
            </a:prstGeom>
            <a:noFill/>
          </p:spPr>
          <p:txBody>
            <a:bodyPr wrap="non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Promotion</a:t>
              </a: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5" name="淘宝网Chenying0907出品 14"/>
          <p:cNvSpPr txBox="1"/>
          <p:nvPr/>
        </p:nvSpPr>
        <p:spPr>
          <a:xfrm>
            <a:off x="5868029" y="4302427"/>
            <a:ext cx="2236510" cy="707886"/>
          </a:xfrm>
          <a:prstGeom prst="rect">
            <a:avLst/>
          </a:prstGeom>
          <a:noFill/>
        </p:spPr>
        <p:txBody>
          <a:bodyPr wrap="non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一、市场环境分析</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二、竞争对手分析</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4051188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600"/>
                                  </p:stCondLst>
                                  <p:childTnLst>
                                    <p:set>
                                      <p:cBhvr>
                                        <p:cTn id="14" dur="1" fill="hold">
                                          <p:stCondLst>
                                            <p:cond delay="0"/>
                                          </p:stCondLst>
                                        </p:cTn>
                                        <p:tgtEl>
                                          <p:spTgt spid="10"/>
                                        </p:tgtEl>
                                        <p:attrNameLst>
                                          <p:attrName>style.visibility</p:attrName>
                                        </p:attrNameLst>
                                      </p:cBhvr>
                                      <p:to>
                                        <p:strVal val="visible"/>
                                      </p:to>
                                    </p:set>
                                    <p:anim calcmode="lin" valueType="num">
                                      <p:cBhvr>
                                        <p:cTn id="15" dur="700" fill="hold"/>
                                        <p:tgtEl>
                                          <p:spTgt spid="10"/>
                                        </p:tgtEl>
                                        <p:attrNameLst>
                                          <p:attrName>ppt_w</p:attrName>
                                        </p:attrNameLst>
                                      </p:cBhvr>
                                      <p:tavLst>
                                        <p:tav tm="0">
                                          <p:val>
                                            <p:fltVal val="0"/>
                                          </p:val>
                                        </p:tav>
                                        <p:tav tm="100000">
                                          <p:val>
                                            <p:strVal val="#ppt_w"/>
                                          </p:val>
                                        </p:tav>
                                      </p:tavLst>
                                    </p:anim>
                                    <p:anim calcmode="lin" valueType="num">
                                      <p:cBhvr>
                                        <p:cTn id="16" dur="700" fill="hold"/>
                                        <p:tgtEl>
                                          <p:spTgt spid="10"/>
                                        </p:tgtEl>
                                        <p:attrNameLst>
                                          <p:attrName>ppt_h</p:attrName>
                                        </p:attrNameLst>
                                      </p:cBhvr>
                                      <p:tavLst>
                                        <p:tav tm="0">
                                          <p:val>
                                            <p:fltVal val="0"/>
                                          </p:val>
                                        </p:tav>
                                        <p:tav tm="100000">
                                          <p:val>
                                            <p:strVal val="#ppt_h"/>
                                          </p:val>
                                        </p:tav>
                                      </p:tavLst>
                                    </p:anim>
                                    <p:anim calcmode="lin" valueType="num">
                                      <p:cBhvr>
                                        <p:cTn id="17" dur="700" fill="hold"/>
                                        <p:tgtEl>
                                          <p:spTgt spid="10"/>
                                        </p:tgtEl>
                                        <p:attrNameLst>
                                          <p:attrName>style.rotation</p:attrName>
                                        </p:attrNameLst>
                                      </p:cBhvr>
                                      <p:tavLst>
                                        <p:tav tm="0">
                                          <p:val>
                                            <p:fltVal val="90"/>
                                          </p:val>
                                        </p:tav>
                                        <p:tav tm="100000">
                                          <p:val>
                                            <p:fltVal val="0"/>
                                          </p:val>
                                        </p:tav>
                                      </p:tavLst>
                                    </p:anim>
                                    <p:animEffect transition="in" filter="fade">
                                      <p:cBhvr>
                                        <p:cTn id="18" dur="700"/>
                                        <p:tgtEl>
                                          <p:spTgt spid="10"/>
                                        </p:tgtEl>
                                      </p:cBhvr>
                                    </p:animEffect>
                                  </p:childTnLst>
                                </p:cTn>
                              </p:par>
                              <p:par>
                                <p:cTn id="19" presetID="53" presetClass="entr" presetSubtype="16" fill="hold" nodeType="withEffect">
                                  <p:stCondLst>
                                    <p:cond delay="130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par>
                                <p:cTn id="24" presetID="2" presetClass="entr" presetSubtype="4" fill="hold" grpId="0" nodeType="withEffect">
                                  <p:stCondLst>
                                    <p:cond delay="190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淘宝网Chenying0907出品 1"/>
          <p:cNvGrpSpPr/>
          <p:nvPr/>
        </p:nvGrpSpPr>
        <p:grpSpPr>
          <a:xfrm>
            <a:off x="5231904" y="1556792"/>
            <a:ext cx="1597514" cy="2046739"/>
            <a:chOff x="10487645" y="3296699"/>
            <a:chExt cx="2935065" cy="3784424"/>
          </a:xfrm>
        </p:grpSpPr>
        <p:sp>
          <p:nvSpPr>
            <p:cNvPr id="3" name="Shape 910"/>
            <p:cNvSpPr/>
            <p:nvPr/>
          </p:nvSpPr>
          <p:spPr>
            <a:xfrm>
              <a:off x="10487645" y="3296699"/>
              <a:ext cx="2935065" cy="3784424"/>
            </a:xfrm>
            <a:custGeom>
              <a:avLst/>
              <a:gdLst/>
              <a:ahLst/>
              <a:cxnLst>
                <a:cxn ang="0">
                  <a:pos x="wd2" y="hd2"/>
                </a:cxn>
                <a:cxn ang="5400000">
                  <a:pos x="wd2" y="hd2"/>
                </a:cxn>
                <a:cxn ang="10800000">
                  <a:pos x="wd2" y="hd2"/>
                </a:cxn>
                <a:cxn ang="16200000">
                  <a:pos x="wd2" y="hd2"/>
                </a:cxn>
              </a:cxnLst>
              <a:rect l="0" t="0" r="r" b="b"/>
              <a:pathLst>
                <a:path w="21600" h="21401" extrusionOk="0">
                  <a:moveTo>
                    <a:pt x="10800" y="0"/>
                  </a:moveTo>
                  <a:cubicBezTo>
                    <a:pt x="4845" y="0"/>
                    <a:pt x="0" y="3723"/>
                    <a:pt x="0" y="8299"/>
                  </a:cubicBezTo>
                  <a:cubicBezTo>
                    <a:pt x="0" y="10106"/>
                    <a:pt x="742" y="11823"/>
                    <a:pt x="2146" y="13265"/>
                  </a:cubicBezTo>
                  <a:lnTo>
                    <a:pt x="9273" y="20803"/>
                  </a:lnTo>
                  <a:cubicBezTo>
                    <a:pt x="10027" y="21600"/>
                    <a:pt x="11574" y="21600"/>
                    <a:pt x="12327" y="20803"/>
                  </a:cubicBezTo>
                  <a:lnTo>
                    <a:pt x="19448" y="13271"/>
                  </a:lnTo>
                  <a:cubicBezTo>
                    <a:pt x="20858" y="11823"/>
                    <a:pt x="21600" y="10106"/>
                    <a:pt x="21600" y="8299"/>
                  </a:cubicBezTo>
                  <a:cubicBezTo>
                    <a:pt x="21600" y="3723"/>
                    <a:pt x="16756" y="0"/>
                    <a:pt x="10800" y="0"/>
                  </a:cubicBezTo>
                  <a:close/>
                </a:path>
              </a:pathLst>
            </a:cu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Shape 911"/>
            <p:cNvSpPr/>
            <p:nvPr/>
          </p:nvSpPr>
          <p:spPr>
            <a:xfrm>
              <a:off x="11062916" y="3835149"/>
              <a:ext cx="1765012" cy="73980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ct val="120000"/>
                </a:lnSpc>
                <a:spcBef>
                  <a:spcPts val="1700"/>
                </a:spcBef>
                <a:defRPr sz="7000">
                  <a:solidFill>
                    <a:srgbClr val="FFFFFF"/>
                  </a:solidFill>
                  <a:latin typeface="Lato Light"/>
                  <a:ea typeface="Lato Light"/>
                  <a:cs typeface="Lato Light"/>
                  <a:sym typeface="Lato Light"/>
                </a:defRPr>
              </a:lvl1pPr>
            </a:lstStyle>
            <a:p>
              <a:pPr lvl="0" algn="ctr">
                <a:lnSpc>
                  <a:spcPct val="100000"/>
                </a:lnSpc>
                <a:defRPr sz="1800">
                  <a:solidFill>
                    <a:srgbClr val="000000"/>
                  </a:solidFill>
                </a:defRPr>
              </a:pPr>
              <a:r>
                <a:rPr sz="2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01</a:t>
              </a:r>
            </a:p>
          </p:txBody>
        </p:sp>
        <p:sp>
          <p:nvSpPr>
            <p:cNvPr id="5" name="Shape 912"/>
            <p:cNvSpPr/>
            <p:nvPr/>
          </p:nvSpPr>
          <p:spPr>
            <a:xfrm>
              <a:off x="10760509" y="4841518"/>
              <a:ext cx="2314760" cy="25608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ct val="120000"/>
                </a:lnSpc>
                <a:spcBef>
                  <a:spcPts val="1700"/>
                </a:spcBef>
                <a:defRPr sz="2300" b="1">
                  <a:solidFill>
                    <a:srgbClr val="FFFFFF"/>
                  </a:solidFill>
                  <a:latin typeface="Lato"/>
                  <a:ea typeface="Lato"/>
                  <a:cs typeface="Lato"/>
                  <a:sym typeface="Lato"/>
                </a:defRPr>
              </a:lvl1pPr>
            </a:lstStyle>
            <a:p>
              <a:pPr lvl="0" algn="ctr">
                <a:lnSpc>
                  <a:spcPct val="100000"/>
                </a:lnSpc>
                <a:defRPr sz="1800" b="0">
                  <a:solidFill>
                    <a:srgbClr val="000000"/>
                  </a:solidFill>
                </a:defRPr>
              </a:pPr>
              <a:r>
                <a:rPr sz="9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Title Example</a:t>
              </a:r>
            </a:p>
          </p:txBody>
        </p:sp>
        <p:sp>
          <p:nvSpPr>
            <p:cNvPr id="6" name="Shape 913"/>
            <p:cNvSpPr/>
            <p:nvPr/>
          </p:nvSpPr>
          <p:spPr>
            <a:xfrm>
              <a:off x="11062916" y="5190504"/>
              <a:ext cx="1765012" cy="51217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ct val="120000"/>
                </a:lnSpc>
                <a:spcBef>
                  <a:spcPts val="1700"/>
                </a:spcBef>
                <a:defRPr>
                  <a:solidFill>
                    <a:srgbClr val="FFFFFF"/>
                  </a:solidFill>
                  <a:latin typeface="Lato Light"/>
                  <a:ea typeface="Lato Light"/>
                  <a:cs typeface="Lato Light"/>
                  <a:sym typeface="Lato Light"/>
                </a:defRPr>
              </a:lvl1pPr>
            </a:lstStyle>
            <a:p>
              <a:pPr lvl="0" algn="ctr">
                <a:lnSpc>
                  <a:spcPct val="100000"/>
                </a:lnSpc>
                <a:defRPr sz="1800">
                  <a:solidFill>
                    <a:srgbClr val="000000"/>
                  </a:solidFill>
                </a:defRPr>
              </a:pPr>
              <a:r>
                <a:rPr>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a:t>
              </a:r>
            </a:p>
          </p:txBody>
        </p:sp>
      </p:grpSp>
      <p:grpSp>
        <p:nvGrpSpPr>
          <p:cNvPr id="7" name="淘宝网Chenying0907出品 6"/>
          <p:cNvGrpSpPr/>
          <p:nvPr/>
        </p:nvGrpSpPr>
        <p:grpSpPr>
          <a:xfrm>
            <a:off x="6182925" y="2513415"/>
            <a:ext cx="2005061" cy="1587883"/>
            <a:chOff x="12237287" y="5240747"/>
            <a:chExt cx="3683838" cy="2935999"/>
          </a:xfrm>
        </p:grpSpPr>
        <p:sp>
          <p:nvSpPr>
            <p:cNvPr id="8" name="Shape 906"/>
            <p:cNvSpPr/>
            <p:nvPr/>
          </p:nvSpPr>
          <p:spPr>
            <a:xfrm>
              <a:off x="12237287" y="5240747"/>
              <a:ext cx="3683838" cy="2935999"/>
            </a:xfrm>
            <a:custGeom>
              <a:avLst/>
              <a:gdLst/>
              <a:ahLst/>
              <a:cxnLst>
                <a:cxn ang="0">
                  <a:pos x="wd2" y="hd2"/>
                </a:cxn>
                <a:cxn ang="5400000">
                  <a:pos x="wd2" y="hd2"/>
                </a:cxn>
                <a:cxn ang="10800000">
                  <a:pos x="wd2" y="hd2"/>
                </a:cxn>
                <a:cxn ang="16200000">
                  <a:pos x="wd2" y="hd2"/>
                </a:cxn>
              </a:cxnLst>
              <a:rect l="0" t="0" r="r" b="b"/>
              <a:pathLst>
                <a:path w="20323" h="21600" extrusionOk="0">
                  <a:moveTo>
                    <a:pt x="12228" y="0"/>
                  </a:moveTo>
                  <a:cubicBezTo>
                    <a:pt x="11381" y="0"/>
                    <a:pt x="10538" y="179"/>
                    <a:pt x="9724" y="531"/>
                  </a:cubicBezTo>
                  <a:cubicBezTo>
                    <a:pt x="8048" y="1258"/>
                    <a:pt x="6627" y="2654"/>
                    <a:pt x="5614" y="4568"/>
                  </a:cubicBezTo>
                  <a:lnTo>
                    <a:pt x="272" y="14375"/>
                  </a:lnTo>
                  <a:cubicBezTo>
                    <a:pt x="-294" y="15412"/>
                    <a:pt x="64" y="16882"/>
                    <a:pt x="979" y="17279"/>
                  </a:cubicBezTo>
                  <a:lnTo>
                    <a:pt x="9616" y="21021"/>
                  </a:lnTo>
                  <a:cubicBezTo>
                    <a:pt x="10465" y="21406"/>
                    <a:pt x="11340" y="21600"/>
                    <a:pt x="12224" y="21600"/>
                  </a:cubicBezTo>
                  <a:cubicBezTo>
                    <a:pt x="13072" y="21600"/>
                    <a:pt x="13915" y="21421"/>
                    <a:pt x="14728" y="21068"/>
                  </a:cubicBezTo>
                  <a:cubicBezTo>
                    <a:pt x="18975" y="19228"/>
                    <a:pt x="21306" y="13126"/>
                    <a:pt x="19927" y="7463"/>
                  </a:cubicBezTo>
                  <a:cubicBezTo>
                    <a:pt x="18838" y="2999"/>
                    <a:pt x="15745" y="0"/>
                    <a:pt x="12228" y="0"/>
                  </a:cubicBezTo>
                  <a:close/>
                </a:path>
              </a:pathLst>
            </a:custGeom>
            <a:gradFill>
              <a:gsLst>
                <a:gs pos="0">
                  <a:schemeClr val="accent2">
                    <a:alpha val="44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Shape 914"/>
            <p:cNvSpPr/>
            <p:nvPr/>
          </p:nvSpPr>
          <p:spPr>
            <a:xfrm>
              <a:off x="13475915" y="5650072"/>
              <a:ext cx="1765012" cy="73980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ct val="120000"/>
                </a:lnSpc>
                <a:spcBef>
                  <a:spcPts val="1700"/>
                </a:spcBef>
                <a:defRPr sz="7000">
                  <a:solidFill>
                    <a:srgbClr val="FFFFFF"/>
                  </a:solidFill>
                  <a:latin typeface="Lato Light"/>
                  <a:ea typeface="Lato Light"/>
                  <a:cs typeface="Lato Light"/>
                  <a:sym typeface="Lato Light"/>
                </a:defRPr>
              </a:lvl1pPr>
            </a:lstStyle>
            <a:p>
              <a:pPr lvl="0" algn="ctr">
                <a:lnSpc>
                  <a:spcPct val="100000"/>
                </a:lnSpc>
                <a:defRPr sz="1800">
                  <a:solidFill>
                    <a:srgbClr val="000000"/>
                  </a:solidFill>
                </a:defRPr>
              </a:pPr>
              <a:r>
                <a:rPr sz="26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02</a:t>
              </a:r>
            </a:p>
          </p:txBody>
        </p:sp>
        <p:sp>
          <p:nvSpPr>
            <p:cNvPr id="10" name="Shape 915"/>
            <p:cNvSpPr/>
            <p:nvPr/>
          </p:nvSpPr>
          <p:spPr>
            <a:xfrm>
              <a:off x="13173512" y="6656437"/>
              <a:ext cx="2314760" cy="25608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ct val="120000"/>
                </a:lnSpc>
                <a:spcBef>
                  <a:spcPts val="1700"/>
                </a:spcBef>
                <a:defRPr sz="2300" b="1">
                  <a:solidFill>
                    <a:srgbClr val="FFFFFF"/>
                  </a:solidFill>
                  <a:latin typeface="Lato"/>
                  <a:ea typeface="Lato"/>
                  <a:cs typeface="Lato"/>
                  <a:sym typeface="Lato"/>
                </a:defRPr>
              </a:lvl1pPr>
            </a:lstStyle>
            <a:p>
              <a:pPr lvl="0" algn="ctr">
                <a:lnSpc>
                  <a:spcPct val="100000"/>
                </a:lnSpc>
                <a:defRPr sz="1800" b="0">
                  <a:solidFill>
                    <a:srgbClr val="000000"/>
                  </a:solidFill>
                </a:defRPr>
              </a:pPr>
              <a:r>
                <a:rPr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Title Example</a:t>
              </a:r>
            </a:p>
          </p:txBody>
        </p:sp>
        <p:sp>
          <p:nvSpPr>
            <p:cNvPr id="11" name="Shape 916"/>
            <p:cNvSpPr/>
            <p:nvPr/>
          </p:nvSpPr>
          <p:spPr>
            <a:xfrm>
              <a:off x="13475915" y="7005422"/>
              <a:ext cx="1765012" cy="51217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ct val="120000"/>
                </a:lnSpc>
                <a:spcBef>
                  <a:spcPts val="1700"/>
                </a:spcBef>
                <a:defRPr>
                  <a:solidFill>
                    <a:srgbClr val="FFFFFF"/>
                  </a:solidFill>
                  <a:latin typeface="Lato Light"/>
                  <a:ea typeface="Lato Light"/>
                  <a:cs typeface="Lato Light"/>
                  <a:sym typeface="Lato Light"/>
                </a:defRPr>
              </a:lvl1pPr>
            </a:lstStyle>
            <a:p>
              <a:pPr lvl="0" algn="ctr">
                <a:lnSpc>
                  <a:spcPct val="100000"/>
                </a:lnSpc>
                <a:defRPr sz="1800">
                  <a:solidFill>
                    <a:srgbClr val="000000"/>
                  </a:solidFill>
                </a:defRPr>
              </a:pPr>
              <a:r>
                <a:rPr>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a:t>
              </a:r>
            </a:p>
          </p:txBody>
        </p:sp>
      </p:grpSp>
      <p:grpSp>
        <p:nvGrpSpPr>
          <p:cNvPr id="12" name="淘宝网Chenying0907出品 11"/>
          <p:cNvGrpSpPr/>
          <p:nvPr/>
        </p:nvGrpSpPr>
        <p:grpSpPr>
          <a:xfrm>
            <a:off x="6095422" y="3859142"/>
            <a:ext cx="1597790" cy="1834108"/>
            <a:chOff x="12042883" y="7768009"/>
            <a:chExt cx="2935572" cy="3391270"/>
          </a:xfrm>
        </p:grpSpPr>
        <p:sp>
          <p:nvSpPr>
            <p:cNvPr id="13" name="Shape 907"/>
            <p:cNvSpPr/>
            <p:nvPr/>
          </p:nvSpPr>
          <p:spPr>
            <a:xfrm>
              <a:off x="12042883" y="7768009"/>
              <a:ext cx="2935572" cy="3391270"/>
            </a:xfrm>
            <a:custGeom>
              <a:avLst/>
              <a:gdLst/>
              <a:ahLst/>
              <a:cxnLst>
                <a:cxn ang="0">
                  <a:pos x="wd2" y="hd2"/>
                </a:cxn>
                <a:cxn ang="5400000">
                  <a:pos x="wd2" y="hd2"/>
                </a:cxn>
                <a:cxn ang="10800000">
                  <a:pos x="wd2" y="hd2"/>
                </a:cxn>
                <a:cxn ang="16200000">
                  <a:pos x="wd2" y="hd2"/>
                </a:cxn>
              </a:cxnLst>
              <a:rect l="0" t="0" r="r" b="b"/>
              <a:pathLst>
                <a:path w="21259" h="21341" extrusionOk="0">
                  <a:moveTo>
                    <a:pt x="10638" y="21341"/>
                  </a:moveTo>
                  <a:lnTo>
                    <a:pt x="10638" y="21341"/>
                  </a:lnTo>
                  <a:cubicBezTo>
                    <a:pt x="12890" y="21341"/>
                    <a:pt x="15047" y="20730"/>
                    <a:pt x="16875" y="19576"/>
                  </a:cubicBezTo>
                  <a:cubicBezTo>
                    <a:pt x="19171" y="18126"/>
                    <a:pt x="20681" y="15986"/>
                    <a:pt x="21125" y="13550"/>
                  </a:cubicBezTo>
                  <a:cubicBezTo>
                    <a:pt x="21569" y="11113"/>
                    <a:pt x="20895" y="8672"/>
                    <a:pt x="19226" y="6676"/>
                  </a:cubicBezTo>
                  <a:cubicBezTo>
                    <a:pt x="17867" y="5050"/>
                    <a:pt x="15983" y="3877"/>
                    <a:pt x="13781" y="3284"/>
                  </a:cubicBezTo>
                  <a:lnTo>
                    <a:pt x="2433" y="80"/>
                  </a:lnTo>
                  <a:cubicBezTo>
                    <a:pt x="1232" y="-259"/>
                    <a:pt x="1" y="519"/>
                    <a:pt x="1" y="1615"/>
                  </a:cubicBezTo>
                  <a:lnTo>
                    <a:pt x="1" y="11975"/>
                  </a:lnTo>
                  <a:cubicBezTo>
                    <a:pt x="-31" y="13987"/>
                    <a:pt x="670" y="15907"/>
                    <a:pt x="2030" y="17533"/>
                  </a:cubicBezTo>
                  <a:cubicBezTo>
                    <a:pt x="4023" y="19917"/>
                    <a:pt x="7242" y="21340"/>
                    <a:pt x="10638" y="21341"/>
                  </a:cubicBezTo>
                  <a:close/>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Shape 917"/>
            <p:cNvSpPr/>
            <p:nvPr/>
          </p:nvSpPr>
          <p:spPr>
            <a:xfrm>
              <a:off x="12485316" y="8515542"/>
              <a:ext cx="1765009" cy="73980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ct val="120000"/>
                </a:lnSpc>
                <a:spcBef>
                  <a:spcPts val="1700"/>
                </a:spcBef>
                <a:defRPr sz="7000">
                  <a:solidFill>
                    <a:srgbClr val="FFFFFF"/>
                  </a:solidFill>
                  <a:latin typeface="Lato Light"/>
                  <a:ea typeface="Lato Light"/>
                  <a:cs typeface="Lato Light"/>
                  <a:sym typeface="Lato Light"/>
                </a:defRPr>
              </a:lvl1pPr>
            </a:lstStyle>
            <a:p>
              <a:pPr lvl="0" algn="ctr">
                <a:lnSpc>
                  <a:spcPct val="100000"/>
                </a:lnSpc>
                <a:defRPr sz="1800">
                  <a:solidFill>
                    <a:srgbClr val="000000"/>
                  </a:solidFill>
                </a:defRPr>
              </a:pPr>
              <a:r>
                <a:rPr sz="26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03</a:t>
              </a:r>
            </a:p>
          </p:txBody>
        </p:sp>
        <p:sp>
          <p:nvSpPr>
            <p:cNvPr id="15" name="Shape 918"/>
            <p:cNvSpPr/>
            <p:nvPr/>
          </p:nvSpPr>
          <p:spPr>
            <a:xfrm>
              <a:off x="12182911" y="9521912"/>
              <a:ext cx="2314760" cy="25608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ct val="120000"/>
                </a:lnSpc>
                <a:spcBef>
                  <a:spcPts val="1700"/>
                </a:spcBef>
                <a:defRPr sz="2300" b="1">
                  <a:solidFill>
                    <a:srgbClr val="FFFFFF"/>
                  </a:solidFill>
                  <a:latin typeface="Lato"/>
                  <a:ea typeface="Lato"/>
                  <a:cs typeface="Lato"/>
                  <a:sym typeface="Lato"/>
                </a:defRPr>
              </a:lvl1pPr>
            </a:lstStyle>
            <a:p>
              <a:pPr lvl="0" algn="ctr">
                <a:lnSpc>
                  <a:spcPct val="100000"/>
                </a:lnSpc>
                <a:defRPr sz="1800" b="0">
                  <a:solidFill>
                    <a:srgbClr val="000000"/>
                  </a:solidFill>
                </a:defRPr>
              </a:pPr>
              <a:r>
                <a:rPr sz="9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Title Example</a:t>
              </a:r>
            </a:p>
          </p:txBody>
        </p:sp>
        <p:sp>
          <p:nvSpPr>
            <p:cNvPr id="16" name="Shape 919"/>
            <p:cNvSpPr/>
            <p:nvPr/>
          </p:nvSpPr>
          <p:spPr>
            <a:xfrm>
              <a:off x="12485316" y="9870894"/>
              <a:ext cx="1765009" cy="51217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ct val="120000"/>
                </a:lnSpc>
                <a:spcBef>
                  <a:spcPts val="1700"/>
                </a:spcBef>
                <a:defRPr>
                  <a:solidFill>
                    <a:srgbClr val="FFFFFF"/>
                  </a:solidFill>
                  <a:latin typeface="Lato Light"/>
                  <a:ea typeface="Lato Light"/>
                  <a:cs typeface="Lato Light"/>
                  <a:sym typeface="Lato Light"/>
                </a:defRPr>
              </a:lvl1pPr>
            </a:lstStyle>
            <a:p>
              <a:pPr lvl="0" algn="ctr">
                <a:lnSpc>
                  <a:spcPct val="100000"/>
                </a:lnSpc>
                <a:defRPr sz="1800">
                  <a:solidFill>
                    <a:srgbClr val="000000"/>
                  </a:solidFill>
                </a:defRPr>
              </a:pPr>
              <a:r>
                <a:rPr>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a:t>
              </a:r>
            </a:p>
          </p:txBody>
        </p:sp>
      </p:grpSp>
      <p:grpSp>
        <p:nvGrpSpPr>
          <p:cNvPr id="17" name="淘宝网Chenying0907出品 16"/>
          <p:cNvGrpSpPr/>
          <p:nvPr/>
        </p:nvGrpSpPr>
        <p:grpSpPr>
          <a:xfrm>
            <a:off x="4431533" y="3830472"/>
            <a:ext cx="1597309" cy="1834109"/>
            <a:chOff x="8932407" y="7768009"/>
            <a:chExt cx="2934684" cy="3391270"/>
          </a:xfrm>
        </p:grpSpPr>
        <p:sp>
          <p:nvSpPr>
            <p:cNvPr id="18" name="Shape 908"/>
            <p:cNvSpPr/>
            <p:nvPr/>
          </p:nvSpPr>
          <p:spPr>
            <a:xfrm>
              <a:off x="8932407" y="7768009"/>
              <a:ext cx="2934684" cy="3391270"/>
            </a:xfrm>
            <a:custGeom>
              <a:avLst/>
              <a:gdLst/>
              <a:ahLst/>
              <a:cxnLst>
                <a:cxn ang="0">
                  <a:pos x="wd2" y="hd2"/>
                </a:cxn>
                <a:cxn ang="5400000">
                  <a:pos x="wd2" y="hd2"/>
                </a:cxn>
                <a:cxn ang="10800000">
                  <a:pos x="wd2" y="hd2"/>
                </a:cxn>
                <a:cxn ang="16200000">
                  <a:pos x="wd2" y="hd2"/>
                </a:cxn>
              </a:cxnLst>
              <a:rect l="0" t="0" r="r" b="b"/>
              <a:pathLst>
                <a:path w="20220" h="21341" extrusionOk="0">
                  <a:moveTo>
                    <a:pt x="1927" y="6676"/>
                  </a:moveTo>
                  <a:cubicBezTo>
                    <a:pt x="-1350" y="10796"/>
                    <a:pt x="-347" y="16583"/>
                    <a:pt x="4165" y="19576"/>
                  </a:cubicBezTo>
                  <a:cubicBezTo>
                    <a:pt x="5903" y="20730"/>
                    <a:pt x="7956" y="21341"/>
                    <a:pt x="10098" y="21341"/>
                  </a:cubicBezTo>
                  <a:cubicBezTo>
                    <a:pt x="13330" y="21341"/>
                    <a:pt x="16391" y="19917"/>
                    <a:pt x="18288" y="17533"/>
                  </a:cubicBezTo>
                  <a:cubicBezTo>
                    <a:pt x="19582" y="15907"/>
                    <a:pt x="20250" y="13987"/>
                    <a:pt x="20219" y="11983"/>
                  </a:cubicBezTo>
                  <a:lnTo>
                    <a:pt x="20219" y="1615"/>
                  </a:lnTo>
                  <a:cubicBezTo>
                    <a:pt x="20219" y="519"/>
                    <a:pt x="19048" y="-259"/>
                    <a:pt x="17906" y="80"/>
                  </a:cubicBezTo>
                  <a:lnTo>
                    <a:pt x="7118" y="3282"/>
                  </a:lnTo>
                  <a:cubicBezTo>
                    <a:pt x="5012" y="3877"/>
                    <a:pt x="3222" y="5050"/>
                    <a:pt x="1927" y="6676"/>
                  </a:cubicBezTo>
                  <a:close/>
                </a:path>
              </a:pathLst>
            </a:cu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Shape 920"/>
            <p:cNvSpPr/>
            <p:nvPr/>
          </p:nvSpPr>
          <p:spPr>
            <a:xfrm>
              <a:off x="9551614" y="8443066"/>
              <a:ext cx="1765010" cy="73980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ct val="120000"/>
                </a:lnSpc>
                <a:spcBef>
                  <a:spcPts val="1700"/>
                </a:spcBef>
                <a:defRPr sz="7000">
                  <a:solidFill>
                    <a:srgbClr val="FFFFFF"/>
                  </a:solidFill>
                  <a:latin typeface="Lato Light"/>
                  <a:ea typeface="Lato Light"/>
                  <a:cs typeface="Lato Light"/>
                  <a:sym typeface="Lato Light"/>
                </a:defRPr>
              </a:lvl1pPr>
            </a:lstStyle>
            <a:p>
              <a:pPr lvl="0" algn="ctr">
                <a:lnSpc>
                  <a:spcPct val="100000"/>
                </a:lnSpc>
                <a:defRPr sz="1800">
                  <a:solidFill>
                    <a:srgbClr val="000000"/>
                  </a:solidFill>
                </a:defRPr>
              </a:pPr>
              <a:r>
                <a:rPr sz="26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04</a:t>
              </a:r>
            </a:p>
          </p:txBody>
        </p:sp>
        <p:sp>
          <p:nvSpPr>
            <p:cNvPr id="20" name="Shape 921"/>
            <p:cNvSpPr/>
            <p:nvPr/>
          </p:nvSpPr>
          <p:spPr>
            <a:xfrm>
              <a:off x="9249211" y="9449434"/>
              <a:ext cx="2314759" cy="25608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ct val="120000"/>
                </a:lnSpc>
                <a:spcBef>
                  <a:spcPts val="1700"/>
                </a:spcBef>
                <a:defRPr sz="2300" b="1">
                  <a:solidFill>
                    <a:srgbClr val="FFFFFF"/>
                  </a:solidFill>
                  <a:latin typeface="Lato"/>
                  <a:ea typeface="Lato"/>
                  <a:cs typeface="Lato"/>
                  <a:sym typeface="Lato"/>
                </a:defRPr>
              </a:lvl1pPr>
            </a:lstStyle>
            <a:p>
              <a:pPr lvl="0" algn="ctr">
                <a:lnSpc>
                  <a:spcPct val="100000"/>
                </a:lnSpc>
                <a:defRPr sz="1800" b="0">
                  <a:solidFill>
                    <a:srgbClr val="000000"/>
                  </a:solidFill>
                </a:defRPr>
              </a:pPr>
              <a:r>
                <a:rPr sz="9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Title Example</a:t>
              </a:r>
            </a:p>
          </p:txBody>
        </p:sp>
        <p:sp>
          <p:nvSpPr>
            <p:cNvPr id="21" name="Shape 922"/>
            <p:cNvSpPr/>
            <p:nvPr/>
          </p:nvSpPr>
          <p:spPr>
            <a:xfrm>
              <a:off x="9584235" y="9908995"/>
              <a:ext cx="1765010" cy="51217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ct val="120000"/>
                </a:lnSpc>
                <a:spcBef>
                  <a:spcPts val="1700"/>
                </a:spcBef>
                <a:defRPr>
                  <a:solidFill>
                    <a:srgbClr val="FFFFFF"/>
                  </a:solidFill>
                  <a:latin typeface="Lato Light"/>
                  <a:ea typeface="Lato Light"/>
                  <a:cs typeface="Lato Light"/>
                  <a:sym typeface="Lato Light"/>
                </a:defRPr>
              </a:lvl1pPr>
            </a:lstStyle>
            <a:p>
              <a:pPr lvl="0" algn="ctr">
                <a:lnSpc>
                  <a:spcPct val="100000"/>
                </a:lnSpc>
                <a:defRPr sz="1800">
                  <a:solidFill>
                    <a:srgbClr val="000000"/>
                  </a:solidFill>
                </a:defRPr>
              </a:pPr>
              <a:r>
                <a:rPr>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a:t>
              </a:r>
            </a:p>
          </p:txBody>
        </p:sp>
      </p:grpSp>
      <p:grpSp>
        <p:nvGrpSpPr>
          <p:cNvPr id="22" name="淘宝网Chenying0907出品 21"/>
          <p:cNvGrpSpPr/>
          <p:nvPr/>
        </p:nvGrpSpPr>
        <p:grpSpPr>
          <a:xfrm>
            <a:off x="3873121" y="2513416"/>
            <a:ext cx="2005030" cy="1587882"/>
            <a:chOff x="7960384" y="5240747"/>
            <a:chExt cx="3683778" cy="2935999"/>
          </a:xfrm>
        </p:grpSpPr>
        <p:sp>
          <p:nvSpPr>
            <p:cNvPr id="23" name="Shape 909"/>
            <p:cNvSpPr/>
            <p:nvPr/>
          </p:nvSpPr>
          <p:spPr>
            <a:xfrm>
              <a:off x="7960384" y="5240747"/>
              <a:ext cx="3683778" cy="2935999"/>
            </a:xfrm>
            <a:custGeom>
              <a:avLst/>
              <a:gdLst/>
              <a:ahLst/>
              <a:cxnLst>
                <a:cxn ang="0">
                  <a:pos x="wd2" y="hd2"/>
                </a:cxn>
                <a:cxn ang="5400000">
                  <a:pos x="wd2" y="hd2"/>
                </a:cxn>
                <a:cxn ang="10800000">
                  <a:pos x="wd2" y="hd2"/>
                </a:cxn>
                <a:cxn ang="16200000">
                  <a:pos x="wd2" y="hd2"/>
                </a:cxn>
              </a:cxnLst>
              <a:rect l="0" t="0" r="r" b="b"/>
              <a:pathLst>
                <a:path w="20323" h="21600" extrusionOk="0">
                  <a:moveTo>
                    <a:pt x="10599" y="531"/>
                  </a:moveTo>
                  <a:cubicBezTo>
                    <a:pt x="9785" y="179"/>
                    <a:pt x="8943" y="0"/>
                    <a:pt x="8096" y="0"/>
                  </a:cubicBezTo>
                  <a:cubicBezTo>
                    <a:pt x="4579" y="0"/>
                    <a:pt x="1485" y="2999"/>
                    <a:pt x="397" y="7463"/>
                  </a:cubicBezTo>
                  <a:cubicBezTo>
                    <a:pt x="-983" y="13126"/>
                    <a:pt x="1350" y="19228"/>
                    <a:pt x="5596" y="21068"/>
                  </a:cubicBezTo>
                  <a:cubicBezTo>
                    <a:pt x="6409" y="21421"/>
                    <a:pt x="7251" y="21600"/>
                    <a:pt x="8099" y="21600"/>
                  </a:cubicBezTo>
                  <a:lnTo>
                    <a:pt x="8099" y="21600"/>
                  </a:lnTo>
                  <a:cubicBezTo>
                    <a:pt x="8984" y="21600"/>
                    <a:pt x="9858" y="21406"/>
                    <a:pt x="10700" y="21024"/>
                  </a:cubicBezTo>
                  <a:lnTo>
                    <a:pt x="19344" y="17279"/>
                  </a:lnTo>
                  <a:cubicBezTo>
                    <a:pt x="20259" y="16882"/>
                    <a:pt x="20617" y="15412"/>
                    <a:pt x="20052" y="14375"/>
                  </a:cubicBezTo>
                  <a:lnTo>
                    <a:pt x="14714" y="4576"/>
                  </a:lnTo>
                  <a:cubicBezTo>
                    <a:pt x="13697" y="2654"/>
                    <a:pt x="12276" y="1258"/>
                    <a:pt x="10599" y="531"/>
                  </a:cubicBezTo>
                  <a:close/>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Shape 923"/>
            <p:cNvSpPr/>
            <p:nvPr/>
          </p:nvSpPr>
          <p:spPr>
            <a:xfrm>
              <a:off x="8751515" y="5647396"/>
              <a:ext cx="1765010" cy="73980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ct val="120000"/>
                </a:lnSpc>
                <a:spcBef>
                  <a:spcPts val="1700"/>
                </a:spcBef>
                <a:defRPr sz="7000">
                  <a:solidFill>
                    <a:srgbClr val="FFFFFF"/>
                  </a:solidFill>
                  <a:latin typeface="Lato Light"/>
                  <a:ea typeface="Lato Light"/>
                  <a:cs typeface="Lato Light"/>
                  <a:sym typeface="Lato Light"/>
                </a:defRPr>
              </a:lvl1pPr>
            </a:lstStyle>
            <a:p>
              <a:pPr lvl="0" algn="ctr">
                <a:lnSpc>
                  <a:spcPct val="100000"/>
                </a:lnSpc>
                <a:defRPr sz="1800">
                  <a:solidFill>
                    <a:srgbClr val="000000"/>
                  </a:solidFill>
                </a:defRPr>
              </a:pPr>
              <a:r>
                <a:rPr sz="2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05</a:t>
              </a:r>
            </a:p>
          </p:txBody>
        </p:sp>
        <p:sp>
          <p:nvSpPr>
            <p:cNvPr id="25" name="Shape 924"/>
            <p:cNvSpPr/>
            <p:nvPr/>
          </p:nvSpPr>
          <p:spPr>
            <a:xfrm>
              <a:off x="8449112" y="6653765"/>
              <a:ext cx="2314761" cy="25608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ct val="120000"/>
                </a:lnSpc>
                <a:spcBef>
                  <a:spcPts val="1700"/>
                </a:spcBef>
                <a:defRPr sz="2300" b="1">
                  <a:solidFill>
                    <a:srgbClr val="FFFFFF"/>
                  </a:solidFill>
                  <a:latin typeface="Lato"/>
                  <a:ea typeface="Lato"/>
                  <a:cs typeface="Lato"/>
                  <a:sym typeface="Lato"/>
                </a:defRPr>
              </a:lvl1pPr>
            </a:lstStyle>
            <a:p>
              <a:pPr lvl="0" algn="ctr">
                <a:lnSpc>
                  <a:spcPct val="100000"/>
                </a:lnSpc>
                <a:defRPr sz="1800" b="0">
                  <a:solidFill>
                    <a:srgbClr val="000000"/>
                  </a:solidFill>
                </a:defRPr>
              </a:pPr>
              <a:r>
                <a:rPr sz="9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Title Example</a:t>
              </a:r>
            </a:p>
          </p:txBody>
        </p:sp>
        <p:sp>
          <p:nvSpPr>
            <p:cNvPr id="26" name="Shape 925"/>
            <p:cNvSpPr/>
            <p:nvPr/>
          </p:nvSpPr>
          <p:spPr>
            <a:xfrm>
              <a:off x="8751515" y="7002753"/>
              <a:ext cx="1765010" cy="51217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ct val="120000"/>
                </a:lnSpc>
                <a:spcBef>
                  <a:spcPts val="1700"/>
                </a:spcBef>
                <a:defRPr>
                  <a:solidFill>
                    <a:srgbClr val="FFFFFF"/>
                  </a:solidFill>
                  <a:latin typeface="Lato Light"/>
                  <a:ea typeface="Lato Light"/>
                  <a:cs typeface="Lato Light"/>
                  <a:sym typeface="Lato Light"/>
                </a:defRPr>
              </a:lvl1pPr>
            </a:lstStyle>
            <a:p>
              <a:pPr lvl="0" algn="ctr">
                <a:lnSpc>
                  <a:spcPct val="100000"/>
                </a:lnSpc>
                <a:defRPr sz="1800">
                  <a:solidFill>
                    <a:srgbClr val="000000"/>
                  </a:solidFill>
                </a:defRPr>
              </a:pPr>
              <a:r>
                <a:rPr>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a:t>
              </a:r>
            </a:p>
          </p:txBody>
        </p:sp>
      </p:grpSp>
      <p:grpSp>
        <p:nvGrpSpPr>
          <p:cNvPr id="27" name="淘宝网Chenying0907出品 26"/>
          <p:cNvGrpSpPr/>
          <p:nvPr/>
        </p:nvGrpSpPr>
        <p:grpSpPr>
          <a:xfrm>
            <a:off x="603954" y="2238514"/>
            <a:ext cx="3039166" cy="927490"/>
            <a:chOff x="-450942" y="3519093"/>
            <a:chExt cx="8103035" cy="2488670"/>
          </a:xfrm>
        </p:grpSpPr>
        <p:sp>
          <p:nvSpPr>
            <p:cNvPr id="28" name="Shape 938"/>
            <p:cNvSpPr/>
            <p:nvPr/>
          </p:nvSpPr>
          <p:spPr>
            <a:xfrm>
              <a:off x="6464245" y="4615611"/>
              <a:ext cx="1187848" cy="1187848"/>
            </a:xfrm>
            <a:prstGeom prst="roundRect">
              <a:avLst>
                <a:gd name="adj" fmla="val 18176"/>
              </a:avLst>
            </a:pr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Shape 939"/>
            <p:cNvSpPr/>
            <p:nvPr/>
          </p:nvSpPr>
          <p:spPr>
            <a:xfrm>
              <a:off x="6675228" y="4695132"/>
              <a:ext cx="743663" cy="965193"/>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1400" b="1" dirty="0">
                  <a:solidFill>
                    <a:schemeClr val="bg1"/>
                  </a:solidFill>
                  <a:latin typeface="微软雅黑" pitchFamily="34" charset="-122"/>
                  <a:ea typeface="微软雅黑" pitchFamily="34" charset="-122"/>
                  <a:sym typeface="微软雅黑" panose="020B0503020204020204" pitchFamily="34" charset="-122"/>
                </a:rPr>
                <a:t>A</a:t>
              </a:r>
              <a:endParaRPr sz="1400" b="1" dirty="0">
                <a:solidFill>
                  <a:schemeClr val="bg1"/>
                </a:solidFill>
                <a:latin typeface="微软雅黑" pitchFamily="34" charset="-122"/>
                <a:ea typeface="微软雅黑" pitchFamily="34" charset="-122"/>
                <a:sym typeface="微软雅黑" panose="020B0503020204020204" pitchFamily="34" charset="-122"/>
              </a:endParaRPr>
            </a:p>
          </p:txBody>
        </p:sp>
        <p:sp>
          <p:nvSpPr>
            <p:cNvPr id="30" name="Shape 940"/>
            <p:cNvSpPr/>
            <p:nvPr/>
          </p:nvSpPr>
          <p:spPr>
            <a:xfrm>
              <a:off x="2598795" y="3519093"/>
              <a:ext cx="3450502" cy="81637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914400"/>
              <a:r>
                <a:rPr lang="zh-CN" altLang="en-US" sz="1800" dirty="0">
                  <a:solidFill>
                    <a:schemeClr val="tx1"/>
                  </a:solidFill>
                  <a:latin typeface="微软雅黑" pitchFamily="34" charset="-122"/>
                  <a:ea typeface="微软雅黑" pitchFamily="34" charset="-122"/>
                  <a:cs typeface="+mn-cs"/>
                  <a:sym typeface="微软雅黑" panose="020B0503020204020204" pitchFamily="34" charset="-122"/>
                </a:rPr>
                <a:t>标题文字</a:t>
              </a:r>
              <a:endParaRPr lang="id-ID" altLang="zh-CN" sz="1800" dirty="0">
                <a:solidFill>
                  <a:schemeClr val="tx1"/>
                </a:solidFill>
                <a:latin typeface="微软雅黑" pitchFamily="34" charset="-122"/>
                <a:ea typeface="微软雅黑" pitchFamily="34" charset="-122"/>
                <a:cs typeface="+mn-cs"/>
                <a:sym typeface="微软雅黑" panose="020B0503020204020204" pitchFamily="34" charset="-122"/>
              </a:endParaRPr>
            </a:p>
          </p:txBody>
        </p:sp>
        <p:sp>
          <p:nvSpPr>
            <p:cNvPr id="31" name="AutoShape 30"/>
            <p:cNvSpPr>
              <a:spLocks/>
            </p:cNvSpPr>
            <p:nvPr/>
          </p:nvSpPr>
          <p:spPr bwMode="auto">
            <a:xfrm>
              <a:off x="-450942" y="4330285"/>
              <a:ext cx="6879322" cy="16774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extLst/>
          </p:spPr>
          <p:txBody>
            <a:bodyPr wrap="square" rtlCol="0">
              <a:spAutoFit/>
            </a:bodyPr>
            <a:lstStyle/>
            <a:p>
              <a:pP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输入您的内容输入您的内容输入您的内容输入您的内容</a:t>
              </a:r>
              <a:endParaRPr lang="es-ES" sz="14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grpSp>
      <p:grpSp>
        <p:nvGrpSpPr>
          <p:cNvPr id="32" name="淘宝网Chenying0907出品 31"/>
          <p:cNvGrpSpPr/>
          <p:nvPr/>
        </p:nvGrpSpPr>
        <p:grpSpPr>
          <a:xfrm>
            <a:off x="603954" y="4415130"/>
            <a:ext cx="3427515" cy="913569"/>
            <a:chOff x="-1486358" y="8176456"/>
            <a:chExt cx="9138451" cy="2451315"/>
          </a:xfrm>
        </p:grpSpPr>
        <p:sp>
          <p:nvSpPr>
            <p:cNvPr id="33" name="Shape 942"/>
            <p:cNvSpPr/>
            <p:nvPr/>
          </p:nvSpPr>
          <p:spPr>
            <a:xfrm>
              <a:off x="6464245" y="9270511"/>
              <a:ext cx="1187848" cy="1187848"/>
            </a:xfrm>
            <a:prstGeom prst="roundRect">
              <a:avLst>
                <a:gd name="adj" fmla="val 18176"/>
              </a:avLst>
            </a:prstGeom>
            <a:solidFill>
              <a:schemeClr val="accent5"/>
            </a:solidFill>
            <a:ln w="12700">
              <a:miter lim="400000"/>
            </a:ln>
          </p:spPr>
          <p:txBody>
            <a:bodyPr lIns="0" tIns="0" rIns="0" bIns="0" anchor="ctr"/>
            <a:lstStyle/>
            <a:p>
              <a:pPr lvl="0">
                <a:defRPr sz="3200">
                  <a:solidFill>
                    <a:srgbClr val="FFFFFF"/>
                  </a:solidFill>
                </a:defRPr>
              </a:pPr>
              <a:endParaRPr sz="12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Shape 943"/>
            <p:cNvSpPr/>
            <p:nvPr/>
          </p:nvSpPr>
          <p:spPr>
            <a:xfrm>
              <a:off x="6694459" y="9350031"/>
              <a:ext cx="713745" cy="965193"/>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1400" b="1" dirty="0">
                  <a:solidFill>
                    <a:schemeClr val="bg1"/>
                  </a:solidFill>
                  <a:latin typeface="微软雅黑" pitchFamily="34" charset="-122"/>
                  <a:ea typeface="微软雅黑" pitchFamily="34" charset="-122"/>
                  <a:sym typeface="微软雅黑" panose="020B0503020204020204" pitchFamily="34" charset="-122"/>
                </a:rPr>
                <a:t>B</a:t>
              </a:r>
              <a:endParaRPr sz="1400" b="1" dirty="0">
                <a:solidFill>
                  <a:schemeClr val="bg1"/>
                </a:solidFill>
                <a:latin typeface="微软雅黑" pitchFamily="34" charset="-122"/>
                <a:ea typeface="微软雅黑" pitchFamily="34" charset="-122"/>
                <a:sym typeface="微软雅黑" panose="020B0503020204020204" pitchFamily="34" charset="-122"/>
              </a:endParaRPr>
            </a:p>
          </p:txBody>
        </p:sp>
        <p:sp>
          <p:nvSpPr>
            <p:cNvPr id="35" name="Shape 940"/>
            <p:cNvSpPr/>
            <p:nvPr/>
          </p:nvSpPr>
          <p:spPr>
            <a:xfrm>
              <a:off x="2788304" y="8176456"/>
              <a:ext cx="3450501" cy="81637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914400"/>
              <a:r>
                <a:rPr lang="zh-CN" altLang="en-US" sz="1800" dirty="0">
                  <a:solidFill>
                    <a:schemeClr val="tx1"/>
                  </a:solidFill>
                  <a:latin typeface="微软雅黑" pitchFamily="34" charset="-122"/>
                  <a:ea typeface="微软雅黑" pitchFamily="34" charset="-122"/>
                  <a:cs typeface="+mn-cs"/>
                  <a:sym typeface="微软雅黑" panose="020B0503020204020204" pitchFamily="34" charset="-122"/>
                </a:rPr>
                <a:t>标题文字</a:t>
              </a:r>
              <a:endParaRPr lang="id-ID" altLang="zh-CN" sz="1800" dirty="0">
                <a:solidFill>
                  <a:schemeClr val="tx1"/>
                </a:solidFill>
                <a:latin typeface="微软雅黑" pitchFamily="34" charset="-122"/>
                <a:ea typeface="微软雅黑" pitchFamily="34" charset="-122"/>
                <a:cs typeface="+mn-cs"/>
                <a:sym typeface="微软雅黑" panose="020B0503020204020204" pitchFamily="34" charset="-122"/>
              </a:endParaRPr>
            </a:p>
          </p:txBody>
        </p:sp>
        <p:sp>
          <p:nvSpPr>
            <p:cNvPr id="36" name="AutoShape 30"/>
            <p:cNvSpPr>
              <a:spLocks/>
            </p:cNvSpPr>
            <p:nvPr/>
          </p:nvSpPr>
          <p:spPr bwMode="auto">
            <a:xfrm>
              <a:off x="-1486358" y="8950294"/>
              <a:ext cx="7933471" cy="167747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extLst/>
          </p:spPr>
          <p:txBody>
            <a:bodyPr wrap="square" rtlCol="0">
              <a:spAutoFit/>
            </a:bodyPr>
            <a:lstStyle/>
            <a:p>
              <a:pPr algn="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输入您的内容输入您的内容输入您的内容输入您的内容</a:t>
              </a:r>
              <a:endParaRPr lang="es-ES" sz="14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grpSp>
      <p:grpSp>
        <p:nvGrpSpPr>
          <p:cNvPr id="37" name="淘宝网Chenying0907出品 36"/>
          <p:cNvGrpSpPr/>
          <p:nvPr/>
        </p:nvGrpSpPr>
        <p:grpSpPr>
          <a:xfrm>
            <a:off x="7253562" y="1248832"/>
            <a:ext cx="3414831" cy="969408"/>
            <a:chOff x="15240925" y="2573293"/>
            <a:chExt cx="9104636" cy="2601145"/>
          </a:xfrm>
        </p:grpSpPr>
        <p:sp>
          <p:nvSpPr>
            <p:cNvPr id="38" name="Shape 926"/>
            <p:cNvSpPr/>
            <p:nvPr/>
          </p:nvSpPr>
          <p:spPr>
            <a:xfrm>
              <a:off x="15240925" y="3798145"/>
              <a:ext cx="1187848" cy="1187848"/>
            </a:xfrm>
            <a:prstGeom prst="roundRect">
              <a:avLst>
                <a:gd name="adj" fmla="val 18176"/>
              </a:avLst>
            </a:pr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Shape 927"/>
            <p:cNvSpPr/>
            <p:nvPr/>
          </p:nvSpPr>
          <p:spPr>
            <a:xfrm>
              <a:off x="15460458" y="3877667"/>
              <a:ext cx="705198" cy="965193"/>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1400" b="1" dirty="0">
                  <a:solidFill>
                    <a:schemeClr val="bg1"/>
                  </a:solidFill>
                  <a:latin typeface="微软雅黑" pitchFamily="34" charset="-122"/>
                  <a:ea typeface="微软雅黑" pitchFamily="34" charset="-122"/>
                  <a:sym typeface="微软雅黑" panose="020B0503020204020204" pitchFamily="34" charset="-122"/>
                </a:rPr>
                <a:t>C</a:t>
              </a:r>
              <a:endParaRPr sz="1400" b="1" dirty="0">
                <a:solidFill>
                  <a:schemeClr val="bg1"/>
                </a:solidFill>
                <a:latin typeface="微软雅黑" pitchFamily="34" charset="-122"/>
                <a:ea typeface="微软雅黑" pitchFamily="34" charset="-122"/>
                <a:sym typeface="微软雅黑" panose="020B0503020204020204" pitchFamily="34" charset="-122"/>
              </a:endParaRPr>
            </a:p>
          </p:txBody>
        </p:sp>
        <p:sp>
          <p:nvSpPr>
            <p:cNvPr id="40" name="Shape 940"/>
            <p:cNvSpPr/>
            <p:nvPr/>
          </p:nvSpPr>
          <p:spPr>
            <a:xfrm>
              <a:off x="16920647" y="2573293"/>
              <a:ext cx="3450503" cy="81637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algn="l" defTabSz="914400"/>
              <a:r>
                <a:rPr lang="zh-CN" altLang="en-US" sz="1800" dirty="0">
                  <a:solidFill>
                    <a:schemeClr val="tx1"/>
                  </a:solidFill>
                  <a:latin typeface="微软雅黑" pitchFamily="34" charset="-122"/>
                  <a:ea typeface="微软雅黑" pitchFamily="34" charset="-122"/>
                  <a:cs typeface="+mn-cs"/>
                  <a:sym typeface="微软雅黑" panose="020B0503020204020204" pitchFamily="34" charset="-122"/>
                </a:rPr>
                <a:t>标题文字</a:t>
              </a:r>
              <a:endParaRPr lang="id-ID" altLang="zh-CN" sz="1800" dirty="0">
                <a:solidFill>
                  <a:schemeClr val="tx1"/>
                </a:solidFill>
                <a:latin typeface="微软雅黑" pitchFamily="34" charset="-122"/>
                <a:ea typeface="微软雅黑" pitchFamily="34" charset="-122"/>
                <a:cs typeface="+mn-cs"/>
                <a:sym typeface="微软雅黑" panose="020B0503020204020204" pitchFamily="34" charset="-122"/>
              </a:endParaRPr>
            </a:p>
          </p:txBody>
        </p:sp>
        <p:sp>
          <p:nvSpPr>
            <p:cNvPr id="41" name="AutoShape 30"/>
            <p:cNvSpPr>
              <a:spLocks/>
            </p:cNvSpPr>
            <p:nvPr/>
          </p:nvSpPr>
          <p:spPr bwMode="auto">
            <a:xfrm>
              <a:off x="16802406" y="3496960"/>
              <a:ext cx="7543155" cy="16774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extLst/>
          </p:spPr>
          <p:txBody>
            <a:bodyPr wrap="square" rtlCol="0">
              <a:spAutoFit/>
            </a:bodyPr>
            <a:lstStyle/>
            <a:p>
              <a:pP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输入您的内容输入您的内容输入您的内容输入您的内容</a:t>
              </a:r>
              <a:endParaRPr lang="es-ES" sz="14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grpSp>
      <p:grpSp>
        <p:nvGrpSpPr>
          <p:cNvPr id="42" name="淘宝网Chenying0907出品 41"/>
          <p:cNvGrpSpPr/>
          <p:nvPr/>
        </p:nvGrpSpPr>
        <p:grpSpPr>
          <a:xfrm>
            <a:off x="8409165" y="3055571"/>
            <a:ext cx="2969312" cy="946533"/>
            <a:chOff x="16428773" y="6001289"/>
            <a:chExt cx="7916788" cy="2539765"/>
          </a:xfrm>
        </p:grpSpPr>
        <p:sp>
          <p:nvSpPr>
            <p:cNvPr id="43" name="Shape 934"/>
            <p:cNvSpPr/>
            <p:nvPr/>
          </p:nvSpPr>
          <p:spPr>
            <a:xfrm>
              <a:off x="16428773" y="6716870"/>
              <a:ext cx="1187847" cy="1187848"/>
            </a:xfrm>
            <a:prstGeom prst="roundRect">
              <a:avLst>
                <a:gd name="adj" fmla="val 18176"/>
              </a:avLst>
            </a:prstGeom>
            <a:solidFill>
              <a:schemeClr val="accent2"/>
            </a:solidFill>
            <a:ln w="12700">
              <a:miter lim="400000"/>
            </a:ln>
          </p:spPr>
          <p:txBody>
            <a:bodyPr lIns="0" tIns="0" rIns="0" bIns="0" anchor="ctr"/>
            <a:lstStyle/>
            <a:p>
              <a:pPr lvl="0">
                <a:defRPr sz="3200">
                  <a:solidFill>
                    <a:srgbClr val="FFFFFF"/>
                  </a:solidFill>
                </a:defRPr>
              </a:pPr>
              <a:endParaRPr sz="12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Shape 935"/>
            <p:cNvSpPr/>
            <p:nvPr/>
          </p:nvSpPr>
          <p:spPr>
            <a:xfrm>
              <a:off x="16624798" y="6796391"/>
              <a:ext cx="765032" cy="965193"/>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1400" b="1" dirty="0">
                  <a:solidFill>
                    <a:schemeClr val="bg1"/>
                  </a:solidFill>
                  <a:latin typeface="微软雅黑" pitchFamily="34" charset="-122"/>
                  <a:ea typeface="微软雅黑" pitchFamily="34" charset="-122"/>
                  <a:sym typeface="微软雅黑" panose="020B0503020204020204" pitchFamily="34" charset="-122"/>
                </a:rPr>
                <a:t>D</a:t>
              </a:r>
              <a:endParaRPr sz="1400" b="1" dirty="0">
                <a:solidFill>
                  <a:schemeClr val="bg1"/>
                </a:solidFill>
                <a:latin typeface="微软雅黑" pitchFamily="34" charset="-122"/>
                <a:ea typeface="微软雅黑" pitchFamily="34" charset="-122"/>
                <a:sym typeface="微软雅黑" panose="020B0503020204020204" pitchFamily="34" charset="-122"/>
              </a:endParaRPr>
            </a:p>
          </p:txBody>
        </p:sp>
        <p:sp>
          <p:nvSpPr>
            <p:cNvPr id="45" name="Shape 940"/>
            <p:cNvSpPr/>
            <p:nvPr/>
          </p:nvSpPr>
          <p:spPr>
            <a:xfrm>
              <a:off x="18234550" y="6001289"/>
              <a:ext cx="3450504" cy="81637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algn="l" defTabSz="914400"/>
              <a:r>
                <a:rPr lang="zh-CN" altLang="en-US" sz="1800" dirty="0">
                  <a:solidFill>
                    <a:schemeClr val="tx1"/>
                  </a:solidFill>
                  <a:latin typeface="微软雅黑" pitchFamily="34" charset="-122"/>
                  <a:ea typeface="微软雅黑" pitchFamily="34" charset="-122"/>
                  <a:cs typeface="+mn-cs"/>
                  <a:sym typeface="微软雅黑" panose="020B0503020204020204" pitchFamily="34" charset="-122"/>
                </a:rPr>
                <a:t>标题文字</a:t>
              </a:r>
              <a:endParaRPr lang="id-ID" altLang="zh-CN" sz="1800" dirty="0">
                <a:solidFill>
                  <a:schemeClr val="tx1"/>
                </a:solidFill>
                <a:latin typeface="微软雅黑" pitchFamily="34" charset="-122"/>
                <a:ea typeface="微软雅黑" pitchFamily="34" charset="-122"/>
                <a:cs typeface="+mn-cs"/>
                <a:sym typeface="微软雅黑" panose="020B0503020204020204" pitchFamily="34" charset="-122"/>
              </a:endParaRPr>
            </a:p>
          </p:txBody>
        </p:sp>
        <p:sp>
          <p:nvSpPr>
            <p:cNvPr id="46" name="AutoShape 30"/>
            <p:cNvSpPr>
              <a:spLocks/>
            </p:cNvSpPr>
            <p:nvPr/>
          </p:nvSpPr>
          <p:spPr bwMode="auto">
            <a:xfrm>
              <a:off x="17900018" y="6863577"/>
              <a:ext cx="6445543" cy="167747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extLst/>
          </p:spPr>
          <p:txBody>
            <a:bodyPr wrap="square" rtlCol="0">
              <a:spAutoFit/>
            </a:bodyPr>
            <a:lstStyle/>
            <a:p>
              <a:pP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输入您的内容输入您的内容输入您的内容输入您的内容</a:t>
              </a:r>
              <a:endParaRPr lang="es-ES" sz="14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grpSp>
      <p:grpSp>
        <p:nvGrpSpPr>
          <p:cNvPr id="47" name="淘宝网Chenying0907出品 46"/>
          <p:cNvGrpSpPr/>
          <p:nvPr/>
        </p:nvGrpSpPr>
        <p:grpSpPr>
          <a:xfrm>
            <a:off x="7952390" y="4599887"/>
            <a:ext cx="3064747" cy="933656"/>
            <a:chOff x="15240925" y="9514392"/>
            <a:chExt cx="8171238" cy="2505214"/>
          </a:xfrm>
        </p:grpSpPr>
        <p:sp>
          <p:nvSpPr>
            <p:cNvPr id="48" name="Shape 928"/>
            <p:cNvSpPr/>
            <p:nvPr/>
          </p:nvSpPr>
          <p:spPr>
            <a:xfrm>
              <a:off x="15240925" y="9832630"/>
              <a:ext cx="1187848" cy="1187848"/>
            </a:xfrm>
            <a:prstGeom prst="roundRect">
              <a:avLst>
                <a:gd name="adj" fmla="val 18176"/>
              </a:avLst>
            </a:prstGeom>
            <a:solidFill>
              <a:schemeClr val="accent4"/>
            </a:solidFill>
            <a:ln w="12700">
              <a:miter lim="400000"/>
            </a:ln>
          </p:spPr>
          <p:txBody>
            <a:bodyPr lIns="0" tIns="0" rIns="0" bIns="0" anchor="ctr"/>
            <a:lstStyle/>
            <a:p>
              <a:pPr lvl="0">
                <a:defRPr sz="3200">
                  <a:solidFill>
                    <a:srgbClr val="FFFFFF"/>
                  </a:solidFill>
                </a:defRPr>
              </a:pPr>
              <a:endParaRPr sz="12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Shape 929"/>
            <p:cNvSpPr/>
            <p:nvPr/>
          </p:nvSpPr>
          <p:spPr>
            <a:xfrm>
              <a:off x="15490372" y="9912151"/>
              <a:ext cx="658182" cy="965193"/>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1400" b="1" dirty="0">
                  <a:solidFill>
                    <a:schemeClr val="bg1"/>
                  </a:solidFill>
                  <a:latin typeface="微软雅黑" pitchFamily="34" charset="-122"/>
                  <a:ea typeface="微软雅黑" pitchFamily="34" charset="-122"/>
                  <a:sym typeface="微软雅黑" panose="020B0503020204020204" pitchFamily="34" charset="-122"/>
                </a:rPr>
                <a:t>E</a:t>
              </a:r>
              <a:endParaRPr sz="1400" b="1" dirty="0">
                <a:solidFill>
                  <a:schemeClr val="bg1"/>
                </a:solidFill>
                <a:latin typeface="微软雅黑" pitchFamily="34" charset="-122"/>
                <a:ea typeface="微软雅黑" pitchFamily="34" charset="-122"/>
                <a:sym typeface="微软雅黑" panose="020B0503020204020204" pitchFamily="34" charset="-122"/>
              </a:endParaRPr>
            </a:p>
          </p:txBody>
        </p:sp>
        <p:sp>
          <p:nvSpPr>
            <p:cNvPr id="50" name="Shape 940"/>
            <p:cNvSpPr/>
            <p:nvPr/>
          </p:nvSpPr>
          <p:spPr>
            <a:xfrm>
              <a:off x="16874756" y="9514392"/>
              <a:ext cx="3450504" cy="81637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algn="l" defTabSz="914400"/>
              <a:r>
                <a:rPr lang="zh-CN" altLang="en-US" sz="1800" dirty="0">
                  <a:solidFill>
                    <a:schemeClr val="tx1"/>
                  </a:solidFill>
                  <a:latin typeface="微软雅黑" pitchFamily="34" charset="-122"/>
                  <a:ea typeface="微软雅黑" pitchFamily="34" charset="-122"/>
                  <a:cs typeface="+mn-cs"/>
                  <a:sym typeface="微软雅黑" panose="020B0503020204020204" pitchFamily="34" charset="-122"/>
                </a:rPr>
                <a:t>标题文字</a:t>
              </a:r>
              <a:endParaRPr lang="id-ID" altLang="zh-CN" sz="1800" dirty="0">
                <a:solidFill>
                  <a:schemeClr val="tx1"/>
                </a:solidFill>
                <a:latin typeface="微软雅黑" pitchFamily="34" charset="-122"/>
                <a:ea typeface="微软雅黑" pitchFamily="34" charset="-122"/>
                <a:cs typeface="+mn-cs"/>
                <a:sym typeface="微软雅黑" panose="020B0503020204020204" pitchFamily="34" charset="-122"/>
              </a:endParaRPr>
            </a:p>
          </p:txBody>
        </p:sp>
        <p:sp>
          <p:nvSpPr>
            <p:cNvPr id="51" name="AutoShape 30"/>
            <p:cNvSpPr>
              <a:spLocks/>
            </p:cNvSpPr>
            <p:nvPr/>
          </p:nvSpPr>
          <p:spPr bwMode="auto">
            <a:xfrm>
              <a:off x="16567457" y="10342128"/>
              <a:ext cx="6844706" cy="16774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extLst/>
          </p:spPr>
          <p:txBody>
            <a:bodyPr wrap="square" rtlCol="0">
              <a:spAutoFit/>
            </a:bodyPr>
            <a:lstStyle/>
            <a:p>
              <a:pP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输入您的内容输入您的内容输入您的内容输入您的内容</a:t>
              </a:r>
              <a:endParaRPr lang="es-ES" sz="14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grpSp>
      <p:sp>
        <p:nvSpPr>
          <p:cNvPr id="68" name="Shape 1435"/>
          <p:cNvSpPr txBox="1">
            <a:spLocks/>
          </p:cNvSpPr>
          <p:nvPr/>
        </p:nvSpPr>
        <p:spPr>
          <a:xfrm>
            <a:off x="9997133" y="6587724"/>
            <a:ext cx="292945" cy="284960"/>
          </a:xfrm>
          <a:prstGeom prst="rect">
            <a:avLst/>
          </a:prstGeom>
          <a:extLst>
            <a:ext uri="{C572A759-6A51-4108-AA02-DFA0A04FC94B}">
              <ma14:wrappingTextBoxFlag xmlns:ma14="http://schemas.microsoft.com/office/mac/drawingml/2011/main" xmlns="" val="1"/>
            </a:ext>
          </a:extLst>
        </p:spPr>
        <p:txBody>
          <a:bodyPr lIns="34209" tIns="17104" rIns="34209" bIns="17104"/>
          <a:lstStyle>
            <a:lvl1pPr algn="ctr" defTabSz="408473">
              <a:defRPr sz="3500">
                <a:latin typeface="+mn-lt"/>
                <a:ea typeface="+mn-ea"/>
                <a:cs typeface="+mn-cs"/>
                <a:sym typeface="Helvetica Light"/>
              </a:defRPr>
            </a:lvl1pPr>
            <a:lvl2pPr indent="159837" algn="ctr" defTabSz="408473">
              <a:defRPr sz="3500">
                <a:latin typeface="+mn-lt"/>
                <a:ea typeface="+mn-ea"/>
                <a:cs typeface="+mn-cs"/>
                <a:sym typeface="Helvetica Light"/>
              </a:defRPr>
            </a:lvl2pPr>
            <a:lvl3pPr indent="319674" algn="ctr" defTabSz="408473">
              <a:defRPr sz="3500">
                <a:latin typeface="+mn-lt"/>
                <a:ea typeface="+mn-ea"/>
                <a:cs typeface="+mn-cs"/>
                <a:sym typeface="Helvetica Light"/>
              </a:defRPr>
            </a:lvl3pPr>
            <a:lvl4pPr indent="479511" algn="ctr" defTabSz="408473">
              <a:defRPr sz="3500">
                <a:latin typeface="+mn-lt"/>
                <a:ea typeface="+mn-ea"/>
                <a:cs typeface="+mn-cs"/>
                <a:sym typeface="Helvetica Light"/>
              </a:defRPr>
            </a:lvl4pPr>
            <a:lvl5pPr indent="639348" algn="ctr" defTabSz="408473">
              <a:defRPr sz="3500">
                <a:latin typeface="+mn-lt"/>
                <a:ea typeface="+mn-ea"/>
                <a:cs typeface="+mn-cs"/>
                <a:sym typeface="Helvetica Light"/>
              </a:defRPr>
            </a:lvl5pPr>
            <a:lvl6pPr indent="799186" algn="ctr" defTabSz="408473">
              <a:defRPr sz="3500">
                <a:latin typeface="+mn-lt"/>
                <a:ea typeface="+mn-ea"/>
                <a:cs typeface="+mn-cs"/>
                <a:sym typeface="Helvetica Light"/>
              </a:defRPr>
            </a:lvl6pPr>
            <a:lvl7pPr indent="959023" algn="ctr" defTabSz="408473">
              <a:defRPr sz="3500">
                <a:latin typeface="+mn-lt"/>
                <a:ea typeface="+mn-ea"/>
                <a:cs typeface="+mn-cs"/>
                <a:sym typeface="Helvetica Light"/>
              </a:defRPr>
            </a:lvl7pPr>
            <a:lvl8pPr indent="1118860" algn="ctr" defTabSz="408473">
              <a:defRPr sz="3500">
                <a:latin typeface="+mn-lt"/>
                <a:ea typeface="+mn-ea"/>
                <a:cs typeface="+mn-cs"/>
                <a:sym typeface="Helvetica Light"/>
              </a:defRPr>
            </a:lvl8pPr>
            <a:lvl9pPr indent="1278697" algn="ctr" defTabSz="408473">
              <a:defRPr sz="3500">
                <a:latin typeface="+mn-lt"/>
                <a:ea typeface="+mn-ea"/>
                <a:cs typeface="+mn-cs"/>
                <a:sym typeface="Helvetica Light"/>
              </a:defRPr>
            </a:lvl9pPr>
          </a:lstStyle>
          <a:p>
            <a:pPr>
              <a:defRPr sz="1800">
                <a:solidFill>
                  <a:srgbClr val="000000"/>
                </a:solidFill>
              </a:defRPr>
            </a:pPr>
            <a:fld id="{86CB4B4D-7CA3-9044-876B-883B54F8677D}" type="slidenum">
              <a:rPr lang="en-US" altLang="zh-CN"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pPr>
                <a:defRPr sz="1800">
                  <a:solidFill>
                    <a:srgbClr val="000000"/>
                  </a:solidFill>
                </a:defRPr>
              </a:pPr>
              <a:t>18</a:t>
            </a:fld>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灯片编号占位符 51"/>
          <p:cNvSpPr>
            <a:spLocks noGrp="1"/>
          </p:cNvSpPr>
          <p:nvPr>
            <p:ph type="sldNum" sz="quarter" idx="4294967295"/>
          </p:nvPr>
        </p:nvSpPr>
        <p:spPr>
          <a:xfrm>
            <a:off x="11701463" y="6450013"/>
            <a:ext cx="490537" cy="365125"/>
          </a:xfrm>
        </p:spPr>
        <p:txBody>
          <a:bodyPr/>
          <a:lstStyle/>
          <a:p>
            <a:fld id="{4C768070-880A-4F19-BCFD-7D90584E8C07}" type="slidenum">
              <a:rPr lang="zh-CN" altLang="en-US" smtClean="0">
                <a:latin typeface="微软雅黑" panose="020B0503020204020204" pitchFamily="34" charset="-122"/>
                <a:ea typeface="微软雅黑" panose="020B0503020204020204" pitchFamily="34" charset="-122"/>
                <a:sym typeface="微软雅黑" panose="020B0503020204020204" pitchFamily="34" charset="-122"/>
              </a:rPr>
              <a:pPr/>
              <a:t>18</a:t>
            </a:fld>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253242973"/>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par>
                                <p:cTn id="10" presetID="52" presetClass="entr" presetSubtype="0" fill="hold" nodeType="withEffect">
                                  <p:stCondLst>
                                    <p:cond delay="250"/>
                                  </p:stCondLst>
                                  <p:childTnLst>
                                    <p:set>
                                      <p:cBhvr>
                                        <p:cTn id="11" dur="1" fill="hold">
                                          <p:stCondLst>
                                            <p:cond delay="0"/>
                                          </p:stCondLst>
                                        </p:cTn>
                                        <p:tgtEl>
                                          <p:spTgt spid="22"/>
                                        </p:tgtEl>
                                        <p:attrNameLst>
                                          <p:attrName>style.visibility</p:attrName>
                                        </p:attrNameLst>
                                      </p:cBhvr>
                                      <p:to>
                                        <p:strVal val="visible"/>
                                      </p:to>
                                    </p:set>
                                    <p:animScale>
                                      <p:cBhvr>
                                        <p:cTn id="12" dur="10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22"/>
                                        </p:tgtEl>
                                        <p:attrNameLst>
                                          <p:attrName>ppt_x</p:attrName>
                                          <p:attrName>ppt_y</p:attrName>
                                        </p:attrNameLst>
                                      </p:cBhvr>
                                    </p:animMotion>
                                    <p:animEffect transition="in" filter="fade">
                                      <p:cBhvr>
                                        <p:cTn id="14" dur="1000"/>
                                        <p:tgtEl>
                                          <p:spTgt spid="22"/>
                                        </p:tgtEl>
                                      </p:cBhvr>
                                    </p:animEffect>
                                  </p:childTnLst>
                                </p:cTn>
                              </p:par>
                              <p:par>
                                <p:cTn id="15" presetID="52" presetClass="entr" presetSubtype="0" fill="hold" nodeType="withEffect">
                                  <p:stCondLst>
                                    <p:cond delay="500"/>
                                  </p:stCondLst>
                                  <p:childTnLst>
                                    <p:set>
                                      <p:cBhvr>
                                        <p:cTn id="16" dur="1" fill="hold">
                                          <p:stCondLst>
                                            <p:cond delay="0"/>
                                          </p:stCondLst>
                                        </p:cTn>
                                        <p:tgtEl>
                                          <p:spTgt spid="7"/>
                                        </p:tgtEl>
                                        <p:attrNameLst>
                                          <p:attrName>style.visibility</p:attrName>
                                        </p:attrNameLst>
                                      </p:cBhvr>
                                      <p:to>
                                        <p:strVal val="visible"/>
                                      </p:to>
                                    </p:set>
                                    <p:animScale>
                                      <p:cBhvr>
                                        <p:cTn id="17"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7"/>
                                        </p:tgtEl>
                                        <p:attrNameLst>
                                          <p:attrName>ppt_x</p:attrName>
                                          <p:attrName>ppt_y</p:attrName>
                                        </p:attrNameLst>
                                      </p:cBhvr>
                                    </p:animMotion>
                                    <p:animEffect transition="in" filter="fade">
                                      <p:cBhvr>
                                        <p:cTn id="19" dur="1000"/>
                                        <p:tgtEl>
                                          <p:spTgt spid="7"/>
                                        </p:tgtEl>
                                      </p:cBhvr>
                                    </p:animEffect>
                                  </p:childTnLst>
                                </p:cTn>
                              </p:par>
                              <p:par>
                                <p:cTn id="20" presetID="52" presetClass="entr" presetSubtype="0" fill="hold" nodeType="withEffect">
                                  <p:stCondLst>
                                    <p:cond delay="750"/>
                                  </p:stCondLst>
                                  <p:childTnLst>
                                    <p:set>
                                      <p:cBhvr>
                                        <p:cTn id="21" dur="1" fill="hold">
                                          <p:stCondLst>
                                            <p:cond delay="0"/>
                                          </p:stCondLst>
                                        </p:cTn>
                                        <p:tgtEl>
                                          <p:spTgt spid="12"/>
                                        </p:tgtEl>
                                        <p:attrNameLst>
                                          <p:attrName>style.visibility</p:attrName>
                                        </p:attrNameLst>
                                      </p:cBhvr>
                                      <p:to>
                                        <p:strVal val="visible"/>
                                      </p:to>
                                    </p:set>
                                    <p:animScale>
                                      <p:cBhvr>
                                        <p:cTn id="22"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12"/>
                                        </p:tgtEl>
                                        <p:attrNameLst>
                                          <p:attrName>ppt_x</p:attrName>
                                          <p:attrName>ppt_y</p:attrName>
                                        </p:attrNameLst>
                                      </p:cBhvr>
                                    </p:animMotion>
                                    <p:animEffect transition="in" filter="fade">
                                      <p:cBhvr>
                                        <p:cTn id="24" dur="1000"/>
                                        <p:tgtEl>
                                          <p:spTgt spid="12"/>
                                        </p:tgtEl>
                                      </p:cBhvr>
                                    </p:animEffect>
                                  </p:childTnLst>
                                </p:cTn>
                              </p:par>
                              <p:par>
                                <p:cTn id="25" presetID="52" presetClass="entr" presetSubtype="0" fill="hold" nodeType="withEffect">
                                  <p:stCondLst>
                                    <p:cond delay="1000"/>
                                  </p:stCondLst>
                                  <p:childTnLst>
                                    <p:set>
                                      <p:cBhvr>
                                        <p:cTn id="26" dur="1" fill="hold">
                                          <p:stCondLst>
                                            <p:cond delay="0"/>
                                          </p:stCondLst>
                                        </p:cTn>
                                        <p:tgtEl>
                                          <p:spTgt spid="17"/>
                                        </p:tgtEl>
                                        <p:attrNameLst>
                                          <p:attrName>style.visibility</p:attrName>
                                        </p:attrNameLst>
                                      </p:cBhvr>
                                      <p:to>
                                        <p:strVal val="visible"/>
                                      </p:to>
                                    </p:set>
                                    <p:animScale>
                                      <p:cBhvr>
                                        <p:cTn id="27"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17"/>
                                        </p:tgtEl>
                                        <p:attrNameLst>
                                          <p:attrName>ppt_x</p:attrName>
                                          <p:attrName>ppt_y</p:attrName>
                                        </p:attrNameLst>
                                      </p:cBhvr>
                                    </p:animMotion>
                                    <p:animEffect transition="in" filter="fade">
                                      <p:cBhvr>
                                        <p:cTn id="29" dur="1000"/>
                                        <p:tgtEl>
                                          <p:spTgt spid="17"/>
                                        </p:tgtEl>
                                      </p:cBhvr>
                                    </p:animEffect>
                                  </p:childTnLst>
                                </p:cTn>
                              </p:par>
                              <p:par>
                                <p:cTn id="30" presetID="15" presetClass="entr" presetSubtype="0" fill="hold" nodeType="with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1000" fill="hold"/>
                                        <p:tgtEl>
                                          <p:spTgt spid="27"/>
                                        </p:tgtEl>
                                        <p:attrNameLst>
                                          <p:attrName>ppt_w</p:attrName>
                                        </p:attrNameLst>
                                      </p:cBhvr>
                                      <p:tavLst>
                                        <p:tav tm="0">
                                          <p:val>
                                            <p:fltVal val="0"/>
                                          </p:val>
                                        </p:tav>
                                        <p:tav tm="100000">
                                          <p:val>
                                            <p:strVal val="#ppt_w"/>
                                          </p:val>
                                        </p:tav>
                                      </p:tavLst>
                                    </p:anim>
                                    <p:anim calcmode="lin" valueType="num">
                                      <p:cBhvr>
                                        <p:cTn id="33" dur="1000" fill="hold"/>
                                        <p:tgtEl>
                                          <p:spTgt spid="27"/>
                                        </p:tgtEl>
                                        <p:attrNameLst>
                                          <p:attrName>ppt_h</p:attrName>
                                        </p:attrNameLst>
                                      </p:cBhvr>
                                      <p:tavLst>
                                        <p:tav tm="0">
                                          <p:val>
                                            <p:fltVal val="0"/>
                                          </p:val>
                                        </p:tav>
                                        <p:tav tm="100000">
                                          <p:val>
                                            <p:strVal val="#ppt_h"/>
                                          </p:val>
                                        </p:tav>
                                      </p:tavLst>
                                    </p:anim>
                                    <p:anim calcmode="lin" valueType="num">
                                      <p:cBhvr>
                                        <p:cTn id="34" dur="1000" fill="hold"/>
                                        <p:tgtEl>
                                          <p:spTgt spid="27"/>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27"/>
                                        </p:tgtEl>
                                        <p:attrNameLst>
                                          <p:attrName>ppt_y</p:attrName>
                                        </p:attrNameLst>
                                      </p:cBhvr>
                                      <p:tavLst>
                                        <p:tav tm="0" fmla="#ppt_y+(sin(-2*pi*(1-$))*-#ppt_x+cos(-2*pi*(1-$))*(1-#ppt_y))*(1-$)">
                                          <p:val>
                                            <p:fltVal val="0"/>
                                          </p:val>
                                        </p:tav>
                                        <p:tav tm="100000">
                                          <p:val>
                                            <p:fltVal val="1"/>
                                          </p:val>
                                        </p:tav>
                                      </p:tavLst>
                                    </p:anim>
                                  </p:childTnLst>
                                </p:cTn>
                              </p:par>
                              <p:par>
                                <p:cTn id="36" presetID="15" presetClass="entr" presetSubtype="0" fill="hold" nodeType="withEffect">
                                  <p:stCondLst>
                                    <p:cond delay="250"/>
                                  </p:stCondLst>
                                  <p:childTnLst>
                                    <p:set>
                                      <p:cBhvr>
                                        <p:cTn id="37" dur="1" fill="hold">
                                          <p:stCondLst>
                                            <p:cond delay="0"/>
                                          </p:stCondLst>
                                        </p:cTn>
                                        <p:tgtEl>
                                          <p:spTgt spid="32"/>
                                        </p:tgtEl>
                                        <p:attrNameLst>
                                          <p:attrName>style.visibility</p:attrName>
                                        </p:attrNameLst>
                                      </p:cBhvr>
                                      <p:to>
                                        <p:strVal val="visible"/>
                                      </p:to>
                                    </p:set>
                                    <p:anim calcmode="lin" valueType="num">
                                      <p:cBhvr>
                                        <p:cTn id="38" dur="1000" fill="hold"/>
                                        <p:tgtEl>
                                          <p:spTgt spid="32"/>
                                        </p:tgtEl>
                                        <p:attrNameLst>
                                          <p:attrName>ppt_w</p:attrName>
                                        </p:attrNameLst>
                                      </p:cBhvr>
                                      <p:tavLst>
                                        <p:tav tm="0">
                                          <p:val>
                                            <p:fltVal val="0"/>
                                          </p:val>
                                        </p:tav>
                                        <p:tav tm="100000">
                                          <p:val>
                                            <p:strVal val="#ppt_w"/>
                                          </p:val>
                                        </p:tav>
                                      </p:tavLst>
                                    </p:anim>
                                    <p:anim calcmode="lin" valueType="num">
                                      <p:cBhvr>
                                        <p:cTn id="39" dur="1000" fill="hold"/>
                                        <p:tgtEl>
                                          <p:spTgt spid="32"/>
                                        </p:tgtEl>
                                        <p:attrNameLst>
                                          <p:attrName>ppt_h</p:attrName>
                                        </p:attrNameLst>
                                      </p:cBhvr>
                                      <p:tavLst>
                                        <p:tav tm="0">
                                          <p:val>
                                            <p:fltVal val="0"/>
                                          </p:val>
                                        </p:tav>
                                        <p:tav tm="100000">
                                          <p:val>
                                            <p:strVal val="#ppt_h"/>
                                          </p:val>
                                        </p:tav>
                                      </p:tavLst>
                                    </p:anim>
                                    <p:anim calcmode="lin" valueType="num">
                                      <p:cBhvr>
                                        <p:cTn id="40" dur="1000" fill="hold"/>
                                        <p:tgtEl>
                                          <p:spTgt spid="32"/>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32"/>
                                        </p:tgtEl>
                                        <p:attrNameLst>
                                          <p:attrName>ppt_y</p:attrName>
                                        </p:attrNameLst>
                                      </p:cBhvr>
                                      <p:tavLst>
                                        <p:tav tm="0" fmla="#ppt_y+(sin(-2*pi*(1-$))*-#ppt_x+cos(-2*pi*(1-$))*(1-#ppt_y))*(1-$)">
                                          <p:val>
                                            <p:fltVal val="0"/>
                                          </p:val>
                                        </p:tav>
                                        <p:tav tm="100000">
                                          <p:val>
                                            <p:fltVal val="1"/>
                                          </p:val>
                                        </p:tav>
                                      </p:tavLst>
                                    </p:anim>
                                  </p:childTnLst>
                                </p:cTn>
                              </p:par>
                              <p:par>
                                <p:cTn id="42" presetID="15" presetClass="entr" presetSubtype="0" fill="hold" nodeType="withEffect">
                                  <p:stCondLst>
                                    <p:cond delay="500"/>
                                  </p:stCondLst>
                                  <p:childTnLst>
                                    <p:set>
                                      <p:cBhvr>
                                        <p:cTn id="43" dur="1" fill="hold">
                                          <p:stCondLst>
                                            <p:cond delay="0"/>
                                          </p:stCondLst>
                                        </p:cTn>
                                        <p:tgtEl>
                                          <p:spTgt spid="37"/>
                                        </p:tgtEl>
                                        <p:attrNameLst>
                                          <p:attrName>style.visibility</p:attrName>
                                        </p:attrNameLst>
                                      </p:cBhvr>
                                      <p:to>
                                        <p:strVal val="visible"/>
                                      </p:to>
                                    </p:set>
                                    <p:anim calcmode="lin" valueType="num">
                                      <p:cBhvr>
                                        <p:cTn id="44" dur="1000" fill="hold"/>
                                        <p:tgtEl>
                                          <p:spTgt spid="37"/>
                                        </p:tgtEl>
                                        <p:attrNameLst>
                                          <p:attrName>ppt_w</p:attrName>
                                        </p:attrNameLst>
                                      </p:cBhvr>
                                      <p:tavLst>
                                        <p:tav tm="0">
                                          <p:val>
                                            <p:fltVal val="0"/>
                                          </p:val>
                                        </p:tav>
                                        <p:tav tm="100000">
                                          <p:val>
                                            <p:strVal val="#ppt_w"/>
                                          </p:val>
                                        </p:tav>
                                      </p:tavLst>
                                    </p:anim>
                                    <p:anim calcmode="lin" valueType="num">
                                      <p:cBhvr>
                                        <p:cTn id="45" dur="1000" fill="hold"/>
                                        <p:tgtEl>
                                          <p:spTgt spid="37"/>
                                        </p:tgtEl>
                                        <p:attrNameLst>
                                          <p:attrName>ppt_h</p:attrName>
                                        </p:attrNameLst>
                                      </p:cBhvr>
                                      <p:tavLst>
                                        <p:tav tm="0">
                                          <p:val>
                                            <p:fltVal val="0"/>
                                          </p:val>
                                        </p:tav>
                                        <p:tav tm="100000">
                                          <p:val>
                                            <p:strVal val="#ppt_h"/>
                                          </p:val>
                                        </p:tav>
                                      </p:tavLst>
                                    </p:anim>
                                    <p:anim calcmode="lin" valueType="num">
                                      <p:cBhvr>
                                        <p:cTn id="46" dur="1000" fill="hold"/>
                                        <p:tgtEl>
                                          <p:spTgt spid="37"/>
                                        </p:tgtEl>
                                        <p:attrNameLst>
                                          <p:attrName>ppt_x</p:attrName>
                                        </p:attrNameLst>
                                      </p:cBhvr>
                                      <p:tavLst>
                                        <p:tav tm="0" fmla="#ppt_x+(cos(-2*pi*(1-$))*-#ppt_x-sin(-2*pi*(1-$))*(1-#ppt_y))*(1-$)">
                                          <p:val>
                                            <p:fltVal val="0"/>
                                          </p:val>
                                        </p:tav>
                                        <p:tav tm="100000">
                                          <p:val>
                                            <p:fltVal val="1"/>
                                          </p:val>
                                        </p:tav>
                                      </p:tavLst>
                                    </p:anim>
                                    <p:anim calcmode="lin" valueType="num">
                                      <p:cBhvr>
                                        <p:cTn id="47" dur="1000" fill="hold"/>
                                        <p:tgtEl>
                                          <p:spTgt spid="37"/>
                                        </p:tgtEl>
                                        <p:attrNameLst>
                                          <p:attrName>ppt_y</p:attrName>
                                        </p:attrNameLst>
                                      </p:cBhvr>
                                      <p:tavLst>
                                        <p:tav tm="0" fmla="#ppt_y+(sin(-2*pi*(1-$))*-#ppt_x+cos(-2*pi*(1-$))*(1-#ppt_y))*(1-$)">
                                          <p:val>
                                            <p:fltVal val="0"/>
                                          </p:val>
                                        </p:tav>
                                        <p:tav tm="100000">
                                          <p:val>
                                            <p:fltVal val="1"/>
                                          </p:val>
                                        </p:tav>
                                      </p:tavLst>
                                    </p:anim>
                                  </p:childTnLst>
                                </p:cTn>
                              </p:par>
                              <p:par>
                                <p:cTn id="48" presetID="15" presetClass="entr" presetSubtype="0" fill="hold" nodeType="withEffect">
                                  <p:stCondLst>
                                    <p:cond delay="750"/>
                                  </p:stCondLst>
                                  <p:childTnLst>
                                    <p:set>
                                      <p:cBhvr>
                                        <p:cTn id="49" dur="1" fill="hold">
                                          <p:stCondLst>
                                            <p:cond delay="0"/>
                                          </p:stCondLst>
                                        </p:cTn>
                                        <p:tgtEl>
                                          <p:spTgt spid="42"/>
                                        </p:tgtEl>
                                        <p:attrNameLst>
                                          <p:attrName>style.visibility</p:attrName>
                                        </p:attrNameLst>
                                      </p:cBhvr>
                                      <p:to>
                                        <p:strVal val="visible"/>
                                      </p:to>
                                    </p:set>
                                    <p:anim calcmode="lin" valueType="num">
                                      <p:cBhvr>
                                        <p:cTn id="50" dur="1000" fill="hold"/>
                                        <p:tgtEl>
                                          <p:spTgt spid="42"/>
                                        </p:tgtEl>
                                        <p:attrNameLst>
                                          <p:attrName>ppt_w</p:attrName>
                                        </p:attrNameLst>
                                      </p:cBhvr>
                                      <p:tavLst>
                                        <p:tav tm="0">
                                          <p:val>
                                            <p:fltVal val="0"/>
                                          </p:val>
                                        </p:tav>
                                        <p:tav tm="100000">
                                          <p:val>
                                            <p:strVal val="#ppt_w"/>
                                          </p:val>
                                        </p:tav>
                                      </p:tavLst>
                                    </p:anim>
                                    <p:anim calcmode="lin" valueType="num">
                                      <p:cBhvr>
                                        <p:cTn id="51" dur="1000" fill="hold"/>
                                        <p:tgtEl>
                                          <p:spTgt spid="42"/>
                                        </p:tgtEl>
                                        <p:attrNameLst>
                                          <p:attrName>ppt_h</p:attrName>
                                        </p:attrNameLst>
                                      </p:cBhvr>
                                      <p:tavLst>
                                        <p:tav tm="0">
                                          <p:val>
                                            <p:fltVal val="0"/>
                                          </p:val>
                                        </p:tav>
                                        <p:tav tm="100000">
                                          <p:val>
                                            <p:strVal val="#ppt_h"/>
                                          </p:val>
                                        </p:tav>
                                      </p:tavLst>
                                    </p:anim>
                                    <p:anim calcmode="lin" valueType="num">
                                      <p:cBhvr>
                                        <p:cTn id="52" dur="1000" fill="hold"/>
                                        <p:tgtEl>
                                          <p:spTgt spid="42"/>
                                        </p:tgtEl>
                                        <p:attrNameLst>
                                          <p:attrName>ppt_x</p:attrName>
                                        </p:attrNameLst>
                                      </p:cBhvr>
                                      <p:tavLst>
                                        <p:tav tm="0" fmla="#ppt_x+(cos(-2*pi*(1-$))*-#ppt_x-sin(-2*pi*(1-$))*(1-#ppt_y))*(1-$)">
                                          <p:val>
                                            <p:fltVal val="0"/>
                                          </p:val>
                                        </p:tav>
                                        <p:tav tm="100000">
                                          <p:val>
                                            <p:fltVal val="1"/>
                                          </p:val>
                                        </p:tav>
                                      </p:tavLst>
                                    </p:anim>
                                    <p:anim calcmode="lin" valueType="num">
                                      <p:cBhvr>
                                        <p:cTn id="53" dur="1000" fill="hold"/>
                                        <p:tgtEl>
                                          <p:spTgt spid="42"/>
                                        </p:tgtEl>
                                        <p:attrNameLst>
                                          <p:attrName>ppt_y</p:attrName>
                                        </p:attrNameLst>
                                      </p:cBhvr>
                                      <p:tavLst>
                                        <p:tav tm="0" fmla="#ppt_y+(sin(-2*pi*(1-$))*-#ppt_x+cos(-2*pi*(1-$))*(1-#ppt_y))*(1-$)">
                                          <p:val>
                                            <p:fltVal val="0"/>
                                          </p:val>
                                        </p:tav>
                                        <p:tav tm="100000">
                                          <p:val>
                                            <p:fltVal val="1"/>
                                          </p:val>
                                        </p:tav>
                                      </p:tavLst>
                                    </p:anim>
                                  </p:childTnLst>
                                </p:cTn>
                              </p:par>
                              <p:par>
                                <p:cTn id="54" presetID="15" presetClass="entr" presetSubtype="0" fill="hold" nodeType="withEffect">
                                  <p:stCondLst>
                                    <p:cond delay="1000"/>
                                  </p:stCondLst>
                                  <p:childTnLst>
                                    <p:set>
                                      <p:cBhvr>
                                        <p:cTn id="55" dur="1" fill="hold">
                                          <p:stCondLst>
                                            <p:cond delay="0"/>
                                          </p:stCondLst>
                                        </p:cTn>
                                        <p:tgtEl>
                                          <p:spTgt spid="47"/>
                                        </p:tgtEl>
                                        <p:attrNameLst>
                                          <p:attrName>style.visibility</p:attrName>
                                        </p:attrNameLst>
                                      </p:cBhvr>
                                      <p:to>
                                        <p:strVal val="visible"/>
                                      </p:to>
                                    </p:set>
                                    <p:anim calcmode="lin" valueType="num">
                                      <p:cBhvr>
                                        <p:cTn id="56" dur="1000" fill="hold"/>
                                        <p:tgtEl>
                                          <p:spTgt spid="47"/>
                                        </p:tgtEl>
                                        <p:attrNameLst>
                                          <p:attrName>ppt_w</p:attrName>
                                        </p:attrNameLst>
                                      </p:cBhvr>
                                      <p:tavLst>
                                        <p:tav tm="0">
                                          <p:val>
                                            <p:fltVal val="0"/>
                                          </p:val>
                                        </p:tav>
                                        <p:tav tm="100000">
                                          <p:val>
                                            <p:strVal val="#ppt_w"/>
                                          </p:val>
                                        </p:tav>
                                      </p:tavLst>
                                    </p:anim>
                                    <p:anim calcmode="lin" valueType="num">
                                      <p:cBhvr>
                                        <p:cTn id="57" dur="1000" fill="hold"/>
                                        <p:tgtEl>
                                          <p:spTgt spid="47"/>
                                        </p:tgtEl>
                                        <p:attrNameLst>
                                          <p:attrName>ppt_h</p:attrName>
                                        </p:attrNameLst>
                                      </p:cBhvr>
                                      <p:tavLst>
                                        <p:tav tm="0">
                                          <p:val>
                                            <p:fltVal val="0"/>
                                          </p:val>
                                        </p:tav>
                                        <p:tav tm="100000">
                                          <p:val>
                                            <p:strVal val="#ppt_h"/>
                                          </p:val>
                                        </p:tav>
                                      </p:tavLst>
                                    </p:anim>
                                    <p:anim calcmode="lin" valueType="num">
                                      <p:cBhvr>
                                        <p:cTn id="58" dur="1000" fill="hold"/>
                                        <p:tgtEl>
                                          <p:spTgt spid="47"/>
                                        </p:tgtEl>
                                        <p:attrNameLst>
                                          <p:attrName>ppt_x</p:attrName>
                                        </p:attrNameLst>
                                      </p:cBhvr>
                                      <p:tavLst>
                                        <p:tav tm="0" fmla="#ppt_x+(cos(-2*pi*(1-$))*-#ppt_x-sin(-2*pi*(1-$))*(1-#ppt_y))*(1-$)">
                                          <p:val>
                                            <p:fltVal val="0"/>
                                          </p:val>
                                        </p:tav>
                                        <p:tav tm="100000">
                                          <p:val>
                                            <p:fltVal val="1"/>
                                          </p:val>
                                        </p:tav>
                                      </p:tavLst>
                                    </p:anim>
                                    <p:anim calcmode="lin" valueType="num">
                                      <p:cBhvr>
                                        <p:cTn id="59" dur="1000" fill="hold"/>
                                        <p:tgtEl>
                                          <p:spTgt spid="4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淘宝网Chenying0907出品 1"/>
          <p:cNvGrpSpPr/>
          <p:nvPr/>
        </p:nvGrpSpPr>
        <p:grpSpPr>
          <a:xfrm>
            <a:off x="1486112" y="2636912"/>
            <a:ext cx="2031993" cy="2019018"/>
            <a:chOff x="2227864" y="4750946"/>
            <a:chExt cx="4498329" cy="4498151"/>
          </a:xfrm>
        </p:grpSpPr>
        <p:sp>
          <p:nvSpPr>
            <p:cNvPr id="3" name="Shape 953"/>
            <p:cNvSpPr/>
            <p:nvPr/>
          </p:nvSpPr>
          <p:spPr>
            <a:xfrm>
              <a:off x="2227864" y="4750946"/>
              <a:ext cx="4498329" cy="4498151"/>
            </a:xfrm>
            <a:custGeom>
              <a:avLst/>
              <a:gdLst/>
              <a:ahLst/>
              <a:cxnLst>
                <a:cxn ang="0">
                  <a:pos x="wd2" y="hd2"/>
                </a:cxn>
                <a:cxn ang="5400000">
                  <a:pos x="wd2" y="hd2"/>
                </a:cxn>
                <a:cxn ang="10800000">
                  <a:pos x="wd2" y="hd2"/>
                </a:cxn>
                <a:cxn ang="16200000">
                  <a:pos x="wd2" y="hd2"/>
                </a:cxn>
              </a:cxnLst>
              <a:rect l="0" t="0" r="r" b="b"/>
              <a:pathLst>
                <a:path w="20889" h="20890" extrusionOk="0">
                  <a:moveTo>
                    <a:pt x="14677" y="1066"/>
                  </a:moveTo>
                  <a:cubicBezTo>
                    <a:pt x="13966" y="1777"/>
                    <a:pt x="13611" y="2708"/>
                    <a:pt x="13611" y="3640"/>
                  </a:cubicBezTo>
                  <a:cubicBezTo>
                    <a:pt x="13611" y="7279"/>
                    <a:pt x="7279" y="13611"/>
                    <a:pt x="3640" y="13611"/>
                  </a:cubicBezTo>
                  <a:cubicBezTo>
                    <a:pt x="2708" y="13611"/>
                    <a:pt x="1777" y="13966"/>
                    <a:pt x="1066" y="14677"/>
                  </a:cubicBezTo>
                  <a:cubicBezTo>
                    <a:pt x="-355" y="16098"/>
                    <a:pt x="-355" y="18403"/>
                    <a:pt x="1066" y="19824"/>
                  </a:cubicBezTo>
                  <a:cubicBezTo>
                    <a:pt x="2488" y="21245"/>
                    <a:pt x="4792" y="21245"/>
                    <a:pt x="6213" y="19824"/>
                  </a:cubicBezTo>
                  <a:cubicBezTo>
                    <a:pt x="6924" y="19113"/>
                    <a:pt x="7279" y="18182"/>
                    <a:pt x="7279" y="17250"/>
                  </a:cubicBezTo>
                  <a:lnTo>
                    <a:pt x="7279" y="17250"/>
                  </a:lnTo>
                  <a:cubicBezTo>
                    <a:pt x="7279" y="13611"/>
                    <a:pt x="13611" y="7279"/>
                    <a:pt x="17250" y="7279"/>
                  </a:cubicBezTo>
                  <a:lnTo>
                    <a:pt x="17250" y="7279"/>
                  </a:lnTo>
                  <a:cubicBezTo>
                    <a:pt x="18182" y="7279"/>
                    <a:pt x="19113" y="6924"/>
                    <a:pt x="19824" y="6213"/>
                  </a:cubicBezTo>
                  <a:cubicBezTo>
                    <a:pt x="21245" y="4791"/>
                    <a:pt x="21245" y="2487"/>
                    <a:pt x="19824" y="1066"/>
                  </a:cubicBezTo>
                  <a:cubicBezTo>
                    <a:pt x="18402" y="-355"/>
                    <a:pt x="16098" y="-355"/>
                    <a:pt x="14677" y="1066"/>
                  </a:cubicBezTo>
                  <a:close/>
                </a:path>
              </a:pathLst>
            </a:cu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Shape 963"/>
            <p:cNvSpPr/>
            <p:nvPr/>
          </p:nvSpPr>
          <p:spPr>
            <a:xfrm>
              <a:off x="2637271" y="8061426"/>
              <a:ext cx="574878" cy="732831"/>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lvl1pPr>
                <a:lnSpc>
                  <a:spcPct val="150000"/>
                </a:lnSpc>
                <a:defRPr>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1200" b="1" dirty="0">
                  <a:solidFill>
                    <a:schemeClr val="bg1"/>
                  </a:solidFill>
                  <a:latin typeface="微软雅黑" pitchFamily="34" charset="-122"/>
                  <a:ea typeface="微软雅黑" pitchFamily="34" charset="-122"/>
                  <a:sym typeface="微软雅黑" panose="020B0503020204020204" pitchFamily="34" charset="-122"/>
                </a:rPr>
                <a:t>A</a:t>
              </a:r>
              <a:endParaRPr sz="1200" b="1" dirty="0">
                <a:solidFill>
                  <a:schemeClr val="bg1"/>
                </a:solidFill>
                <a:latin typeface="微软雅黑" pitchFamily="34" charset="-122"/>
                <a:ea typeface="微软雅黑" pitchFamily="34" charset="-122"/>
                <a:sym typeface="微软雅黑" panose="020B0503020204020204" pitchFamily="34" charset="-122"/>
              </a:endParaRPr>
            </a:p>
          </p:txBody>
        </p:sp>
      </p:grpSp>
      <p:grpSp>
        <p:nvGrpSpPr>
          <p:cNvPr id="5" name="淘宝网Chenying0907出品 4"/>
          <p:cNvGrpSpPr/>
          <p:nvPr/>
        </p:nvGrpSpPr>
        <p:grpSpPr>
          <a:xfrm>
            <a:off x="1745461" y="1195941"/>
            <a:ext cx="2515034" cy="1590665"/>
            <a:chOff x="2889698" y="3053732"/>
            <a:chExt cx="4249245" cy="4268121"/>
          </a:xfrm>
        </p:grpSpPr>
        <p:sp>
          <p:nvSpPr>
            <p:cNvPr id="6" name="Shape 966"/>
            <p:cNvSpPr/>
            <p:nvPr/>
          </p:nvSpPr>
          <p:spPr>
            <a:xfrm>
              <a:off x="3154751" y="3053732"/>
              <a:ext cx="3848618" cy="81637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ct val="120000"/>
                </a:lnSpc>
                <a:spcBef>
                  <a:spcPts val="1700"/>
                </a:spcBef>
                <a:defRPr sz="2500" b="1">
                  <a:solidFill>
                    <a:srgbClr val="002641"/>
                  </a:solidFill>
                  <a:latin typeface="Lato"/>
                  <a:ea typeface="Lato"/>
                  <a:cs typeface="Lato"/>
                  <a:sym typeface="Lato"/>
                </a:defRPr>
              </a:lvl1pPr>
            </a:lstStyle>
            <a:p>
              <a:pPr algn="ctr" defTabSz="914400"/>
              <a:r>
                <a:rPr lang="zh-CN" altLang="en-US" sz="1800" dirty="0">
                  <a:solidFill>
                    <a:schemeClr val="tx1"/>
                  </a:solidFill>
                  <a:latin typeface="微软雅黑" pitchFamily="34" charset="-122"/>
                  <a:ea typeface="微软雅黑" pitchFamily="34" charset="-122"/>
                  <a:cs typeface="+mn-cs"/>
                  <a:sym typeface="微软雅黑" panose="020B0503020204020204" pitchFamily="34" charset="-122"/>
                </a:rPr>
                <a:t>标题文字</a:t>
              </a:r>
              <a:endParaRPr lang="id-ID" altLang="zh-CN" sz="1800" dirty="0">
                <a:solidFill>
                  <a:schemeClr val="tx1"/>
                </a:solidFill>
                <a:latin typeface="微软雅黑" pitchFamily="34" charset="-122"/>
                <a:ea typeface="微软雅黑" pitchFamily="34" charset="-122"/>
                <a:cs typeface="+mn-cs"/>
                <a:sym typeface="微软雅黑" panose="020B0503020204020204" pitchFamily="34" charset="-122"/>
              </a:endParaRPr>
            </a:p>
          </p:txBody>
        </p:sp>
        <p:sp>
          <p:nvSpPr>
            <p:cNvPr id="7" name="Shape 967"/>
            <p:cNvSpPr/>
            <p:nvPr/>
          </p:nvSpPr>
          <p:spPr>
            <a:xfrm>
              <a:off x="2889698" y="4068060"/>
              <a:ext cx="4249245" cy="3253793"/>
            </a:xfrm>
            <a:prstGeom prst="rect">
              <a:avLst/>
            </a:prstGeom>
            <a:noFill/>
            <a:extLst>
              <a:ext uri="{C572A759-6A51-4108-AA02-DFA0A04FC94B}">
                <ma14:wrappingTextBoxFlag xmlns:ma14="http://schemas.microsoft.com/office/mac/drawingml/2011/main" xmlns="" val="1"/>
              </a:ext>
            </a:extLst>
          </p:spPr>
          <p:txBody>
            <a:bodyPr wrap="square" rtlCol="0">
              <a:spAutoFit/>
            </a:bodyPr>
            <a:lstStyle/>
            <a:p>
              <a:pP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输入您的内容输入您的内容输入您的内容输入您的内容输入您的内容输入您的内容输入您的内容</a:t>
              </a:r>
              <a:endParaRPr sz="14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grpSp>
      <p:grpSp>
        <p:nvGrpSpPr>
          <p:cNvPr id="26" name="淘宝网Chenying0907出品 25"/>
          <p:cNvGrpSpPr/>
          <p:nvPr/>
        </p:nvGrpSpPr>
        <p:grpSpPr>
          <a:xfrm>
            <a:off x="2832786" y="2632177"/>
            <a:ext cx="2031979" cy="2019019"/>
            <a:chOff x="5151877" y="4738246"/>
            <a:chExt cx="4498299" cy="4498151"/>
          </a:xfrm>
        </p:grpSpPr>
        <p:sp>
          <p:nvSpPr>
            <p:cNvPr id="27" name="Shape 954"/>
            <p:cNvSpPr/>
            <p:nvPr/>
          </p:nvSpPr>
          <p:spPr>
            <a:xfrm>
              <a:off x="5151877" y="4738246"/>
              <a:ext cx="4498299" cy="4498151"/>
            </a:xfrm>
            <a:custGeom>
              <a:avLst/>
              <a:gdLst/>
              <a:ahLst/>
              <a:cxnLst>
                <a:cxn ang="0">
                  <a:pos x="wd2" y="hd2"/>
                </a:cxn>
                <a:cxn ang="5400000">
                  <a:pos x="wd2" y="hd2"/>
                </a:cxn>
                <a:cxn ang="10800000">
                  <a:pos x="wd2" y="hd2"/>
                </a:cxn>
                <a:cxn ang="16200000">
                  <a:pos x="wd2" y="hd2"/>
                </a:cxn>
              </a:cxnLst>
              <a:rect l="0" t="0" r="r" b="b"/>
              <a:pathLst>
                <a:path w="20889" h="20890" extrusionOk="0">
                  <a:moveTo>
                    <a:pt x="1066" y="6213"/>
                  </a:moveTo>
                  <a:cubicBezTo>
                    <a:pt x="1777" y="6924"/>
                    <a:pt x="2708" y="7279"/>
                    <a:pt x="3640" y="7279"/>
                  </a:cubicBezTo>
                  <a:cubicBezTo>
                    <a:pt x="7279" y="7279"/>
                    <a:pt x="13611" y="13611"/>
                    <a:pt x="13611" y="17250"/>
                  </a:cubicBezTo>
                  <a:cubicBezTo>
                    <a:pt x="13611" y="18182"/>
                    <a:pt x="13966" y="19113"/>
                    <a:pt x="14677" y="19824"/>
                  </a:cubicBezTo>
                  <a:cubicBezTo>
                    <a:pt x="16098" y="21245"/>
                    <a:pt x="18403" y="21245"/>
                    <a:pt x="19824" y="19824"/>
                  </a:cubicBezTo>
                  <a:cubicBezTo>
                    <a:pt x="21245" y="18403"/>
                    <a:pt x="21245" y="16098"/>
                    <a:pt x="19824" y="14677"/>
                  </a:cubicBezTo>
                  <a:cubicBezTo>
                    <a:pt x="19113" y="13966"/>
                    <a:pt x="18182" y="13611"/>
                    <a:pt x="17250" y="13611"/>
                  </a:cubicBezTo>
                  <a:lnTo>
                    <a:pt x="17250" y="13611"/>
                  </a:lnTo>
                  <a:cubicBezTo>
                    <a:pt x="13611" y="13611"/>
                    <a:pt x="7279" y="7279"/>
                    <a:pt x="7279" y="3640"/>
                  </a:cubicBezTo>
                  <a:lnTo>
                    <a:pt x="7279" y="3640"/>
                  </a:lnTo>
                  <a:cubicBezTo>
                    <a:pt x="7279" y="2708"/>
                    <a:pt x="6924" y="1777"/>
                    <a:pt x="6213" y="1066"/>
                  </a:cubicBezTo>
                  <a:cubicBezTo>
                    <a:pt x="4792" y="-355"/>
                    <a:pt x="2488" y="-355"/>
                    <a:pt x="1066" y="1066"/>
                  </a:cubicBezTo>
                  <a:cubicBezTo>
                    <a:pt x="-355" y="2487"/>
                    <a:pt x="-355" y="4791"/>
                    <a:pt x="1066" y="6213"/>
                  </a:cubicBezTo>
                  <a:close/>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Shape 962"/>
            <p:cNvSpPr/>
            <p:nvPr/>
          </p:nvSpPr>
          <p:spPr>
            <a:xfrm>
              <a:off x="5613467" y="5198501"/>
              <a:ext cx="553586" cy="732831"/>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lvl1pPr>
                <a:lnSpc>
                  <a:spcPct val="150000"/>
                </a:lnSpc>
                <a:defRPr>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1200" b="1" dirty="0">
                  <a:solidFill>
                    <a:schemeClr val="bg1"/>
                  </a:solidFill>
                  <a:latin typeface="微软雅黑" pitchFamily="34" charset="-122"/>
                  <a:ea typeface="微软雅黑" pitchFamily="34" charset="-122"/>
                  <a:sym typeface="微软雅黑" panose="020B0503020204020204" pitchFamily="34" charset="-122"/>
                </a:rPr>
                <a:t>B</a:t>
              </a:r>
              <a:endParaRPr sz="1200" b="1" dirty="0">
                <a:solidFill>
                  <a:schemeClr val="bg1"/>
                </a:solidFill>
                <a:latin typeface="微软雅黑" pitchFamily="34" charset="-122"/>
                <a:ea typeface="微软雅黑" pitchFamily="34" charset="-122"/>
                <a:sym typeface="微软雅黑" panose="020B0503020204020204" pitchFamily="34" charset="-122"/>
              </a:endParaRPr>
            </a:p>
          </p:txBody>
        </p:sp>
      </p:grpSp>
      <p:grpSp>
        <p:nvGrpSpPr>
          <p:cNvPr id="29" name="淘宝网Chenying0907出品 28"/>
          <p:cNvGrpSpPr/>
          <p:nvPr/>
        </p:nvGrpSpPr>
        <p:grpSpPr>
          <a:xfrm>
            <a:off x="4164907" y="2636912"/>
            <a:ext cx="2031993" cy="2019018"/>
            <a:chOff x="8088591" y="4750946"/>
            <a:chExt cx="4498329" cy="4498151"/>
          </a:xfrm>
        </p:grpSpPr>
        <p:sp>
          <p:nvSpPr>
            <p:cNvPr id="30" name="Shape 956"/>
            <p:cNvSpPr/>
            <p:nvPr/>
          </p:nvSpPr>
          <p:spPr>
            <a:xfrm>
              <a:off x="8088591" y="4750946"/>
              <a:ext cx="4498329" cy="4498151"/>
            </a:xfrm>
            <a:custGeom>
              <a:avLst/>
              <a:gdLst/>
              <a:ahLst/>
              <a:cxnLst>
                <a:cxn ang="0">
                  <a:pos x="wd2" y="hd2"/>
                </a:cxn>
                <a:cxn ang="5400000">
                  <a:pos x="wd2" y="hd2"/>
                </a:cxn>
                <a:cxn ang="10800000">
                  <a:pos x="wd2" y="hd2"/>
                </a:cxn>
                <a:cxn ang="16200000">
                  <a:pos x="wd2" y="hd2"/>
                </a:cxn>
              </a:cxnLst>
              <a:rect l="0" t="0" r="r" b="b"/>
              <a:pathLst>
                <a:path w="20889" h="20890" extrusionOk="0">
                  <a:moveTo>
                    <a:pt x="6213" y="19824"/>
                  </a:moveTo>
                  <a:cubicBezTo>
                    <a:pt x="6924" y="19113"/>
                    <a:pt x="7279" y="18182"/>
                    <a:pt x="7279" y="17250"/>
                  </a:cubicBezTo>
                  <a:cubicBezTo>
                    <a:pt x="7279" y="13611"/>
                    <a:pt x="13611" y="7279"/>
                    <a:pt x="17250" y="7279"/>
                  </a:cubicBezTo>
                  <a:cubicBezTo>
                    <a:pt x="18182" y="7279"/>
                    <a:pt x="19113" y="6924"/>
                    <a:pt x="19824" y="6213"/>
                  </a:cubicBezTo>
                  <a:cubicBezTo>
                    <a:pt x="21245" y="4791"/>
                    <a:pt x="21245" y="2487"/>
                    <a:pt x="19824" y="1066"/>
                  </a:cubicBezTo>
                  <a:cubicBezTo>
                    <a:pt x="18402" y="-355"/>
                    <a:pt x="16098" y="-355"/>
                    <a:pt x="14677" y="1066"/>
                  </a:cubicBezTo>
                  <a:cubicBezTo>
                    <a:pt x="13966" y="1777"/>
                    <a:pt x="13611" y="2708"/>
                    <a:pt x="13611" y="3640"/>
                  </a:cubicBezTo>
                  <a:lnTo>
                    <a:pt x="13611" y="3640"/>
                  </a:lnTo>
                  <a:cubicBezTo>
                    <a:pt x="13611" y="7279"/>
                    <a:pt x="7279" y="13611"/>
                    <a:pt x="3640" y="13611"/>
                  </a:cubicBezTo>
                  <a:lnTo>
                    <a:pt x="3640" y="13611"/>
                  </a:lnTo>
                  <a:cubicBezTo>
                    <a:pt x="2708" y="13611"/>
                    <a:pt x="1777" y="13966"/>
                    <a:pt x="1066" y="14677"/>
                  </a:cubicBezTo>
                  <a:cubicBezTo>
                    <a:pt x="-355" y="16098"/>
                    <a:pt x="-355" y="18403"/>
                    <a:pt x="1066" y="19824"/>
                  </a:cubicBezTo>
                  <a:cubicBezTo>
                    <a:pt x="2488" y="21245"/>
                    <a:pt x="4792" y="21245"/>
                    <a:pt x="6213" y="19824"/>
                  </a:cubicBezTo>
                  <a:close/>
                </a:path>
              </a:pathLst>
            </a:cu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Shape 960"/>
            <p:cNvSpPr/>
            <p:nvPr/>
          </p:nvSpPr>
          <p:spPr>
            <a:xfrm>
              <a:off x="8520018" y="8061426"/>
              <a:ext cx="550040" cy="732831"/>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lvl1pPr>
                <a:lnSpc>
                  <a:spcPct val="150000"/>
                </a:lnSpc>
                <a:defRPr>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1200" b="1" dirty="0">
                  <a:solidFill>
                    <a:schemeClr val="bg1"/>
                  </a:solidFill>
                  <a:latin typeface="微软雅黑" pitchFamily="34" charset="-122"/>
                  <a:ea typeface="微软雅黑" pitchFamily="34" charset="-122"/>
                  <a:sym typeface="微软雅黑" panose="020B0503020204020204" pitchFamily="34" charset="-122"/>
                </a:rPr>
                <a:t>C</a:t>
              </a:r>
              <a:endParaRPr sz="1200" b="1" dirty="0">
                <a:solidFill>
                  <a:schemeClr val="bg1"/>
                </a:solidFill>
                <a:latin typeface="微软雅黑" pitchFamily="34" charset="-122"/>
                <a:ea typeface="微软雅黑" pitchFamily="34" charset="-122"/>
                <a:sym typeface="微软雅黑" panose="020B0503020204020204" pitchFamily="34" charset="-122"/>
              </a:endParaRPr>
            </a:p>
          </p:txBody>
        </p:sp>
      </p:grpSp>
      <p:grpSp>
        <p:nvGrpSpPr>
          <p:cNvPr id="32" name="淘宝网Chenying0907出品 31"/>
          <p:cNvGrpSpPr/>
          <p:nvPr/>
        </p:nvGrpSpPr>
        <p:grpSpPr>
          <a:xfrm>
            <a:off x="5485598" y="2636912"/>
            <a:ext cx="2032011" cy="2019018"/>
            <a:chOff x="11012604" y="4750946"/>
            <a:chExt cx="4498369" cy="4498151"/>
          </a:xfrm>
        </p:grpSpPr>
        <p:sp>
          <p:nvSpPr>
            <p:cNvPr id="33" name="Shape 957"/>
            <p:cNvSpPr/>
            <p:nvPr/>
          </p:nvSpPr>
          <p:spPr>
            <a:xfrm>
              <a:off x="11012604" y="4750946"/>
              <a:ext cx="4498369" cy="4498151"/>
            </a:xfrm>
            <a:custGeom>
              <a:avLst/>
              <a:gdLst/>
              <a:ahLst/>
              <a:cxnLst>
                <a:cxn ang="0">
                  <a:pos x="wd2" y="hd2"/>
                </a:cxn>
                <a:cxn ang="5400000">
                  <a:pos x="wd2" y="hd2"/>
                </a:cxn>
                <a:cxn ang="10800000">
                  <a:pos x="wd2" y="hd2"/>
                </a:cxn>
                <a:cxn ang="16200000">
                  <a:pos x="wd2" y="hd2"/>
                </a:cxn>
              </a:cxnLst>
              <a:rect l="0" t="0" r="r" b="b"/>
              <a:pathLst>
                <a:path w="20889" h="20890" extrusionOk="0">
                  <a:moveTo>
                    <a:pt x="1066" y="6213"/>
                  </a:moveTo>
                  <a:cubicBezTo>
                    <a:pt x="1777" y="6924"/>
                    <a:pt x="2708" y="7279"/>
                    <a:pt x="3640" y="7279"/>
                  </a:cubicBezTo>
                  <a:cubicBezTo>
                    <a:pt x="7279" y="7279"/>
                    <a:pt x="13611" y="13611"/>
                    <a:pt x="13611" y="17250"/>
                  </a:cubicBezTo>
                  <a:cubicBezTo>
                    <a:pt x="13611" y="18182"/>
                    <a:pt x="13966" y="19113"/>
                    <a:pt x="14677" y="19824"/>
                  </a:cubicBezTo>
                  <a:cubicBezTo>
                    <a:pt x="16098" y="21245"/>
                    <a:pt x="18402" y="21245"/>
                    <a:pt x="19824" y="19824"/>
                  </a:cubicBezTo>
                  <a:cubicBezTo>
                    <a:pt x="21245" y="18403"/>
                    <a:pt x="21245" y="16098"/>
                    <a:pt x="19824" y="14677"/>
                  </a:cubicBezTo>
                  <a:cubicBezTo>
                    <a:pt x="19113" y="13966"/>
                    <a:pt x="18181" y="13611"/>
                    <a:pt x="17250" y="13611"/>
                  </a:cubicBezTo>
                  <a:lnTo>
                    <a:pt x="17250" y="13611"/>
                  </a:lnTo>
                  <a:cubicBezTo>
                    <a:pt x="13611" y="13611"/>
                    <a:pt x="7279" y="7279"/>
                    <a:pt x="7279" y="3640"/>
                  </a:cubicBezTo>
                  <a:lnTo>
                    <a:pt x="7279" y="3640"/>
                  </a:lnTo>
                  <a:cubicBezTo>
                    <a:pt x="7279" y="2708"/>
                    <a:pt x="6924" y="1777"/>
                    <a:pt x="6213" y="1066"/>
                  </a:cubicBezTo>
                  <a:cubicBezTo>
                    <a:pt x="4792" y="-355"/>
                    <a:pt x="2488" y="-355"/>
                    <a:pt x="1066" y="1066"/>
                  </a:cubicBezTo>
                  <a:cubicBezTo>
                    <a:pt x="-355" y="2487"/>
                    <a:pt x="-355" y="4791"/>
                    <a:pt x="1066" y="6213"/>
                  </a:cubicBezTo>
                  <a:close/>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Shape 959"/>
            <p:cNvSpPr/>
            <p:nvPr/>
          </p:nvSpPr>
          <p:spPr>
            <a:xfrm>
              <a:off x="11451487" y="5116213"/>
              <a:ext cx="589073" cy="732831"/>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lvl1pPr>
                <a:lnSpc>
                  <a:spcPct val="150000"/>
                </a:lnSpc>
                <a:defRPr>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1200" b="1" dirty="0">
                  <a:solidFill>
                    <a:schemeClr val="bg1"/>
                  </a:solidFill>
                  <a:latin typeface="微软雅黑" pitchFamily="34" charset="-122"/>
                  <a:ea typeface="微软雅黑" pitchFamily="34" charset="-122"/>
                  <a:sym typeface="微软雅黑" panose="020B0503020204020204" pitchFamily="34" charset="-122"/>
                </a:rPr>
                <a:t>D</a:t>
              </a:r>
              <a:endParaRPr sz="1200" b="1" dirty="0">
                <a:solidFill>
                  <a:schemeClr val="bg1"/>
                </a:solidFill>
                <a:latin typeface="微软雅黑" pitchFamily="34" charset="-122"/>
                <a:ea typeface="微软雅黑" pitchFamily="34" charset="-122"/>
                <a:sym typeface="微软雅黑" panose="020B0503020204020204" pitchFamily="34" charset="-122"/>
              </a:endParaRPr>
            </a:p>
          </p:txBody>
        </p:sp>
      </p:grpSp>
      <p:grpSp>
        <p:nvGrpSpPr>
          <p:cNvPr id="35" name="淘宝网Chenying0907出品 34"/>
          <p:cNvGrpSpPr/>
          <p:nvPr/>
        </p:nvGrpSpPr>
        <p:grpSpPr>
          <a:xfrm>
            <a:off x="6803358" y="2641645"/>
            <a:ext cx="2031993" cy="2019018"/>
            <a:chOff x="13949317" y="4763646"/>
            <a:chExt cx="4498329" cy="4498151"/>
          </a:xfrm>
        </p:grpSpPr>
        <p:sp>
          <p:nvSpPr>
            <p:cNvPr id="36" name="Shape 958"/>
            <p:cNvSpPr/>
            <p:nvPr/>
          </p:nvSpPr>
          <p:spPr>
            <a:xfrm>
              <a:off x="13949317" y="4763646"/>
              <a:ext cx="4498329" cy="4498151"/>
            </a:xfrm>
            <a:custGeom>
              <a:avLst/>
              <a:gdLst/>
              <a:ahLst/>
              <a:cxnLst>
                <a:cxn ang="0">
                  <a:pos x="wd2" y="hd2"/>
                </a:cxn>
                <a:cxn ang="5400000">
                  <a:pos x="wd2" y="hd2"/>
                </a:cxn>
                <a:cxn ang="10800000">
                  <a:pos x="wd2" y="hd2"/>
                </a:cxn>
                <a:cxn ang="16200000">
                  <a:pos x="wd2" y="hd2"/>
                </a:cxn>
              </a:cxnLst>
              <a:rect l="0" t="0" r="r" b="b"/>
              <a:pathLst>
                <a:path w="20889" h="20890" extrusionOk="0">
                  <a:moveTo>
                    <a:pt x="6213" y="19824"/>
                  </a:moveTo>
                  <a:cubicBezTo>
                    <a:pt x="6924" y="19113"/>
                    <a:pt x="7279" y="18182"/>
                    <a:pt x="7279" y="17250"/>
                  </a:cubicBezTo>
                  <a:cubicBezTo>
                    <a:pt x="7279" y="13611"/>
                    <a:pt x="13611" y="7279"/>
                    <a:pt x="17250" y="7279"/>
                  </a:cubicBezTo>
                  <a:cubicBezTo>
                    <a:pt x="18182" y="7279"/>
                    <a:pt x="19113" y="6924"/>
                    <a:pt x="19824" y="6213"/>
                  </a:cubicBezTo>
                  <a:cubicBezTo>
                    <a:pt x="21245" y="4791"/>
                    <a:pt x="21245" y="2487"/>
                    <a:pt x="19824" y="1066"/>
                  </a:cubicBezTo>
                  <a:cubicBezTo>
                    <a:pt x="18402" y="-355"/>
                    <a:pt x="16098" y="-355"/>
                    <a:pt x="14677" y="1066"/>
                  </a:cubicBezTo>
                  <a:cubicBezTo>
                    <a:pt x="13966" y="1777"/>
                    <a:pt x="13611" y="2708"/>
                    <a:pt x="13611" y="3640"/>
                  </a:cubicBezTo>
                  <a:lnTo>
                    <a:pt x="13611" y="3640"/>
                  </a:lnTo>
                  <a:cubicBezTo>
                    <a:pt x="13611" y="7279"/>
                    <a:pt x="7279" y="13611"/>
                    <a:pt x="3640" y="13611"/>
                  </a:cubicBezTo>
                  <a:lnTo>
                    <a:pt x="3640" y="13611"/>
                  </a:lnTo>
                  <a:cubicBezTo>
                    <a:pt x="2708" y="13611"/>
                    <a:pt x="1777" y="13966"/>
                    <a:pt x="1066" y="14677"/>
                  </a:cubicBezTo>
                  <a:cubicBezTo>
                    <a:pt x="-355" y="16098"/>
                    <a:pt x="-355" y="18403"/>
                    <a:pt x="1066" y="19824"/>
                  </a:cubicBezTo>
                  <a:cubicBezTo>
                    <a:pt x="2488" y="21245"/>
                    <a:pt x="4792" y="21245"/>
                    <a:pt x="6213" y="19824"/>
                  </a:cubicBezTo>
                  <a:close/>
                </a:path>
              </a:pathLst>
            </a:custGeom>
            <a:solidFill>
              <a:schemeClr val="accent5"/>
            </a:solidFill>
            <a:ln w="12700">
              <a:miter lim="400000"/>
            </a:ln>
          </p:spPr>
          <p:txBody>
            <a:bodyPr lIns="38100" tIns="38100" rIns="38100" bIns="38100" anchor="ctr"/>
            <a:lstStyle/>
            <a:p>
              <a:pPr defTabSz="17104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Shape 961"/>
            <p:cNvSpPr/>
            <p:nvPr/>
          </p:nvSpPr>
          <p:spPr>
            <a:xfrm>
              <a:off x="14418216" y="8061425"/>
              <a:ext cx="514553" cy="732831"/>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lvl1pPr>
                <a:lnSpc>
                  <a:spcPct val="150000"/>
                </a:lnSpc>
                <a:defRPr>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1200" b="1" dirty="0">
                  <a:solidFill>
                    <a:schemeClr val="bg1"/>
                  </a:solidFill>
                  <a:latin typeface="微软雅黑" pitchFamily="34" charset="-122"/>
                  <a:ea typeface="微软雅黑" pitchFamily="34" charset="-122"/>
                  <a:sym typeface="微软雅黑" panose="020B0503020204020204" pitchFamily="34" charset="-122"/>
                </a:rPr>
                <a:t>E</a:t>
              </a:r>
              <a:endParaRPr sz="1200" b="1" dirty="0">
                <a:solidFill>
                  <a:schemeClr val="bg1"/>
                </a:solidFill>
                <a:latin typeface="微软雅黑" pitchFamily="34" charset="-122"/>
                <a:ea typeface="微软雅黑" pitchFamily="34" charset="-122"/>
                <a:sym typeface="微软雅黑" panose="020B0503020204020204" pitchFamily="34" charset="-122"/>
              </a:endParaRPr>
            </a:p>
          </p:txBody>
        </p:sp>
      </p:grpSp>
      <p:grpSp>
        <p:nvGrpSpPr>
          <p:cNvPr id="38" name="淘宝网Chenying0907出品 37"/>
          <p:cNvGrpSpPr/>
          <p:nvPr/>
        </p:nvGrpSpPr>
        <p:grpSpPr>
          <a:xfrm>
            <a:off x="8159067" y="2641645"/>
            <a:ext cx="2031992" cy="2019018"/>
            <a:chOff x="16878001" y="4763646"/>
            <a:chExt cx="4498328" cy="4498151"/>
          </a:xfrm>
        </p:grpSpPr>
        <p:sp>
          <p:nvSpPr>
            <p:cNvPr id="39" name="Shape 955"/>
            <p:cNvSpPr/>
            <p:nvPr/>
          </p:nvSpPr>
          <p:spPr>
            <a:xfrm>
              <a:off x="16878001" y="4763646"/>
              <a:ext cx="4498328" cy="4498151"/>
            </a:xfrm>
            <a:custGeom>
              <a:avLst/>
              <a:gdLst/>
              <a:ahLst/>
              <a:cxnLst>
                <a:cxn ang="0">
                  <a:pos x="wd2" y="hd2"/>
                </a:cxn>
                <a:cxn ang="5400000">
                  <a:pos x="wd2" y="hd2"/>
                </a:cxn>
                <a:cxn ang="10800000">
                  <a:pos x="wd2" y="hd2"/>
                </a:cxn>
                <a:cxn ang="16200000">
                  <a:pos x="wd2" y="hd2"/>
                </a:cxn>
              </a:cxnLst>
              <a:rect l="0" t="0" r="r" b="b"/>
              <a:pathLst>
                <a:path w="20889" h="20890" extrusionOk="0">
                  <a:moveTo>
                    <a:pt x="1066" y="6213"/>
                  </a:moveTo>
                  <a:cubicBezTo>
                    <a:pt x="1777" y="6924"/>
                    <a:pt x="2708" y="7279"/>
                    <a:pt x="3640" y="7279"/>
                  </a:cubicBezTo>
                  <a:cubicBezTo>
                    <a:pt x="7279" y="7279"/>
                    <a:pt x="13611" y="13611"/>
                    <a:pt x="13611" y="17250"/>
                  </a:cubicBezTo>
                  <a:cubicBezTo>
                    <a:pt x="13611" y="18182"/>
                    <a:pt x="13966" y="19113"/>
                    <a:pt x="14677" y="19824"/>
                  </a:cubicBezTo>
                  <a:cubicBezTo>
                    <a:pt x="16098" y="21245"/>
                    <a:pt x="18402" y="21245"/>
                    <a:pt x="19824" y="19824"/>
                  </a:cubicBezTo>
                  <a:cubicBezTo>
                    <a:pt x="21245" y="18403"/>
                    <a:pt x="21245" y="16098"/>
                    <a:pt x="19824" y="14677"/>
                  </a:cubicBezTo>
                  <a:cubicBezTo>
                    <a:pt x="19113" y="13966"/>
                    <a:pt x="18181" y="13611"/>
                    <a:pt x="17250" y="13611"/>
                  </a:cubicBezTo>
                  <a:lnTo>
                    <a:pt x="17250" y="13611"/>
                  </a:lnTo>
                  <a:cubicBezTo>
                    <a:pt x="13611" y="13611"/>
                    <a:pt x="7279" y="7279"/>
                    <a:pt x="7279" y="3640"/>
                  </a:cubicBezTo>
                  <a:lnTo>
                    <a:pt x="7279" y="3640"/>
                  </a:lnTo>
                  <a:cubicBezTo>
                    <a:pt x="7279" y="2708"/>
                    <a:pt x="6924" y="1777"/>
                    <a:pt x="6213" y="1066"/>
                  </a:cubicBezTo>
                  <a:cubicBezTo>
                    <a:pt x="4792" y="-355"/>
                    <a:pt x="2488" y="-355"/>
                    <a:pt x="1066" y="1066"/>
                  </a:cubicBezTo>
                  <a:cubicBezTo>
                    <a:pt x="-355" y="2487"/>
                    <a:pt x="-355" y="4791"/>
                    <a:pt x="1066" y="6213"/>
                  </a:cubicBezTo>
                  <a:close/>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Shape 964"/>
            <p:cNvSpPr/>
            <p:nvPr/>
          </p:nvSpPr>
          <p:spPr>
            <a:xfrm>
              <a:off x="17395269" y="5116214"/>
              <a:ext cx="511003" cy="732831"/>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lvl1pPr>
                <a:lnSpc>
                  <a:spcPct val="150000"/>
                </a:lnSpc>
                <a:defRPr>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1200" b="1" dirty="0">
                  <a:solidFill>
                    <a:schemeClr val="bg1"/>
                  </a:solidFill>
                  <a:latin typeface="微软雅黑" pitchFamily="34" charset="-122"/>
                  <a:ea typeface="微软雅黑" pitchFamily="34" charset="-122"/>
                  <a:sym typeface="微软雅黑" panose="020B0503020204020204" pitchFamily="34" charset="-122"/>
                </a:rPr>
                <a:t>F</a:t>
              </a:r>
              <a:endParaRPr sz="1200" b="1" dirty="0">
                <a:solidFill>
                  <a:schemeClr val="bg1"/>
                </a:solidFill>
                <a:latin typeface="微软雅黑" pitchFamily="34" charset="-122"/>
                <a:ea typeface="微软雅黑" pitchFamily="34" charset="-122"/>
                <a:sym typeface="微软雅黑" panose="020B0503020204020204" pitchFamily="34" charset="-122"/>
              </a:endParaRPr>
            </a:p>
          </p:txBody>
        </p:sp>
        <p:sp>
          <p:nvSpPr>
            <p:cNvPr id="41" name="Shape 965"/>
            <p:cNvSpPr/>
            <p:nvPr/>
          </p:nvSpPr>
          <p:spPr>
            <a:xfrm>
              <a:off x="20223471" y="8061425"/>
              <a:ext cx="578429" cy="732831"/>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lvl1pPr>
                <a:lnSpc>
                  <a:spcPct val="150000"/>
                </a:lnSpc>
                <a:defRPr>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1200" b="1" dirty="0">
                  <a:solidFill>
                    <a:schemeClr val="bg1"/>
                  </a:solidFill>
                  <a:latin typeface="微软雅黑" pitchFamily="34" charset="-122"/>
                  <a:ea typeface="微软雅黑" pitchFamily="34" charset="-122"/>
                  <a:sym typeface="微软雅黑" panose="020B0503020204020204" pitchFamily="34" charset="-122"/>
                </a:rPr>
                <a:t>G</a:t>
              </a:r>
              <a:endParaRPr sz="1200" b="1" dirty="0">
                <a:solidFill>
                  <a:schemeClr val="bg1"/>
                </a:solidFill>
                <a:latin typeface="微软雅黑" pitchFamily="34" charset="-122"/>
                <a:ea typeface="微软雅黑" pitchFamily="34" charset="-122"/>
                <a:sym typeface="微软雅黑" panose="020B0503020204020204" pitchFamily="34" charset="-122"/>
              </a:endParaRPr>
            </a:p>
          </p:txBody>
        </p:sp>
      </p:grpSp>
      <p:grpSp>
        <p:nvGrpSpPr>
          <p:cNvPr id="47" name="淘宝网Chenying0907出品 46"/>
          <p:cNvGrpSpPr/>
          <p:nvPr/>
        </p:nvGrpSpPr>
        <p:grpSpPr>
          <a:xfrm>
            <a:off x="510195" y="4869160"/>
            <a:ext cx="2515034" cy="1513446"/>
            <a:chOff x="2889698" y="3260928"/>
            <a:chExt cx="4249245" cy="4060925"/>
          </a:xfrm>
        </p:grpSpPr>
        <p:sp>
          <p:nvSpPr>
            <p:cNvPr id="48" name="Shape 966"/>
            <p:cNvSpPr/>
            <p:nvPr/>
          </p:nvSpPr>
          <p:spPr>
            <a:xfrm>
              <a:off x="2968648" y="3260928"/>
              <a:ext cx="3848618" cy="81637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ct val="120000"/>
                </a:lnSpc>
                <a:spcBef>
                  <a:spcPts val="1700"/>
                </a:spcBef>
                <a:defRPr sz="2500" b="1">
                  <a:solidFill>
                    <a:srgbClr val="002641"/>
                  </a:solidFill>
                  <a:latin typeface="Lato"/>
                  <a:ea typeface="Lato"/>
                  <a:cs typeface="Lato"/>
                  <a:sym typeface="Lato"/>
                </a:defRPr>
              </a:lvl1pPr>
            </a:lstStyle>
            <a:p>
              <a:pPr algn="ctr" defTabSz="914400"/>
              <a:r>
                <a:rPr lang="zh-CN" altLang="en-US" sz="1800" dirty="0">
                  <a:solidFill>
                    <a:schemeClr val="tx1"/>
                  </a:solidFill>
                  <a:latin typeface="微软雅黑" pitchFamily="34" charset="-122"/>
                  <a:ea typeface="微软雅黑" pitchFamily="34" charset="-122"/>
                  <a:cs typeface="+mn-cs"/>
                  <a:sym typeface="微软雅黑" panose="020B0503020204020204" pitchFamily="34" charset="-122"/>
                </a:rPr>
                <a:t>标题文字</a:t>
              </a:r>
              <a:endParaRPr lang="id-ID" altLang="zh-CN" sz="1800" dirty="0">
                <a:solidFill>
                  <a:schemeClr val="tx1"/>
                </a:solidFill>
                <a:latin typeface="微软雅黑" pitchFamily="34" charset="-122"/>
                <a:ea typeface="微软雅黑" pitchFamily="34" charset="-122"/>
                <a:cs typeface="+mn-cs"/>
                <a:sym typeface="微软雅黑" panose="020B0503020204020204" pitchFamily="34" charset="-122"/>
              </a:endParaRPr>
            </a:p>
          </p:txBody>
        </p:sp>
        <p:sp>
          <p:nvSpPr>
            <p:cNvPr id="49" name="Shape 967"/>
            <p:cNvSpPr/>
            <p:nvPr/>
          </p:nvSpPr>
          <p:spPr>
            <a:xfrm>
              <a:off x="2889698" y="4068060"/>
              <a:ext cx="4249245" cy="3253793"/>
            </a:xfrm>
            <a:prstGeom prst="rect">
              <a:avLst/>
            </a:prstGeom>
            <a:noFill/>
            <a:extLst>
              <a:ext uri="{C572A759-6A51-4108-AA02-DFA0A04FC94B}">
                <ma14:wrappingTextBoxFlag xmlns:ma14="http://schemas.microsoft.com/office/mac/drawingml/2011/main" xmlns="" val="1"/>
              </a:ext>
            </a:extLst>
          </p:spPr>
          <p:txBody>
            <a:bodyPr wrap="square" rtlCol="0">
              <a:spAutoFit/>
            </a:bodyPr>
            <a:lstStyle/>
            <a:p>
              <a:pPr algn="ct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输入您的内容输入您的内容输入您的内容输入您的内容输入您的内容输入您的内容输入您的内容</a:t>
              </a:r>
              <a:endParaRPr sz="14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grpSp>
      <p:grpSp>
        <p:nvGrpSpPr>
          <p:cNvPr id="50" name="淘宝网Chenying0907出品 49"/>
          <p:cNvGrpSpPr/>
          <p:nvPr/>
        </p:nvGrpSpPr>
        <p:grpSpPr>
          <a:xfrm>
            <a:off x="3329058" y="4869160"/>
            <a:ext cx="2515034" cy="1513446"/>
            <a:chOff x="2889698" y="3260928"/>
            <a:chExt cx="4249245" cy="4060925"/>
          </a:xfrm>
        </p:grpSpPr>
        <p:sp>
          <p:nvSpPr>
            <p:cNvPr id="51" name="Shape 966"/>
            <p:cNvSpPr/>
            <p:nvPr/>
          </p:nvSpPr>
          <p:spPr>
            <a:xfrm>
              <a:off x="2968648" y="3260928"/>
              <a:ext cx="3848618" cy="81637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ct val="120000"/>
                </a:lnSpc>
                <a:spcBef>
                  <a:spcPts val="1700"/>
                </a:spcBef>
                <a:defRPr sz="2500" b="1">
                  <a:solidFill>
                    <a:srgbClr val="002641"/>
                  </a:solidFill>
                  <a:latin typeface="Lato"/>
                  <a:ea typeface="Lato"/>
                  <a:cs typeface="Lato"/>
                  <a:sym typeface="Lato"/>
                </a:defRPr>
              </a:lvl1pPr>
            </a:lstStyle>
            <a:p>
              <a:pPr algn="ctr"/>
              <a:r>
                <a:rPr lang="zh-CN" altLang="en-US" sz="1800" dirty="0">
                  <a:solidFill>
                    <a:schemeClr val="tx1"/>
                  </a:solidFill>
                  <a:latin typeface="微软雅黑" pitchFamily="34" charset="-122"/>
                  <a:ea typeface="微软雅黑" pitchFamily="34" charset="-122"/>
                  <a:sym typeface="微软雅黑" panose="020B0503020204020204" pitchFamily="34" charset="-122"/>
                </a:rPr>
                <a:t>标题文字</a:t>
              </a:r>
              <a:endParaRPr lang="id-ID" altLang="zh-CN" sz="1800" dirty="0">
                <a:solidFill>
                  <a:schemeClr val="tx1"/>
                </a:solidFill>
                <a:latin typeface="微软雅黑" pitchFamily="34" charset="-122"/>
                <a:ea typeface="微软雅黑" pitchFamily="34" charset="-122"/>
                <a:sym typeface="微软雅黑" panose="020B0503020204020204" pitchFamily="34" charset="-122"/>
              </a:endParaRPr>
            </a:p>
          </p:txBody>
        </p:sp>
        <p:sp>
          <p:nvSpPr>
            <p:cNvPr id="52" name="Shape 967"/>
            <p:cNvSpPr/>
            <p:nvPr/>
          </p:nvSpPr>
          <p:spPr>
            <a:xfrm>
              <a:off x="2889698" y="4068060"/>
              <a:ext cx="4249245" cy="3253793"/>
            </a:xfrm>
            <a:prstGeom prst="rect">
              <a:avLst/>
            </a:prstGeom>
            <a:noFill/>
            <a:extLst>
              <a:ext uri="{C572A759-6A51-4108-AA02-DFA0A04FC94B}">
                <ma14:wrappingTextBoxFlag xmlns:ma14="http://schemas.microsoft.com/office/mac/drawingml/2011/main" xmlns="" val="1"/>
              </a:ext>
            </a:extLst>
          </p:spPr>
          <p:txBody>
            <a:bodyPr wrap="square" rtlCol="0">
              <a:spAutoFit/>
            </a:bodyPr>
            <a:lstStyle/>
            <a:p>
              <a:pPr algn="ct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输入您的内容输入您的内容输入您的内容输入您的内容输入您的内容输入您的内容输入您的内容</a:t>
              </a:r>
              <a:endParaRPr sz="14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grpSp>
      <p:grpSp>
        <p:nvGrpSpPr>
          <p:cNvPr id="53" name="淘宝网Chenying0907出品 52"/>
          <p:cNvGrpSpPr/>
          <p:nvPr/>
        </p:nvGrpSpPr>
        <p:grpSpPr>
          <a:xfrm>
            <a:off x="6147921" y="4869160"/>
            <a:ext cx="2515034" cy="1513446"/>
            <a:chOff x="2889698" y="3260928"/>
            <a:chExt cx="4249245" cy="4060925"/>
          </a:xfrm>
        </p:grpSpPr>
        <p:sp>
          <p:nvSpPr>
            <p:cNvPr id="54" name="Shape 966"/>
            <p:cNvSpPr/>
            <p:nvPr/>
          </p:nvSpPr>
          <p:spPr>
            <a:xfrm>
              <a:off x="2968648" y="3260928"/>
              <a:ext cx="3848618" cy="81637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ct val="120000"/>
                </a:lnSpc>
                <a:spcBef>
                  <a:spcPts val="1700"/>
                </a:spcBef>
                <a:defRPr sz="2500" b="1">
                  <a:solidFill>
                    <a:srgbClr val="002641"/>
                  </a:solidFill>
                  <a:latin typeface="Lato"/>
                  <a:ea typeface="Lato"/>
                  <a:cs typeface="Lato"/>
                  <a:sym typeface="Lato"/>
                </a:defRPr>
              </a:lvl1pPr>
            </a:lstStyle>
            <a:p>
              <a:pPr algn="ctr" defTabSz="914400"/>
              <a:r>
                <a:rPr lang="zh-CN" altLang="en-US" sz="1800" dirty="0">
                  <a:solidFill>
                    <a:schemeClr val="tx1"/>
                  </a:solidFill>
                  <a:latin typeface="微软雅黑" pitchFamily="34" charset="-122"/>
                  <a:ea typeface="微软雅黑" pitchFamily="34" charset="-122"/>
                  <a:cs typeface="+mn-cs"/>
                  <a:sym typeface="微软雅黑" panose="020B0503020204020204" pitchFamily="34" charset="-122"/>
                </a:rPr>
                <a:t>标题文字</a:t>
              </a:r>
              <a:endParaRPr lang="id-ID" altLang="zh-CN" sz="1800" dirty="0">
                <a:solidFill>
                  <a:schemeClr val="tx1"/>
                </a:solidFill>
                <a:latin typeface="微软雅黑" pitchFamily="34" charset="-122"/>
                <a:ea typeface="微软雅黑" pitchFamily="34" charset="-122"/>
                <a:cs typeface="+mn-cs"/>
                <a:sym typeface="微软雅黑" panose="020B0503020204020204" pitchFamily="34" charset="-122"/>
              </a:endParaRPr>
            </a:p>
          </p:txBody>
        </p:sp>
        <p:sp>
          <p:nvSpPr>
            <p:cNvPr id="60" name="Shape 967"/>
            <p:cNvSpPr/>
            <p:nvPr/>
          </p:nvSpPr>
          <p:spPr>
            <a:xfrm>
              <a:off x="2889698" y="4068060"/>
              <a:ext cx="4249245" cy="3253793"/>
            </a:xfrm>
            <a:prstGeom prst="rect">
              <a:avLst/>
            </a:prstGeom>
            <a:noFill/>
            <a:extLst>
              <a:ext uri="{C572A759-6A51-4108-AA02-DFA0A04FC94B}">
                <ma14:wrappingTextBoxFlag xmlns:ma14="http://schemas.microsoft.com/office/mac/drawingml/2011/main" xmlns="" val="1"/>
              </a:ext>
            </a:extLst>
          </p:spPr>
          <p:txBody>
            <a:bodyPr wrap="square" rtlCol="0">
              <a:spAutoFit/>
            </a:bodyPr>
            <a:lstStyle/>
            <a:p>
              <a:pPr algn="ct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输入您的内容输入您的内容输入您的内容输入您的内容输入您的内容输入您的内容输入您的内容</a:t>
              </a:r>
              <a:endParaRPr sz="14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grpSp>
      <p:grpSp>
        <p:nvGrpSpPr>
          <p:cNvPr id="61" name="淘宝网Chenying0907出品 60"/>
          <p:cNvGrpSpPr/>
          <p:nvPr/>
        </p:nvGrpSpPr>
        <p:grpSpPr>
          <a:xfrm>
            <a:off x="8966784" y="4869160"/>
            <a:ext cx="2515034" cy="1513446"/>
            <a:chOff x="2889698" y="3260928"/>
            <a:chExt cx="4249245" cy="4060925"/>
          </a:xfrm>
        </p:grpSpPr>
        <p:sp>
          <p:nvSpPr>
            <p:cNvPr id="62" name="Shape 966"/>
            <p:cNvSpPr/>
            <p:nvPr/>
          </p:nvSpPr>
          <p:spPr>
            <a:xfrm>
              <a:off x="2968648" y="3260928"/>
              <a:ext cx="3848618" cy="81637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ct val="120000"/>
                </a:lnSpc>
                <a:spcBef>
                  <a:spcPts val="1700"/>
                </a:spcBef>
                <a:defRPr sz="2500" b="1">
                  <a:solidFill>
                    <a:srgbClr val="002641"/>
                  </a:solidFill>
                  <a:latin typeface="Lato"/>
                  <a:ea typeface="Lato"/>
                  <a:cs typeface="Lato"/>
                  <a:sym typeface="Lato"/>
                </a:defRPr>
              </a:lvl1pPr>
            </a:lstStyle>
            <a:p>
              <a:pPr algn="ctr" defTabSz="914400"/>
              <a:r>
                <a:rPr lang="zh-CN" altLang="en-US" sz="1800" dirty="0">
                  <a:solidFill>
                    <a:schemeClr val="tx1"/>
                  </a:solidFill>
                  <a:latin typeface="微软雅黑" pitchFamily="34" charset="-122"/>
                  <a:ea typeface="微软雅黑" pitchFamily="34" charset="-122"/>
                  <a:cs typeface="+mn-cs"/>
                  <a:sym typeface="微软雅黑" panose="020B0503020204020204" pitchFamily="34" charset="-122"/>
                </a:rPr>
                <a:t>标题文字</a:t>
              </a:r>
              <a:endParaRPr lang="id-ID" altLang="zh-CN" sz="1800" dirty="0">
                <a:solidFill>
                  <a:schemeClr val="tx1"/>
                </a:solidFill>
                <a:latin typeface="微软雅黑" pitchFamily="34" charset="-122"/>
                <a:ea typeface="微软雅黑" pitchFamily="34" charset="-122"/>
                <a:cs typeface="+mn-cs"/>
                <a:sym typeface="微软雅黑" panose="020B0503020204020204" pitchFamily="34" charset="-122"/>
              </a:endParaRPr>
            </a:p>
          </p:txBody>
        </p:sp>
        <p:sp>
          <p:nvSpPr>
            <p:cNvPr id="63" name="Shape 967"/>
            <p:cNvSpPr/>
            <p:nvPr/>
          </p:nvSpPr>
          <p:spPr>
            <a:xfrm>
              <a:off x="2889698" y="4068060"/>
              <a:ext cx="4249245" cy="3253793"/>
            </a:xfrm>
            <a:prstGeom prst="rect">
              <a:avLst/>
            </a:prstGeom>
            <a:noFill/>
            <a:extLst>
              <a:ext uri="{C572A759-6A51-4108-AA02-DFA0A04FC94B}">
                <ma14:wrappingTextBoxFlag xmlns:ma14="http://schemas.microsoft.com/office/mac/drawingml/2011/main" xmlns="" val="1"/>
              </a:ext>
            </a:extLst>
          </p:spPr>
          <p:txBody>
            <a:bodyPr wrap="square" rtlCol="0">
              <a:spAutoFit/>
            </a:bodyPr>
            <a:lstStyle/>
            <a:p>
              <a:pPr algn="ct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输入您的内容输入您的内容输入您的内容输入您的内容输入您的内容输入您的内容输入您的内容</a:t>
              </a:r>
              <a:endParaRPr sz="14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grpSp>
      <p:grpSp>
        <p:nvGrpSpPr>
          <p:cNvPr id="64" name="淘宝网Chenying0907出品 63"/>
          <p:cNvGrpSpPr/>
          <p:nvPr/>
        </p:nvGrpSpPr>
        <p:grpSpPr>
          <a:xfrm>
            <a:off x="4586575" y="1220487"/>
            <a:ext cx="2515034" cy="1275678"/>
            <a:chOff x="2889698" y="3147403"/>
            <a:chExt cx="4249245" cy="3422939"/>
          </a:xfrm>
        </p:grpSpPr>
        <p:sp>
          <p:nvSpPr>
            <p:cNvPr id="65" name="Shape 966"/>
            <p:cNvSpPr/>
            <p:nvPr/>
          </p:nvSpPr>
          <p:spPr>
            <a:xfrm>
              <a:off x="3042902" y="3147403"/>
              <a:ext cx="3848618" cy="81637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ct val="120000"/>
                </a:lnSpc>
                <a:spcBef>
                  <a:spcPts val="1700"/>
                </a:spcBef>
                <a:defRPr sz="2500" b="1">
                  <a:solidFill>
                    <a:srgbClr val="002641"/>
                  </a:solidFill>
                  <a:latin typeface="Lato"/>
                  <a:ea typeface="Lato"/>
                  <a:cs typeface="Lato"/>
                  <a:sym typeface="Lato"/>
                </a:defRPr>
              </a:lvl1pPr>
            </a:lstStyle>
            <a:p>
              <a:pPr algn="ctr" defTabSz="914400"/>
              <a:r>
                <a:rPr lang="zh-CN" altLang="en-US" sz="1800" dirty="0">
                  <a:solidFill>
                    <a:schemeClr val="tx1"/>
                  </a:solidFill>
                  <a:latin typeface="微软雅黑" pitchFamily="34" charset="-122"/>
                  <a:ea typeface="微软雅黑" pitchFamily="34" charset="-122"/>
                  <a:cs typeface="+mn-cs"/>
                  <a:sym typeface="微软雅黑" panose="020B0503020204020204" pitchFamily="34" charset="-122"/>
                </a:rPr>
                <a:t>标题文字</a:t>
              </a:r>
              <a:endParaRPr lang="id-ID" altLang="zh-CN" sz="1800" dirty="0">
                <a:solidFill>
                  <a:schemeClr val="tx1"/>
                </a:solidFill>
                <a:latin typeface="微软雅黑" pitchFamily="34" charset="-122"/>
                <a:ea typeface="微软雅黑" pitchFamily="34" charset="-122"/>
                <a:cs typeface="+mn-cs"/>
                <a:sym typeface="微软雅黑" panose="020B0503020204020204" pitchFamily="34" charset="-122"/>
              </a:endParaRPr>
            </a:p>
          </p:txBody>
        </p:sp>
        <p:sp>
          <p:nvSpPr>
            <p:cNvPr id="66" name="Shape 967"/>
            <p:cNvSpPr/>
            <p:nvPr/>
          </p:nvSpPr>
          <p:spPr>
            <a:xfrm>
              <a:off x="2889698" y="4068060"/>
              <a:ext cx="4249245" cy="2502282"/>
            </a:xfrm>
            <a:prstGeom prst="rect">
              <a:avLst/>
            </a:prstGeom>
            <a:noFill/>
            <a:extLst>
              <a:ext uri="{C572A759-6A51-4108-AA02-DFA0A04FC94B}">
                <ma14:wrappingTextBoxFlag xmlns:ma14="http://schemas.microsoft.com/office/mac/drawingml/2011/main" xmlns="" val="1"/>
              </a:ext>
            </a:extLst>
          </p:spPr>
          <p:txBody>
            <a:bodyPr wrap="square" rtlCol="0">
              <a:spAutoFit/>
            </a:bodyPr>
            <a:lstStyle/>
            <a:p>
              <a:pPr algn="ct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输入您的内容输入您的内容输入您的内容输入您的内容输入您的内容输入您的</a:t>
              </a:r>
              <a:r>
                <a:rPr lang="zh-CN" altLang="en-US" sz="1400" dirty="0" smtClean="0">
                  <a:solidFill>
                    <a:schemeClr val="tx2"/>
                  </a:solidFill>
                  <a:latin typeface="微软雅黑" pitchFamily="34" charset="-122"/>
                  <a:ea typeface="微软雅黑" pitchFamily="34" charset="-122"/>
                  <a:cs typeface="Lato Light"/>
                  <a:sym typeface="微软雅黑" panose="020B0503020204020204" pitchFamily="34" charset="-122"/>
                </a:rPr>
                <a:t>内容</a:t>
              </a:r>
              <a:endParaRPr sz="14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grpSp>
      <p:grpSp>
        <p:nvGrpSpPr>
          <p:cNvPr id="67" name="淘宝网Chenying0907出品 66"/>
          <p:cNvGrpSpPr/>
          <p:nvPr/>
        </p:nvGrpSpPr>
        <p:grpSpPr>
          <a:xfrm>
            <a:off x="7405438" y="1250303"/>
            <a:ext cx="2515034" cy="1245862"/>
            <a:chOff x="2889698" y="3227406"/>
            <a:chExt cx="4249245" cy="3342936"/>
          </a:xfrm>
        </p:grpSpPr>
        <p:sp>
          <p:nvSpPr>
            <p:cNvPr id="68" name="Shape 966"/>
            <p:cNvSpPr/>
            <p:nvPr/>
          </p:nvSpPr>
          <p:spPr>
            <a:xfrm>
              <a:off x="3103158" y="3227406"/>
              <a:ext cx="3848618" cy="81637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47700">
                <a:lnSpc>
                  <a:spcPct val="120000"/>
                </a:lnSpc>
                <a:spcBef>
                  <a:spcPts val="1700"/>
                </a:spcBef>
                <a:defRPr sz="2500" b="1">
                  <a:solidFill>
                    <a:srgbClr val="002641"/>
                  </a:solidFill>
                  <a:latin typeface="Lato"/>
                  <a:ea typeface="Lato"/>
                  <a:cs typeface="Lato"/>
                  <a:sym typeface="Lato"/>
                </a:defRPr>
              </a:lvl1pPr>
            </a:lstStyle>
            <a:p>
              <a:pPr algn="ctr" defTabSz="914400"/>
              <a:r>
                <a:rPr lang="zh-CN" altLang="en-US" sz="1800" dirty="0">
                  <a:solidFill>
                    <a:schemeClr val="tx1"/>
                  </a:solidFill>
                  <a:latin typeface="微软雅黑" pitchFamily="34" charset="-122"/>
                  <a:ea typeface="微软雅黑" pitchFamily="34" charset="-122"/>
                  <a:cs typeface="+mn-cs"/>
                  <a:sym typeface="微软雅黑" panose="020B0503020204020204" pitchFamily="34" charset="-122"/>
                </a:rPr>
                <a:t>标题文字</a:t>
              </a:r>
              <a:endParaRPr lang="id-ID" altLang="zh-CN" sz="1800" dirty="0">
                <a:solidFill>
                  <a:schemeClr val="tx1"/>
                </a:solidFill>
                <a:latin typeface="微软雅黑" pitchFamily="34" charset="-122"/>
                <a:ea typeface="微软雅黑" pitchFamily="34" charset="-122"/>
                <a:cs typeface="+mn-cs"/>
                <a:sym typeface="微软雅黑" panose="020B0503020204020204" pitchFamily="34" charset="-122"/>
              </a:endParaRPr>
            </a:p>
          </p:txBody>
        </p:sp>
        <p:sp>
          <p:nvSpPr>
            <p:cNvPr id="69" name="Shape 967"/>
            <p:cNvSpPr/>
            <p:nvPr/>
          </p:nvSpPr>
          <p:spPr>
            <a:xfrm>
              <a:off x="2889698" y="4068060"/>
              <a:ext cx="4249245" cy="2502282"/>
            </a:xfrm>
            <a:prstGeom prst="rect">
              <a:avLst/>
            </a:prstGeom>
            <a:noFill/>
            <a:extLst>
              <a:ext uri="{C572A759-6A51-4108-AA02-DFA0A04FC94B}">
                <ma14:wrappingTextBoxFlag xmlns:ma14="http://schemas.microsoft.com/office/mac/drawingml/2011/main" xmlns="" val="1"/>
              </a:ext>
            </a:extLst>
          </p:spPr>
          <p:txBody>
            <a:bodyPr wrap="square" rtlCol="0">
              <a:spAutoFit/>
            </a:bodyPr>
            <a:lstStyle/>
            <a:p>
              <a:pPr algn="ct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输入您的内容输入您的内容输入您的内容输入您的内容输入您的内容输入您的内容输入</a:t>
              </a:r>
              <a:r>
                <a:rPr lang="zh-CN" altLang="en-US" sz="1400" dirty="0" smtClean="0">
                  <a:solidFill>
                    <a:schemeClr val="tx2"/>
                  </a:solidFill>
                  <a:latin typeface="微软雅黑" pitchFamily="34" charset="-122"/>
                  <a:ea typeface="微软雅黑" pitchFamily="34" charset="-122"/>
                  <a:cs typeface="Lato Light"/>
                  <a:sym typeface="微软雅黑" panose="020B0503020204020204" pitchFamily="34" charset="-122"/>
                </a:rPr>
                <a:t>您</a:t>
              </a:r>
              <a:endParaRPr sz="14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grpSp>
      <p:sp>
        <p:nvSpPr>
          <p:cNvPr id="8" name="灯片编号占位符 7"/>
          <p:cNvSpPr>
            <a:spLocks noGrp="1"/>
          </p:cNvSpPr>
          <p:nvPr>
            <p:ph type="sldNum" sz="quarter" idx="4294967295"/>
          </p:nvPr>
        </p:nvSpPr>
        <p:spPr>
          <a:xfrm>
            <a:off x="11701463" y="6450013"/>
            <a:ext cx="490537" cy="365125"/>
          </a:xfrm>
        </p:spPr>
        <p:txBody>
          <a:bodyPr/>
          <a:lstStyle/>
          <a:p>
            <a:fld id="{4C768070-880A-4F19-BCFD-7D90584E8C07}" type="slidenum">
              <a:rPr lang="zh-CN" altLang="en-US" smtClean="0">
                <a:latin typeface="微软雅黑" panose="020B0503020204020204" pitchFamily="34" charset="-122"/>
                <a:ea typeface="微软雅黑" panose="020B0503020204020204" pitchFamily="34" charset="-122"/>
                <a:sym typeface="微软雅黑" panose="020B0503020204020204" pitchFamily="34" charset="-122"/>
              </a:rPr>
              <a:pPr/>
              <a:t>19</a:t>
            </a:fld>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638194842"/>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200"/>
                                  </p:stCondLst>
                                  <p:childTnLst>
                                    <p:set>
                                      <p:cBhvr>
                                        <p:cTn id="12" dur="1" fill="hold">
                                          <p:stCondLst>
                                            <p:cond delay="0"/>
                                          </p:stCondLst>
                                        </p:cTn>
                                        <p:tgtEl>
                                          <p:spTgt spid="26"/>
                                        </p:tgtEl>
                                        <p:attrNameLst>
                                          <p:attrName>style.visibility</p:attrName>
                                        </p:attrNameLst>
                                      </p:cBhvr>
                                      <p:to>
                                        <p:strVal val="visible"/>
                                      </p:to>
                                    </p:set>
                                    <p:anim calcmode="lin" valueType="num">
                                      <p:cBhvr>
                                        <p:cTn id="13" dur="1000" fill="hold"/>
                                        <p:tgtEl>
                                          <p:spTgt spid="26"/>
                                        </p:tgtEl>
                                        <p:attrNameLst>
                                          <p:attrName>ppt_w</p:attrName>
                                        </p:attrNameLst>
                                      </p:cBhvr>
                                      <p:tavLst>
                                        <p:tav tm="0">
                                          <p:val>
                                            <p:fltVal val="0"/>
                                          </p:val>
                                        </p:tav>
                                        <p:tav tm="100000">
                                          <p:val>
                                            <p:strVal val="#ppt_w"/>
                                          </p:val>
                                        </p:tav>
                                      </p:tavLst>
                                    </p:anim>
                                    <p:anim calcmode="lin" valueType="num">
                                      <p:cBhvr>
                                        <p:cTn id="14" dur="1000" fill="hold"/>
                                        <p:tgtEl>
                                          <p:spTgt spid="26"/>
                                        </p:tgtEl>
                                        <p:attrNameLst>
                                          <p:attrName>ppt_h</p:attrName>
                                        </p:attrNameLst>
                                      </p:cBhvr>
                                      <p:tavLst>
                                        <p:tav tm="0">
                                          <p:val>
                                            <p:fltVal val="0"/>
                                          </p:val>
                                        </p:tav>
                                        <p:tav tm="100000">
                                          <p:val>
                                            <p:strVal val="#ppt_h"/>
                                          </p:val>
                                        </p:tav>
                                      </p:tavLst>
                                    </p:anim>
                                    <p:anim calcmode="lin" valueType="num">
                                      <p:cBhvr>
                                        <p:cTn id="15" dur="1000" fill="hold"/>
                                        <p:tgtEl>
                                          <p:spTgt spid="26"/>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26"/>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400"/>
                                  </p:stCondLst>
                                  <p:childTnLst>
                                    <p:set>
                                      <p:cBhvr>
                                        <p:cTn id="18" dur="1" fill="hold">
                                          <p:stCondLst>
                                            <p:cond delay="0"/>
                                          </p:stCondLst>
                                        </p:cTn>
                                        <p:tgtEl>
                                          <p:spTgt spid="29"/>
                                        </p:tgtEl>
                                        <p:attrNameLst>
                                          <p:attrName>style.visibility</p:attrName>
                                        </p:attrNameLst>
                                      </p:cBhvr>
                                      <p:to>
                                        <p:strVal val="visible"/>
                                      </p:to>
                                    </p:set>
                                    <p:anim calcmode="lin" valueType="num">
                                      <p:cBhvr>
                                        <p:cTn id="19" dur="1000" fill="hold"/>
                                        <p:tgtEl>
                                          <p:spTgt spid="29"/>
                                        </p:tgtEl>
                                        <p:attrNameLst>
                                          <p:attrName>ppt_w</p:attrName>
                                        </p:attrNameLst>
                                      </p:cBhvr>
                                      <p:tavLst>
                                        <p:tav tm="0">
                                          <p:val>
                                            <p:fltVal val="0"/>
                                          </p:val>
                                        </p:tav>
                                        <p:tav tm="100000">
                                          <p:val>
                                            <p:strVal val="#ppt_w"/>
                                          </p:val>
                                        </p:tav>
                                      </p:tavLst>
                                    </p:anim>
                                    <p:anim calcmode="lin" valueType="num">
                                      <p:cBhvr>
                                        <p:cTn id="20" dur="1000" fill="hold"/>
                                        <p:tgtEl>
                                          <p:spTgt spid="29"/>
                                        </p:tgtEl>
                                        <p:attrNameLst>
                                          <p:attrName>ppt_h</p:attrName>
                                        </p:attrNameLst>
                                      </p:cBhvr>
                                      <p:tavLst>
                                        <p:tav tm="0">
                                          <p:val>
                                            <p:fltVal val="0"/>
                                          </p:val>
                                        </p:tav>
                                        <p:tav tm="100000">
                                          <p:val>
                                            <p:strVal val="#ppt_h"/>
                                          </p:val>
                                        </p:tav>
                                      </p:tavLst>
                                    </p:anim>
                                    <p:anim calcmode="lin" valueType="num">
                                      <p:cBhvr>
                                        <p:cTn id="21" dur="1000" fill="hold"/>
                                        <p:tgtEl>
                                          <p:spTgt spid="29"/>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29"/>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nodeType="withEffect">
                                  <p:stCondLst>
                                    <p:cond delay="600"/>
                                  </p:stCondLst>
                                  <p:childTnLst>
                                    <p:set>
                                      <p:cBhvr>
                                        <p:cTn id="24" dur="1" fill="hold">
                                          <p:stCondLst>
                                            <p:cond delay="0"/>
                                          </p:stCondLst>
                                        </p:cTn>
                                        <p:tgtEl>
                                          <p:spTgt spid="32"/>
                                        </p:tgtEl>
                                        <p:attrNameLst>
                                          <p:attrName>style.visibility</p:attrName>
                                        </p:attrNameLst>
                                      </p:cBhvr>
                                      <p:to>
                                        <p:strVal val="visible"/>
                                      </p:to>
                                    </p:set>
                                    <p:anim calcmode="lin" valueType="num">
                                      <p:cBhvr>
                                        <p:cTn id="25" dur="1000" fill="hold"/>
                                        <p:tgtEl>
                                          <p:spTgt spid="32"/>
                                        </p:tgtEl>
                                        <p:attrNameLst>
                                          <p:attrName>ppt_w</p:attrName>
                                        </p:attrNameLst>
                                      </p:cBhvr>
                                      <p:tavLst>
                                        <p:tav tm="0">
                                          <p:val>
                                            <p:fltVal val="0"/>
                                          </p:val>
                                        </p:tav>
                                        <p:tav tm="100000">
                                          <p:val>
                                            <p:strVal val="#ppt_w"/>
                                          </p:val>
                                        </p:tav>
                                      </p:tavLst>
                                    </p:anim>
                                    <p:anim calcmode="lin" valueType="num">
                                      <p:cBhvr>
                                        <p:cTn id="26" dur="1000" fill="hold"/>
                                        <p:tgtEl>
                                          <p:spTgt spid="32"/>
                                        </p:tgtEl>
                                        <p:attrNameLst>
                                          <p:attrName>ppt_h</p:attrName>
                                        </p:attrNameLst>
                                      </p:cBhvr>
                                      <p:tavLst>
                                        <p:tav tm="0">
                                          <p:val>
                                            <p:fltVal val="0"/>
                                          </p:val>
                                        </p:tav>
                                        <p:tav tm="100000">
                                          <p:val>
                                            <p:strVal val="#ppt_h"/>
                                          </p:val>
                                        </p:tav>
                                      </p:tavLst>
                                    </p:anim>
                                    <p:anim calcmode="lin" valueType="num">
                                      <p:cBhvr>
                                        <p:cTn id="27" dur="1000" fill="hold"/>
                                        <p:tgtEl>
                                          <p:spTgt spid="32"/>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32"/>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nodeType="withEffect">
                                  <p:stCondLst>
                                    <p:cond delay="800"/>
                                  </p:stCondLst>
                                  <p:childTnLst>
                                    <p:set>
                                      <p:cBhvr>
                                        <p:cTn id="30" dur="1" fill="hold">
                                          <p:stCondLst>
                                            <p:cond delay="0"/>
                                          </p:stCondLst>
                                        </p:cTn>
                                        <p:tgtEl>
                                          <p:spTgt spid="35"/>
                                        </p:tgtEl>
                                        <p:attrNameLst>
                                          <p:attrName>style.visibility</p:attrName>
                                        </p:attrNameLst>
                                      </p:cBhvr>
                                      <p:to>
                                        <p:strVal val="visible"/>
                                      </p:to>
                                    </p:set>
                                    <p:anim calcmode="lin" valueType="num">
                                      <p:cBhvr>
                                        <p:cTn id="31" dur="1000" fill="hold"/>
                                        <p:tgtEl>
                                          <p:spTgt spid="35"/>
                                        </p:tgtEl>
                                        <p:attrNameLst>
                                          <p:attrName>ppt_w</p:attrName>
                                        </p:attrNameLst>
                                      </p:cBhvr>
                                      <p:tavLst>
                                        <p:tav tm="0">
                                          <p:val>
                                            <p:fltVal val="0"/>
                                          </p:val>
                                        </p:tav>
                                        <p:tav tm="100000">
                                          <p:val>
                                            <p:strVal val="#ppt_w"/>
                                          </p:val>
                                        </p:tav>
                                      </p:tavLst>
                                    </p:anim>
                                    <p:anim calcmode="lin" valueType="num">
                                      <p:cBhvr>
                                        <p:cTn id="32" dur="1000" fill="hold"/>
                                        <p:tgtEl>
                                          <p:spTgt spid="35"/>
                                        </p:tgtEl>
                                        <p:attrNameLst>
                                          <p:attrName>ppt_h</p:attrName>
                                        </p:attrNameLst>
                                      </p:cBhvr>
                                      <p:tavLst>
                                        <p:tav tm="0">
                                          <p:val>
                                            <p:fltVal val="0"/>
                                          </p:val>
                                        </p:tav>
                                        <p:tav tm="100000">
                                          <p:val>
                                            <p:strVal val="#ppt_h"/>
                                          </p:val>
                                        </p:tav>
                                      </p:tavLst>
                                    </p:anim>
                                    <p:anim calcmode="lin" valueType="num">
                                      <p:cBhvr>
                                        <p:cTn id="33" dur="1000" fill="hold"/>
                                        <p:tgtEl>
                                          <p:spTgt spid="35"/>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35"/>
                                        </p:tgtEl>
                                        <p:attrNameLst>
                                          <p:attrName>ppt_y</p:attrName>
                                        </p:attrNameLst>
                                      </p:cBhvr>
                                      <p:tavLst>
                                        <p:tav tm="0" fmla="#ppt_y+(sin(-2*pi*(1-$))*-#ppt_x+cos(-2*pi*(1-$))*(1-#ppt_y))*(1-$)">
                                          <p:val>
                                            <p:fltVal val="0"/>
                                          </p:val>
                                        </p:tav>
                                        <p:tav tm="100000">
                                          <p:val>
                                            <p:fltVal val="1"/>
                                          </p:val>
                                        </p:tav>
                                      </p:tavLst>
                                    </p:anim>
                                  </p:childTnLst>
                                </p:cTn>
                              </p:par>
                              <p:par>
                                <p:cTn id="35" presetID="15" presetClass="entr" presetSubtype="0" fill="hold" nodeType="withEffect">
                                  <p:stCondLst>
                                    <p:cond delay="1000"/>
                                  </p:stCondLst>
                                  <p:childTnLst>
                                    <p:set>
                                      <p:cBhvr>
                                        <p:cTn id="36" dur="1" fill="hold">
                                          <p:stCondLst>
                                            <p:cond delay="0"/>
                                          </p:stCondLst>
                                        </p:cTn>
                                        <p:tgtEl>
                                          <p:spTgt spid="38"/>
                                        </p:tgtEl>
                                        <p:attrNameLst>
                                          <p:attrName>style.visibility</p:attrName>
                                        </p:attrNameLst>
                                      </p:cBhvr>
                                      <p:to>
                                        <p:strVal val="visible"/>
                                      </p:to>
                                    </p:set>
                                    <p:anim calcmode="lin" valueType="num">
                                      <p:cBhvr>
                                        <p:cTn id="37" dur="1000" fill="hold"/>
                                        <p:tgtEl>
                                          <p:spTgt spid="38"/>
                                        </p:tgtEl>
                                        <p:attrNameLst>
                                          <p:attrName>ppt_w</p:attrName>
                                        </p:attrNameLst>
                                      </p:cBhvr>
                                      <p:tavLst>
                                        <p:tav tm="0">
                                          <p:val>
                                            <p:fltVal val="0"/>
                                          </p:val>
                                        </p:tav>
                                        <p:tav tm="100000">
                                          <p:val>
                                            <p:strVal val="#ppt_w"/>
                                          </p:val>
                                        </p:tav>
                                      </p:tavLst>
                                    </p:anim>
                                    <p:anim calcmode="lin" valueType="num">
                                      <p:cBhvr>
                                        <p:cTn id="38" dur="1000" fill="hold"/>
                                        <p:tgtEl>
                                          <p:spTgt spid="38"/>
                                        </p:tgtEl>
                                        <p:attrNameLst>
                                          <p:attrName>ppt_h</p:attrName>
                                        </p:attrNameLst>
                                      </p:cBhvr>
                                      <p:tavLst>
                                        <p:tav tm="0">
                                          <p:val>
                                            <p:fltVal val="0"/>
                                          </p:val>
                                        </p:tav>
                                        <p:tav tm="100000">
                                          <p:val>
                                            <p:strVal val="#ppt_h"/>
                                          </p:val>
                                        </p:tav>
                                      </p:tavLst>
                                    </p:anim>
                                    <p:anim calcmode="lin" valueType="num">
                                      <p:cBhvr>
                                        <p:cTn id="39" dur="1000" fill="hold"/>
                                        <p:tgtEl>
                                          <p:spTgt spid="38"/>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38"/>
                                        </p:tgtEl>
                                        <p:attrNameLst>
                                          <p:attrName>ppt_y</p:attrName>
                                        </p:attrNameLst>
                                      </p:cBhvr>
                                      <p:tavLst>
                                        <p:tav tm="0" fmla="#ppt_y+(sin(-2*pi*(1-$))*-#ppt_x+cos(-2*pi*(1-$))*(1-#ppt_y))*(1-$)">
                                          <p:val>
                                            <p:fltVal val="0"/>
                                          </p:val>
                                        </p:tav>
                                        <p:tav tm="100000">
                                          <p:val>
                                            <p:fltVal val="1"/>
                                          </p:val>
                                        </p:tav>
                                      </p:tavLst>
                                    </p:anim>
                                  </p:childTnLst>
                                </p:cTn>
                              </p:par>
                            </p:childTnLst>
                          </p:cTn>
                        </p:par>
                        <p:par>
                          <p:cTn id="41" fill="hold">
                            <p:stCondLst>
                              <p:cond delay="2000"/>
                            </p:stCondLst>
                            <p:childTnLst>
                              <p:par>
                                <p:cTn id="42" presetID="2" presetClass="entr" presetSubtype="4" fill="hold" nodeType="after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500" fill="hold"/>
                                        <p:tgtEl>
                                          <p:spTgt spid="5"/>
                                        </p:tgtEl>
                                        <p:attrNameLst>
                                          <p:attrName>ppt_x</p:attrName>
                                        </p:attrNameLst>
                                      </p:cBhvr>
                                      <p:tavLst>
                                        <p:tav tm="0">
                                          <p:val>
                                            <p:strVal val="#ppt_x"/>
                                          </p:val>
                                        </p:tav>
                                        <p:tav tm="100000">
                                          <p:val>
                                            <p:strVal val="#ppt_x"/>
                                          </p:val>
                                        </p:tav>
                                      </p:tavLst>
                                    </p:anim>
                                    <p:anim calcmode="lin" valueType="num">
                                      <p:cBhvr additive="base">
                                        <p:cTn id="45" dur="500" fill="hold"/>
                                        <p:tgtEl>
                                          <p:spTgt spid="5"/>
                                        </p:tgtEl>
                                        <p:attrNameLst>
                                          <p:attrName>ppt_y</p:attrName>
                                        </p:attrNameLst>
                                      </p:cBhvr>
                                      <p:tavLst>
                                        <p:tav tm="0">
                                          <p:val>
                                            <p:strVal val="1+#ppt_h/2"/>
                                          </p:val>
                                        </p:tav>
                                        <p:tav tm="100000">
                                          <p:val>
                                            <p:strVal val="#ppt_y"/>
                                          </p:val>
                                        </p:tav>
                                      </p:tavLst>
                                    </p:anim>
                                  </p:childTnLst>
                                </p:cTn>
                              </p:par>
                            </p:childTnLst>
                          </p:cTn>
                        </p:par>
                        <p:par>
                          <p:cTn id="46" fill="hold">
                            <p:stCondLst>
                              <p:cond delay="2500"/>
                            </p:stCondLst>
                            <p:childTnLst>
                              <p:par>
                                <p:cTn id="47" presetID="2" presetClass="entr" presetSubtype="4" fill="hold" nodeType="afterEffect">
                                  <p:stCondLst>
                                    <p:cond delay="0"/>
                                  </p:stCondLst>
                                  <p:childTnLst>
                                    <p:set>
                                      <p:cBhvr>
                                        <p:cTn id="48" dur="1" fill="hold">
                                          <p:stCondLst>
                                            <p:cond delay="0"/>
                                          </p:stCondLst>
                                        </p:cTn>
                                        <p:tgtEl>
                                          <p:spTgt spid="47"/>
                                        </p:tgtEl>
                                        <p:attrNameLst>
                                          <p:attrName>style.visibility</p:attrName>
                                        </p:attrNameLst>
                                      </p:cBhvr>
                                      <p:to>
                                        <p:strVal val="visible"/>
                                      </p:to>
                                    </p:set>
                                    <p:anim calcmode="lin" valueType="num">
                                      <p:cBhvr additive="base">
                                        <p:cTn id="49" dur="500" fill="hold"/>
                                        <p:tgtEl>
                                          <p:spTgt spid="47"/>
                                        </p:tgtEl>
                                        <p:attrNameLst>
                                          <p:attrName>ppt_x</p:attrName>
                                        </p:attrNameLst>
                                      </p:cBhvr>
                                      <p:tavLst>
                                        <p:tav tm="0">
                                          <p:val>
                                            <p:strVal val="#ppt_x"/>
                                          </p:val>
                                        </p:tav>
                                        <p:tav tm="100000">
                                          <p:val>
                                            <p:strVal val="#ppt_x"/>
                                          </p:val>
                                        </p:tav>
                                      </p:tavLst>
                                    </p:anim>
                                    <p:anim calcmode="lin" valueType="num">
                                      <p:cBhvr additive="base">
                                        <p:cTn id="50" dur="500" fill="hold"/>
                                        <p:tgtEl>
                                          <p:spTgt spid="47"/>
                                        </p:tgtEl>
                                        <p:attrNameLst>
                                          <p:attrName>ppt_y</p:attrName>
                                        </p:attrNameLst>
                                      </p:cBhvr>
                                      <p:tavLst>
                                        <p:tav tm="0">
                                          <p:val>
                                            <p:strVal val="1+#ppt_h/2"/>
                                          </p:val>
                                        </p:tav>
                                        <p:tav tm="100000">
                                          <p:val>
                                            <p:strVal val="#ppt_y"/>
                                          </p:val>
                                        </p:tav>
                                      </p:tavLst>
                                    </p:anim>
                                  </p:childTnLst>
                                </p:cTn>
                              </p:par>
                            </p:childTnLst>
                          </p:cTn>
                        </p:par>
                        <p:par>
                          <p:cTn id="51" fill="hold">
                            <p:stCondLst>
                              <p:cond delay="3000"/>
                            </p:stCondLst>
                            <p:childTnLst>
                              <p:par>
                                <p:cTn id="52" presetID="2" presetClass="entr" presetSubtype="4" fill="hold" nodeType="afterEffect">
                                  <p:stCondLst>
                                    <p:cond delay="0"/>
                                  </p:stCondLst>
                                  <p:childTnLst>
                                    <p:set>
                                      <p:cBhvr>
                                        <p:cTn id="53" dur="1" fill="hold">
                                          <p:stCondLst>
                                            <p:cond delay="0"/>
                                          </p:stCondLst>
                                        </p:cTn>
                                        <p:tgtEl>
                                          <p:spTgt spid="50"/>
                                        </p:tgtEl>
                                        <p:attrNameLst>
                                          <p:attrName>style.visibility</p:attrName>
                                        </p:attrNameLst>
                                      </p:cBhvr>
                                      <p:to>
                                        <p:strVal val="visible"/>
                                      </p:to>
                                    </p:set>
                                    <p:anim calcmode="lin" valueType="num">
                                      <p:cBhvr additive="base">
                                        <p:cTn id="54" dur="500" fill="hold"/>
                                        <p:tgtEl>
                                          <p:spTgt spid="50"/>
                                        </p:tgtEl>
                                        <p:attrNameLst>
                                          <p:attrName>ppt_x</p:attrName>
                                        </p:attrNameLst>
                                      </p:cBhvr>
                                      <p:tavLst>
                                        <p:tav tm="0">
                                          <p:val>
                                            <p:strVal val="#ppt_x"/>
                                          </p:val>
                                        </p:tav>
                                        <p:tav tm="100000">
                                          <p:val>
                                            <p:strVal val="#ppt_x"/>
                                          </p:val>
                                        </p:tav>
                                      </p:tavLst>
                                    </p:anim>
                                    <p:anim calcmode="lin" valueType="num">
                                      <p:cBhvr additive="base">
                                        <p:cTn id="55" dur="500" fill="hold"/>
                                        <p:tgtEl>
                                          <p:spTgt spid="50"/>
                                        </p:tgtEl>
                                        <p:attrNameLst>
                                          <p:attrName>ppt_y</p:attrName>
                                        </p:attrNameLst>
                                      </p:cBhvr>
                                      <p:tavLst>
                                        <p:tav tm="0">
                                          <p:val>
                                            <p:strVal val="1+#ppt_h/2"/>
                                          </p:val>
                                        </p:tav>
                                        <p:tav tm="100000">
                                          <p:val>
                                            <p:strVal val="#ppt_y"/>
                                          </p:val>
                                        </p:tav>
                                      </p:tavLst>
                                    </p:anim>
                                  </p:childTnLst>
                                </p:cTn>
                              </p:par>
                            </p:childTnLst>
                          </p:cTn>
                        </p:par>
                        <p:par>
                          <p:cTn id="56" fill="hold">
                            <p:stCondLst>
                              <p:cond delay="3500"/>
                            </p:stCondLst>
                            <p:childTnLst>
                              <p:par>
                                <p:cTn id="57" presetID="2" presetClass="entr" presetSubtype="4" fill="hold" nodeType="afterEffect">
                                  <p:stCondLst>
                                    <p:cond delay="0"/>
                                  </p:stCondLst>
                                  <p:childTnLst>
                                    <p:set>
                                      <p:cBhvr>
                                        <p:cTn id="58" dur="1" fill="hold">
                                          <p:stCondLst>
                                            <p:cond delay="0"/>
                                          </p:stCondLst>
                                        </p:cTn>
                                        <p:tgtEl>
                                          <p:spTgt spid="53"/>
                                        </p:tgtEl>
                                        <p:attrNameLst>
                                          <p:attrName>style.visibility</p:attrName>
                                        </p:attrNameLst>
                                      </p:cBhvr>
                                      <p:to>
                                        <p:strVal val="visible"/>
                                      </p:to>
                                    </p:set>
                                    <p:anim calcmode="lin" valueType="num">
                                      <p:cBhvr additive="base">
                                        <p:cTn id="59" dur="500" fill="hold"/>
                                        <p:tgtEl>
                                          <p:spTgt spid="53"/>
                                        </p:tgtEl>
                                        <p:attrNameLst>
                                          <p:attrName>ppt_x</p:attrName>
                                        </p:attrNameLst>
                                      </p:cBhvr>
                                      <p:tavLst>
                                        <p:tav tm="0">
                                          <p:val>
                                            <p:strVal val="#ppt_x"/>
                                          </p:val>
                                        </p:tav>
                                        <p:tav tm="100000">
                                          <p:val>
                                            <p:strVal val="#ppt_x"/>
                                          </p:val>
                                        </p:tav>
                                      </p:tavLst>
                                    </p:anim>
                                    <p:anim calcmode="lin" valueType="num">
                                      <p:cBhvr additive="base">
                                        <p:cTn id="60" dur="500" fill="hold"/>
                                        <p:tgtEl>
                                          <p:spTgt spid="53"/>
                                        </p:tgtEl>
                                        <p:attrNameLst>
                                          <p:attrName>ppt_y</p:attrName>
                                        </p:attrNameLst>
                                      </p:cBhvr>
                                      <p:tavLst>
                                        <p:tav tm="0">
                                          <p:val>
                                            <p:strVal val="1+#ppt_h/2"/>
                                          </p:val>
                                        </p:tav>
                                        <p:tav tm="100000">
                                          <p:val>
                                            <p:strVal val="#ppt_y"/>
                                          </p:val>
                                        </p:tav>
                                      </p:tavLst>
                                    </p:anim>
                                  </p:childTnLst>
                                </p:cTn>
                              </p:par>
                            </p:childTnLst>
                          </p:cTn>
                        </p:par>
                        <p:par>
                          <p:cTn id="61" fill="hold">
                            <p:stCondLst>
                              <p:cond delay="4000"/>
                            </p:stCondLst>
                            <p:childTnLst>
                              <p:par>
                                <p:cTn id="62" presetID="2" presetClass="entr" presetSubtype="4" fill="hold" nodeType="afterEffect">
                                  <p:stCondLst>
                                    <p:cond delay="0"/>
                                  </p:stCondLst>
                                  <p:childTnLst>
                                    <p:set>
                                      <p:cBhvr>
                                        <p:cTn id="63" dur="1" fill="hold">
                                          <p:stCondLst>
                                            <p:cond delay="0"/>
                                          </p:stCondLst>
                                        </p:cTn>
                                        <p:tgtEl>
                                          <p:spTgt spid="61"/>
                                        </p:tgtEl>
                                        <p:attrNameLst>
                                          <p:attrName>style.visibility</p:attrName>
                                        </p:attrNameLst>
                                      </p:cBhvr>
                                      <p:to>
                                        <p:strVal val="visible"/>
                                      </p:to>
                                    </p:set>
                                    <p:anim calcmode="lin" valueType="num">
                                      <p:cBhvr additive="base">
                                        <p:cTn id="64" dur="500" fill="hold"/>
                                        <p:tgtEl>
                                          <p:spTgt spid="61"/>
                                        </p:tgtEl>
                                        <p:attrNameLst>
                                          <p:attrName>ppt_x</p:attrName>
                                        </p:attrNameLst>
                                      </p:cBhvr>
                                      <p:tavLst>
                                        <p:tav tm="0">
                                          <p:val>
                                            <p:strVal val="#ppt_x"/>
                                          </p:val>
                                        </p:tav>
                                        <p:tav tm="100000">
                                          <p:val>
                                            <p:strVal val="#ppt_x"/>
                                          </p:val>
                                        </p:tav>
                                      </p:tavLst>
                                    </p:anim>
                                    <p:anim calcmode="lin" valueType="num">
                                      <p:cBhvr additive="base">
                                        <p:cTn id="65" dur="500" fill="hold"/>
                                        <p:tgtEl>
                                          <p:spTgt spid="61"/>
                                        </p:tgtEl>
                                        <p:attrNameLst>
                                          <p:attrName>ppt_y</p:attrName>
                                        </p:attrNameLst>
                                      </p:cBhvr>
                                      <p:tavLst>
                                        <p:tav tm="0">
                                          <p:val>
                                            <p:strVal val="1+#ppt_h/2"/>
                                          </p:val>
                                        </p:tav>
                                        <p:tav tm="100000">
                                          <p:val>
                                            <p:strVal val="#ppt_y"/>
                                          </p:val>
                                        </p:tav>
                                      </p:tavLst>
                                    </p:anim>
                                  </p:childTnLst>
                                </p:cTn>
                              </p:par>
                            </p:childTnLst>
                          </p:cTn>
                        </p:par>
                        <p:par>
                          <p:cTn id="66" fill="hold">
                            <p:stCondLst>
                              <p:cond delay="4500"/>
                            </p:stCondLst>
                            <p:childTnLst>
                              <p:par>
                                <p:cTn id="67" presetID="2" presetClass="entr" presetSubtype="4" fill="hold" nodeType="afterEffect">
                                  <p:stCondLst>
                                    <p:cond delay="0"/>
                                  </p:stCondLst>
                                  <p:childTnLst>
                                    <p:set>
                                      <p:cBhvr>
                                        <p:cTn id="68" dur="1" fill="hold">
                                          <p:stCondLst>
                                            <p:cond delay="0"/>
                                          </p:stCondLst>
                                        </p:cTn>
                                        <p:tgtEl>
                                          <p:spTgt spid="64"/>
                                        </p:tgtEl>
                                        <p:attrNameLst>
                                          <p:attrName>style.visibility</p:attrName>
                                        </p:attrNameLst>
                                      </p:cBhvr>
                                      <p:to>
                                        <p:strVal val="visible"/>
                                      </p:to>
                                    </p:set>
                                    <p:anim calcmode="lin" valueType="num">
                                      <p:cBhvr additive="base">
                                        <p:cTn id="69" dur="500" fill="hold"/>
                                        <p:tgtEl>
                                          <p:spTgt spid="64"/>
                                        </p:tgtEl>
                                        <p:attrNameLst>
                                          <p:attrName>ppt_x</p:attrName>
                                        </p:attrNameLst>
                                      </p:cBhvr>
                                      <p:tavLst>
                                        <p:tav tm="0">
                                          <p:val>
                                            <p:strVal val="#ppt_x"/>
                                          </p:val>
                                        </p:tav>
                                        <p:tav tm="100000">
                                          <p:val>
                                            <p:strVal val="#ppt_x"/>
                                          </p:val>
                                        </p:tav>
                                      </p:tavLst>
                                    </p:anim>
                                    <p:anim calcmode="lin" valueType="num">
                                      <p:cBhvr additive="base">
                                        <p:cTn id="70" dur="500" fill="hold"/>
                                        <p:tgtEl>
                                          <p:spTgt spid="64"/>
                                        </p:tgtEl>
                                        <p:attrNameLst>
                                          <p:attrName>ppt_y</p:attrName>
                                        </p:attrNameLst>
                                      </p:cBhvr>
                                      <p:tavLst>
                                        <p:tav tm="0">
                                          <p:val>
                                            <p:strVal val="1+#ppt_h/2"/>
                                          </p:val>
                                        </p:tav>
                                        <p:tav tm="100000">
                                          <p:val>
                                            <p:strVal val="#ppt_y"/>
                                          </p:val>
                                        </p:tav>
                                      </p:tavLst>
                                    </p:anim>
                                  </p:childTnLst>
                                </p:cTn>
                              </p:par>
                            </p:childTnLst>
                          </p:cTn>
                        </p:par>
                        <p:par>
                          <p:cTn id="71" fill="hold">
                            <p:stCondLst>
                              <p:cond delay="5000"/>
                            </p:stCondLst>
                            <p:childTnLst>
                              <p:par>
                                <p:cTn id="72" presetID="2" presetClass="entr" presetSubtype="4" fill="hold" nodeType="afterEffect">
                                  <p:stCondLst>
                                    <p:cond delay="0"/>
                                  </p:stCondLst>
                                  <p:childTnLst>
                                    <p:set>
                                      <p:cBhvr>
                                        <p:cTn id="73" dur="1" fill="hold">
                                          <p:stCondLst>
                                            <p:cond delay="0"/>
                                          </p:stCondLst>
                                        </p:cTn>
                                        <p:tgtEl>
                                          <p:spTgt spid="67"/>
                                        </p:tgtEl>
                                        <p:attrNameLst>
                                          <p:attrName>style.visibility</p:attrName>
                                        </p:attrNameLst>
                                      </p:cBhvr>
                                      <p:to>
                                        <p:strVal val="visible"/>
                                      </p:to>
                                    </p:set>
                                    <p:anim calcmode="lin" valueType="num">
                                      <p:cBhvr additive="base">
                                        <p:cTn id="74" dur="500" fill="hold"/>
                                        <p:tgtEl>
                                          <p:spTgt spid="67"/>
                                        </p:tgtEl>
                                        <p:attrNameLst>
                                          <p:attrName>ppt_x</p:attrName>
                                        </p:attrNameLst>
                                      </p:cBhvr>
                                      <p:tavLst>
                                        <p:tav tm="0">
                                          <p:val>
                                            <p:strVal val="#ppt_x"/>
                                          </p:val>
                                        </p:tav>
                                        <p:tav tm="100000">
                                          <p:val>
                                            <p:strVal val="#ppt_x"/>
                                          </p:val>
                                        </p:tav>
                                      </p:tavLst>
                                    </p:anim>
                                    <p:anim calcmode="lin" valueType="num">
                                      <p:cBhvr additive="base">
                                        <p:cTn id="75"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淘宝网Chenying0907出品 17"/>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8" name="淘宝网chenying0907出品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3962" y="6000409"/>
            <a:ext cx="1366438" cy="531392"/>
          </a:xfrm>
          <a:prstGeom prst="rect">
            <a:avLst/>
          </a:prstGeom>
        </p:spPr>
      </p:pic>
      <p:sp>
        <p:nvSpPr>
          <p:cNvPr id="10" name="淘宝网Chenying0907出品 9"/>
          <p:cNvSpPr txBox="1"/>
          <p:nvPr/>
        </p:nvSpPr>
        <p:spPr>
          <a:xfrm>
            <a:off x="3651656" y="3958846"/>
            <a:ext cx="5109091" cy="830997"/>
          </a:xfrm>
          <a:prstGeom prst="rect">
            <a:avLst/>
          </a:prstGeom>
          <a:noFill/>
        </p:spPr>
        <p:txBody>
          <a:bodyPr wrap="none" rtlCol="0">
            <a:spAutoFit/>
          </a:bodyPr>
          <a:lstStyle/>
          <a:p>
            <a:r>
              <a:rPr lang="zh-CN" altLang="en-US" sz="4800" b="1" dirty="0" smtClean="0">
                <a:solidFill>
                  <a:srgbClr val="5D3F39"/>
                </a:solidFill>
                <a:latin typeface="微软雅黑" panose="020B0503020204020204" pitchFamily="34" charset="-122"/>
                <a:ea typeface="微软雅黑" panose="020B0503020204020204" pitchFamily="34" charset="-122"/>
                <a:sym typeface="微软雅黑" panose="020B0503020204020204" pitchFamily="34" charset="-122"/>
              </a:rPr>
              <a:t>餐饮品牌推广方案</a:t>
            </a:r>
            <a:endParaRPr lang="zh-CN" altLang="en-US" sz="4800" b="1" dirty="0">
              <a:solidFill>
                <a:srgbClr val="5D3F3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淘宝网Chenying0907出品 10"/>
          <p:cNvSpPr txBox="1"/>
          <p:nvPr/>
        </p:nvSpPr>
        <p:spPr>
          <a:xfrm>
            <a:off x="4776181" y="4789843"/>
            <a:ext cx="3102003" cy="369332"/>
          </a:xfrm>
          <a:prstGeom prst="rect">
            <a:avLst/>
          </a:prstGeom>
          <a:noFill/>
        </p:spPr>
        <p:txBody>
          <a:bodyPr wrap="none" rtlCol="0">
            <a:spAutoFit/>
          </a:bodyPr>
          <a:lstStyle/>
          <a:p>
            <a:r>
              <a:rPr lang="en-US" altLang="zh-CN" dirty="0" smtClean="0">
                <a:solidFill>
                  <a:srgbClr val="5D3F39"/>
                </a:solidFill>
                <a:latin typeface="微软雅黑" panose="020B0503020204020204" pitchFamily="34" charset="-122"/>
                <a:ea typeface="微软雅黑" panose="020B0503020204020204" pitchFamily="34" charset="-122"/>
                <a:sym typeface="微软雅黑" panose="020B0503020204020204" pitchFamily="34" charset="-122"/>
              </a:rPr>
              <a:t>Brand Promotion Program</a:t>
            </a:r>
            <a:endParaRPr lang="zh-CN" altLang="en-US" dirty="0">
              <a:solidFill>
                <a:srgbClr val="5D3F3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淘宝网Chenying0907出品 11"/>
          <p:cNvSpPr/>
          <p:nvPr/>
        </p:nvSpPr>
        <p:spPr>
          <a:xfrm>
            <a:off x="3557249" y="5223635"/>
            <a:ext cx="5539865" cy="769441"/>
          </a:xfrm>
          <a:prstGeom prst="rect">
            <a:avLst/>
          </a:prstGeom>
        </p:spPr>
        <p:txBody>
          <a:bodyPr wrap="square">
            <a:spAutoFit/>
          </a:bodyPr>
          <a:lstStyle/>
          <a:p>
            <a:pPr algn="ctr"/>
            <a:r>
              <a:rPr lang="zh-CN" altLang="en-US" sz="1100" dirty="0" smtClean="0">
                <a:solidFill>
                  <a:srgbClr val="5D3F39"/>
                </a:solidFill>
                <a:latin typeface="微软雅黑" panose="020B0503020204020204" pitchFamily="34" charset="-122"/>
                <a:ea typeface="微软雅黑" panose="020B0503020204020204" pitchFamily="34" charset="-122"/>
                <a:sym typeface="微软雅黑" panose="020B0503020204020204" pitchFamily="34" charset="-122"/>
              </a:rPr>
              <a:t>Food and beverage industry (Catering) is a food production and management industry through instant processing, commercial sales and service labor in one, to provide consumers with a variety of beverages, food, consumer sites and facilities.</a:t>
            </a:r>
            <a:endParaRPr lang="zh-CN" altLang="en-US" sz="1100" dirty="0">
              <a:solidFill>
                <a:srgbClr val="5D3F39"/>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 name="淘宝网chenying0907出品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1314" y="1985107"/>
            <a:ext cx="7489372" cy="2059722"/>
          </a:xfrm>
          <a:prstGeom prst="rect">
            <a:avLst/>
          </a:prstGeom>
        </p:spPr>
      </p:pic>
      <p:pic>
        <p:nvPicPr>
          <p:cNvPr id="3" name="淘宝网chenying0907出品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3629" y="389854"/>
            <a:ext cx="1584742" cy="1538808"/>
          </a:xfrm>
          <a:prstGeom prst="rect">
            <a:avLst/>
          </a:prstGeom>
        </p:spPr>
      </p:pic>
    </p:spTree>
    <p:extLst>
      <p:ext uri="{BB962C8B-B14F-4D97-AF65-F5344CB8AC3E}">
        <p14:creationId xmlns:p14="http://schemas.microsoft.com/office/powerpoint/2010/main" val="342225980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Line 1"/>
          <p:cNvSpPr>
            <a:spLocks noChangeShapeType="1"/>
          </p:cNvSpPr>
          <p:nvPr/>
        </p:nvSpPr>
        <p:spPr bwMode="auto">
          <a:xfrm>
            <a:off x="1528388" y="3789040"/>
            <a:ext cx="9181218" cy="0"/>
          </a:xfrm>
          <a:prstGeom prst="line">
            <a:avLst/>
          </a:prstGeom>
          <a:ln w="12700" cmpd="sng">
            <a:gradFill>
              <a:gsLst>
                <a:gs pos="0">
                  <a:schemeClr val="accent2"/>
                </a:gs>
                <a:gs pos="100000">
                  <a:schemeClr val="accent5"/>
                </a:gs>
              </a:gsLst>
              <a:lin ang="5400000" scaled="1"/>
            </a:gradFill>
            <a:prstDash val="sysDot"/>
            <a:headEnd type="none"/>
            <a:tailEnd type="none"/>
          </a:ln>
          <a:extLst/>
        </p:spPr>
        <p:style>
          <a:lnRef idx="1">
            <a:schemeClr val="accent1"/>
          </a:lnRef>
          <a:fillRef idx="0">
            <a:schemeClr val="accent1"/>
          </a:fillRef>
          <a:effectRef idx="0">
            <a:schemeClr val="accent1"/>
          </a:effectRef>
          <a:fontRef idx="minor">
            <a:schemeClr val="tx1"/>
          </a:fontRef>
        </p:style>
        <p:txBody>
          <a:bodyPr lIns="0" tIns="0" rIns="0" bIns="0" anchor="ctr"/>
          <a:lstStyle/>
          <a:p>
            <a:pPr defTabSz="171047">
              <a:defRPr/>
            </a:pPr>
            <a:endParaRPr lang="es-ES" sz="1200">
              <a:solidFill>
                <a:schemeClr val="tx2"/>
              </a:solidFill>
              <a:latin typeface="微软雅黑" panose="020B0503020204020204" pitchFamily="34" charset="-122"/>
              <a:ea typeface="微软雅黑" panose="020B0503020204020204" pitchFamily="34" charset="-122"/>
              <a:cs typeface="Helvetica" charset="0"/>
              <a:sym typeface="微软雅黑" panose="020B0503020204020204" pitchFamily="34" charset="-122"/>
            </a:endParaRPr>
          </a:p>
        </p:txBody>
      </p:sp>
      <p:grpSp>
        <p:nvGrpSpPr>
          <p:cNvPr id="3" name="淘宝网Chenying0907出品 2"/>
          <p:cNvGrpSpPr/>
          <p:nvPr/>
        </p:nvGrpSpPr>
        <p:grpSpPr>
          <a:xfrm>
            <a:off x="2077140" y="2827816"/>
            <a:ext cx="8111960" cy="1918865"/>
            <a:chOff x="3179763" y="5383213"/>
            <a:chExt cx="18080037" cy="4051300"/>
          </a:xfrm>
        </p:grpSpPr>
        <p:sp>
          <p:nvSpPr>
            <p:cNvPr id="4" name="AutoShape 3"/>
            <p:cNvSpPr>
              <a:spLocks/>
            </p:cNvSpPr>
            <p:nvPr/>
          </p:nvSpPr>
          <p:spPr bwMode="auto">
            <a:xfrm>
              <a:off x="13693775" y="5383213"/>
              <a:ext cx="4035425" cy="20113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74" y="5862"/>
                  </a:moveTo>
                  <a:cubicBezTo>
                    <a:pt x="15135" y="5862"/>
                    <a:pt x="18675" y="12960"/>
                    <a:pt x="18675" y="21599"/>
                  </a:cubicBezTo>
                  <a:cubicBezTo>
                    <a:pt x="21599" y="21599"/>
                    <a:pt x="21599" y="21599"/>
                    <a:pt x="21599" y="21599"/>
                  </a:cubicBezTo>
                  <a:cubicBezTo>
                    <a:pt x="21599" y="9565"/>
                    <a:pt x="16777" y="0"/>
                    <a:pt x="10774" y="0"/>
                  </a:cubicBezTo>
                  <a:cubicBezTo>
                    <a:pt x="4771" y="0"/>
                    <a:pt x="0" y="9565"/>
                    <a:pt x="0" y="21599"/>
                  </a:cubicBezTo>
                  <a:cubicBezTo>
                    <a:pt x="2924" y="21599"/>
                    <a:pt x="2924" y="21599"/>
                    <a:pt x="2924" y="21599"/>
                  </a:cubicBezTo>
                  <a:cubicBezTo>
                    <a:pt x="2924" y="12960"/>
                    <a:pt x="6464" y="5862"/>
                    <a:pt x="10774" y="5862"/>
                  </a:cubicBezTo>
                  <a:close/>
                </a:path>
              </a:pathLst>
            </a:custGeom>
            <a:gradFill>
              <a:gsLst>
                <a:gs pos="0">
                  <a:schemeClr val="accent2">
                    <a:alpha val="50000"/>
                  </a:schemeClr>
                </a:gs>
                <a:gs pos="100000">
                  <a:schemeClr val="accent1">
                    <a:alpha val="71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s-E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AutoShape 4"/>
            <p:cNvSpPr>
              <a:spLocks/>
            </p:cNvSpPr>
            <p:nvPr/>
          </p:nvSpPr>
          <p:spPr bwMode="auto">
            <a:xfrm rot="10800000" flipH="1">
              <a:off x="10210800" y="7407275"/>
              <a:ext cx="4033838" cy="2011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74" y="5862"/>
                  </a:moveTo>
                  <a:cubicBezTo>
                    <a:pt x="15135" y="5862"/>
                    <a:pt x="18675" y="12960"/>
                    <a:pt x="18675" y="21599"/>
                  </a:cubicBezTo>
                  <a:cubicBezTo>
                    <a:pt x="21599" y="21599"/>
                    <a:pt x="21599" y="21599"/>
                    <a:pt x="21599" y="21599"/>
                  </a:cubicBezTo>
                  <a:cubicBezTo>
                    <a:pt x="21599" y="9565"/>
                    <a:pt x="16777" y="0"/>
                    <a:pt x="10774" y="0"/>
                  </a:cubicBezTo>
                  <a:cubicBezTo>
                    <a:pt x="4771" y="0"/>
                    <a:pt x="0" y="9565"/>
                    <a:pt x="0" y="21599"/>
                  </a:cubicBezTo>
                  <a:cubicBezTo>
                    <a:pt x="2924" y="21599"/>
                    <a:pt x="2924" y="21599"/>
                    <a:pt x="2924" y="21599"/>
                  </a:cubicBezTo>
                  <a:cubicBezTo>
                    <a:pt x="2924" y="12960"/>
                    <a:pt x="6464" y="5862"/>
                    <a:pt x="10774" y="5862"/>
                  </a:cubicBezTo>
                  <a:close/>
                </a:path>
              </a:pathLst>
            </a:custGeom>
            <a:gradFill>
              <a:gsLst>
                <a:gs pos="0">
                  <a:schemeClr val="accent2">
                    <a:alpha val="50000"/>
                  </a:schemeClr>
                </a:gs>
                <a:gs pos="100000">
                  <a:schemeClr val="accent1">
                    <a:alpha val="71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s-E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AutoShape 5"/>
            <p:cNvSpPr>
              <a:spLocks/>
            </p:cNvSpPr>
            <p:nvPr/>
          </p:nvSpPr>
          <p:spPr bwMode="auto">
            <a:xfrm>
              <a:off x="6688138" y="5383213"/>
              <a:ext cx="4035425" cy="20113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74" y="5862"/>
                  </a:moveTo>
                  <a:cubicBezTo>
                    <a:pt x="15135" y="5862"/>
                    <a:pt x="18675" y="12960"/>
                    <a:pt x="18675" y="21599"/>
                  </a:cubicBezTo>
                  <a:cubicBezTo>
                    <a:pt x="21599" y="21599"/>
                    <a:pt x="21599" y="21599"/>
                    <a:pt x="21599" y="21599"/>
                  </a:cubicBezTo>
                  <a:cubicBezTo>
                    <a:pt x="21599" y="9565"/>
                    <a:pt x="16777" y="0"/>
                    <a:pt x="10774" y="0"/>
                  </a:cubicBezTo>
                  <a:cubicBezTo>
                    <a:pt x="4771" y="0"/>
                    <a:pt x="0" y="9565"/>
                    <a:pt x="0" y="21599"/>
                  </a:cubicBezTo>
                  <a:cubicBezTo>
                    <a:pt x="2924" y="21599"/>
                    <a:pt x="2924" y="21599"/>
                    <a:pt x="2924" y="21599"/>
                  </a:cubicBezTo>
                  <a:cubicBezTo>
                    <a:pt x="2924" y="12960"/>
                    <a:pt x="6464" y="5862"/>
                    <a:pt x="10774" y="5862"/>
                  </a:cubicBezTo>
                  <a:close/>
                </a:path>
              </a:pathLst>
            </a:custGeom>
            <a:gradFill>
              <a:gsLst>
                <a:gs pos="0">
                  <a:schemeClr val="accent2">
                    <a:alpha val="50000"/>
                  </a:schemeClr>
                </a:gs>
                <a:gs pos="100000">
                  <a:schemeClr val="accent1">
                    <a:alpha val="71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s-E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AutoShape 7"/>
            <p:cNvSpPr>
              <a:spLocks/>
            </p:cNvSpPr>
            <p:nvPr/>
          </p:nvSpPr>
          <p:spPr bwMode="auto">
            <a:xfrm rot="10800000" flipH="1">
              <a:off x="3179763" y="7407275"/>
              <a:ext cx="4033837" cy="2011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74" y="5862"/>
                  </a:moveTo>
                  <a:cubicBezTo>
                    <a:pt x="15135" y="5862"/>
                    <a:pt x="18675" y="12960"/>
                    <a:pt x="18675" y="21599"/>
                  </a:cubicBezTo>
                  <a:cubicBezTo>
                    <a:pt x="21599" y="21599"/>
                    <a:pt x="21599" y="21599"/>
                    <a:pt x="21599" y="21599"/>
                  </a:cubicBezTo>
                  <a:cubicBezTo>
                    <a:pt x="21599" y="9565"/>
                    <a:pt x="16777" y="0"/>
                    <a:pt x="10774" y="0"/>
                  </a:cubicBezTo>
                  <a:cubicBezTo>
                    <a:pt x="4771" y="0"/>
                    <a:pt x="0" y="9565"/>
                    <a:pt x="0" y="21599"/>
                  </a:cubicBezTo>
                  <a:cubicBezTo>
                    <a:pt x="2924" y="21599"/>
                    <a:pt x="2924" y="21599"/>
                    <a:pt x="2924" y="21599"/>
                  </a:cubicBezTo>
                  <a:cubicBezTo>
                    <a:pt x="2924" y="12960"/>
                    <a:pt x="6464" y="5862"/>
                    <a:pt x="10774" y="5862"/>
                  </a:cubicBezTo>
                  <a:close/>
                </a:path>
              </a:pathLst>
            </a:custGeom>
            <a:gradFill>
              <a:gsLst>
                <a:gs pos="0">
                  <a:schemeClr val="accent2">
                    <a:alpha val="50000"/>
                  </a:schemeClr>
                </a:gs>
                <a:gs pos="100000">
                  <a:schemeClr val="accent1">
                    <a:alpha val="71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s-E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AutoShape 10"/>
            <p:cNvSpPr>
              <a:spLocks/>
            </p:cNvSpPr>
            <p:nvPr/>
          </p:nvSpPr>
          <p:spPr bwMode="auto">
            <a:xfrm rot="10800000" flipH="1">
              <a:off x="17225963" y="7424738"/>
              <a:ext cx="4033837" cy="2009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74" y="5862"/>
                  </a:moveTo>
                  <a:cubicBezTo>
                    <a:pt x="15135" y="5862"/>
                    <a:pt x="18675" y="12960"/>
                    <a:pt x="18675" y="21599"/>
                  </a:cubicBezTo>
                  <a:cubicBezTo>
                    <a:pt x="21599" y="21599"/>
                    <a:pt x="21599" y="21599"/>
                    <a:pt x="21599" y="21599"/>
                  </a:cubicBezTo>
                  <a:cubicBezTo>
                    <a:pt x="21599" y="9565"/>
                    <a:pt x="16777" y="0"/>
                    <a:pt x="10774" y="0"/>
                  </a:cubicBezTo>
                  <a:cubicBezTo>
                    <a:pt x="4771" y="0"/>
                    <a:pt x="0" y="9565"/>
                    <a:pt x="0" y="21599"/>
                  </a:cubicBezTo>
                  <a:cubicBezTo>
                    <a:pt x="2924" y="21599"/>
                    <a:pt x="2924" y="21599"/>
                    <a:pt x="2924" y="21599"/>
                  </a:cubicBezTo>
                  <a:cubicBezTo>
                    <a:pt x="2924" y="12960"/>
                    <a:pt x="6464" y="5862"/>
                    <a:pt x="10774" y="5862"/>
                  </a:cubicBezTo>
                  <a:close/>
                </a:path>
              </a:pathLst>
            </a:custGeom>
            <a:gradFill>
              <a:gsLst>
                <a:gs pos="0">
                  <a:schemeClr val="accent2">
                    <a:alpha val="50000"/>
                  </a:schemeClr>
                </a:gs>
                <a:gs pos="100000">
                  <a:schemeClr val="accent1">
                    <a:alpha val="71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s-E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9" name="淘宝网Chenying0907出品 8"/>
          <p:cNvGrpSpPr/>
          <p:nvPr/>
        </p:nvGrpSpPr>
        <p:grpSpPr>
          <a:xfrm>
            <a:off x="2077141" y="2841020"/>
            <a:ext cx="8109821" cy="1911345"/>
            <a:chOff x="3179763" y="5416550"/>
            <a:chExt cx="18075275" cy="4035425"/>
          </a:xfrm>
        </p:grpSpPr>
        <p:sp>
          <p:nvSpPr>
            <p:cNvPr id="10" name="AutoShape 6"/>
            <p:cNvSpPr>
              <a:spLocks/>
            </p:cNvSpPr>
            <p:nvPr/>
          </p:nvSpPr>
          <p:spPr bwMode="auto">
            <a:xfrm>
              <a:off x="3179763" y="5416550"/>
              <a:ext cx="4033837" cy="2011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74" y="5862"/>
                  </a:moveTo>
                  <a:cubicBezTo>
                    <a:pt x="15135" y="5862"/>
                    <a:pt x="18675" y="12960"/>
                    <a:pt x="18675" y="21599"/>
                  </a:cubicBezTo>
                  <a:cubicBezTo>
                    <a:pt x="21599" y="21599"/>
                    <a:pt x="21599" y="21599"/>
                    <a:pt x="21599" y="21599"/>
                  </a:cubicBezTo>
                  <a:cubicBezTo>
                    <a:pt x="21599" y="9565"/>
                    <a:pt x="16777" y="0"/>
                    <a:pt x="10774" y="0"/>
                  </a:cubicBezTo>
                  <a:cubicBezTo>
                    <a:pt x="4771" y="0"/>
                    <a:pt x="0" y="9565"/>
                    <a:pt x="0" y="21599"/>
                  </a:cubicBezTo>
                  <a:cubicBezTo>
                    <a:pt x="2924" y="21599"/>
                    <a:pt x="2924" y="21599"/>
                    <a:pt x="2924" y="21599"/>
                  </a:cubicBezTo>
                  <a:cubicBezTo>
                    <a:pt x="2924" y="12960"/>
                    <a:pt x="6464" y="5862"/>
                    <a:pt x="10774" y="5862"/>
                  </a:cubicBezTo>
                  <a:close/>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s-E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AutoShape 8"/>
            <p:cNvSpPr>
              <a:spLocks/>
            </p:cNvSpPr>
            <p:nvPr/>
          </p:nvSpPr>
          <p:spPr bwMode="auto">
            <a:xfrm rot="10800000" flipH="1">
              <a:off x="6680200" y="7440613"/>
              <a:ext cx="4033838" cy="20113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74" y="5862"/>
                  </a:moveTo>
                  <a:cubicBezTo>
                    <a:pt x="15135" y="5862"/>
                    <a:pt x="18675" y="12960"/>
                    <a:pt x="18675" y="21599"/>
                  </a:cubicBezTo>
                  <a:cubicBezTo>
                    <a:pt x="21599" y="21599"/>
                    <a:pt x="21599" y="21599"/>
                    <a:pt x="21599" y="21599"/>
                  </a:cubicBezTo>
                  <a:cubicBezTo>
                    <a:pt x="21599" y="9565"/>
                    <a:pt x="16777" y="0"/>
                    <a:pt x="10774" y="0"/>
                  </a:cubicBezTo>
                  <a:cubicBezTo>
                    <a:pt x="4771" y="0"/>
                    <a:pt x="0" y="9565"/>
                    <a:pt x="0" y="21599"/>
                  </a:cubicBezTo>
                  <a:cubicBezTo>
                    <a:pt x="2924" y="21599"/>
                    <a:pt x="2924" y="21599"/>
                    <a:pt x="2924" y="21599"/>
                  </a:cubicBezTo>
                  <a:cubicBezTo>
                    <a:pt x="2924" y="12960"/>
                    <a:pt x="6464" y="5862"/>
                    <a:pt x="10774" y="5862"/>
                  </a:cubicBezTo>
                  <a:close/>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s-E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AutoShape 9"/>
            <p:cNvSpPr>
              <a:spLocks/>
            </p:cNvSpPr>
            <p:nvPr/>
          </p:nvSpPr>
          <p:spPr bwMode="auto">
            <a:xfrm>
              <a:off x="10206038" y="5416550"/>
              <a:ext cx="4033837" cy="2011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74" y="5862"/>
                  </a:moveTo>
                  <a:cubicBezTo>
                    <a:pt x="15135" y="5862"/>
                    <a:pt x="18675" y="12960"/>
                    <a:pt x="18675" y="21599"/>
                  </a:cubicBezTo>
                  <a:cubicBezTo>
                    <a:pt x="21599" y="21599"/>
                    <a:pt x="21599" y="21599"/>
                    <a:pt x="21599" y="21599"/>
                  </a:cubicBezTo>
                  <a:cubicBezTo>
                    <a:pt x="21599" y="9565"/>
                    <a:pt x="16777" y="0"/>
                    <a:pt x="10774" y="0"/>
                  </a:cubicBezTo>
                  <a:cubicBezTo>
                    <a:pt x="4771" y="0"/>
                    <a:pt x="0" y="9565"/>
                    <a:pt x="0" y="21599"/>
                  </a:cubicBezTo>
                  <a:cubicBezTo>
                    <a:pt x="2924" y="21599"/>
                    <a:pt x="2924" y="21599"/>
                    <a:pt x="2924" y="21599"/>
                  </a:cubicBezTo>
                  <a:cubicBezTo>
                    <a:pt x="2924" y="12960"/>
                    <a:pt x="6464" y="5862"/>
                    <a:pt x="10774" y="5862"/>
                  </a:cubicBezTo>
                  <a:close/>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s-E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AutoShape 11"/>
            <p:cNvSpPr>
              <a:spLocks/>
            </p:cNvSpPr>
            <p:nvPr/>
          </p:nvSpPr>
          <p:spPr bwMode="auto">
            <a:xfrm>
              <a:off x="17221200" y="5416550"/>
              <a:ext cx="4033838" cy="2011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74" y="5862"/>
                  </a:moveTo>
                  <a:cubicBezTo>
                    <a:pt x="15135" y="5862"/>
                    <a:pt x="18675" y="12960"/>
                    <a:pt x="18675" y="21599"/>
                  </a:cubicBezTo>
                  <a:cubicBezTo>
                    <a:pt x="21599" y="21599"/>
                    <a:pt x="21599" y="21599"/>
                    <a:pt x="21599" y="21599"/>
                  </a:cubicBezTo>
                  <a:cubicBezTo>
                    <a:pt x="21599" y="9565"/>
                    <a:pt x="16777" y="0"/>
                    <a:pt x="10774" y="0"/>
                  </a:cubicBezTo>
                  <a:cubicBezTo>
                    <a:pt x="4771" y="0"/>
                    <a:pt x="0" y="9565"/>
                    <a:pt x="0" y="21599"/>
                  </a:cubicBezTo>
                  <a:cubicBezTo>
                    <a:pt x="2924" y="21599"/>
                    <a:pt x="2924" y="21599"/>
                    <a:pt x="2924" y="21599"/>
                  </a:cubicBezTo>
                  <a:cubicBezTo>
                    <a:pt x="2924" y="12960"/>
                    <a:pt x="6464" y="5862"/>
                    <a:pt x="10774" y="5862"/>
                  </a:cubicBezTo>
                  <a:close/>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s-E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AutoShape 12"/>
            <p:cNvSpPr>
              <a:spLocks/>
            </p:cNvSpPr>
            <p:nvPr/>
          </p:nvSpPr>
          <p:spPr bwMode="auto">
            <a:xfrm rot="10800000" flipH="1">
              <a:off x="13693775" y="7440613"/>
              <a:ext cx="4035425" cy="20113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74" y="5862"/>
                  </a:moveTo>
                  <a:cubicBezTo>
                    <a:pt x="15135" y="5862"/>
                    <a:pt x="18675" y="12960"/>
                    <a:pt x="18675" y="21599"/>
                  </a:cubicBezTo>
                  <a:cubicBezTo>
                    <a:pt x="21599" y="21599"/>
                    <a:pt x="21599" y="21599"/>
                    <a:pt x="21599" y="21599"/>
                  </a:cubicBezTo>
                  <a:cubicBezTo>
                    <a:pt x="21599" y="9565"/>
                    <a:pt x="16777" y="0"/>
                    <a:pt x="10774" y="0"/>
                  </a:cubicBezTo>
                  <a:cubicBezTo>
                    <a:pt x="4771" y="0"/>
                    <a:pt x="0" y="9565"/>
                    <a:pt x="0" y="21599"/>
                  </a:cubicBezTo>
                  <a:cubicBezTo>
                    <a:pt x="2924" y="21599"/>
                    <a:pt x="2924" y="21599"/>
                    <a:pt x="2924" y="21599"/>
                  </a:cubicBezTo>
                  <a:cubicBezTo>
                    <a:pt x="2924" y="12960"/>
                    <a:pt x="6464" y="5862"/>
                    <a:pt x="10774" y="5862"/>
                  </a:cubicBezTo>
                  <a:close/>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s-E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7" name="淘宝网Chenying0907出品 26"/>
          <p:cNvGrpSpPr/>
          <p:nvPr/>
        </p:nvGrpSpPr>
        <p:grpSpPr>
          <a:xfrm>
            <a:off x="4234407" y="3530494"/>
            <a:ext cx="590198" cy="587126"/>
            <a:chOff x="8058150" y="6735763"/>
            <a:chExt cx="1381125" cy="1382712"/>
          </a:xfrm>
        </p:grpSpPr>
        <p:sp>
          <p:nvSpPr>
            <p:cNvPr id="28" name="AutoShape 14"/>
            <p:cNvSpPr>
              <a:spLocks/>
            </p:cNvSpPr>
            <p:nvPr/>
          </p:nvSpPr>
          <p:spPr bwMode="auto">
            <a:xfrm>
              <a:off x="8058150" y="6735763"/>
              <a:ext cx="1381125" cy="138271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chemeClr val="accent2">
                    <a:alpha val="50000"/>
                  </a:schemeClr>
                </a:gs>
                <a:gs pos="100000">
                  <a:schemeClr val="accent1">
                    <a:alpha val="71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s-E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AutoShape 32"/>
            <p:cNvSpPr>
              <a:spLocks/>
            </p:cNvSpPr>
            <p:nvPr/>
          </p:nvSpPr>
          <p:spPr bwMode="auto">
            <a:xfrm>
              <a:off x="8515350" y="7150100"/>
              <a:ext cx="568325" cy="568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7" y="0"/>
                  </a:moveTo>
                  <a:cubicBezTo>
                    <a:pt x="19649" y="0"/>
                    <a:pt x="20287" y="264"/>
                    <a:pt x="20812" y="796"/>
                  </a:cubicBezTo>
                  <a:cubicBezTo>
                    <a:pt x="21335" y="1321"/>
                    <a:pt x="21599" y="1962"/>
                    <a:pt x="21599" y="2711"/>
                  </a:cubicBezTo>
                  <a:lnTo>
                    <a:pt x="21599" y="18882"/>
                  </a:lnTo>
                  <a:cubicBezTo>
                    <a:pt x="21599" y="19267"/>
                    <a:pt x="21526" y="19623"/>
                    <a:pt x="21382" y="19952"/>
                  </a:cubicBezTo>
                  <a:cubicBezTo>
                    <a:pt x="21235" y="20281"/>
                    <a:pt x="21041" y="20563"/>
                    <a:pt x="20803" y="20804"/>
                  </a:cubicBezTo>
                  <a:cubicBezTo>
                    <a:pt x="20566" y="21042"/>
                    <a:pt x="20278" y="21232"/>
                    <a:pt x="19940" y="21376"/>
                  </a:cubicBezTo>
                  <a:cubicBezTo>
                    <a:pt x="19602" y="21523"/>
                    <a:pt x="19256" y="21594"/>
                    <a:pt x="18897" y="21594"/>
                  </a:cubicBezTo>
                  <a:lnTo>
                    <a:pt x="12065" y="21594"/>
                  </a:lnTo>
                  <a:lnTo>
                    <a:pt x="12065" y="12552"/>
                  </a:lnTo>
                  <a:lnTo>
                    <a:pt x="14486" y="12552"/>
                  </a:lnTo>
                  <a:cubicBezTo>
                    <a:pt x="14594" y="12552"/>
                    <a:pt x="14697" y="12516"/>
                    <a:pt x="14788" y="12440"/>
                  </a:cubicBezTo>
                  <a:cubicBezTo>
                    <a:pt x="14876" y="12367"/>
                    <a:pt x="14920" y="12267"/>
                    <a:pt x="14920" y="12143"/>
                  </a:cubicBezTo>
                  <a:lnTo>
                    <a:pt x="15088" y="9779"/>
                  </a:lnTo>
                  <a:cubicBezTo>
                    <a:pt x="15088" y="9649"/>
                    <a:pt x="15050" y="9538"/>
                    <a:pt x="14976" y="9444"/>
                  </a:cubicBezTo>
                  <a:cubicBezTo>
                    <a:pt x="14882" y="9350"/>
                    <a:pt x="14773" y="9303"/>
                    <a:pt x="14653" y="9303"/>
                  </a:cubicBezTo>
                  <a:lnTo>
                    <a:pt x="12065" y="9303"/>
                  </a:lnTo>
                  <a:lnTo>
                    <a:pt x="12065" y="8263"/>
                  </a:lnTo>
                  <a:cubicBezTo>
                    <a:pt x="12065" y="7878"/>
                    <a:pt x="12115" y="7622"/>
                    <a:pt x="12215" y="7496"/>
                  </a:cubicBezTo>
                  <a:cubicBezTo>
                    <a:pt x="12312" y="7370"/>
                    <a:pt x="12565" y="7308"/>
                    <a:pt x="12964" y="7308"/>
                  </a:cubicBezTo>
                  <a:cubicBezTo>
                    <a:pt x="13202" y="7308"/>
                    <a:pt x="13458" y="7326"/>
                    <a:pt x="13745" y="7367"/>
                  </a:cubicBezTo>
                  <a:cubicBezTo>
                    <a:pt x="14033" y="7405"/>
                    <a:pt x="14306" y="7455"/>
                    <a:pt x="14568" y="7520"/>
                  </a:cubicBezTo>
                  <a:cubicBezTo>
                    <a:pt x="14624" y="7520"/>
                    <a:pt x="14685" y="7514"/>
                    <a:pt x="14759" y="7499"/>
                  </a:cubicBezTo>
                  <a:cubicBezTo>
                    <a:pt x="14829" y="7484"/>
                    <a:pt x="14882" y="7458"/>
                    <a:pt x="14920" y="7423"/>
                  </a:cubicBezTo>
                  <a:cubicBezTo>
                    <a:pt x="15014" y="7367"/>
                    <a:pt x="15079" y="7264"/>
                    <a:pt x="15117" y="7114"/>
                  </a:cubicBezTo>
                  <a:lnTo>
                    <a:pt x="15437" y="4837"/>
                  </a:lnTo>
                  <a:cubicBezTo>
                    <a:pt x="15478" y="4564"/>
                    <a:pt x="15361" y="4403"/>
                    <a:pt x="15088" y="4347"/>
                  </a:cubicBezTo>
                  <a:cubicBezTo>
                    <a:pt x="14245" y="4112"/>
                    <a:pt x="13364" y="4000"/>
                    <a:pt x="12444" y="4009"/>
                  </a:cubicBezTo>
                  <a:cubicBezTo>
                    <a:pt x="9625" y="4009"/>
                    <a:pt x="8212" y="5384"/>
                    <a:pt x="8212" y="8128"/>
                  </a:cubicBezTo>
                  <a:lnTo>
                    <a:pt x="8212" y="9308"/>
                  </a:lnTo>
                  <a:lnTo>
                    <a:pt x="6764" y="9308"/>
                  </a:lnTo>
                  <a:cubicBezTo>
                    <a:pt x="6455" y="9308"/>
                    <a:pt x="6306" y="9458"/>
                    <a:pt x="6317" y="9758"/>
                  </a:cubicBezTo>
                  <a:lnTo>
                    <a:pt x="6317" y="12120"/>
                  </a:lnTo>
                  <a:cubicBezTo>
                    <a:pt x="6317" y="12234"/>
                    <a:pt x="6356" y="12334"/>
                    <a:pt x="6444" y="12425"/>
                  </a:cubicBezTo>
                  <a:cubicBezTo>
                    <a:pt x="6526" y="12514"/>
                    <a:pt x="6632" y="12558"/>
                    <a:pt x="6764" y="12558"/>
                  </a:cubicBezTo>
                  <a:lnTo>
                    <a:pt x="8212" y="12558"/>
                  </a:lnTo>
                  <a:lnTo>
                    <a:pt x="8212" y="21599"/>
                  </a:lnTo>
                  <a:lnTo>
                    <a:pt x="2684" y="21599"/>
                  </a:lnTo>
                  <a:cubicBezTo>
                    <a:pt x="2320" y="21599"/>
                    <a:pt x="1973" y="21529"/>
                    <a:pt x="1647" y="21382"/>
                  </a:cubicBezTo>
                  <a:cubicBezTo>
                    <a:pt x="1321" y="21238"/>
                    <a:pt x="1033" y="21047"/>
                    <a:pt x="795" y="20809"/>
                  </a:cubicBezTo>
                  <a:cubicBezTo>
                    <a:pt x="558" y="20569"/>
                    <a:pt x="364" y="20287"/>
                    <a:pt x="220" y="19957"/>
                  </a:cubicBezTo>
                  <a:cubicBezTo>
                    <a:pt x="76" y="19628"/>
                    <a:pt x="0" y="19273"/>
                    <a:pt x="0" y="18888"/>
                  </a:cubicBezTo>
                  <a:lnTo>
                    <a:pt x="0" y="2717"/>
                  </a:lnTo>
                  <a:cubicBezTo>
                    <a:pt x="0" y="2352"/>
                    <a:pt x="76" y="2000"/>
                    <a:pt x="220" y="1662"/>
                  </a:cubicBezTo>
                  <a:cubicBezTo>
                    <a:pt x="364" y="1327"/>
                    <a:pt x="558" y="1036"/>
                    <a:pt x="795" y="801"/>
                  </a:cubicBezTo>
                  <a:cubicBezTo>
                    <a:pt x="1033" y="557"/>
                    <a:pt x="1321" y="369"/>
                    <a:pt x="1647" y="222"/>
                  </a:cubicBezTo>
                  <a:cubicBezTo>
                    <a:pt x="1973" y="75"/>
                    <a:pt x="2320" y="5"/>
                    <a:pt x="2684" y="5"/>
                  </a:cubicBezTo>
                  <a:lnTo>
                    <a:pt x="18897" y="5"/>
                  </a:lnTo>
                  <a:close/>
                </a:path>
              </a:pathLst>
            </a:custGeom>
            <a:solidFill>
              <a:srgbClr val="FFFFFF"/>
            </a:solidFill>
            <a:ln>
              <a:noFill/>
            </a:ln>
            <a:effectLst/>
            <a:extLst/>
          </p:spPr>
          <p:txBody>
            <a:bodyPr lIns="38100" tIns="38100" rIns="38100" bIns="38100" anchor="ctr"/>
            <a:lstStyle/>
            <a:p>
              <a:pPr defTabSz="242317">
                <a:defRPr/>
              </a:pPr>
              <a:endParaRPr lang="es-ES" sz="120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Gill Sans" charset="0"/>
                <a:sym typeface="微软雅黑" panose="020B0503020204020204" pitchFamily="34" charset="-122"/>
              </a:endParaRPr>
            </a:p>
          </p:txBody>
        </p:sp>
      </p:grpSp>
      <p:grpSp>
        <p:nvGrpSpPr>
          <p:cNvPr id="30" name="淘宝网Chenying0907出品 29"/>
          <p:cNvGrpSpPr/>
          <p:nvPr/>
        </p:nvGrpSpPr>
        <p:grpSpPr>
          <a:xfrm>
            <a:off x="8986933" y="3530494"/>
            <a:ext cx="590198" cy="587126"/>
            <a:chOff x="18583275" y="6735763"/>
            <a:chExt cx="1381125" cy="1382712"/>
          </a:xfrm>
        </p:grpSpPr>
        <p:sp>
          <p:nvSpPr>
            <p:cNvPr id="31" name="AutoShape 17"/>
            <p:cNvSpPr>
              <a:spLocks/>
            </p:cNvSpPr>
            <p:nvPr/>
          </p:nvSpPr>
          <p:spPr bwMode="auto">
            <a:xfrm>
              <a:off x="18583275" y="6735763"/>
              <a:ext cx="1381125" cy="138271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s-E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AutoShape 33"/>
            <p:cNvSpPr>
              <a:spLocks/>
            </p:cNvSpPr>
            <p:nvPr/>
          </p:nvSpPr>
          <p:spPr bwMode="auto">
            <a:xfrm>
              <a:off x="18996025" y="7172325"/>
              <a:ext cx="568325" cy="473075"/>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1"/>
                  </a:cubicBezTo>
                  <a:lnTo>
                    <a:pt x="18459" y="2855"/>
                  </a:lnTo>
                  <a:close/>
                </a:path>
              </a:pathLst>
            </a:custGeom>
            <a:solidFill>
              <a:srgbClr val="FFFFFF"/>
            </a:solidFill>
            <a:ln>
              <a:noFill/>
            </a:ln>
            <a:effectLst/>
            <a:extLst/>
          </p:spPr>
          <p:txBody>
            <a:bodyPr lIns="38100" tIns="38100" rIns="38100" bIns="38100" anchor="ctr"/>
            <a:lstStyle/>
            <a:p>
              <a:pPr defTabSz="242317">
                <a:defRPr/>
              </a:pPr>
              <a:endParaRPr lang="es-ES" sz="120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Gill Sans" charset="0"/>
                <a:sym typeface="微软雅黑" panose="020B0503020204020204" pitchFamily="34" charset="-122"/>
              </a:endParaRPr>
            </a:p>
          </p:txBody>
        </p:sp>
      </p:grpSp>
      <p:grpSp>
        <p:nvGrpSpPr>
          <p:cNvPr id="33" name="淘宝网Chenying0907出品 32"/>
          <p:cNvGrpSpPr/>
          <p:nvPr/>
        </p:nvGrpSpPr>
        <p:grpSpPr>
          <a:xfrm>
            <a:off x="5812919" y="3530494"/>
            <a:ext cx="590198" cy="587126"/>
            <a:chOff x="11566525" y="6735763"/>
            <a:chExt cx="1381125" cy="1382712"/>
          </a:xfrm>
        </p:grpSpPr>
        <p:sp>
          <p:nvSpPr>
            <p:cNvPr id="34" name="AutoShape 15"/>
            <p:cNvSpPr>
              <a:spLocks/>
            </p:cNvSpPr>
            <p:nvPr/>
          </p:nvSpPr>
          <p:spPr bwMode="auto">
            <a:xfrm>
              <a:off x="11566525" y="6735763"/>
              <a:ext cx="1381125" cy="138271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s-E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AutoShape 34"/>
            <p:cNvSpPr>
              <a:spLocks/>
            </p:cNvSpPr>
            <p:nvPr/>
          </p:nvSpPr>
          <p:spPr bwMode="auto">
            <a:xfrm>
              <a:off x="12001500" y="7169150"/>
              <a:ext cx="568325" cy="4730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3222"/>
                  </a:moveTo>
                  <a:cubicBezTo>
                    <a:pt x="20632" y="3222"/>
                    <a:pt x="20946" y="3384"/>
                    <a:pt x="21208" y="3713"/>
                  </a:cubicBezTo>
                  <a:cubicBezTo>
                    <a:pt x="21470" y="4042"/>
                    <a:pt x="21599" y="4427"/>
                    <a:pt x="21599" y="4865"/>
                  </a:cubicBezTo>
                  <a:lnTo>
                    <a:pt x="21599" y="19984"/>
                  </a:lnTo>
                  <a:cubicBezTo>
                    <a:pt x="21599" y="20421"/>
                    <a:pt x="21470" y="20803"/>
                    <a:pt x="21208" y="21121"/>
                  </a:cubicBezTo>
                  <a:cubicBezTo>
                    <a:pt x="20946" y="21441"/>
                    <a:pt x="20632" y="21600"/>
                    <a:pt x="20263" y="21600"/>
                  </a:cubicBezTo>
                  <a:lnTo>
                    <a:pt x="1348" y="21600"/>
                  </a:lnTo>
                  <a:cubicBezTo>
                    <a:pt x="981" y="21600"/>
                    <a:pt x="663" y="21441"/>
                    <a:pt x="399" y="21121"/>
                  </a:cubicBezTo>
                  <a:cubicBezTo>
                    <a:pt x="134" y="20803"/>
                    <a:pt x="0" y="20421"/>
                    <a:pt x="0" y="19984"/>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6" y="0"/>
                  </a:lnTo>
                  <a:cubicBezTo>
                    <a:pt x="13763" y="0"/>
                    <a:pt x="14135" y="143"/>
                    <a:pt x="14510" y="425"/>
                  </a:cubicBezTo>
                  <a:cubicBezTo>
                    <a:pt x="14884" y="713"/>
                    <a:pt x="15146" y="1057"/>
                    <a:pt x="15293" y="1460"/>
                  </a:cubicBezTo>
                  <a:lnTo>
                    <a:pt x="15961" y="3222"/>
                  </a:lnTo>
                  <a:lnTo>
                    <a:pt x="20263" y="3222"/>
                  </a:lnTo>
                  <a:close/>
                  <a:moveTo>
                    <a:pt x="10806" y="19185"/>
                  </a:moveTo>
                  <a:cubicBezTo>
                    <a:pt x="11572" y="19185"/>
                    <a:pt x="12299" y="19002"/>
                    <a:pt x="12987" y="18650"/>
                  </a:cubicBezTo>
                  <a:cubicBezTo>
                    <a:pt x="13672" y="18294"/>
                    <a:pt x="14270" y="17810"/>
                    <a:pt x="14774" y="17196"/>
                  </a:cubicBezTo>
                  <a:cubicBezTo>
                    <a:pt x="15278" y="16582"/>
                    <a:pt x="15677" y="15862"/>
                    <a:pt x="15974" y="15048"/>
                  </a:cubicBezTo>
                  <a:cubicBezTo>
                    <a:pt x="16270" y="14234"/>
                    <a:pt x="16419" y="13356"/>
                    <a:pt x="16419" y="12421"/>
                  </a:cubicBezTo>
                  <a:cubicBezTo>
                    <a:pt x="16419" y="11499"/>
                    <a:pt x="16270" y="10623"/>
                    <a:pt x="15974" y="9795"/>
                  </a:cubicBezTo>
                  <a:cubicBezTo>
                    <a:pt x="15677" y="8966"/>
                    <a:pt x="15278" y="8249"/>
                    <a:pt x="14774" y="7644"/>
                  </a:cubicBezTo>
                  <a:cubicBezTo>
                    <a:pt x="14270" y="7036"/>
                    <a:pt x="13672" y="6557"/>
                    <a:pt x="12987" y="6199"/>
                  </a:cubicBezTo>
                  <a:cubicBezTo>
                    <a:pt x="12299" y="5843"/>
                    <a:pt x="11572" y="5667"/>
                    <a:pt x="10806"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0"/>
                    <a:pt x="5180" y="12421"/>
                  </a:cubicBezTo>
                  <a:cubicBezTo>
                    <a:pt x="5180" y="13356"/>
                    <a:pt x="5329" y="14234"/>
                    <a:pt x="5625" y="15048"/>
                  </a:cubicBezTo>
                  <a:cubicBezTo>
                    <a:pt x="5922" y="15862"/>
                    <a:pt x="6323" y="16582"/>
                    <a:pt x="6827" y="17196"/>
                  </a:cubicBezTo>
                  <a:cubicBezTo>
                    <a:pt x="7332" y="17810"/>
                    <a:pt x="7929" y="18294"/>
                    <a:pt x="8619" y="18650"/>
                  </a:cubicBezTo>
                  <a:cubicBezTo>
                    <a:pt x="9312" y="19005"/>
                    <a:pt x="10039" y="19185"/>
                    <a:pt x="10806" y="19185"/>
                  </a:cubicBezTo>
                  <a:moveTo>
                    <a:pt x="10806" y="7832"/>
                  </a:moveTo>
                  <a:cubicBezTo>
                    <a:pt x="11337" y="7832"/>
                    <a:pt x="11834" y="7953"/>
                    <a:pt x="12294" y="8191"/>
                  </a:cubicBezTo>
                  <a:cubicBezTo>
                    <a:pt x="12754" y="8432"/>
                    <a:pt x="13158" y="8755"/>
                    <a:pt x="13501" y="9169"/>
                  </a:cubicBezTo>
                  <a:cubicBezTo>
                    <a:pt x="13846" y="9583"/>
                    <a:pt x="14118" y="10068"/>
                    <a:pt x="14316" y="10623"/>
                  </a:cubicBezTo>
                  <a:cubicBezTo>
                    <a:pt x="14515" y="11184"/>
                    <a:pt x="14615" y="11781"/>
                    <a:pt x="14615" y="12421"/>
                  </a:cubicBezTo>
                  <a:cubicBezTo>
                    <a:pt x="14615" y="13056"/>
                    <a:pt x="14515" y="13649"/>
                    <a:pt x="14316" y="14205"/>
                  </a:cubicBezTo>
                  <a:cubicBezTo>
                    <a:pt x="14118" y="14757"/>
                    <a:pt x="13846" y="15245"/>
                    <a:pt x="13501" y="15668"/>
                  </a:cubicBezTo>
                  <a:cubicBezTo>
                    <a:pt x="13158" y="16091"/>
                    <a:pt x="12752" y="16420"/>
                    <a:pt x="12289" y="16661"/>
                  </a:cubicBezTo>
                  <a:cubicBezTo>
                    <a:pt x="11824" y="16899"/>
                    <a:pt x="11330" y="17016"/>
                    <a:pt x="10806" y="17016"/>
                  </a:cubicBezTo>
                  <a:cubicBezTo>
                    <a:pt x="10274" y="17016"/>
                    <a:pt x="9777" y="16899"/>
                    <a:pt x="9312" y="16661"/>
                  </a:cubicBezTo>
                  <a:cubicBezTo>
                    <a:pt x="8847" y="16420"/>
                    <a:pt x="8443" y="16091"/>
                    <a:pt x="8100" y="15668"/>
                  </a:cubicBezTo>
                  <a:cubicBezTo>
                    <a:pt x="7755" y="15245"/>
                    <a:pt x="7483" y="14754"/>
                    <a:pt x="7285" y="14199"/>
                  </a:cubicBezTo>
                  <a:cubicBezTo>
                    <a:pt x="7084" y="13641"/>
                    <a:pt x="6984" y="13044"/>
                    <a:pt x="6984" y="12421"/>
                  </a:cubicBezTo>
                  <a:cubicBezTo>
                    <a:pt x="6984" y="11781"/>
                    <a:pt x="7084" y="11184"/>
                    <a:pt x="7285" y="10623"/>
                  </a:cubicBezTo>
                  <a:cubicBezTo>
                    <a:pt x="7483" y="10068"/>
                    <a:pt x="7755" y="9583"/>
                    <a:pt x="8100" y="9169"/>
                  </a:cubicBezTo>
                  <a:cubicBezTo>
                    <a:pt x="8443" y="8755"/>
                    <a:pt x="8847" y="8431"/>
                    <a:pt x="9312" y="8191"/>
                  </a:cubicBezTo>
                  <a:cubicBezTo>
                    <a:pt x="9777" y="7953"/>
                    <a:pt x="10274" y="7832"/>
                    <a:pt x="10806" y="7832"/>
                  </a:cubicBezTo>
                </a:path>
              </a:pathLst>
            </a:custGeom>
            <a:solidFill>
              <a:srgbClr val="FFFFFF"/>
            </a:solidFill>
            <a:ln>
              <a:noFill/>
            </a:ln>
            <a:effectLst/>
            <a:extLst/>
          </p:spPr>
          <p:txBody>
            <a:bodyPr lIns="38100" tIns="38100" rIns="38100" bIns="38100" anchor="ctr"/>
            <a:lstStyle/>
            <a:p>
              <a:pPr defTabSz="242317">
                <a:defRPr/>
              </a:pPr>
              <a:endParaRPr lang="es-ES" sz="120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Gill Sans" charset="0"/>
                <a:sym typeface="微软雅黑" panose="020B0503020204020204" pitchFamily="34" charset="-122"/>
              </a:endParaRPr>
            </a:p>
          </p:txBody>
        </p:sp>
      </p:grpSp>
      <p:grpSp>
        <p:nvGrpSpPr>
          <p:cNvPr id="36" name="淘宝网Chenying0907出品 35"/>
          <p:cNvGrpSpPr/>
          <p:nvPr/>
        </p:nvGrpSpPr>
        <p:grpSpPr>
          <a:xfrm>
            <a:off x="7360846" y="3530494"/>
            <a:ext cx="590198" cy="587126"/>
            <a:chOff x="15074900" y="6735763"/>
            <a:chExt cx="1381125" cy="1382712"/>
          </a:xfrm>
        </p:grpSpPr>
        <p:sp>
          <p:nvSpPr>
            <p:cNvPr id="37" name="AutoShape 16"/>
            <p:cNvSpPr>
              <a:spLocks/>
            </p:cNvSpPr>
            <p:nvPr/>
          </p:nvSpPr>
          <p:spPr bwMode="auto">
            <a:xfrm>
              <a:off x="15074900" y="6735763"/>
              <a:ext cx="1381125" cy="138271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chemeClr val="accent2">
                    <a:alpha val="50000"/>
                  </a:schemeClr>
                </a:gs>
                <a:gs pos="100000">
                  <a:schemeClr val="accent1">
                    <a:alpha val="71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s-E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AutoShape 35"/>
            <p:cNvSpPr>
              <a:spLocks/>
            </p:cNvSpPr>
            <p:nvPr/>
          </p:nvSpPr>
          <p:spPr bwMode="auto">
            <a:xfrm>
              <a:off x="15520988" y="7192963"/>
              <a:ext cx="568325" cy="4730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3" y="161"/>
                    <a:pt x="21205" y="478"/>
                  </a:cubicBezTo>
                  <a:cubicBezTo>
                    <a:pt x="21467" y="798"/>
                    <a:pt x="21600" y="1177"/>
                    <a:pt x="21600" y="1618"/>
                  </a:cubicBezTo>
                  <a:lnTo>
                    <a:pt x="21600" y="19981"/>
                  </a:lnTo>
                  <a:cubicBezTo>
                    <a:pt x="21600" y="20422"/>
                    <a:pt x="21467" y="20801"/>
                    <a:pt x="21205" y="21121"/>
                  </a:cubicBezTo>
                  <a:cubicBezTo>
                    <a:pt x="20943" y="21438"/>
                    <a:pt x="20630" y="21599"/>
                    <a:pt x="20263" y="21599"/>
                  </a:cubicBezTo>
                  <a:lnTo>
                    <a:pt x="1346" y="21599"/>
                  </a:lnTo>
                  <a:cubicBezTo>
                    <a:pt x="981" y="21599"/>
                    <a:pt x="663" y="21438"/>
                    <a:pt x="399" y="21121"/>
                  </a:cubicBezTo>
                  <a:cubicBezTo>
                    <a:pt x="132" y="20801"/>
                    <a:pt x="0" y="20422"/>
                    <a:pt x="0" y="19981"/>
                  </a:cubicBezTo>
                  <a:lnTo>
                    <a:pt x="0" y="1618"/>
                  </a:lnTo>
                  <a:cubicBezTo>
                    <a:pt x="0" y="1177"/>
                    <a:pt x="132" y="798"/>
                    <a:pt x="399" y="478"/>
                  </a:cubicBezTo>
                  <a:cubicBezTo>
                    <a:pt x="663" y="161"/>
                    <a:pt x="981" y="0"/>
                    <a:pt x="1346" y="0"/>
                  </a:cubicBezTo>
                  <a:lnTo>
                    <a:pt x="20263" y="0"/>
                  </a:lnTo>
                  <a:close/>
                  <a:moveTo>
                    <a:pt x="4051" y="2170"/>
                  </a:moveTo>
                  <a:cubicBezTo>
                    <a:pt x="4051" y="2020"/>
                    <a:pt x="4010" y="1891"/>
                    <a:pt x="3924" y="1782"/>
                  </a:cubicBezTo>
                  <a:cubicBezTo>
                    <a:pt x="3838" y="1677"/>
                    <a:pt x="3728" y="1621"/>
                    <a:pt x="3593" y="1621"/>
                  </a:cubicBezTo>
                  <a:lnTo>
                    <a:pt x="1801" y="1621"/>
                  </a:lnTo>
                  <a:cubicBezTo>
                    <a:pt x="1676" y="1621"/>
                    <a:pt x="1569" y="1674"/>
                    <a:pt x="1481" y="1776"/>
                  </a:cubicBezTo>
                  <a:cubicBezTo>
                    <a:pt x="1390" y="1879"/>
                    <a:pt x="1344" y="2011"/>
                    <a:pt x="1344" y="2170"/>
                  </a:cubicBezTo>
                  <a:lnTo>
                    <a:pt x="1344" y="4320"/>
                  </a:lnTo>
                  <a:cubicBezTo>
                    <a:pt x="1344" y="4470"/>
                    <a:pt x="1388" y="4602"/>
                    <a:pt x="1473" y="4708"/>
                  </a:cubicBezTo>
                  <a:cubicBezTo>
                    <a:pt x="1559" y="4816"/>
                    <a:pt x="1669" y="4866"/>
                    <a:pt x="1801" y="4866"/>
                  </a:cubicBezTo>
                  <a:lnTo>
                    <a:pt x="3593" y="4866"/>
                  </a:lnTo>
                  <a:cubicBezTo>
                    <a:pt x="3721" y="4866"/>
                    <a:pt x="3828" y="4819"/>
                    <a:pt x="3917" y="4717"/>
                  </a:cubicBezTo>
                  <a:cubicBezTo>
                    <a:pt x="4007" y="4614"/>
                    <a:pt x="4051" y="4482"/>
                    <a:pt x="4051" y="4320"/>
                  </a:cubicBezTo>
                  <a:lnTo>
                    <a:pt x="4051" y="2170"/>
                  </a:lnTo>
                  <a:close/>
                  <a:moveTo>
                    <a:pt x="4051" y="7201"/>
                  </a:moveTo>
                  <a:cubicBezTo>
                    <a:pt x="4051" y="7055"/>
                    <a:pt x="4010" y="6925"/>
                    <a:pt x="3924" y="6817"/>
                  </a:cubicBezTo>
                  <a:cubicBezTo>
                    <a:pt x="3838" y="6708"/>
                    <a:pt x="3728" y="6655"/>
                    <a:pt x="3593" y="6655"/>
                  </a:cubicBezTo>
                  <a:lnTo>
                    <a:pt x="1801" y="6655"/>
                  </a:lnTo>
                  <a:cubicBezTo>
                    <a:pt x="1676" y="6655"/>
                    <a:pt x="1569" y="6708"/>
                    <a:pt x="1481" y="6817"/>
                  </a:cubicBezTo>
                  <a:cubicBezTo>
                    <a:pt x="1390" y="6925"/>
                    <a:pt x="1344" y="7055"/>
                    <a:pt x="1344" y="7201"/>
                  </a:cubicBezTo>
                  <a:lnTo>
                    <a:pt x="1344" y="9369"/>
                  </a:lnTo>
                  <a:cubicBezTo>
                    <a:pt x="1344" y="9516"/>
                    <a:pt x="1388" y="9645"/>
                    <a:pt x="1473" y="9757"/>
                  </a:cubicBezTo>
                  <a:cubicBezTo>
                    <a:pt x="1559" y="9863"/>
                    <a:pt x="1669" y="9915"/>
                    <a:pt x="1801" y="9915"/>
                  </a:cubicBezTo>
                  <a:lnTo>
                    <a:pt x="3593" y="9915"/>
                  </a:lnTo>
                  <a:cubicBezTo>
                    <a:pt x="3721" y="9915"/>
                    <a:pt x="3828" y="9863"/>
                    <a:pt x="3917" y="9757"/>
                  </a:cubicBezTo>
                  <a:cubicBezTo>
                    <a:pt x="4007" y="9645"/>
                    <a:pt x="4051" y="9516"/>
                    <a:pt x="4051" y="9369"/>
                  </a:cubicBezTo>
                  <a:lnTo>
                    <a:pt x="4051" y="7201"/>
                  </a:lnTo>
                  <a:close/>
                  <a:moveTo>
                    <a:pt x="4051" y="12233"/>
                  </a:moveTo>
                  <a:cubicBezTo>
                    <a:pt x="4051" y="12083"/>
                    <a:pt x="4010" y="11957"/>
                    <a:pt x="3924" y="11845"/>
                  </a:cubicBezTo>
                  <a:cubicBezTo>
                    <a:pt x="3838" y="11739"/>
                    <a:pt x="3728" y="11687"/>
                    <a:pt x="3593" y="11687"/>
                  </a:cubicBezTo>
                  <a:lnTo>
                    <a:pt x="1801" y="11687"/>
                  </a:lnTo>
                  <a:cubicBezTo>
                    <a:pt x="1676" y="11687"/>
                    <a:pt x="1569" y="11739"/>
                    <a:pt x="1481" y="11845"/>
                  </a:cubicBezTo>
                  <a:cubicBezTo>
                    <a:pt x="1390" y="11957"/>
                    <a:pt x="1344" y="12083"/>
                    <a:pt x="1344" y="12233"/>
                  </a:cubicBezTo>
                  <a:lnTo>
                    <a:pt x="1344" y="14401"/>
                  </a:lnTo>
                  <a:cubicBezTo>
                    <a:pt x="1344" y="14547"/>
                    <a:pt x="1388" y="14677"/>
                    <a:pt x="1473" y="14785"/>
                  </a:cubicBezTo>
                  <a:cubicBezTo>
                    <a:pt x="1559" y="14894"/>
                    <a:pt x="1669" y="14947"/>
                    <a:pt x="1801" y="14947"/>
                  </a:cubicBezTo>
                  <a:lnTo>
                    <a:pt x="3593" y="14947"/>
                  </a:lnTo>
                  <a:cubicBezTo>
                    <a:pt x="3721" y="14947"/>
                    <a:pt x="3828" y="14894"/>
                    <a:pt x="3917" y="14785"/>
                  </a:cubicBezTo>
                  <a:cubicBezTo>
                    <a:pt x="4007" y="14677"/>
                    <a:pt x="4051" y="14547"/>
                    <a:pt x="4051" y="14401"/>
                  </a:cubicBezTo>
                  <a:lnTo>
                    <a:pt x="4051" y="12233"/>
                  </a:lnTo>
                  <a:close/>
                  <a:moveTo>
                    <a:pt x="4051" y="17285"/>
                  </a:moveTo>
                  <a:cubicBezTo>
                    <a:pt x="4051" y="17135"/>
                    <a:pt x="4010" y="17006"/>
                    <a:pt x="3924" y="16897"/>
                  </a:cubicBezTo>
                  <a:cubicBezTo>
                    <a:pt x="3838" y="16791"/>
                    <a:pt x="3728" y="16736"/>
                    <a:pt x="3593" y="16736"/>
                  </a:cubicBezTo>
                  <a:lnTo>
                    <a:pt x="1801" y="16736"/>
                  </a:lnTo>
                  <a:cubicBezTo>
                    <a:pt x="1676" y="16736"/>
                    <a:pt x="1569" y="16789"/>
                    <a:pt x="1481" y="16891"/>
                  </a:cubicBezTo>
                  <a:cubicBezTo>
                    <a:pt x="1390" y="16994"/>
                    <a:pt x="1344" y="17123"/>
                    <a:pt x="1344" y="17285"/>
                  </a:cubicBezTo>
                  <a:lnTo>
                    <a:pt x="1344" y="19435"/>
                  </a:lnTo>
                  <a:cubicBezTo>
                    <a:pt x="1344" y="19585"/>
                    <a:pt x="1388" y="19714"/>
                    <a:pt x="1473" y="19823"/>
                  </a:cubicBezTo>
                  <a:cubicBezTo>
                    <a:pt x="1559" y="19928"/>
                    <a:pt x="1669" y="19984"/>
                    <a:pt x="1801" y="19984"/>
                  </a:cubicBezTo>
                  <a:lnTo>
                    <a:pt x="3593" y="19984"/>
                  </a:lnTo>
                  <a:cubicBezTo>
                    <a:pt x="3721" y="19984"/>
                    <a:pt x="3828" y="19931"/>
                    <a:pt x="3917" y="19828"/>
                  </a:cubicBezTo>
                  <a:cubicBezTo>
                    <a:pt x="4007" y="19726"/>
                    <a:pt x="4051" y="19596"/>
                    <a:pt x="4051" y="19435"/>
                  </a:cubicBezTo>
                  <a:lnTo>
                    <a:pt x="4051" y="17285"/>
                  </a:lnTo>
                  <a:close/>
                  <a:moveTo>
                    <a:pt x="16194" y="2170"/>
                  </a:moveTo>
                  <a:cubicBezTo>
                    <a:pt x="16194" y="2020"/>
                    <a:pt x="16150" y="1891"/>
                    <a:pt x="16064" y="1782"/>
                  </a:cubicBezTo>
                  <a:cubicBezTo>
                    <a:pt x="15979" y="1677"/>
                    <a:pt x="15871" y="1621"/>
                    <a:pt x="15736" y="1621"/>
                  </a:cubicBezTo>
                  <a:lnTo>
                    <a:pt x="5858" y="1621"/>
                  </a:lnTo>
                  <a:cubicBezTo>
                    <a:pt x="5731" y="1621"/>
                    <a:pt x="5623" y="1674"/>
                    <a:pt x="5535" y="1776"/>
                  </a:cubicBezTo>
                  <a:cubicBezTo>
                    <a:pt x="5444" y="1879"/>
                    <a:pt x="5400" y="2011"/>
                    <a:pt x="5400" y="2170"/>
                  </a:cubicBezTo>
                  <a:lnTo>
                    <a:pt x="5400" y="9369"/>
                  </a:lnTo>
                  <a:cubicBezTo>
                    <a:pt x="5400" y="9516"/>
                    <a:pt x="5442" y="9645"/>
                    <a:pt x="5527" y="9757"/>
                  </a:cubicBezTo>
                  <a:cubicBezTo>
                    <a:pt x="5616" y="9863"/>
                    <a:pt x="5723" y="9915"/>
                    <a:pt x="5858" y="9915"/>
                  </a:cubicBezTo>
                  <a:lnTo>
                    <a:pt x="15736" y="9915"/>
                  </a:lnTo>
                  <a:cubicBezTo>
                    <a:pt x="15861" y="9915"/>
                    <a:pt x="15969" y="9863"/>
                    <a:pt x="16059" y="9757"/>
                  </a:cubicBezTo>
                  <a:cubicBezTo>
                    <a:pt x="16147" y="9645"/>
                    <a:pt x="16194" y="9516"/>
                    <a:pt x="16194" y="9369"/>
                  </a:cubicBezTo>
                  <a:lnTo>
                    <a:pt x="16194" y="2170"/>
                  </a:lnTo>
                  <a:close/>
                  <a:moveTo>
                    <a:pt x="16194" y="12233"/>
                  </a:moveTo>
                  <a:cubicBezTo>
                    <a:pt x="16194" y="12083"/>
                    <a:pt x="16150" y="11957"/>
                    <a:pt x="16064" y="11845"/>
                  </a:cubicBezTo>
                  <a:cubicBezTo>
                    <a:pt x="15979" y="11739"/>
                    <a:pt x="15871" y="11687"/>
                    <a:pt x="15736" y="11687"/>
                  </a:cubicBezTo>
                  <a:lnTo>
                    <a:pt x="5858" y="11687"/>
                  </a:lnTo>
                  <a:cubicBezTo>
                    <a:pt x="5731" y="11687"/>
                    <a:pt x="5623" y="11739"/>
                    <a:pt x="5535" y="11845"/>
                  </a:cubicBezTo>
                  <a:cubicBezTo>
                    <a:pt x="5444" y="11957"/>
                    <a:pt x="5400" y="12083"/>
                    <a:pt x="5400" y="12233"/>
                  </a:cubicBezTo>
                  <a:lnTo>
                    <a:pt x="5400" y="19432"/>
                  </a:lnTo>
                  <a:cubicBezTo>
                    <a:pt x="5400" y="19582"/>
                    <a:pt x="5442" y="19711"/>
                    <a:pt x="5527" y="19820"/>
                  </a:cubicBezTo>
                  <a:cubicBezTo>
                    <a:pt x="5616" y="19925"/>
                    <a:pt x="5723" y="19981"/>
                    <a:pt x="5858" y="19981"/>
                  </a:cubicBezTo>
                  <a:lnTo>
                    <a:pt x="15736" y="19981"/>
                  </a:lnTo>
                  <a:cubicBezTo>
                    <a:pt x="15861" y="19981"/>
                    <a:pt x="15969" y="19928"/>
                    <a:pt x="16059" y="19826"/>
                  </a:cubicBezTo>
                  <a:cubicBezTo>
                    <a:pt x="16147" y="19723"/>
                    <a:pt x="16194" y="19594"/>
                    <a:pt x="16194" y="19432"/>
                  </a:cubicBezTo>
                  <a:lnTo>
                    <a:pt x="16194" y="12233"/>
                  </a:lnTo>
                  <a:close/>
                  <a:moveTo>
                    <a:pt x="20263" y="2170"/>
                  </a:moveTo>
                  <a:cubicBezTo>
                    <a:pt x="20263" y="2020"/>
                    <a:pt x="20216" y="1891"/>
                    <a:pt x="20128" y="1782"/>
                  </a:cubicBezTo>
                  <a:cubicBezTo>
                    <a:pt x="20038" y="1677"/>
                    <a:pt x="19930" y="1621"/>
                    <a:pt x="19805" y="1621"/>
                  </a:cubicBezTo>
                  <a:lnTo>
                    <a:pt x="18001" y="1621"/>
                  </a:lnTo>
                  <a:cubicBezTo>
                    <a:pt x="17876" y="1621"/>
                    <a:pt x="17768" y="1674"/>
                    <a:pt x="17678" y="1776"/>
                  </a:cubicBezTo>
                  <a:cubicBezTo>
                    <a:pt x="17589" y="1879"/>
                    <a:pt x="17545" y="2011"/>
                    <a:pt x="17545" y="2170"/>
                  </a:cubicBezTo>
                  <a:lnTo>
                    <a:pt x="17545" y="4320"/>
                  </a:lnTo>
                  <a:cubicBezTo>
                    <a:pt x="17545" y="4470"/>
                    <a:pt x="17589" y="4602"/>
                    <a:pt x="17678" y="4708"/>
                  </a:cubicBezTo>
                  <a:cubicBezTo>
                    <a:pt x="17768" y="4816"/>
                    <a:pt x="17876" y="4866"/>
                    <a:pt x="18001" y="4866"/>
                  </a:cubicBezTo>
                  <a:lnTo>
                    <a:pt x="19805" y="4866"/>
                  </a:lnTo>
                  <a:cubicBezTo>
                    <a:pt x="19930" y="4866"/>
                    <a:pt x="20038" y="4819"/>
                    <a:pt x="20128" y="4717"/>
                  </a:cubicBezTo>
                  <a:cubicBezTo>
                    <a:pt x="20216" y="4614"/>
                    <a:pt x="20263" y="4482"/>
                    <a:pt x="20263" y="4320"/>
                  </a:cubicBezTo>
                  <a:lnTo>
                    <a:pt x="20263" y="2170"/>
                  </a:lnTo>
                  <a:close/>
                  <a:moveTo>
                    <a:pt x="20263" y="7201"/>
                  </a:moveTo>
                  <a:cubicBezTo>
                    <a:pt x="20263" y="7055"/>
                    <a:pt x="20216" y="6925"/>
                    <a:pt x="20128" y="6817"/>
                  </a:cubicBezTo>
                  <a:cubicBezTo>
                    <a:pt x="20038" y="6708"/>
                    <a:pt x="19930" y="6655"/>
                    <a:pt x="19805" y="6655"/>
                  </a:cubicBezTo>
                  <a:lnTo>
                    <a:pt x="18001" y="6655"/>
                  </a:lnTo>
                  <a:cubicBezTo>
                    <a:pt x="17876" y="6655"/>
                    <a:pt x="17768" y="6708"/>
                    <a:pt x="17678" y="6817"/>
                  </a:cubicBezTo>
                  <a:cubicBezTo>
                    <a:pt x="17589" y="6925"/>
                    <a:pt x="17545" y="7055"/>
                    <a:pt x="17545" y="7201"/>
                  </a:cubicBezTo>
                  <a:lnTo>
                    <a:pt x="17545" y="9369"/>
                  </a:lnTo>
                  <a:cubicBezTo>
                    <a:pt x="17545" y="9516"/>
                    <a:pt x="17589" y="9645"/>
                    <a:pt x="17678" y="9757"/>
                  </a:cubicBezTo>
                  <a:cubicBezTo>
                    <a:pt x="17768" y="9863"/>
                    <a:pt x="17876" y="9915"/>
                    <a:pt x="18001" y="9915"/>
                  </a:cubicBezTo>
                  <a:lnTo>
                    <a:pt x="19805" y="9915"/>
                  </a:lnTo>
                  <a:cubicBezTo>
                    <a:pt x="19930" y="9915"/>
                    <a:pt x="20038" y="9863"/>
                    <a:pt x="20128" y="9757"/>
                  </a:cubicBezTo>
                  <a:cubicBezTo>
                    <a:pt x="20216" y="9645"/>
                    <a:pt x="20263" y="9516"/>
                    <a:pt x="20263" y="9369"/>
                  </a:cubicBezTo>
                  <a:lnTo>
                    <a:pt x="20263" y="7201"/>
                  </a:lnTo>
                  <a:close/>
                  <a:moveTo>
                    <a:pt x="20263" y="12233"/>
                  </a:moveTo>
                  <a:cubicBezTo>
                    <a:pt x="20263" y="12083"/>
                    <a:pt x="20216" y="11957"/>
                    <a:pt x="20128" y="11845"/>
                  </a:cubicBezTo>
                  <a:cubicBezTo>
                    <a:pt x="20038" y="11739"/>
                    <a:pt x="19930" y="11687"/>
                    <a:pt x="19805" y="11687"/>
                  </a:cubicBezTo>
                  <a:lnTo>
                    <a:pt x="18001" y="11687"/>
                  </a:lnTo>
                  <a:cubicBezTo>
                    <a:pt x="17876" y="11687"/>
                    <a:pt x="17768" y="11739"/>
                    <a:pt x="17678" y="11845"/>
                  </a:cubicBezTo>
                  <a:cubicBezTo>
                    <a:pt x="17589" y="11957"/>
                    <a:pt x="17545" y="12083"/>
                    <a:pt x="17545" y="12233"/>
                  </a:cubicBezTo>
                  <a:lnTo>
                    <a:pt x="17545" y="14401"/>
                  </a:lnTo>
                  <a:cubicBezTo>
                    <a:pt x="17545" y="14547"/>
                    <a:pt x="17589" y="14677"/>
                    <a:pt x="17678" y="14785"/>
                  </a:cubicBezTo>
                  <a:cubicBezTo>
                    <a:pt x="17768" y="14894"/>
                    <a:pt x="17876" y="14947"/>
                    <a:pt x="18001" y="14947"/>
                  </a:cubicBezTo>
                  <a:lnTo>
                    <a:pt x="19805" y="14947"/>
                  </a:lnTo>
                  <a:cubicBezTo>
                    <a:pt x="19930" y="14947"/>
                    <a:pt x="20038" y="14894"/>
                    <a:pt x="20128" y="14785"/>
                  </a:cubicBezTo>
                  <a:cubicBezTo>
                    <a:pt x="20216" y="14677"/>
                    <a:pt x="20263" y="14547"/>
                    <a:pt x="20263" y="14401"/>
                  </a:cubicBezTo>
                  <a:lnTo>
                    <a:pt x="20263" y="12233"/>
                  </a:lnTo>
                  <a:close/>
                  <a:moveTo>
                    <a:pt x="20263" y="17285"/>
                  </a:moveTo>
                  <a:cubicBezTo>
                    <a:pt x="20263" y="17135"/>
                    <a:pt x="20216" y="17006"/>
                    <a:pt x="20128" y="16897"/>
                  </a:cubicBezTo>
                  <a:cubicBezTo>
                    <a:pt x="20038" y="16791"/>
                    <a:pt x="19930" y="16736"/>
                    <a:pt x="19805" y="16736"/>
                  </a:cubicBezTo>
                  <a:lnTo>
                    <a:pt x="18001" y="16736"/>
                  </a:lnTo>
                  <a:cubicBezTo>
                    <a:pt x="17876" y="16736"/>
                    <a:pt x="17768" y="16789"/>
                    <a:pt x="17678" y="16891"/>
                  </a:cubicBezTo>
                  <a:cubicBezTo>
                    <a:pt x="17589" y="16994"/>
                    <a:pt x="17545" y="17123"/>
                    <a:pt x="17545" y="17285"/>
                  </a:cubicBezTo>
                  <a:lnTo>
                    <a:pt x="17545" y="19435"/>
                  </a:lnTo>
                  <a:cubicBezTo>
                    <a:pt x="17545" y="19585"/>
                    <a:pt x="17589" y="19714"/>
                    <a:pt x="17678" y="19823"/>
                  </a:cubicBezTo>
                  <a:cubicBezTo>
                    <a:pt x="17768" y="19928"/>
                    <a:pt x="17876" y="19984"/>
                    <a:pt x="18001" y="19984"/>
                  </a:cubicBezTo>
                  <a:lnTo>
                    <a:pt x="19805" y="19984"/>
                  </a:lnTo>
                  <a:cubicBezTo>
                    <a:pt x="19930" y="19984"/>
                    <a:pt x="20038" y="19931"/>
                    <a:pt x="20128" y="19828"/>
                  </a:cubicBezTo>
                  <a:cubicBezTo>
                    <a:pt x="20216" y="19726"/>
                    <a:pt x="20263" y="19596"/>
                    <a:pt x="20263" y="19435"/>
                  </a:cubicBezTo>
                  <a:lnTo>
                    <a:pt x="20263" y="17285"/>
                  </a:lnTo>
                  <a:close/>
                </a:path>
              </a:pathLst>
            </a:custGeom>
            <a:solidFill>
              <a:srgbClr val="FFFFFF"/>
            </a:solidFill>
            <a:ln>
              <a:noFill/>
            </a:ln>
            <a:effectLst/>
            <a:extLst/>
          </p:spPr>
          <p:txBody>
            <a:bodyPr lIns="38100" tIns="38100" rIns="38100" bIns="38100" anchor="ctr"/>
            <a:lstStyle/>
            <a:p>
              <a:pPr defTabSz="242317">
                <a:defRPr/>
              </a:pPr>
              <a:endParaRPr lang="es-ES" sz="120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Gill Sans" charset="0"/>
                <a:sym typeface="微软雅黑" panose="020B0503020204020204" pitchFamily="34" charset="-122"/>
              </a:endParaRPr>
            </a:p>
          </p:txBody>
        </p:sp>
      </p:grpSp>
      <p:grpSp>
        <p:nvGrpSpPr>
          <p:cNvPr id="39" name="淘宝网Chenying0907出品 38"/>
          <p:cNvGrpSpPr/>
          <p:nvPr/>
        </p:nvGrpSpPr>
        <p:grpSpPr>
          <a:xfrm>
            <a:off x="2666382" y="3530494"/>
            <a:ext cx="590198" cy="587126"/>
            <a:chOff x="4575175" y="6735763"/>
            <a:chExt cx="1381125" cy="1382712"/>
          </a:xfrm>
        </p:grpSpPr>
        <p:sp>
          <p:nvSpPr>
            <p:cNvPr id="40" name="AutoShape 13"/>
            <p:cNvSpPr>
              <a:spLocks/>
            </p:cNvSpPr>
            <p:nvPr/>
          </p:nvSpPr>
          <p:spPr bwMode="auto">
            <a:xfrm>
              <a:off x="4575175" y="6735763"/>
              <a:ext cx="1381125" cy="138271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s-E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AutoShape 36"/>
            <p:cNvSpPr>
              <a:spLocks/>
            </p:cNvSpPr>
            <p:nvPr/>
          </p:nvSpPr>
          <p:spPr bwMode="auto">
            <a:xfrm>
              <a:off x="5018088" y="7162800"/>
              <a:ext cx="568325" cy="568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8801"/>
                  </a:moveTo>
                  <a:cubicBezTo>
                    <a:pt x="21518" y="18965"/>
                    <a:pt x="21599" y="19177"/>
                    <a:pt x="21599" y="19436"/>
                  </a:cubicBezTo>
                  <a:cubicBezTo>
                    <a:pt x="21599" y="19580"/>
                    <a:pt x="21518" y="19775"/>
                    <a:pt x="21357" y="20018"/>
                  </a:cubicBezTo>
                  <a:cubicBezTo>
                    <a:pt x="21193" y="20261"/>
                    <a:pt x="20989" y="20504"/>
                    <a:pt x="20746" y="20741"/>
                  </a:cubicBezTo>
                  <a:cubicBezTo>
                    <a:pt x="20503" y="20978"/>
                    <a:pt x="20260" y="21184"/>
                    <a:pt x="20023" y="21348"/>
                  </a:cubicBezTo>
                  <a:cubicBezTo>
                    <a:pt x="19783" y="21518"/>
                    <a:pt x="19593" y="21599"/>
                    <a:pt x="19447" y="21599"/>
                  </a:cubicBezTo>
                  <a:cubicBezTo>
                    <a:pt x="19189" y="21599"/>
                    <a:pt x="18975" y="21515"/>
                    <a:pt x="18811" y="21343"/>
                  </a:cubicBezTo>
                  <a:lnTo>
                    <a:pt x="13957" y="16502"/>
                  </a:lnTo>
                  <a:cubicBezTo>
                    <a:pt x="13217" y="16980"/>
                    <a:pt x="12428" y="17350"/>
                    <a:pt x="11589" y="17604"/>
                  </a:cubicBezTo>
                  <a:cubicBezTo>
                    <a:pt x="10750" y="17864"/>
                    <a:pt x="9891" y="17991"/>
                    <a:pt x="9007" y="17991"/>
                  </a:cubicBezTo>
                  <a:cubicBezTo>
                    <a:pt x="7769" y="17991"/>
                    <a:pt x="6608" y="17759"/>
                    <a:pt x="5517" y="17290"/>
                  </a:cubicBezTo>
                  <a:cubicBezTo>
                    <a:pt x="4427" y="16822"/>
                    <a:pt x="3469" y="16175"/>
                    <a:pt x="2644" y="15353"/>
                  </a:cubicBezTo>
                  <a:cubicBezTo>
                    <a:pt x="1816" y="14534"/>
                    <a:pt x="1172" y="13580"/>
                    <a:pt x="700" y="12487"/>
                  </a:cubicBezTo>
                  <a:cubicBezTo>
                    <a:pt x="231" y="11400"/>
                    <a:pt x="0" y="10236"/>
                    <a:pt x="0" y="8999"/>
                  </a:cubicBezTo>
                  <a:cubicBezTo>
                    <a:pt x="0" y="7768"/>
                    <a:pt x="231" y="6602"/>
                    <a:pt x="700" y="5515"/>
                  </a:cubicBezTo>
                  <a:cubicBezTo>
                    <a:pt x="1169" y="4422"/>
                    <a:pt x="1816" y="3467"/>
                    <a:pt x="2644" y="2645"/>
                  </a:cubicBezTo>
                  <a:cubicBezTo>
                    <a:pt x="3469" y="1827"/>
                    <a:pt x="4424" y="1180"/>
                    <a:pt x="5512" y="708"/>
                  </a:cubicBezTo>
                  <a:cubicBezTo>
                    <a:pt x="6600" y="237"/>
                    <a:pt x="7764" y="0"/>
                    <a:pt x="9007" y="0"/>
                  </a:cubicBezTo>
                  <a:cubicBezTo>
                    <a:pt x="10244" y="0"/>
                    <a:pt x="11403" y="237"/>
                    <a:pt x="12488" y="708"/>
                  </a:cubicBezTo>
                  <a:cubicBezTo>
                    <a:pt x="13573" y="1180"/>
                    <a:pt x="14530" y="1827"/>
                    <a:pt x="15358" y="2645"/>
                  </a:cubicBezTo>
                  <a:cubicBezTo>
                    <a:pt x="16183" y="3467"/>
                    <a:pt x="16830" y="4422"/>
                    <a:pt x="17299" y="5515"/>
                  </a:cubicBezTo>
                  <a:cubicBezTo>
                    <a:pt x="17768" y="6602"/>
                    <a:pt x="18003" y="7768"/>
                    <a:pt x="18003" y="8999"/>
                  </a:cubicBezTo>
                  <a:cubicBezTo>
                    <a:pt x="18003" y="9886"/>
                    <a:pt x="17873" y="10747"/>
                    <a:pt x="17616" y="11589"/>
                  </a:cubicBezTo>
                  <a:cubicBezTo>
                    <a:pt x="17359" y="12433"/>
                    <a:pt x="16991" y="13218"/>
                    <a:pt x="16514" y="13947"/>
                  </a:cubicBezTo>
                  <a:lnTo>
                    <a:pt x="21357" y="18801"/>
                  </a:lnTo>
                  <a:close/>
                  <a:moveTo>
                    <a:pt x="3596" y="8999"/>
                  </a:moveTo>
                  <a:cubicBezTo>
                    <a:pt x="3596" y="9759"/>
                    <a:pt x="3740" y="10465"/>
                    <a:pt x="4028" y="11117"/>
                  </a:cubicBezTo>
                  <a:cubicBezTo>
                    <a:pt x="4317" y="11770"/>
                    <a:pt x="4707" y="12337"/>
                    <a:pt x="5193" y="12820"/>
                  </a:cubicBezTo>
                  <a:cubicBezTo>
                    <a:pt x="5679" y="13300"/>
                    <a:pt x="6252" y="13684"/>
                    <a:pt x="6908" y="13969"/>
                  </a:cubicBezTo>
                  <a:cubicBezTo>
                    <a:pt x="7566" y="14252"/>
                    <a:pt x="8264" y="14393"/>
                    <a:pt x="9004" y="14393"/>
                  </a:cubicBezTo>
                  <a:cubicBezTo>
                    <a:pt x="9744" y="14393"/>
                    <a:pt x="10439" y="14252"/>
                    <a:pt x="11092" y="13969"/>
                  </a:cubicBezTo>
                  <a:cubicBezTo>
                    <a:pt x="11745" y="13684"/>
                    <a:pt x="12318" y="13300"/>
                    <a:pt x="12801" y="12820"/>
                  </a:cubicBezTo>
                  <a:cubicBezTo>
                    <a:pt x="13290" y="12337"/>
                    <a:pt x="13677" y="11770"/>
                    <a:pt x="13965" y="11117"/>
                  </a:cubicBezTo>
                  <a:cubicBezTo>
                    <a:pt x="14254" y="10465"/>
                    <a:pt x="14398" y="9759"/>
                    <a:pt x="14398" y="8999"/>
                  </a:cubicBezTo>
                  <a:cubicBezTo>
                    <a:pt x="14398" y="8259"/>
                    <a:pt x="14254" y="7565"/>
                    <a:pt x="13965" y="6912"/>
                  </a:cubicBezTo>
                  <a:cubicBezTo>
                    <a:pt x="13674" y="6257"/>
                    <a:pt x="13290" y="5684"/>
                    <a:pt x="12801" y="5192"/>
                  </a:cubicBezTo>
                  <a:cubicBezTo>
                    <a:pt x="12315" y="4704"/>
                    <a:pt x="11745" y="4317"/>
                    <a:pt x="11092" y="4032"/>
                  </a:cubicBezTo>
                  <a:cubicBezTo>
                    <a:pt x="10439" y="3749"/>
                    <a:pt x="9741" y="3605"/>
                    <a:pt x="9004" y="3605"/>
                  </a:cubicBezTo>
                  <a:cubicBezTo>
                    <a:pt x="8267" y="3605"/>
                    <a:pt x="7566" y="3749"/>
                    <a:pt x="6908" y="4032"/>
                  </a:cubicBezTo>
                  <a:cubicBezTo>
                    <a:pt x="6252" y="4317"/>
                    <a:pt x="5676" y="4704"/>
                    <a:pt x="5193" y="5192"/>
                  </a:cubicBezTo>
                  <a:cubicBezTo>
                    <a:pt x="4707" y="5684"/>
                    <a:pt x="4317" y="6257"/>
                    <a:pt x="4028" y="6912"/>
                  </a:cubicBezTo>
                  <a:cubicBezTo>
                    <a:pt x="3740" y="7565"/>
                    <a:pt x="3596" y="8256"/>
                    <a:pt x="3596" y="8999"/>
                  </a:cubicBezTo>
                  <a:moveTo>
                    <a:pt x="9007" y="5591"/>
                  </a:moveTo>
                  <a:cubicBezTo>
                    <a:pt x="9185" y="5591"/>
                    <a:pt x="9343" y="5656"/>
                    <a:pt x="9473" y="5785"/>
                  </a:cubicBezTo>
                  <a:cubicBezTo>
                    <a:pt x="9603" y="5918"/>
                    <a:pt x="9668" y="6082"/>
                    <a:pt x="9668" y="6279"/>
                  </a:cubicBezTo>
                  <a:cubicBezTo>
                    <a:pt x="9668" y="6460"/>
                    <a:pt x="9603" y="6616"/>
                    <a:pt x="9473" y="6745"/>
                  </a:cubicBezTo>
                  <a:cubicBezTo>
                    <a:pt x="9343" y="6878"/>
                    <a:pt x="9185" y="6943"/>
                    <a:pt x="9007" y="6943"/>
                  </a:cubicBezTo>
                  <a:cubicBezTo>
                    <a:pt x="8439" y="6943"/>
                    <a:pt x="7953" y="7144"/>
                    <a:pt x="7552" y="7536"/>
                  </a:cubicBezTo>
                  <a:cubicBezTo>
                    <a:pt x="7151" y="7934"/>
                    <a:pt x="6950" y="8423"/>
                    <a:pt x="6950" y="8996"/>
                  </a:cubicBezTo>
                  <a:cubicBezTo>
                    <a:pt x="6950" y="9180"/>
                    <a:pt x="6885" y="9332"/>
                    <a:pt x="6755" y="9465"/>
                  </a:cubicBezTo>
                  <a:cubicBezTo>
                    <a:pt x="6622" y="9595"/>
                    <a:pt x="6467" y="9657"/>
                    <a:pt x="6289" y="9657"/>
                  </a:cubicBezTo>
                  <a:cubicBezTo>
                    <a:pt x="6080" y="9657"/>
                    <a:pt x="5913" y="9595"/>
                    <a:pt x="5786" y="9465"/>
                  </a:cubicBezTo>
                  <a:cubicBezTo>
                    <a:pt x="5659" y="9332"/>
                    <a:pt x="5599" y="9180"/>
                    <a:pt x="5599" y="8996"/>
                  </a:cubicBezTo>
                  <a:cubicBezTo>
                    <a:pt x="5599" y="8539"/>
                    <a:pt x="5684" y="8104"/>
                    <a:pt x="5862" y="7686"/>
                  </a:cubicBezTo>
                  <a:cubicBezTo>
                    <a:pt x="6037" y="7271"/>
                    <a:pt x="6280" y="6907"/>
                    <a:pt x="6597" y="6590"/>
                  </a:cubicBezTo>
                  <a:cubicBezTo>
                    <a:pt x="6905" y="6277"/>
                    <a:pt x="7264" y="6028"/>
                    <a:pt x="7676" y="5856"/>
                  </a:cubicBezTo>
                  <a:cubicBezTo>
                    <a:pt x="8086" y="5681"/>
                    <a:pt x="8529" y="5591"/>
                    <a:pt x="9007" y="5591"/>
                  </a:cubicBezTo>
                </a:path>
              </a:pathLst>
            </a:custGeom>
            <a:solidFill>
              <a:schemeClr val="bg1"/>
            </a:solidFill>
            <a:ln>
              <a:noFill/>
            </a:ln>
            <a:effectLst/>
            <a:extLst/>
          </p:spPr>
          <p:txBody>
            <a:bodyPr lIns="38100" tIns="38100" rIns="38100" bIns="38100" anchor="ctr"/>
            <a:lstStyle/>
            <a:p>
              <a:pPr defTabSz="242317">
                <a:defRPr/>
              </a:pPr>
              <a:endParaRPr lang="es-ES" sz="120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Gill Sans" charset="0"/>
                <a:sym typeface="微软雅黑" panose="020B0503020204020204" pitchFamily="34" charset="-122"/>
              </a:endParaRPr>
            </a:p>
          </p:txBody>
        </p:sp>
      </p:grpSp>
      <p:sp>
        <p:nvSpPr>
          <p:cNvPr id="42" name="Shape 1204"/>
          <p:cNvSpPr/>
          <p:nvPr/>
        </p:nvSpPr>
        <p:spPr>
          <a:xfrm>
            <a:off x="1794691" y="1713828"/>
            <a:ext cx="8648611" cy="932563"/>
          </a:xfrm>
          <a:prstGeom prst="rect">
            <a:avLst/>
          </a:prstGeom>
          <a:noFill/>
          <a:extLst>
            <a:ext uri="{C572A759-6A51-4108-AA02-DFA0A04FC94B}">
              <ma14:wrappingTextBoxFlag xmlns:ma14="http://schemas.microsoft.com/office/mac/drawingml/2011/main" xmlns="" val="1"/>
            </a:ext>
          </a:extLst>
        </p:spPr>
        <p:txBody>
          <a:bodyPr wrap="square" rtlCol="0">
            <a:spAutoFit/>
          </a:bodyPr>
          <a:lstStyle/>
          <a:p>
            <a:pP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输入您的内容输入您的内容输入您的输入您的内容输入您的内容输入您的内容输入您的内容内容输入您的内容</a:t>
            </a:r>
            <a:r>
              <a:rPr lang="en-US" altLang="zh-CN" sz="1400" dirty="0">
                <a:solidFill>
                  <a:schemeClr val="tx2"/>
                </a:solidFill>
                <a:latin typeface="微软雅黑" pitchFamily="34" charset="-122"/>
                <a:ea typeface="微软雅黑" pitchFamily="34" charset="-122"/>
                <a:cs typeface="Lato Light"/>
                <a:sym typeface="微软雅黑" panose="020B0503020204020204" pitchFamily="34" charset="-122"/>
              </a:rPr>
              <a:t>.</a:t>
            </a: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输入您的内容输入您的内容输入您的输入您的内容输入您的内容输入您的内容输入您的内容内容输入您的内容 入您的内容输入您的内容</a:t>
            </a:r>
            <a:r>
              <a:rPr lang="zh-CN" altLang="en-US" sz="1400" dirty="0" smtClean="0">
                <a:solidFill>
                  <a:schemeClr val="tx2"/>
                </a:solidFill>
                <a:latin typeface="微软雅黑" pitchFamily="34" charset="-122"/>
                <a:ea typeface="微软雅黑" pitchFamily="34" charset="-122"/>
                <a:cs typeface="Lato Light"/>
                <a:sym typeface="微软雅黑" panose="020B0503020204020204" pitchFamily="34" charset="-122"/>
              </a:rPr>
              <a:t>输入</a:t>
            </a:r>
            <a:endParaRPr sz="14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sp>
        <p:nvSpPr>
          <p:cNvPr id="45" name="淘宝网Chenying0907出品 44"/>
          <p:cNvSpPr/>
          <p:nvPr/>
        </p:nvSpPr>
        <p:spPr>
          <a:xfrm>
            <a:off x="1990444" y="5403978"/>
            <a:ext cx="1693449" cy="932563"/>
          </a:xfrm>
          <a:prstGeom prst="rect">
            <a:avLst/>
          </a:prstGeom>
          <a:noFill/>
        </p:spPr>
        <p:txBody>
          <a:bodyPr wrap="square" rtlCol="0">
            <a:spAutoFit/>
          </a:bodyPr>
          <a:lstStyle/>
          <a:p>
            <a:pP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您的内容输入您的内容内容输入您的内容</a:t>
            </a:r>
            <a:r>
              <a:rPr lang="en-US" altLang="zh-CN" sz="1400" dirty="0">
                <a:solidFill>
                  <a:schemeClr val="tx2"/>
                </a:solidFill>
                <a:latin typeface="微软雅黑" pitchFamily="34" charset="-122"/>
                <a:ea typeface="微软雅黑" pitchFamily="34" charset="-122"/>
                <a:cs typeface="Lato Light"/>
                <a:sym typeface="微软雅黑" panose="020B0503020204020204" pitchFamily="34" charset="-122"/>
              </a:rPr>
              <a:t>.</a:t>
            </a: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a:t>
            </a:r>
            <a:r>
              <a:rPr lang="zh-CN" altLang="en-US" sz="1400" dirty="0" smtClean="0">
                <a:solidFill>
                  <a:schemeClr val="tx2"/>
                </a:solidFill>
                <a:latin typeface="微软雅黑" pitchFamily="34" charset="-122"/>
                <a:ea typeface="微软雅黑" pitchFamily="34" charset="-122"/>
                <a:cs typeface="Lato Light"/>
                <a:sym typeface="微软雅黑" panose="020B0503020204020204" pitchFamily="34" charset="-122"/>
              </a:rPr>
              <a:t>内容</a:t>
            </a:r>
            <a:endPar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sp>
        <p:nvSpPr>
          <p:cNvPr id="46" name="淘宝网Chenying0907出品 45"/>
          <p:cNvSpPr/>
          <p:nvPr/>
        </p:nvSpPr>
        <p:spPr>
          <a:xfrm>
            <a:off x="4036924" y="5403978"/>
            <a:ext cx="1814157" cy="932563"/>
          </a:xfrm>
          <a:prstGeom prst="rect">
            <a:avLst/>
          </a:prstGeom>
          <a:noFill/>
        </p:spPr>
        <p:txBody>
          <a:bodyPr wrap="square" rtlCol="0">
            <a:spAutoFit/>
          </a:bodyPr>
          <a:lstStyle/>
          <a:p>
            <a:pP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您的内容输入您的内容内容输入您的内容</a:t>
            </a:r>
            <a:r>
              <a:rPr lang="en-US" altLang="zh-CN" sz="1400" dirty="0">
                <a:solidFill>
                  <a:schemeClr val="tx2"/>
                </a:solidFill>
                <a:latin typeface="微软雅黑" pitchFamily="34" charset="-122"/>
                <a:ea typeface="微软雅黑" pitchFamily="34" charset="-122"/>
                <a:cs typeface="Lato Light"/>
                <a:sym typeface="微软雅黑" panose="020B0503020204020204" pitchFamily="34" charset="-122"/>
              </a:rPr>
              <a:t>.</a:t>
            </a: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a:t>
            </a:r>
            <a:r>
              <a:rPr lang="zh-CN" altLang="en-US" sz="1400" dirty="0" smtClean="0">
                <a:solidFill>
                  <a:schemeClr val="tx2"/>
                </a:solidFill>
                <a:latin typeface="微软雅黑" pitchFamily="34" charset="-122"/>
                <a:ea typeface="微软雅黑" pitchFamily="34" charset="-122"/>
                <a:cs typeface="Lato Light"/>
                <a:sym typeface="微软雅黑" panose="020B0503020204020204" pitchFamily="34" charset="-122"/>
              </a:rPr>
              <a:t>内容</a:t>
            </a:r>
            <a:endPar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sp>
        <p:nvSpPr>
          <p:cNvPr id="47" name="淘宝网Chenying0907出品 46"/>
          <p:cNvSpPr/>
          <p:nvPr/>
        </p:nvSpPr>
        <p:spPr>
          <a:xfrm>
            <a:off x="6217125" y="5403978"/>
            <a:ext cx="1868536" cy="932563"/>
          </a:xfrm>
          <a:prstGeom prst="rect">
            <a:avLst/>
          </a:prstGeom>
          <a:noFill/>
        </p:spPr>
        <p:txBody>
          <a:bodyPr wrap="square" rtlCol="0">
            <a:spAutoFit/>
          </a:bodyPr>
          <a:lstStyle/>
          <a:p>
            <a:pP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您的内容输入您的内容内容输入您的内容</a:t>
            </a:r>
            <a:r>
              <a:rPr lang="en-US" altLang="zh-CN" sz="1400" dirty="0">
                <a:solidFill>
                  <a:schemeClr val="tx2"/>
                </a:solidFill>
                <a:latin typeface="微软雅黑" pitchFamily="34" charset="-122"/>
                <a:ea typeface="微软雅黑" pitchFamily="34" charset="-122"/>
                <a:cs typeface="Lato Light"/>
                <a:sym typeface="微软雅黑" panose="020B0503020204020204" pitchFamily="34" charset="-122"/>
              </a:rPr>
              <a:t>.</a:t>
            </a: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a:t>
            </a:r>
            <a:r>
              <a:rPr lang="zh-CN" altLang="en-US" sz="1400" dirty="0" smtClean="0">
                <a:solidFill>
                  <a:schemeClr val="tx2"/>
                </a:solidFill>
                <a:latin typeface="微软雅黑" pitchFamily="34" charset="-122"/>
                <a:ea typeface="微软雅黑" pitchFamily="34" charset="-122"/>
                <a:cs typeface="Lato Light"/>
                <a:sym typeface="微软雅黑" panose="020B0503020204020204" pitchFamily="34" charset="-122"/>
              </a:rPr>
              <a:t>您</a:t>
            </a:r>
            <a:endPar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sp>
        <p:nvSpPr>
          <p:cNvPr id="48" name="淘宝网Chenying0907出品 47"/>
          <p:cNvSpPr/>
          <p:nvPr/>
        </p:nvSpPr>
        <p:spPr>
          <a:xfrm>
            <a:off x="8451705" y="5403978"/>
            <a:ext cx="1844208" cy="932563"/>
          </a:xfrm>
          <a:prstGeom prst="rect">
            <a:avLst/>
          </a:prstGeom>
          <a:noFill/>
        </p:spPr>
        <p:txBody>
          <a:bodyPr wrap="square" rtlCol="0">
            <a:spAutoFit/>
          </a:bodyPr>
          <a:lstStyle/>
          <a:p>
            <a:pP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您的内容输入您的内容内容输入您的内容</a:t>
            </a:r>
            <a:r>
              <a:rPr lang="en-US" altLang="zh-CN" sz="1400" dirty="0">
                <a:solidFill>
                  <a:schemeClr val="tx2"/>
                </a:solidFill>
                <a:latin typeface="微软雅黑" pitchFamily="34" charset="-122"/>
                <a:ea typeface="微软雅黑" pitchFamily="34" charset="-122"/>
                <a:cs typeface="Lato Light"/>
                <a:sym typeface="微软雅黑" panose="020B0503020204020204" pitchFamily="34" charset="-122"/>
              </a:rPr>
              <a:t>.</a:t>
            </a: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a:t>
            </a:r>
            <a:r>
              <a:rPr lang="zh-CN" altLang="en-US" sz="1400" dirty="0" smtClean="0">
                <a:solidFill>
                  <a:schemeClr val="tx2"/>
                </a:solidFill>
                <a:latin typeface="微软雅黑" pitchFamily="34" charset="-122"/>
                <a:ea typeface="微软雅黑" pitchFamily="34" charset="-122"/>
                <a:cs typeface="Lato Light"/>
                <a:sym typeface="微软雅黑" panose="020B0503020204020204" pitchFamily="34" charset="-122"/>
              </a:rPr>
              <a:t>您</a:t>
            </a:r>
            <a:endPar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sp>
        <p:nvSpPr>
          <p:cNvPr id="62" name="Shape 1435"/>
          <p:cNvSpPr txBox="1">
            <a:spLocks/>
          </p:cNvSpPr>
          <p:nvPr/>
        </p:nvSpPr>
        <p:spPr>
          <a:xfrm>
            <a:off x="9997133" y="6587724"/>
            <a:ext cx="292945" cy="284960"/>
          </a:xfrm>
          <a:prstGeom prst="rect">
            <a:avLst/>
          </a:prstGeom>
          <a:extLst>
            <a:ext uri="{C572A759-6A51-4108-AA02-DFA0A04FC94B}">
              <ma14:wrappingTextBoxFlag xmlns:ma14="http://schemas.microsoft.com/office/mac/drawingml/2011/main" xmlns="" val="1"/>
            </a:ext>
          </a:extLst>
        </p:spPr>
        <p:txBody>
          <a:bodyPr lIns="34209" tIns="17104" rIns="34209" bIns="17104"/>
          <a:lstStyle>
            <a:lvl1pPr algn="ctr" defTabSz="408473">
              <a:defRPr sz="3500">
                <a:latin typeface="+mn-lt"/>
                <a:ea typeface="+mn-ea"/>
                <a:cs typeface="+mn-cs"/>
                <a:sym typeface="Helvetica Light"/>
              </a:defRPr>
            </a:lvl1pPr>
            <a:lvl2pPr indent="159837" algn="ctr" defTabSz="408473">
              <a:defRPr sz="3500">
                <a:latin typeface="+mn-lt"/>
                <a:ea typeface="+mn-ea"/>
                <a:cs typeface="+mn-cs"/>
                <a:sym typeface="Helvetica Light"/>
              </a:defRPr>
            </a:lvl2pPr>
            <a:lvl3pPr indent="319674" algn="ctr" defTabSz="408473">
              <a:defRPr sz="3500">
                <a:latin typeface="+mn-lt"/>
                <a:ea typeface="+mn-ea"/>
                <a:cs typeface="+mn-cs"/>
                <a:sym typeface="Helvetica Light"/>
              </a:defRPr>
            </a:lvl3pPr>
            <a:lvl4pPr indent="479511" algn="ctr" defTabSz="408473">
              <a:defRPr sz="3500">
                <a:latin typeface="+mn-lt"/>
                <a:ea typeface="+mn-ea"/>
                <a:cs typeface="+mn-cs"/>
                <a:sym typeface="Helvetica Light"/>
              </a:defRPr>
            </a:lvl4pPr>
            <a:lvl5pPr indent="639348" algn="ctr" defTabSz="408473">
              <a:defRPr sz="3500">
                <a:latin typeface="+mn-lt"/>
                <a:ea typeface="+mn-ea"/>
                <a:cs typeface="+mn-cs"/>
                <a:sym typeface="Helvetica Light"/>
              </a:defRPr>
            </a:lvl5pPr>
            <a:lvl6pPr indent="799186" algn="ctr" defTabSz="408473">
              <a:defRPr sz="3500">
                <a:latin typeface="+mn-lt"/>
                <a:ea typeface="+mn-ea"/>
                <a:cs typeface="+mn-cs"/>
                <a:sym typeface="Helvetica Light"/>
              </a:defRPr>
            </a:lvl6pPr>
            <a:lvl7pPr indent="959023" algn="ctr" defTabSz="408473">
              <a:defRPr sz="3500">
                <a:latin typeface="+mn-lt"/>
                <a:ea typeface="+mn-ea"/>
                <a:cs typeface="+mn-cs"/>
                <a:sym typeface="Helvetica Light"/>
              </a:defRPr>
            </a:lvl7pPr>
            <a:lvl8pPr indent="1118860" algn="ctr" defTabSz="408473">
              <a:defRPr sz="3500">
                <a:latin typeface="+mn-lt"/>
                <a:ea typeface="+mn-ea"/>
                <a:cs typeface="+mn-cs"/>
                <a:sym typeface="Helvetica Light"/>
              </a:defRPr>
            </a:lvl8pPr>
            <a:lvl9pPr indent="1278697" algn="ctr" defTabSz="408473">
              <a:defRPr sz="3500">
                <a:latin typeface="+mn-lt"/>
                <a:ea typeface="+mn-ea"/>
                <a:cs typeface="+mn-cs"/>
                <a:sym typeface="Helvetica Light"/>
              </a:defRPr>
            </a:lvl9pPr>
          </a:lstStyle>
          <a:p>
            <a:pPr>
              <a:defRPr sz="1800">
                <a:solidFill>
                  <a:srgbClr val="000000"/>
                </a:solidFill>
              </a:defRPr>
            </a:pPr>
            <a:fld id="{86CB4B4D-7CA3-9044-876B-883B54F8677D}" type="slidenum">
              <a:rPr lang="en-US" altLang="zh-CN"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pPr>
                <a:defRPr sz="1800">
                  <a:solidFill>
                    <a:srgbClr val="000000"/>
                  </a:solidFill>
                </a:defRPr>
              </a:pPr>
              <a:t>20</a:t>
            </a:fld>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AutoShape 31"/>
          <p:cNvSpPr>
            <a:spLocks/>
          </p:cNvSpPr>
          <p:nvPr/>
        </p:nvSpPr>
        <p:spPr bwMode="auto">
          <a:xfrm>
            <a:off x="2022503" y="5025294"/>
            <a:ext cx="1625176" cy="1946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a:r>
              <a:rPr lang="zh-CN" altLang="en-US" b="1" dirty="0">
                <a:latin typeface="微软雅黑" pitchFamily="34" charset="-122"/>
                <a:ea typeface="微软雅黑" pitchFamily="34" charset="-122"/>
                <a:sym typeface="微软雅黑" panose="020B0503020204020204" pitchFamily="34" charset="-122"/>
              </a:rPr>
              <a:t>标题文字</a:t>
            </a:r>
            <a:endParaRPr lang="id-ID" altLang="zh-CN" b="1" dirty="0">
              <a:latin typeface="微软雅黑" pitchFamily="34" charset="-122"/>
              <a:ea typeface="微软雅黑" pitchFamily="34" charset="-122"/>
              <a:sym typeface="微软雅黑" panose="020B0503020204020204" pitchFamily="34" charset="-122"/>
            </a:endParaRPr>
          </a:p>
        </p:txBody>
      </p:sp>
      <p:sp>
        <p:nvSpPr>
          <p:cNvPr id="50" name="AutoShape 31"/>
          <p:cNvSpPr>
            <a:spLocks/>
          </p:cNvSpPr>
          <p:nvPr/>
        </p:nvSpPr>
        <p:spPr bwMode="auto">
          <a:xfrm>
            <a:off x="4131414" y="5025294"/>
            <a:ext cx="1625176" cy="1946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a:r>
              <a:rPr lang="zh-CN" altLang="en-US" b="1" dirty="0">
                <a:latin typeface="微软雅黑" pitchFamily="34" charset="-122"/>
                <a:ea typeface="微软雅黑" pitchFamily="34" charset="-122"/>
                <a:sym typeface="微软雅黑" panose="020B0503020204020204" pitchFamily="34" charset="-122"/>
              </a:rPr>
              <a:t>标题文字</a:t>
            </a:r>
            <a:endParaRPr lang="id-ID" altLang="zh-CN" b="1" dirty="0">
              <a:latin typeface="微软雅黑" pitchFamily="34" charset="-122"/>
              <a:ea typeface="微软雅黑" pitchFamily="34" charset="-122"/>
              <a:sym typeface="微软雅黑" panose="020B0503020204020204" pitchFamily="34" charset="-122"/>
            </a:endParaRPr>
          </a:p>
        </p:txBody>
      </p:sp>
      <p:sp>
        <p:nvSpPr>
          <p:cNvPr id="51" name="AutoShape 31"/>
          <p:cNvSpPr>
            <a:spLocks/>
          </p:cNvSpPr>
          <p:nvPr/>
        </p:nvSpPr>
        <p:spPr bwMode="auto">
          <a:xfrm>
            <a:off x="6240325" y="5025294"/>
            <a:ext cx="1625176" cy="1946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a:r>
              <a:rPr lang="zh-CN" altLang="en-US" b="1" dirty="0">
                <a:latin typeface="微软雅黑" pitchFamily="34" charset="-122"/>
                <a:ea typeface="微软雅黑" pitchFamily="34" charset="-122"/>
                <a:sym typeface="微软雅黑" panose="020B0503020204020204" pitchFamily="34" charset="-122"/>
              </a:rPr>
              <a:t>标题文字</a:t>
            </a:r>
            <a:endParaRPr lang="id-ID" altLang="zh-CN" b="1" dirty="0">
              <a:latin typeface="微软雅黑" pitchFamily="34" charset="-122"/>
              <a:ea typeface="微软雅黑" pitchFamily="34" charset="-122"/>
              <a:sym typeface="微软雅黑" panose="020B0503020204020204" pitchFamily="34" charset="-122"/>
            </a:endParaRPr>
          </a:p>
        </p:txBody>
      </p:sp>
      <p:sp>
        <p:nvSpPr>
          <p:cNvPr id="52" name="AutoShape 31"/>
          <p:cNvSpPr>
            <a:spLocks/>
          </p:cNvSpPr>
          <p:nvPr/>
        </p:nvSpPr>
        <p:spPr bwMode="auto">
          <a:xfrm>
            <a:off x="8349236" y="5025294"/>
            <a:ext cx="1625176" cy="1946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a:r>
              <a:rPr lang="zh-CN" altLang="en-US" b="1" dirty="0">
                <a:latin typeface="微软雅黑" pitchFamily="34" charset="-122"/>
                <a:ea typeface="微软雅黑" pitchFamily="34" charset="-122"/>
                <a:sym typeface="微软雅黑" panose="020B0503020204020204" pitchFamily="34" charset="-122"/>
              </a:rPr>
              <a:t>标题文字</a:t>
            </a:r>
            <a:endParaRPr lang="id-ID" altLang="zh-CN" b="1" dirty="0">
              <a:latin typeface="微软雅黑" pitchFamily="34" charset="-122"/>
              <a:ea typeface="微软雅黑" pitchFamily="34" charset="-122"/>
              <a:sym typeface="微软雅黑" panose="020B0503020204020204" pitchFamily="34" charset="-122"/>
            </a:endParaRPr>
          </a:p>
        </p:txBody>
      </p:sp>
      <p:sp>
        <p:nvSpPr>
          <p:cNvPr id="15" name="灯片编号占位符 14"/>
          <p:cNvSpPr>
            <a:spLocks noGrp="1"/>
          </p:cNvSpPr>
          <p:nvPr>
            <p:ph type="sldNum" sz="quarter" idx="4294967295"/>
          </p:nvPr>
        </p:nvSpPr>
        <p:spPr>
          <a:xfrm>
            <a:off x="11701463" y="6450013"/>
            <a:ext cx="490537" cy="365125"/>
          </a:xfrm>
        </p:spPr>
        <p:txBody>
          <a:bodyPr/>
          <a:lstStyle/>
          <a:p>
            <a:fld id="{4C768070-880A-4F19-BCFD-7D90584E8C07}" type="slidenum">
              <a:rPr lang="zh-CN" altLang="en-US" smtClean="0">
                <a:latin typeface="微软雅黑" panose="020B0503020204020204" pitchFamily="34" charset="-122"/>
                <a:ea typeface="微软雅黑" panose="020B0503020204020204" pitchFamily="34" charset="-122"/>
                <a:sym typeface="微软雅黑" panose="020B0503020204020204" pitchFamily="34" charset="-122"/>
              </a:rPr>
              <a:pPr/>
              <a:t>20</a:t>
            </a:fld>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291817894"/>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1000"/>
                            </p:stCondLst>
                            <p:childTnLst>
                              <p:par>
                                <p:cTn id="14" presetID="31" presetClass="entr" presetSubtype="0" fill="hold" nodeType="afterEffect">
                                  <p:stCondLst>
                                    <p:cond delay="0"/>
                                  </p:stCondLst>
                                  <p:childTnLst>
                                    <p:set>
                                      <p:cBhvr>
                                        <p:cTn id="15" dur="1" fill="hold">
                                          <p:stCondLst>
                                            <p:cond delay="0"/>
                                          </p:stCondLst>
                                        </p:cTn>
                                        <p:tgtEl>
                                          <p:spTgt spid="39"/>
                                        </p:tgtEl>
                                        <p:attrNameLst>
                                          <p:attrName>style.visibility</p:attrName>
                                        </p:attrNameLst>
                                      </p:cBhvr>
                                      <p:to>
                                        <p:strVal val="visible"/>
                                      </p:to>
                                    </p:set>
                                    <p:anim calcmode="lin" valueType="num">
                                      <p:cBhvr>
                                        <p:cTn id="16" dur="1000" fill="hold"/>
                                        <p:tgtEl>
                                          <p:spTgt spid="39"/>
                                        </p:tgtEl>
                                        <p:attrNameLst>
                                          <p:attrName>ppt_w</p:attrName>
                                        </p:attrNameLst>
                                      </p:cBhvr>
                                      <p:tavLst>
                                        <p:tav tm="0">
                                          <p:val>
                                            <p:fltVal val="0"/>
                                          </p:val>
                                        </p:tav>
                                        <p:tav tm="100000">
                                          <p:val>
                                            <p:strVal val="#ppt_w"/>
                                          </p:val>
                                        </p:tav>
                                      </p:tavLst>
                                    </p:anim>
                                    <p:anim calcmode="lin" valueType="num">
                                      <p:cBhvr>
                                        <p:cTn id="17" dur="1000" fill="hold"/>
                                        <p:tgtEl>
                                          <p:spTgt spid="39"/>
                                        </p:tgtEl>
                                        <p:attrNameLst>
                                          <p:attrName>ppt_h</p:attrName>
                                        </p:attrNameLst>
                                      </p:cBhvr>
                                      <p:tavLst>
                                        <p:tav tm="0">
                                          <p:val>
                                            <p:fltVal val="0"/>
                                          </p:val>
                                        </p:tav>
                                        <p:tav tm="100000">
                                          <p:val>
                                            <p:strVal val="#ppt_h"/>
                                          </p:val>
                                        </p:tav>
                                      </p:tavLst>
                                    </p:anim>
                                    <p:anim calcmode="lin" valueType="num">
                                      <p:cBhvr>
                                        <p:cTn id="18" dur="1000" fill="hold"/>
                                        <p:tgtEl>
                                          <p:spTgt spid="39"/>
                                        </p:tgtEl>
                                        <p:attrNameLst>
                                          <p:attrName>style.rotation</p:attrName>
                                        </p:attrNameLst>
                                      </p:cBhvr>
                                      <p:tavLst>
                                        <p:tav tm="0">
                                          <p:val>
                                            <p:fltVal val="90"/>
                                          </p:val>
                                        </p:tav>
                                        <p:tav tm="100000">
                                          <p:val>
                                            <p:fltVal val="0"/>
                                          </p:val>
                                        </p:tav>
                                      </p:tavLst>
                                    </p:anim>
                                    <p:animEffect transition="in" filter="fade">
                                      <p:cBhvr>
                                        <p:cTn id="19" dur="1000"/>
                                        <p:tgtEl>
                                          <p:spTgt spid="39"/>
                                        </p:tgtEl>
                                      </p:cBhvr>
                                    </p:animEffect>
                                  </p:childTnLst>
                                </p:cTn>
                              </p:par>
                              <p:par>
                                <p:cTn id="20" presetID="31" presetClass="entr" presetSubtype="0" fill="hold" nodeType="withEffect">
                                  <p:stCondLst>
                                    <p:cond delay="250"/>
                                  </p:stCondLst>
                                  <p:childTnLst>
                                    <p:set>
                                      <p:cBhvr>
                                        <p:cTn id="21" dur="1" fill="hold">
                                          <p:stCondLst>
                                            <p:cond delay="0"/>
                                          </p:stCondLst>
                                        </p:cTn>
                                        <p:tgtEl>
                                          <p:spTgt spid="27"/>
                                        </p:tgtEl>
                                        <p:attrNameLst>
                                          <p:attrName>style.visibility</p:attrName>
                                        </p:attrNameLst>
                                      </p:cBhvr>
                                      <p:to>
                                        <p:strVal val="visible"/>
                                      </p:to>
                                    </p:set>
                                    <p:anim calcmode="lin" valueType="num">
                                      <p:cBhvr>
                                        <p:cTn id="22" dur="1000" fill="hold"/>
                                        <p:tgtEl>
                                          <p:spTgt spid="27"/>
                                        </p:tgtEl>
                                        <p:attrNameLst>
                                          <p:attrName>ppt_w</p:attrName>
                                        </p:attrNameLst>
                                      </p:cBhvr>
                                      <p:tavLst>
                                        <p:tav tm="0">
                                          <p:val>
                                            <p:fltVal val="0"/>
                                          </p:val>
                                        </p:tav>
                                        <p:tav tm="100000">
                                          <p:val>
                                            <p:strVal val="#ppt_w"/>
                                          </p:val>
                                        </p:tav>
                                      </p:tavLst>
                                    </p:anim>
                                    <p:anim calcmode="lin" valueType="num">
                                      <p:cBhvr>
                                        <p:cTn id="23" dur="1000" fill="hold"/>
                                        <p:tgtEl>
                                          <p:spTgt spid="27"/>
                                        </p:tgtEl>
                                        <p:attrNameLst>
                                          <p:attrName>ppt_h</p:attrName>
                                        </p:attrNameLst>
                                      </p:cBhvr>
                                      <p:tavLst>
                                        <p:tav tm="0">
                                          <p:val>
                                            <p:fltVal val="0"/>
                                          </p:val>
                                        </p:tav>
                                        <p:tav tm="100000">
                                          <p:val>
                                            <p:strVal val="#ppt_h"/>
                                          </p:val>
                                        </p:tav>
                                      </p:tavLst>
                                    </p:anim>
                                    <p:anim calcmode="lin" valueType="num">
                                      <p:cBhvr>
                                        <p:cTn id="24" dur="1000" fill="hold"/>
                                        <p:tgtEl>
                                          <p:spTgt spid="27"/>
                                        </p:tgtEl>
                                        <p:attrNameLst>
                                          <p:attrName>style.rotation</p:attrName>
                                        </p:attrNameLst>
                                      </p:cBhvr>
                                      <p:tavLst>
                                        <p:tav tm="0">
                                          <p:val>
                                            <p:fltVal val="90"/>
                                          </p:val>
                                        </p:tav>
                                        <p:tav tm="100000">
                                          <p:val>
                                            <p:fltVal val="0"/>
                                          </p:val>
                                        </p:tav>
                                      </p:tavLst>
                                    </p:anim>
                                    <p:animEffect transition="in" filter="fade">
                                      <p:cBhvr>
                                        <p:cTn id="25" dur="1000"/>
                                        <p:tgtEl>
                                          <p:spTgt spid="27"/>
                                        </p:tgtEl>
                                      </p:cBhvr>
                                    </p:animEffect>
                                  </p:childTnLst>
                                </p:cTn>
                              </p:par>
                              <p:par>
                                <p:cTn id="26" presetID="31" presetClass="entr" presetSubtype="0" fill="hold" nodeType="withEffect">
                                  <p:stCondLst>
                                    <p:cond delay="500"/>
                                  </p:stCondLst>
                                  <p:childTnLst>
                                    <p:set>
                                      <p:cBhvr>
                                        <p:cTn id="27" dur="1" fill="hold">
                                          <p:stCondLst>
                                            <p:cond delay="0"/>
                                          </p:stCondLst>
                                        </p:cTn>
                                        <p:tgtEl>
                                          <p:spTgt spid="33"/>
                                        </p:tgtEl>
                                        <p:attrNameLst>
                                          <p:attrName>style.visibility</p:attrName>
                                        </p:attrNameLst>
                                      </p:cBhvr>
                                      <p:to>
                                        <p:strVal val="visible"/>
                                      </p:to>
                                    </p:set>
                                    <p:anim calcmode="lin" valueType="num">
                                      <p:cBhvr>
                                        <p:cTn id="28" dur="1000" fill="hold"/>
                                        <p:tgtEl>
                                          <p:spTgt spid="33"/>
                                        </p:tgtEl>
                                        <p:attrNameLst>
                                          <p:attrName>ppt_w</p:attrName>
                                        </p:attrNameLst>
                                      </p:cBhvr>
                                      <p:tavLst>
                                        <p:tav tm="0">
                                          <p:val>
                                            <p:fltVal val="0"/>
                                          </p:val>
                                        </p:tav>
                                        <p:tav tm="100000">
                                          <p:val>
                                            <p:strVal val="#ppt_w"/>
                                          </p:val>
                                        </p:tav>
                                      </p:tavLst>
                                    </p:anim>
                                    <p:anim calcmode="lin" valueType="num">
                                      <p:cBhvr>
                                        <p:cTn id="29" dur="1000" fill="hold"/>
                                        <p:tgtEl>
                                          <p:spTgt spid="33"/>
                                        </p:tgtEl>
                                        <p:attrNameLst>
                                          <p:attrName>ppt_h</p:attrName>
                                        </p:attrNameLst>
                                      </p:cBhvr>
                                      <p:tavLst>
                                        <p:tav tm="0">
                                          <p:val>
                                            <p:fltVal val="0"/>
                                          </p:val>
                                        </p:tav>
                                        <p:tav tm="100000">
                                          <p:val>
                                            <p:strVal val="#ppt_h"/>
                                          </p:val>
                                        </p:tav>
                                      </p:tavLst>
                                    </p:anim>
                                    <p:anim calcmode="lin" valueType="num">
                                      <p:cBhvr>
                                        <p:cTn id="30" dur="1000" fill="hold"/>
                                        <p:tgtEl>
                                          <p:spTgt spid="33"/>
                                        </p:tgtEl>
                                        <p:attrNameLst>
                                          <p:attrName>style.rotation</p:attrName>
                                        </p:attrNameLst>
                                      </p:cBhvr>
                                      <p:tavLst>
                                        <p:tav tm="0">
                                          <p:val>
                                            <p:fltVal val="90"/>
                                          </p:val>
                                        </p:tav>
                                        <p:tav tm="100000">
                                          <p:val>
                                            <p:fltVal val="0"/>
                                          </p:val>
                                        </p:tav>
                                      </p:tavLst>
                                    </p:anim>
                                    <p:animEffect transition="in" filter="fade">
                                      <p:cBhvr>
                                        <p:cTn id="31" dur="1000"/>
                                        <p:tgtEl>
                                          <p:spTgt spid="33"/>
                                        </p:tgtEl>
                                      </p:cBhvr>
                                    </p:animEffect>
                                  </p:childTnLst>
                                </p:cTn>
                              </p:par>
                              <p:par>
                                <p:cTn id="32" presetID="31" presetClass="entr" presetSubtype="0" fill="hold" nodeType="withEffect">
                                  <p:stCondLst>
                                    <p:cond delay="750"/>
                                  </p:stCondLst>
                                  <p:childTnLst>
                                    <p:set>
                                      <p:cBhvr>
                                        <p:cTn id="33" dur="1" fill="hold">
                                          <p:stCondLst>
                                            <p:cond delay="0"/>
                                          </p:stCondLst>
                                        </p:cTn>
                                        <p:tgtEl>
                                          <p:spTgt spid="36"/>
                                        </p:tgtEl>
                                        <p:attrNameLst>
                                          <p:attrName>style.visibility</p:attrName>
                                        </p:attrNameLst>
                                      </p:cBhvr>
                                      <p:to>
                                        <p:strVal val="visible"/>
                                      </p:to>
                                    </p:set>
                                    <p:anim calcmode="lin" valueType="num">
                                      <p:cBhvr>
                                        <p:cTn id="34" dur="1000" fill="hold"/>
                                        <p:tgtEl>
                                          <p:spTgt spid="36"/>
                                        </p:tgtEl>
                                        <p:attrNameLst>
                                          <p:attrName>ppt_w</p:attrName>
                                        </p:attrNameLst>
                                      </p:cBhvr>
                                      <p:tavLst>
                                        <p:tav tm="0">
                                          <p:val>
                                            <p:fltVal val="0"/>
                                          </p:val>
                                        </p:tav>
                                        <p:tav tm="100000">
                                          <p:val>
                                            <p:strVal val="#ppt_w"/>
                                          </p:val>
                                        </p:tav>
                                      </p:tavLst>
                                    </p:anim>
                                    <p:anim calcmode="lin" valueType="num">
                                      <p:cBhvr>
                                        <p:cTn id="35" dur="1000" fill="hold"/>
                                        <p:tgtEl>
                                          <p:spTgt spid="36"/>
                                        </p:tgtEl>
                                        <p:attrNameLst>
                                          <p:attrName>ppt_h</p:attrName>
                                        </p:attrNameLst>
                                      </p:cBhvr>
                                      <p:tavLst>
                                        <p:tav tm="0">
                                          <p:val>
                                            <p:fltVal val="0"/>
                                          </p:val>
                                        </p:tav>
                                        <p:tav tm="100000">
                                          <p:val>
                                            <p:strVal val="#ppt_h"/>
                                          </p:val>
                                        </p:tav>
                                      </p:tavLst>
                                    </p:anim>
                                    <p:anim calcmode="lin" valueType="num">
                                      <p:cBhvr>
                                        <p:cTn id="36" dur="1000" fill="hold"/>
                                        <p:tgtEl>
                                          <p:spTgt spid="36"/>
                                        </p:tgtEl>
                                        <p:attrNameLst>
                                          <p:attrName>style.rotation</p:attrName>
                                        </p:attrNameLst>
                                      </p:cBhvr>
                                      <p:tavLst>
                                        <p:tav tm="0">
                                          <p:val>
                                            <p:fltVal val="90"/>
                                          </p:val>
                                        </p:tav>
                                        <p:tav tm="100000">
                                          <p:val>
                                            <p:fltVal val="0"/>
                                          </p:val>
                                        </p:tav>
                                      </p:tavLst>
                                    </p:anim>
                                    <p:animEffect transition="in" filter="fade">
                                      <p:cBhvr>
                                        <p:cTn id="37" dur="1000"/>
                                        <p:tgtEl>
                                          <p:spTgt spid="36"/>
                                        </p:tgtEl>
                                      </p:cBhvr>
                                    </p:animEffect>
                                  </p:childTnLst>
                                </p:cTn>
                              </p:par>
                              <p:par>
                                <p:cTn id="38" presetID="31" presetClass="entr" presetSubtype="0" fill="hold" nodeType="withEffect">
                                  <p:stCondLst>
                                    <p:cond delay="1000"/>
                                  </p:stCondLst>
                                  <p:childTnLst>
                                    <p:set>
                                      <p:cBhvr>
                                        <p:cTn id="39" dur="1" fill="hold">
                                          <p:stCondLst>
                                            <p:cond delay="0"/>
                                          </p:stCondLst>
                                        </p:cTn>
                                        <p:tgtEl>
                                          <p:spTgt spid="30"/>
                                        </p:tgtEl>
                                        <p:attrNameLst>
                                          <p:attrName>style.visibility</p:attrName>
                                        </p:attrNameLst>
                                      </p:cBhvr>
                                      <p:to>
                                        <p:strVal val="visible"/>
                                      </p:to>
                                    </p:set>
                                    <p:anim calcmode="lin" valueType="num">
                                      <p:cBhvr>
                                        <p:cTn id="40" dur="1000" fill="hold"/>
                                        <p:tgtEl>
                                          <p:spTgt spid="30"/>
                                        </p:tgtEl>
                                        <p:attrNameLst>
                                          <p:attrName>ppt_w</p:attrName>
                                        </p:attrNameLst>
                                      </p:cBhvr>
                                      <p:tavLst>
                                        <p:tav tm="0">
                                          <p:val>
                                            <p:fltVal val="0"/>
                                          </p:val>
                                        </p:tav>
                                        <p:tav tm="100000">
                                          <p:val>
                                            <p:strVal val="#ppt_w"/>
                                          </p:val>
                                        </p:tav>
                                      </p:tavLst>
                                    </p:anim>
                                    <p:anim calcmode="lin" valueType="num">
                                      <p:cBhvr>
                                        <p:cTn id="41" dur="1000" fill="hold"/>
                                        <p:tgtEl>
                                          <p:spTgt spid="30"/>
                                        </p:tgtEl>
                                        <p:attrNameLst>
                                          <p:attrName>ppt_h</p:attrName>
                                        </p:attrNameLst>
                                      </p:cBhvr>
                                      <p:tavLst>
                                        <p:tav tm="0">
                                          <p:val>
                                            <p:fltVal val="0"/>
                                          </p:val>
                                        </p:tav>
                                        <p:tav tm="100000">
                                          <p:val>
                                            <p:strVal val="#ppt_h"/>
                                          </p:val>
                                        </p:tav>
                                      </p:tavLst>
                                    </p:anim>
                                    <p:anim calcmode="lin" valueType="num">
                                      <p:cBhvr>
                                        <p:cTn id="42" dur="1000" fill="hold"/>
                                        <p:tgtEl>
                                          <p:spTgt spid="30"/>
                                        </p:tgtEl>
                                        <p:attrNameLst>
                                          <p:attrName>style.rotation</p:attrName>
                                        </p:attrNameLst>
                                      </p:cBhvr>
                                      <p:tavLst>
                                        <p:tav tm="0">
                                          <p:val>
                                            <p:fltVal val="90"/>
                                          </p:val>
                                        </p:tav>
                                        <p:tav tm="100000">
                                          <p:val>
                                            <p:fltVal val="0"/>
                                          </p:val>
                                        </p:tav>
                                      </p:tavLst>
                                    </p:anim>
                                    <p:animEffect transition="in" filter="fade">
                                      <p:cBhvr>
                                        <p:cTn id="43" dur="1000"/>
                                        <p:tgtEl>
                                          <p:spTgt spid="30"/>
                                        </p:tgtEl>
                                      </p:cBhvr>
                                    </p:animEffect>
                                  </p:childTnLst>
                                </p:cTn>
                              </p:par>
                            </p:childTnLst>
                          </p:cTn>
                        </p:par>
                        <p:par>
                          <p:cTn id="44" fill="hold">
                            <p:stCondLst>
                              <p:cond delay="3000"/>
                            </p:stCondLst>
                            <p:childTnLst>
                              <p:par>
                                <p:cTn id="45" presetID="22" presetClass="entr" presetSubtype="2" fill="hold" nodeType="after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right)">
                                      <p:cBhvr>
                                        <p:cTn id="47" dur="500"/>
                                        <p:tgtEl>
                                          <p:spTgt spid="3"/>
                                        </p:tgtEl>
                                      </p:cBhvr>
                                    </p:animEffect>
                                  </p:childTnLst>
                                </p:cTn>
                              </p:par>
                              <p:par>
                                <p:cTn id="48" presetID="22" presetClass="entr" presetSubtype="8" fill="hold" nodeType="withEffect">
                                  <p:stCondLst>
                                    <p:cond delay="50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2"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淘宝网Chenying0907出品 1"/>
          <p:cNvGrpSpPr/>
          <p:nvPr/>
        </p:nvGrpSpPr>
        <p:grpSpPr>
          <a:xfrm>
            <a:off x="1920012" y="3561057"/>
            <a:ext cx="1788569" cy="2349002"/>
            <a:chOff x="1268413" y="5853113"/>
            <a:chExt cx="3784599" cy="5002212"/>
          </a:xfrm>
        </p:grpSpPr>
        <p:sp>
          <p:nvSpPr>
            <p:cNvPr id="3" name="淘宝网Chenying0907出品 127"/>
            <p:cNvSpPr>
              <a:spLocks/>
            </p:cNvSpPr>
            <p:nvPr/>
          </p:nvSpPr>
          <p:spPr bwMode="auto">
            <a:xfrm flipH="1">
              <a:off x="1268413" y="5853113"/>
              <a:ext cx="3687762" cy="3689350"/>
            </a:xfrm>
            <a:custGeom>
              <a:avLst/>
              <a:gdLst>
                <a:gd name="T0" fmla="*/ 0 w 2528"/>
                <a:gd name="T1" fmla="*/ 1843616 h 2527"/>
                <a:gd name="T2" fmla="*/ 0 w 2528"/>
                <a:gd name="T3" fmla="*/ 1843616 h 2527"/>
                <a:gd name="T4" fmla="*/ 1843870 w 2528"/>
                <a:gd name="T5" fmla="*/ 3688691 h 2527"/>
                <a:gd name="T6" fmla="*/ 3687739 w 2528"/>
                <a:gd name="T7" fmla="*/ 1843616 h 2527"/>
                <a:gd name="T8" fmla="*/ 1843870 w 2528"/>
                <a:gd name="T9" fmla="*/ 0 h 2527"/>
                <a:gd name="T10" fmla="*/ 0 w 2528"/>
                <a:gd name="T11" fmla="*/ 1843616 h 25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8" h="2527">
                  <a:moveTo>
                    <a:pt x="0" y="1263"/>
                  </a:moveTo>
                  <a:lnTo>
                    <a:pt x="0" y="1263"/>
                  </a:lnTo>
                  <a:cubicBezTo>
                    <a:pt x="0" y="1961"/>
                    <a:pt x="566" y="2527"/>
                    <a:pt x="1264" y="2527"/>
                  </a:cubicBezTo>
                  <a:cubicBezTo>
                    <a:pt x="1962" y="2527"/>
                    <a:pt x="2528" y="1961"/>
                    <a:pt x="2528" y="1263"/>
                  </a:cubicBezTo>
                  <a:cubicBezTo>
                    <a:pt x="2528" y="565"/>
                    <a:pt x="1962" y="0"/>
                    <a:pt x="1264" y="0"/>
                  </a:cubicBezTo>
                  <a:cubicBezTo>
                    <a:pt x="566" y="0"/>
                    <a:pt x="0" y="565"/>
                    <a:pt x="0" y="1263"/>
                  </a:cubicBezTo>
                  <a:close/>
                </a:path>
              </a:pathLst>
            </a:custGeom>
            <a:gradFill>
              <a:gsLst>
                <a:gs pos="0">
                  <a:schemeClr val="accent2">
                    <a:alpha val="50000"/>
                  </a:schemeClr>
                </a:gs>
                <a:gs pos="100000">
                  <a:schemeClr val="accent1">
                    <a:alpha val="71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淘宝网Chenying0907出品 128"/>
            <p:cNvSpPr>
              <a:spLocks/>
            </p:cNvSpPr>
            <p:nvPr/>
          </p:nvSpPr>
          <p:spPr bwMode="auto">
            <a:xfrm flipH="1">
              <a:off x="3003550" y="8166100"/>
              <a:ext cx="282575" cy="2689225"/>
            </a:xfrm>
            <a:prstGeom prst="triangle">
              <a:avLst>
                <a:gd name="adj" fmla="val 50000"/>
              </a:avLst>
            </a:prstGeom>
            <a:solidFill>
              <a:schemeClr val="tx2"/>
            </a:solidFill>
            <a:ln>
              <a:noFill/>
            </a:ln>
            <a:extLst>
              <a:ext uri="{91240B29-F687-4F45-9708-019B960494DF}">
                <a14:hiddenLine xmlns:a14="http://schemas.microsoft.com/office/drawing/2010/main" w="0">
                  <a:solidFill>
                    <a:srgbClr val="000000"/>
                  </a:solidFill>
                  <a:round/>
                  <a:headEnd/>
                  <a:tailEnd/>
                </a14:hiddenLine>
              </a:ext>
            </a:extLst>
          </p:spPr>
          <p:txBody>
            <a:bodyPr lIns="182843" tIns="91422" rIns="182843" bIns="91422"/>
            <a:lstStyle/>
            <a:p>
              <a:endParaRPr lang="zh-CN" altLang="zh-CN" sz="12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淘宝网Chenying0907出品 129"/>
            <p:cNvSpPr>
              <a:spLocks/>
            </p:cNvSpPr>
            <p:nvPr/>
          </p:nvSpPr>
          <p:spPr bwMode="auto">
            <a:xfrm rot="18674193" flipH="1">
              <a:off x="2709069" y="8544719"/>
              <a:ext cx="74612" cy="996950"/>
            </a:xfrm>
            <a:prstGeom prst="triangle">
              <a:avLst>
                <a:gd name="adj" fmla="val 50000"/>
              </a:avLst>
            </a:prstGeom>
            <a:solidFill>
              <a:schemeClr val="tx2"/>
            </a:solidFill>
            <a:ln>
              <a:noFill/>
            </a:ln>
            <a:extLst>
              <a:ext uri="{91240B29-F687-4F45-9708-019B960494DF}">
                <a14:hiddenLine xmlns:a14="http://schemas.microsoft.com/office/drawing/2010/main" w="0">
                  <a:solidFill>
                    <a:srgbClr val="000000"/>
                  </a:solidFill>
                  <a:round/>
                  <a:headEnd/>
                  <a:tailEnd/>
                </a14:hiddenLine>
              </a:ext>
            </a:extLst>
          </p:spPr>
          <p:txBody>
            <a:bodyPr lIns="182843" tIns="91422" rIns="182843" bIns="91422"/>
            <a:lstStyle/>
            <a:p>
              <a:endParaRPr lang="zh-CN" altLang="zh-CN" sz="12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淘宝网Chenying0907出品 130"/>
            <p:cNvSpPr>
              <a:spLocks/>
            </p:cNvSpPr>
            <p:nvPr/>
          </p:nvSpPr>
          <p:spPr bwMode="auto">
            <a:xfrm rot="2896893" flipH="1">
              <a:off x="3428206" y="8270082"/>
              <a:ext cx="106363" cy="895350"/>
            </a:xfrm>
            <a:prstGeom prst="triangle">
              <a:avLst>
                <a:gd name="adj" fmla="val 50000"/>
              </a:avLst>
            </a:prstGeom>
            <a:solidFill>
              <a:schemeClr val="tx2"/>
            </a:solidFill>
            <a:ln>
              <a:noFill/>
            </a:ln>
            <a:extLst>
              <a:ext uri="{91240B29-F687-4F45-9708-019B960494DF}">
                <a14:hiddenLine xmlns:a14="http://schemas.microsoft.com/office/drawing/2010/main" w="0">
                  <a:solidFill>
                    <a:srgbClr val="000000"/>
                  </a:solidFill>
                  <a:round/>
                  <a:headEnd/>
                  <a:tailEnd/>
                </a14:hiddenLine>
              </a:ext>
            </a:extLst>
          </p:spPr>
          <p:txBody>
            <a:bodyPr lIns="182843" tIns="91422" rIns="182843" bIns="91422"/>
            <a:lstStyle/>
            <a:p>
              <a:endParaRPr lang="zh-CN" altLang="zh-CN" sz="12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淘宝网Chenying0907出品 40"/>
            <p:cNvSpPr>
              <a:spLocks noChangeArrowheads="1"/>
            </p:cNvSpPr>
            <p:nvPr/>
          </p:nvSpPr>
          <p:spPr bwMode="auto">
            <a:xfrm>
              <a:off x="1403011" y="7138989"/>
              <a:ext cx="3553164" cy="1373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43" tIns="91422" rIns="182843" bIns="91422">
              <a:spAutoFit/>
            </a:bodyPr>
            <a:lstStyle/>
            <a:p>
              <a:pPr algn="ctr">
                <a:lnSpc>
                  <a:spcPct val="95000"/>
                </a:lnSpc>
              </a:pPr>
              <a:r>
                <a:rPr lang="zh-CN" altLang="en-US" sz="1050" dirty="0">
                  <a:solidFill>
                    <a:schemeClr val="bg1"/>
                  </a:solidFill>
                  <a:latin typeface="微软雅黑" pitchFamily="34" charset="-122"/>
                  <a:ea typeface="微软雅黑" pitchFamily="34" charset="-122"/>
                  <a:sym typeface="微软雅黑" panose="020B0503020204020204" pitchFamily="34" charset="-122"/>
                </a:rPr>
                <a:t>输入您的内容输入您的内容输入您的内容输入您的内容</a:t>
              </a:r>
              <a:endParaRPr lang="en-US" altLang="zh-CN" sz="1050" dirty="0">
                <a:solidFill>
                  <a:schemeClr val="bg1"/>
                </a:solidFill>
                <a:latin typeface="微软雅黑" pitchFamily="34" charset="-122"/>
                <a:ea typeface="微软雅黑" pitchFamily="34" charset="-122"/>
                <a:sym typeface="微软雅黑" panose="020B0503020204020204" pitchFamily="34" charset="-122"/>
              </a:endParaRPr>
            </a:p>
          </p:txBody>
        </p:sp>
        <p:sp>
          <p:nvSpPr>
            <p:cNvPr id="8" name="淘宝网Chenying0907出品 41"/>
            <p:cNvSpPr>
              <a:spLocks noChangeArrowheads="1"/>
            </p:cNvSpPr>
            <p:nvPr/>
          </p:nvSpPr>
          <p:spPr bwMode="auto">
            <a:xfrm>
              <a:off x="1268413" y="6148009"/>
              <a:ext cx="3784599" cy="983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43" tIns="91422" rIns="182843" bIns="91422">
              <a:spAutoFit/>
            </a:bodyPr>
            <a:lstStyle/>
            <a:p>
              <a:pPr algn="ctr"/>
              <a:r>
                <a:rPr lang="zh-CN" altLang="en-US" b="1" dirty="0">
                  <a:solidFill>
                    <a:schemeClr val="bg2"/>
                  </a:solidFill>
                  <a:latin typeface="微软雅黑" pitchFamily="34" charset="-122"/>
                  <a:ea typeface="微软雅黑" pitchFamily="34" charset="-122"/>
                  <a:sym typeface="微软雅黑" panose="020B0503020204020204" pitchFamily="34" charset="-122"/>
                </a:rPr>
                <a:t>标题文字</a:t>
              </a:r>
              <a:endParaRPr lang="id-ID" altLang="zh-CN" b="1" dirty="0">
                <a:solidFill>
                  <a:schemeClr val="bg2"/>
                </a:solidFill>
                <a:latin typeface="微软雅黑" pitchFamily="34" charset="-122"/>
                <a:ea typeface="微软雅黑" pitchFamily="34" charset="-122"/>
                <a:sym typeface="微软雅黑" panose="020B0503020204020204" pitchFamily="34" charset="-122"/>
              </a:endParaRPr>
            </a:p>
          </p:txBody>
        </p:sp>
      </p:grpSp>
      <p:grpSp>
        <p:nvGrpSpPr>
          <p:cNvPr id="9" name="淘宝网Chenying0907出品 8"/>
          <p:cNvGrpSpPr/>
          <p:nvPr/>
        </p:nvGrpSpPr>
        <p:grpSpPr>
          <a:xfrm>
            <a:off x="3085323" y="3339194"/>
            <a:ext cx="1621266" cy="2628556"/>
            <a:chOff x="4792663" y="5257800"/>
            <a:chExt cx="3430587" cy="5597525"/>
          </a:xfrm>
        </p:grpSpPr>
        <p:sp>
          <p:nvSpPr>
            <p:cNvPr id="10" name="淘宝网Chenying0907出品 127"/>
            <p:cNvSpPr>
              <a:spLocks/>
            </p:cNvSpPr>
            <p:nvPr/>
          </p:nvSpPr>
          <p:spPr bwMode="auto">
            <a:xfrm flipH="1">
              <a:off x="4792663" y="5257800"/>
              <a:ext cx="3300412" cy="3302000"/>
            </a:xfrm>
            <a:custGeom>
              <a:avLst/>
              <a:gdLst>
                <a:gd name="T0" fmla="*/ 0 w 2528"/>
                <a:gd name="T1" fmla="*/ 1650211 h 2527"/>
                <a:gd name="T2" fmla="*/ 0 w 2528"/>
                <a:gd name="T3" fmla="*/ 1650211 h 2527"/>
                <a:gd name="T4" fmla="*/ 1650439 w 2528"/>
                <a:gd name="T5" fmla="*/ 3301728 h 2527"/>
                <a:gd name="T6" fmla="*/ 3300878 w 2528"/>
                <a:gd name="T7" fmla="*/ 1650211 h 2527"/>
                <a:gd name="T8" fmla="*/ 1650439 w 2528"/>
                <a:gd name="T9" fmla="*/ 0 h 2527"/>
                <a:gd name="T10" fmla="*/ 0 w 2528"/>
                <a:gd name="T11" fmla="*/ 1650211 h 25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8" h="2527">
                  <a:moveTo>
                    <a:pt x="0" y="1263"/>
                  </a:moveTo>
                  <a:lnTo>
                    <a:pt x="0" y="1263"/>
                  </a:lnTo>
                  <a:cubicBezTo>
                    <a:pt x="0" y="1961"/>
                    <a:pt x="566" y="2527"/>
                    <a:pt x="1264" y="2527"/>
                  </a:cubicBezTo>
                  <a:cubicBezTo>
                    <a:pt x="1962" y="2527"/>
                    <a:pt x="2528" y="1961"/>
                    <a:pt x="2528" y="1263"/>
                  </a:cubicBezTo>
                  <a:cubicBezTo>
                    <a:pt x="2528" y="565"/>
                    <a:pt x="1962" y="0"/>
                    <a:pt x="1264" y="0"/>
                  </a:cubicBezTo>
                  <a:cubicBezTo>
                    <a:pt x="566" y="0"/>
                    <a:pt x="0" y="565"/>
                    <a:pt x="0" y="1263"/>
                  </a:cubicBezTo>
                  <a:close/>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淘宝网Chenying0907出品 128"/>
            <p:cNvSpPr>
              <a:spLocks/>
            </p:cNvSpPr>
            <p:nvPr/>
          </p:nvSpPr>
          <p:spPr bwMode="auto">
            <a:xfrm flipH="1">
              <a:off x="6327775" y="7283450"/>
              <a:ext cx="323850" cy="3571875"/>
            </a:xfrm>
            <a:prstGeom prst="triangle">
              <a:avLst>
                <a:gd name="adj" fmla="val 50000"/>
              </a:avLst>
            </a:prstGeom>
            <a:solidFill>
              <a:schemeClr val="tx2"/>
            </a:solidFill>
            <a:ln>
              <a:noFill/>
            </a:ln>
            <a:extLst>
              <a:ext uri="{91240B29-F687-4F45-9708-019B960494DF}">
                <a14:hiddenLine xmlns:a14="http://schemas.microsoft.com/office/drawing/2010/main" w="0">
                  <a:solidFill>
                    <a:srgbClr val="000000"/>
                  </a:solidFill>
                  <a:round/>
                  <a:headEnd/>
                  <a:tailEnd/>
                </a14:hiddenLine>
              </a:ext>
            </a:extLst>
          </p:spPr>
          <p:txBody>
            <a:bodyPr lIns="182843" tIns="91422" rIns="182843" bIns="91422"/>
            <a:lstStyle/>
            <a:p>
              <a:endParaRPr lang="zh-CN" altLang="zh-CN" sz="12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淘宝网Chenying0907出品 129"/>
            <p:cNvSpPr>
              <a:spLocks/>
            </p:cNvSpPr>
            <p:nvPr/>
          </p:nvSpPr>
          <p:spPr bwMode="auto">
            <a:xfrm rot="18674193" flipH="1">
              <a:off x="6136481" y="7781132"/>
              <a:ext cx="130175" cy="757238"/>
            </a:xfrm>
            <a:prstGeom prst="triangle">
              <a:avLst>
                <a:gd name="adj" fmla="val 50000"/>
              </a:avLst>
            </a:prstGeom>
            <a:solidFill>
              <a:schemeClr val="tx2"/>
            </a:solidFill>
            <a:ln>
              <a:noFill/>
            </a:ln>
            <a:extLst>
              <a:ext uri="{91240B29-F687-4F45-9708-019B960494DF}">
                <a14:hiddenLine xmlns:a14="http://schemas.microsoft.com/office/drawing/2010/main" w="0">
                  <a:solidFill>
                    <a:srgbClr val="000000"/>
                  </a:solidFill>
                  <a:round/>
                  <a:headEnd/>
                  <a:tailEnd/>
                </a14:hiddenLine>
              </a:ext>
            </a:extLst>
          </p:spPr>
          <p:txBody>
            <a:bodyPr lIns="182843" tIns="91422" rIns="182843" bIns="91422"/>
            <a:lstStyle/>
            <a:p>
              <a:endParaRPr lang="zh-CN" altLang="zh-CN" sz="12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淘宝网Chenying0907出品 130"/>
            <p:cNvSpPr>
              <a:spLocks/>
            </p:cNvSpPr>
            <p:nvPr/>
          </p:nvSpPr>
          <p:spPr bwMode="auto">
            <a:xfrm rot="2896893" flipH="1">
              <a:off x="6823075" y="7381875"/>
              <a:ext cx="74613" cy="1027113"/>
            </a:xfrm>
            <a:prstGeom prst="triangle">
              <a:avLst>
                <a:gd name="adj" fmla="val 50000"/>
              </a:avLst>
            </a:prstGeom>
            <a:solidFill>
              <a:schemeClr val="tx2"/>
            </a:solidFill>
            <a:ln>
              <a:noFill/>
            </a:ln>
            <a:extLst>
              <a:ext uri="{91240B29-F687-4F45-9708-019B960494DF}">
                <a14:hiddenLine xmlns:a14="http://schemas.microsoft.com/office/drawing/2010/main" w="0">
                  <a:solidFill>
                    <a:srgbClr val="000000"/>
                  </a:solidFill>
                  <a:round/>
                  <a:headEnd/>
                  <a:tailEnd/>
                </a14:hiddenLine>
              </a:ext>
            </a:extLst>
          </p:spPr>
          <p:txBody>
            <a:bodyPr lIns="182843" tIns="91422" rIns="182843" bIns="91422"/>
            <a:lstStyle/>
            <a:p>
              <a:endParaRPr lang="zh-CN" altLang="zh-CN" sz="12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淘宝网Chenying0907出品 52"/>
            <p:cNvSpPr>
              <a:spLocks noChangeArrowheads="1"/>
            </p:cNvSpPr>
            <p:nvPr/>
          </p:nvSpPr>
          <p:spPr bwMode="auto">
            <a:xfrm>
              <a:off x="4792663" y="6650039"/>
              <a:ext cx="3430587" cy="104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43" tIns="91422" rIns="182843" bIns="91422">
              <a:spAutoFit/>
            </a:bodyPr>
            <a:lstStyle/>
            <a:p>
              <a:pPr algn="ctr">
                <a:lnSpc>
                  <a:spcPct val="95000"/>
                </a:lnSpc>
              </a:pPr>
              <a:r>
                <a:rPr lang="zh-CN" altLang="en-US" sz="1050" dirty="0">
                  <a:solidFill>
                    <a:schemeClr val="bg1"/>
                  </a:solidFill>
                  <a:latin typeface="微软雅黑" pitchFamily="34" charset="-122"/>
                  <a:ea typeface="微软雅黑" pitchFamily="34" charset="-122"/>
                  <a:sym typeface="微软雅黑" panose="020B0503020204020204" pitchFamily="34" charset="-122"/>
                </a:rPr>
                <a:t>输入您的内容输入您的内容输入您的</a:t>
              </a:r>
              <a:endParaRPr lang="en-US" altLang="zh-CN" sz="1050" dirty="0">
                <a:solidFill>
                  <a:schemeClr val="bg1"/>
                </a:solidFill>
                <a:latin typeface="微软雅黑" pitchFamily="34" charset="-122"/>
                <a:ea typeface="微软雅黑" pitchFamily="34" charset="-122"/>
                <a:sym typeface="微软雅黑" panose="020B0503020204020204" pitchFamily="34" charset="-122"/>
              </a:endParaRPr>
            </a:p>
          </p:txBody>
        </p:sp>
        <p:sp>
          <p:nvSpPr>
            <p:cNvPr id="15" name="淘宝网Chenying0907出品 53"/>
            <p:cNvSpPr>
              <a:spLocks noChangeArrowheads="1"/>
            </p:cNvSpPr>
            <p:nvPr/>
          </p:nvSpPr>
          <p:spPr bwMode="auto">
            <a:xfrm>
              <a:off x="5053013" y="5692735"/>
              <a:ext cx="2862263" cy="983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43" tIns="91422" rIns="182843" bIns="91422">
              <a:spAutoFit/>
            </a:bodyPr>
            <a:lstStyle/>
            <a:p>
              <a:pPr algn="ctr"/>
              <a:r>
                <a:rPr lang="zh-CN" altLang="en-US" b="1" dirty="0">
                  <a:solidFill>
                    <a:schemeClr val="bg2"/>
                  </a:solidFill>
                  <a:latin typeface="微软雅黑" pitchFamily="34" charset="-122"/>
                  <a:ea typeface="微软雅黑" pitchFamily="34" charset="-122"/>
                  <a:sym typeface="微软雅黑" panose="020B0503020204020204" pitchFamily="34" charset="-122"/>
                </a:rPr>
                <a:t>标题文字</a:t>
              </a:r>
              <a:endParaRPr lang="id-ID" altLang="zh-CN" b="1" dirty="0">
                <a:solidFill>
                  <a:schemeClr val="bg2"/>
                </a:solidFill>
                <a:latin typeface="微软雅黑" pitchFamily="34" charset="-122"/>
                <a:ea typeface="微软雅黑" pitchFamily="34" charset="-122"/>
                <a:sym typeface="微软雅黑" panose="020B0503020204020204" pitchFamily="34" charset="-122"/>
              </a:endParaRPr>
            </a:p>
          </p:txBody>
        </p:sp>
      </p:grpSp>
      <p:grpSp>
        <p:nvGrpSpPr>
          <p:cNvPr id="16" name="淘宝网Chenying0907出品 15"/>
          <p:cNvGrpSpPr/>
          <p:nvPr/>
        </p:nvGrpSpPr>
        <p:grpSpPr>
          <a:xfrm>
            <a:off x="4256505" y="3655668"/>
            <a:ext cx="1616765" cy="2230471"/>
            <a:chOff x="7915272" y="6105525"/>
            <a:chExt cx="3421066" cy="4749800"/>
          </a:xfrm>
        </p:grpSpPr>
        <p:sp>
          <p:nvSpPr>
            <p:cNvPr id="17" name="淘宝网Chenying0907出品 127"/>
            <p:cNvSpPr>
              <a:spLocks/>
            </p:cNvSpPr>
            <p:nvPr/>
          </p:nvSpPr>
          <p:spPr bwMode="auto">
            <a:xfrm>
              <a:off x="7972425" y="6105525"/>
              <a:ext cx="3363913" cy="3363913"/>
            </a:xfrm>
            <a:custGeom>
              <a:avLst/>
              <a:gdLst>
                <a:gd name="T0" fmla="*/ 0 w 2528"/>
                <a:gd name="T1" fmla="*/ 1263 h 2527"/>
                <a:gd name="T2" fmla="*/ 0 w 2528"/>
                <a:gd name="T3" fmla="*/ 1263 h 2527"/>
                <a:gd name="T4" fmla="*/ 1264 w 2528"/>
                <a:gd name="T5" fmla="*/ 2527 h 2527"/>
                <a:gd name="T6" fmla="*/ 2528 w 2528"/>
                <a:gd name="T7" fmla="*/ 1263 h 2527"/>
                <a:gd name="T8" fmla="*/ 1264 w 2528"/>
                <a:gd name="T9" fmla="*/ 0 h 2527"/>
                <a:gd name="T10" fmla="*/ 0 w 2528"/>
                <a:gd name="T11" fmla="*/ 1263 h 2527"/>
              </a:gdLst>
              <a:ahLst/>
              <a:cxnLst>
                <a:cxn ang="0">
                  <a:pos x="T0" y="T1"/>
                </a:cxn>
                <a:cxn ang="0">
                  <a:pos x="T2" y="T3"/>
                </a:cxn>
                <a:cxn ang="0">
                  <a:pos x="T4" y="T5"/>
                </a:cxn>
                <a:cxn ang="0">
                  <a:pos x="T6" y="T7"/>
                </a:cxn>
                <a:cxn ang="0">
                  <a:pos x="T8" y="T9"/>
                </a:cxn>
                <a:cxn ang="0">
                  <a:pos x="T10" y="T11"/>
                </a:cxn>
              </a:cxnLst>
              <a:rect l="0" t="0" r="r" b="b"/>
              <a:pathLst>
                <a:path w="2528" h="2527">
                  <a:moveTo>
                    <a:pt x="0" y="1263"/>
                  </a:moveTo>
                  <a:lnTo>
                    <a:pt x="0" y="1263"/>
                  </a:lnTo>
                  <a:cubicBezTo>
                    <a:pt x="0" y="1961"/>
                    <a:pt x="566" y="2527"/>
                    <a:pt x="1264" y="2527"/>
                  </a:cubicBezTo>
                  <a:cubicBezTo>
                    <a:pt x="1962" y="2527"/>
                    <a:pt x="2528" y="1961"/>
                    <a:pt x="2528" y="1263"/>
                  </a:cubicBezTo>
                  <a:cubicBezTo>
                    <a:pt x="2528" y="565"/>
                    <a:pt x="1962" y="0"/>
                    <a:pt x="1264" y="0"/>
                  </a:cubicBezTo>
                  <a:cubicBezTo>
                    <a:pt x="566" y="0"/>
                    <a:pt x="0" y="565"/>
                    <a:pt x="0" y="1263"/>
                  </a:cubicBezTo>
                  <a:close/>
                </a:path>
              </a:pathLst>
            </a:custGeom>
            <a:solidFill>
              <a:schemeClr val="accent3"/>
            </a:solidFill>
            <a:ln w="0">
              <a:noFill/>
              <a:prstDash val="solid"/>
              <a:round/>
              <a:headEnd/>
              <a:tailEnd/>
            </a:ln>
          </p:spPr>
          <p:txBody>
            <a:bodyPr lIns="182843" tIns="91422" rIns="182843" bIns="91422"/>
            <a:lstStyle/>
            <a:p>
              <a:pPr defTabSz="684052">
                <a:defRPr/>
              </a:pPr>
              <a:endParaRPr lang="en-US" sz="1200">
                <a:latin typeface="微软雅黑" panose="020B0503020204020204" pitchFamily="34" charset="-122"/>
                <a:ea typeface="微软雅黑" panose="020B0503020204020204" pitchFamily="34" charset="-122"/>
                <a:cs typeface="Lato Light"/>
                <a:sym typeface="微软雅黑" panose="020B0503020204020204" pitchFamily="34" charset="-122"/>
              </a:endParaRPr>
            </a:p>
          </p:txBody>
        </p:sp>
        <p:sp>
          <p:nvSpPr>
            <p:cNvPr id="18" name="淘宝网Chenying0907出品 128"/>
            <p:cNvSpPr>
              <a:spLocks/>
            </p:cNvSpPr>
            <p:nvPr/>
          </p:nvSpPr>
          <p:spPr bwMode="auto">
            <a:xfrm>
              <a:off x="9450388" y="8458200"/>
              <a:ext cx="330200" cy="2397125"/>
            </a:xfrm>
            <a:prstGeom prst="triangle">
              <a:avLst>
                <a:gd name="adj" fmla="val 50000"/>
              </a:avLst>
            </a:prstGeom>
            <a:solidFill>
              <a:schemeClr val="tx2"/>
            </a:solidFill>
            <a:ln>
              <a:noFill/>
            </a:ln>
            <a:extLst>
              <a:ext uri="{91240B29-F687-4F45-9708-019B960494DF}">
                <a14:hiddenLine xmlns:a14="http://schemas.microsoft.com/office/drawing/2010/main" w="0">
                  <a:solidFill>
                    <a:srgbClr val="000000"/>
                  </a:solidFill>
                  <a:round/>
                  <a:headEnd/>
                  <a:tailEnd/>
                </a14:hiddenLine>
              </a:ext>
            </a:extLst>
          </p:spPr>
          <p:txBody>
            <a:bodyPr lIns="182843" tIns="91422" rIns="182843" bIns="91422"/>
            <a:lstStyle/>
            <a:p>
              <a:endParaRPr lang="zh-CN" altLang="zh-CN" sz="12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淘宝网Chenying0907出品 129"/>
            <p:cNvSpPr>
              <a:spLocks/>
            </p:cNvSpPr>
            <p:nvPr/>
          </p:nvSpPr>
          <p:spPr bwMode="auto">
            <a:xfrm rot="2925807">
              <a:off x="9846469" y="8732044"/>
              <a:ext cx="130175" cy="769937"/>
            </a:xfrm>
            <a:prstGeom prst="triangle">
              <a:avLst>
                <a:gd name="adj" fmla="val 50000"/>
              </a:avLst>
            </a:prstGeom>
            <a:solidFill>
              <a:schemeClr val="tx2"/>
            </a:solidFill>
            <a:ln>
              <a:noFill/>
            </a:ln>
            <a:extLst>
              <a:ext uri="{91240B29-F687-4F45-9708-019B960494DF}">
                <a14:hiddenLine xmlns:a14="http://schemas.microsoft.com/office/drawing/2010/main" w="0">
                  <a:solidFill>
                    <a:srgbClr val="000000"/>
                  </a:solidFill>
                  <a:round/>
                  <a:headEnd/>
                  <a:tailEnd/>
                </a14:hiddenLine>
              </a:ext>
            </a:extLst>
          </p:spPr>
          <p:txBody>
            <a:bodyPr lIns="182843" tIns="91422" rIns="182843" bIns="91422"/>
            <a:lstStyle/>
            <a:p>
              <a:endParaRPr lang="zh-CN" altLang="zh-CN" sz="12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淘宝网Chenying0907出品 130"/>
            <p:cNvSpPr>
              <a:spLocks/>
            </p:cNvSpPr>
            <p:nvPr/>
          </p:nvSpPr>
          <p:spPr bwMode="auto">
            <a:xfrm rot="-2896893">
              <a:off x="9140825" y="8355013"/>
              <a:ext cx="147638" cy="1046162"/>
            </a:xfrm>
            <a:prstGeom prst="triangle">
              <a:avLst>
                <a:gd name="adj" fmla="val 50000"/>
              </a:avLst>
            </a:prstGeom>
            <a:solidFill>
              <a:schemeClr val="tx2"/>
            </a:solidFill>
            <a:ln>
              <a:noFill/>
            </a:ln>
            <a:extLst>
              <a:ext uri="{91240B29-F687-4F45-9708-019B960494DF}">
                <a14:hiddenLine xmlns:a14="http://schemas.microsoft.com/office/drawing/2010/main" w="0">
                  <a:solidFill>
                    <a:srgbClr val="000000"/>
                  </a:solidFill>
                  <a:round/>
                  <a:headEnd/>
                  <a:tailEnd/>
                </a14:hiddenLine>
              </a:ext>
            </a:extLst>
          </p:spPr>
          <p:txBody>
            <a:bodyPr lIns="182843" tIns="91422" rIns="182843" bIns="91422"/>
            <a:lstStyle/>
            <a:p>
              <a:endParaRPr lang="zh-CN" altLang="zh-CN" sz="12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淘宝网Chenying0907出品 54"/>
            <p:cNvSpPr>
              <a:spLocks noChangeArrowheads="1"/>
            </p:cNvSpPr>
            <p:nvPr/>
          </p:nvSpPr>
          <p:spPr bwMode="auto">
            <a:xfrm>
              <a:off x="7915272" y="7264402"/>
              <a:ext cx="3421064" cy="1140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43" tIns="91422" rIns="182843" bIns="91422">
              <a:spAutoFit/>
            </a:bodyPr>
            <a:lstStyle/>
            <a:p>
              <a:pPr algn="ctr">
                <a:lnSpc>
                  <a:spcPct val="95000"/>
                </a:lnSpc>
              </a:pPr>
              <a:r>
                <a:rPr lang="zh-CN" altLang="en-US" sz="1200" dirty="0">
                  <a:solidFill>
                    <a:schemeClr val="bg1"/>
                  </a:solidFill>
                  <a:latin typeface="微软雅黑" pitchFamily="34" charset="-122"/>
                  <a:ea typeface="微软雅黑" pitchFamily="34" charset="-122"/>
                  <a:sym typeface="微软雅黑" panose="020B0503020204020204" pitchFamily="34" charset="-122"/>
                </a:rPr>
                <a:t>输入您的内容输入您的内容输入您的</a:t>
              </a:r>
              <a:endParaRPr lang="en-US" altLang="zh-CN" sz="1200" dirty="0">
                <a:solidFill>
                  <a:schemeClr val="bg1"/>
                </a:solidFill>
                <a:latin typeface="微软雅黑" pitchFamily="34" charset="-122"/>
                <a:ea typeface="微软雅黑" pitchFamily="34" charset="-122"/>
                <a:sym typeface="微软雅黑" panose="020B0503020204020204" pitchFamily="34" charset="-122"/>
              </a:endParaRPr>
            </a:p>
          </p:txBody>
        </p:sp>
        <p:sp>
          <p:nvSpPr>
            <p:cNvPr id="22" name="淘宝网Chenying0907出品 55"/>
            <p:cNvSpPr>
              <a:spLocks noChangeArrowheads="1"/>
            </p:cNvSpPr>
            <p:nvPr/>
          </p:nvSpPr>
          <p:spPr bwMode="auto">
            <a:xfrm>
              <a:off x="8135511" y="6342832"/>
              <a:ext cx="2860674" cy="983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43" tIns="91422" rIns="182843" bIns="91422">
              <a:spAutoFit/>
            </a:bodyPr>
            <a:lstStyle/>
            <a:p>
              <a:pPr algn="ctr"/>
              <a:r>
                <a:rPr lang="zh-CN" altLang="en-US" b="1" dirty="0">
                  <a:solidFill>
                    <a:schemeClr val="bg2"/>
                  </a:solidFill>
                  <a:latin typeface="微软雅黑" pitchFamily="34" charset="-122"/>
                  <a:ea typeface="微软雅黑" pitchFamily="34" charset="-122"/>
                  <a:sym typeface="微软雅黑" panose="020B0503020204020204" pitchFamily="34" charset="-122"/>
                </a:rPr>
                <a:t>标题文字</a:t>
              </a:r>
              <a:endParaRPr lang="id-ID" altLang="zh-CN" b="1" dirty="0">
                <a:solidFill>
                  <a:schemeClr val="bg2"/>
                </a:solidFill>
                <a:latin typeface="微软雅黑" pitchFamily="34" charset="-122"/>
                <a:ea typeface="微软雅黑" pitchFamily="34" charset="-122"/>
                <a:sym typeface="微软雅黑" panose="020B0503020204020204" pitchFamily="34" charset="-122"/>
              </a:endParaRPr>
            </a:p>
          </p:txBody>
        </p:sp>
      </p:grpSp>
      <p:grpSp>
        <p:nvGrpSpPr>
          <p:cNvPr id="23" name="淘宝网Chenying0907出品 22"/>
          <p:cNvGrpSpPr/>
          <p:nvPr/>
        </p:nvGrpSpPr>
        <p:grpSpPr>
          <a:xfrm>
            <a:off x="5477705" y="3162886"/>
            <a:ext cx="1891351" cy="2850708"/>
            <a:chOff x="11171238" y="4784725"/>
            <a:chExt cx="4002087" cy="6070600"/>
          </a:xfrm>
        </p:grpSpPr>
        <p:sp>
          <p:nvSpPr>
            <p:cNvPr id="24" name="淘宝网Chenying0907出品 127"/>
            <p:cNvSpPr>
              <a:spLocks/>
            </p:cNvSpPr>
            <p:nvPr/>
          </p:nvSpPr>
          <p:spPr bwMode="auto">
            <a:xfrm>
              <a:off x="11171238" y="4784725"/>
              <a:ext cx="4002087" cy="4002088"/>
            </a:xfrm>
            <a:custGeom>
              <a:avLst/>
              <a:gdLst>
                <a:gd name="T0" fmla="*/ 0 w 2528"/>
                <a:gd name="T1" fmla="*/ 1263 h 2527"/>
                <a:gd name="T2" fmla="*/ 0 w 2528"/>
                <a:gd name="T3" fmla="*/ 1263 h 2527"/>
                <a:gd name="T4" fmla="*/ 1264 w 2528"/>
                <a:gd name="T5" fmla="*/ 2527 h 2527"/>
                <a:gd name="T6" fmla="*/ 2528 w 2528"/>
                <a:gd name="T7" fmla="*/ 1263 h 2527"/>
                <a:gd name="T8" fmla="*/ 1264 w 2528"/>
                <a:gd name="T9" fmla="*/ 0 h 2527"/>
                <a:gd name="T10" fmla="*/ 0 w 2528"/>
                <a:gd name="T11" fmla="*/ 1263 h 2527"/>
              </a:gdLst>
              <a:ahLst/>
              <a:cxnLst>
                <a:cxn ang="0">
                  <a:pos x="T0" y="T1"/>
                </a:cxn>
                <a:cxn ang="0">
                  <a:pos x="T2" y="T3"/>
                </a:cxn>
                <a:cxn ang="0">
                  <a:pos x="T4" y="T5"/>
                </a:cxn>
                <a:cxn ang="0">
                  <a:pos x="T6" y="T7"/>
                </a:cxn>
                <a:cxn ang="0">
                  <a:pos x="T8" y="T9"/>
                </a:cxn>
                <a:cxn ang="0">
                  <a:pos x="T10" y="T11"/>
                </a:cxn>
              </a:cxnLst>
              <a:rect l="0" t="0" r="r" b="b"/>
              <a:pathLst>
                <a:path w="2528" h="2527">
                  <a:moveTo>
                    <a:pt x="0" y="1263"/>
                  </a:moveTo>
                  <a:lnTo>
                    <a:pt x="0" y="1263"/>
                  </a:lnTo>
                  <a:cubicBezTo>
                    <a:pt x="0" y="1961"/>
                    <a:pt x="566" y="2527"/>
                    <a:pt x="1264" y="2527"/>
                  </a:cubicBezTo>
                  <a:cubicBezTo>
                    <a:pt x="1962" y="2527"/>
                    <a:pt x="2528" y="1961"/>
                    <a:pt x="2528" y="1263"/>
                  </a:cubicBezTo>
                  <a:cubicBezTo>
                    <a:pt x="2528" y="565"/>
                    <a:pt x="1962" y="0"/>
                    <a:pt x="1264" y="0"/>
                  </a:cubicBezTo>
                  <a:cubicBezTo>
                    <a:pt x="566" y="0"/>
                    <a:pt x="0" y="565"/>
                    <a:pt x="0" y="1263"/>
                  </a:cubicBezTo>
                  <a:close/>
                </a:path>
              </a:pathLst>
            </a:cu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淘宝网Chenying0907出品 128"/>
            <p:cNvSpPr>
              <a:spLocks/>
            </p:cNvSpPr>
            <p:nvPr/>
          </p:nvSpPr>
          <p:spPr bwMode="auto">
            <a:xfrm>
              <a:off x="12957175" y="7394575"/>
              <a:ext cx="349250" cy="3460750"/>
            </a:xfrm>
            <a:prstGeom prst="triangle">
              <a:avLst>
                <a:gd name="adj" fmla="val 50000"/>
              </a:avLst>
            </a:prstGeom>
            <a:solidFill>
              <a:schemeClr val="tx2"/>
            </a:solidFill>
            <a:ln>
              <a:noFill/>
            </a:ln>
            <a:extLst>
              <a:ext uri="{91240B29-F687-4F45-9708-019B960494DF}">
                <a14:hiddenLine xmlns:a14="http://schemas.microsoft.com/office/drawing/2010/main" w="0">
                  <a:solidFill>
                    <a:srgbClr val="000000"/>
                  </a:solidFill>
                  <a:round/>
                  <a:headEnd/>
                  <a:tailEnd/>
                </a14:hiddenLine>
              </a:ext>
            </a:extLst>
          </p:spPr>
          <p:txBody>
            <a:bodyPr lIns="182843" tIns="91422" rIns="182843" bIns="91422"/>
            <a:lstStyle/>
            <a:p>
              <a:endParaRPr lang="zh-CN" altLang="zh-CN" sz="12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淘宝网Chenying0907出品 129"/>
            <p:cNvSpPr>
              <a:spLocks/>
            </p:cNvSpPr>
            <p:nvPr/>
          </p:nvSpPr>
          <p:spPr bwMode="auto">
            <a:xfrm rot="2925807">
              <a:off x="13361987" y="8101013"/>
              <a:ext cx="138113" cy="814388"/>
            </a:xfrm>
            <a:prstGeom prst="triangle">
              <a:avLst>
                <a:gd name="adj" fmla="val 50000"/>
              </a:avLst>
            </a:prstGeom>
            <a:solidFill>
              <a:schemeClr val="tx2"/>
            </a:solidFill>
            <a:ln>
              <a:noFill/>
            </a:ln>
            <a:extLst>
              <a:ext uri="{91240B29-F687-4F45-9708-019B960494DF}">
                <a14:hiddenLine xmlns:a14="http://schemas.microsoft.com/office/drawing/2010/main" w="0">
                  <a:solidFill>
                    <a:srgbClr val="000000"/>
                  </a:solidFill>
                  <a:round/>
                  <a:headEnd/>
                  <a:tailEnd/>
                </a14:hiddenLine>
              </a:ext>
            </a:extLst>
          </p:spPr>
          <p:txBody>
            <a:bodyPr lIns="182843" tIns="91422" rIns="182843" bIns="91422"/>
            <a:lstStyle/>
            <a:p>
              <a:endParaRPr lang="zh-CN" altLang="zh-CN" sz="12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淘宝网Chenying0907出品 130"/>
            <p:cNvSpPr>
              <a:spLocks/>
            </p:cNvSpPr>
            <p:nvPr/>
          </p:nvSpPr>
          <p:spPr bwMode="auto">
            <a:xfrm rot="-2896893">
              <a:off x="12655550" y="7658100"/>
              <a:ext cx="120650" cy="1104900"/>
            </a:xfrm>
            <a:prstGeom prst="triangle">
              <a:avLst>
                <a:gd name="adj" fmla="val 50000"/>
              </a:avLst>
            </a:prstGeom>
            <a:solidFill>
              <a:schemeClr val="tx2"/>
            </a:solidFill>
            <a:ln>
              <a:noFill/>
            </a:ln>
            <a:extLst>
              <a:ext uri="{91240B29-F687-4F45-9708-019B960494DF}">
                <a14:hiddenLine xmlns:a14="http://schemas.microsoft.com/office/drawing/2010/main" w="0">
                  <a:solidFill>
                    <a:srgbClr val="000000"/>
                  </a:solidFill>
                  <a:round/>
                  <a:headEnd/>
                  <a:tailEnd/>
                </a14:hiddenLine>
              </a:ext>
            </a:extLst>
          </p:spPr>
          <p:txBody>
            <a:bodyPr lIns="182843" tIns="91422" rIns="182843" bIns="91422"/>
            <a:lstStyle/>
            <a:p>
              <a:endParaRPr lang="zh-CN" altLang="zh-CN" sz="12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淘宝网Chenying0907出品 56"/>
            <p:cNvSpPr>
              <a:spLocks noChangeArrowheads="1"/>
            </p:cNvSpPr>
            <p:nvPr/>
          </p:nvSpPr>
          <p:spPr bwMode="auto">
            <a:xfrm>
              <a:off x="11421930" y="6121403"/>
              <a:ext cx="3433759" cy="1420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43" tIns="91422" rIns="182843" bIns="91422">
              <a:spAutoFit/>
            </a:bodyPr>
            <a:lstStyle/>
            <a:p>
              <a:pPr algn="ctr">
                <a:lnSpc>
                  <a:spcPct val="95000"/>
                </a:lnSpc>
              </a:pPr>
              <a:r>
                <a:rPr lang="zh-CN" altLang="en-US" sz="1100" dirty="0">
                  <a:solidFill>
                    <a:schemeClr val="bg1"/>
                  </a:solidFill>
                  <a:latin typeface="微软雅黑" pitchFamily="34" charset="-122"/>
                  <a:ea typeface="微软雅黑" pitchFamily="34" charset="-122"/>
                  <a:sym typeface="微软雅黑" panose="020B0503020204020204" pitchFamily="34" charset="-122"/>
                </a:rPr>
                <a:t>输入您的内容输入您的内容输入您的内容输入您的内容</a:t>
              </a:r>
              <a:endParaRPr lang="en-US" altLang="zh-CN" sz="1100" dirty="0">
                <a:solidFill>
                  <a:schemeClr val="bg1"/>
                </a:solidFill>
                <a:latin typeface="微软雅黑" pitchFamily="34" charset="-122"/>
                <a:ea typeface="微软雅黑" pitchFamily="34" charset="-122"/>
                <a:sym typeface="微软雅黑" panose="020B0503020204020204" pitchFamily="34" charset="-122"/>
              </a:endParaRPr>
            </a:p>
          </p:txBody>
        </p:sp>
        <p:sp>
          <p:nvSpPr>
            <p:cNvPr id="29" name="淘宝网Chenying0907出品 57"/>
            <p:cNvSpPr>
              <a:spLocks noChangeArrowheads="1"/>
            </p:cNvSpPr>
            <p:nvPr/>
          </p:nvSpPr>
          <p:spPr bwMode="auto">
            <a:xfrm>
              <a:off x="11790663" y="5153330"/>
              <a:ext cx="2862263" cy="983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43" tIns="91422" rIns="182843" bIns="91422">
              <a:spAutoFit/>
            </a:bodyPr>
            <a:lstStyle/>
            <a:p>
              <a:pPr algn="ctr"/>
              <a:r>
                <a:rPr lang="zh-CN" altLang="en-US" b="1" dirty="0">
                  <a:solidFill>
                    <a:schemeClr val="bg2"/>
                  </a:solidFill>
                  <a:latin typeface="微软雅黑" pitchFamily="34" charset="-122"/>
                  <a:ea typeface="微软雅黑" pitchFamily="34" charset="-122"/>
                  <a:sym typeface="微软雅黑" panose="020B0503020204020204" pitchFamily="34" charset="-122"/>
                </a:rPr>
                <a:t>标题文字</a:t>
              </a:r>
              <a:endParaRPr lang="id-ID" altLang="zh-CN" b="1" dirty="0">
                <a:solidFill>
                  <a:schemeClr val="bg2"/>
                </a:solidFill>
                <a:latin typeface="微软雅黑" pitchFamily="34" charset="-122"/>
                <a:ea typeface="微软雅黑" pitchFamily="34" charset="-122"/>
                <a:sym typeface="微软雅黑" panose="020B0503020204020204" pitchFamily="34" charset="-122"/>
              </a:endParaRPr>
            </a:p>
          </p:txBody>
        </p:sp>
      </p:grpSp>
      <p:grpSp>
        <p:nvGrpSpPr>
          <p:cNvPr id="30" name="淘宝网Chenying0907出品 29"/>
          <p:cNvGrpSpPr/>
          <p:nvPr/>
        </p:nvGrpSpPr>
        <p:grpSpPr>
          <a:xfrm>
            <a:off x="6940047" y="3561057"/>
            <a:ext cx="1742804" cy="2349000"/>
            <a:chOff x="15070138" y="5853113"/>
            <a:chExt cx="3687762" cy="5002212"/>
          </a:xfrm>
        </p:grpSpPr>
        <p:sp>
          <p:nvSpPr>
            <p:cNvPr id="31" name="淘宝网Chenying0907出品 127"/>
            <p:cNvSpPr>
              <a:spLocks/>
            </p:cNvSpPr>
            <p:nvPr/>
          </p:nvSpPr>
          <p:spPr bwMode="auto">
            <a:xfrm flipH="1">
              <a:off x="15070138" y="5853113"/>
              <a:ext cx="3687762" cy="3689350"/>
            </a:xfrm>
            <a:custGeom>
              <a:avLst/>
              <a:gdLst>
                <a:gd name="T0" fmla="*/ 0 w 2528"/>
                <a:gd name="T1" fmla="*/ 1263 h 2527"/>
                <a:gd name="T2" fmla="*/ 0 w 2528"/>
                <a:gd name="T3" fmla="*/ 1263 h 2527"/>
                <a:gd name="T4" fmla="*/ 1264 w 2528"/>
                <a:gd name="T5" fmla="*/ 2527 h 2527"/>
                <a:gd name="T6" fmla="*/ 2528 w 2528"/>
                <a:gd name="T7" fmla="*/ 1263 h 2527"/>
                <a:gd name="T8" fmla="*/ 1264 w 2528"/>
                <a:gd name="T9" fmla="*/ 0 h 2527"/>
                <a:gd name="T10" fmla="*/ 0 w 2528"/>
                <a:gd name="T11" fmla="*/ 1263 h 2527"/>
              </a:gdLst>
              <a:ahLst/>
              <a:cxnLst>
                <a:cxn ang="0">
                  <a:pos x="T0" y="T1"/>
                </a:cxn>
                <a:cxn ang="0">
                  <a:pos x="T2" y="T3"/>
                </a:cxn>
                <a:cxn ang="0">
                  <a:pos x="T4" y="T5"/>
                </a:cxn>
                <a:cxn ang="0">
                  <a:pos x="T6" y="T7"/>
                </a:cxn>
                <a:cxn ang="0">
                  <a:pos x="T8" y="T9"/>
                </a:cxn>
                <a:cxn ang="0">
                  <a:pos x="T10" y="T11"/>
                </a:cxn>
              </a:cxnLst>
              <a:rect l="0" t="0" r="r" b="b"/>
              <a:pathLst>
                <a:path w="2528" h="2527">
                  <a:moveTo>
                    <a:pt x="0" y="1263"/>
                  </a:moveTo>
                  <a:lnTo>
                    <a:pt x="0" y="1263"/>
                  </a:lnTo>
                  <a:cubicBezTo>
                    <a:pt x="0" y="1961"/>
                    <a:pt x="566" y="2527"/>
                    <a:pt x="1264" y="2527"/>
                  </a:cubicBezTo>
                  <a:cubicBezTo>
                    <a:pt x="1962" y="2527"/>
                    <a:pt x="2528" y="1961"/>
                    <a:pt x="2528" y="1263"/>
                  </a:cubicBezTo>
                  <a:cubicBezTo>
                    <a:pt x="2528" y="565"/>
                    <a:pt x="1962" y="0"/>
                    <a:pt x="1264" y="0"/>
                  </a:cubicBezTo>
                  <a:cubicBezTo>
                    <a:pt x="566" y="0"/>
                    <a:pt x="0" y="565"/>
                    <a:pt x="0" y="1263"/>
                  </a:cubicBezTo>
                  <a:close/>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淘宝网Chenying0907出品 128"/>
            <p:cNvSpPr>
              <a:spLocks/>
            </p:cNvSpPr>
            <p:nvPr/>
          </p:nvSpPr>
          <p:spPr bwMode="auto">
            <a:xfrm flipH="1">
              <a:off x="16805275" y="8166100"/>
              <a:ext cx="282575" cy="2689225"/>
            </a:xfrm>
            <a:prstGeom prst="triangle">
              <a:avLst>
                <a:gd name="adj" fmla="val 50000"/>
              </a:avLst>
            </a:prstGeom>
            <a:solidFill>
              <a:schemeClr val="tx2"/>
            </a:solidFill>
            <a:ln>
              <a:noFill/>
            </a:ln>
            <a:extLst>
              <a:ext uri="{91240B29-F687-4F45-9708-019B960494DF}">
                <a14:hiddenLine xmlns:a14="http://schemas.microsoft.com/office/drawing/2010/main" w="0">
                  <a:solidFill>
                    <a:srgbClr val="000000"/>
                  </a:solidFill>
                  <a:round/>
                  <a:headEnd/>
                  <a:tailEnd/>
                </a14:hiddenLine>
              </a:ext>
            </a:extLst>
          </p:spPr>
          <p:txBody>
            <a:bodyPr lIns="182843" tIns="91422" rIns="182843" bIns="91422"/>
            <a:lstStyle/>
            <a:p>
              <a:endParaRPr lang="zh-CN" altLang="zh-CN" sz="12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淘宝网Chenying0907出品 129"/>
            <p:cNvSpPr>
              <a:spLocks/>
            </p:cNvSpPr>
            <p:nvPr/>
          </p:nvSpPr>
          <p:spPr bwMode="auto">
            <a:xfrm rot="18674193" flipH="1">
              <a:off x="16510794" y="8544719"/>
              <a:ext cx="74612" cy="996950"/>
            </a:xfrm>
            <a:prstGeom prst="triangle">
              <a:avLst>
                <a:gd name="adj" fmla="val 50000"/>
              </a:avLst>
            </a:prstGeom>
            <a:solidFill>
              <a:schemeClr val="tx2"/>
            </a:solidFill>
            <a:ln>
              <a:noFill/>
            </a:ln>
            <a:extLst>
              <a:ext uri="{91240B29-F687-4F45-9708-019B960494DF}">
                <a14:hiddenLine xmlns:a14="http://schemas.microsoft.com/office/drawing/2010/main" w="0">
                  <a:solidFill>
                    <a:srgbClr val="000000"/>
                  </a:solidFill>
                  <a:round/>
                  <a:headEnd/>
                  <a:tailEnd/>
                </a14:hiddenLine>
              </a:ext>
            </a:extLst>
          </p:spPr>
          <p:txBody>
            <a:bodyPr lIns="182843" tIns="91422" rIns="182843" bIns="91422"/>
            <a:lstStyle/>
            <a:p>
              <a:endParaRPr lang="zh-CN" altLang="zh-CN" sz="12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淘宝网Chenying0907出品 130"/>
            <p:cNvSpPr>
              <a:spLocks/>
            </p:cNvSpPr>
            <p:nvPr/>
          </p:nvSpPr>
          <p:spPr bwMode="auto">
            <a:xfrm rot="2896893" flipH="1">
              <a:off x="17229931" y="8270082"/>
              <a:ext cx="106363" cy="895350"/>
            </a:xfrm>
            <a:prstGeom prst="triangle">
              <a:avLst>
                <a:gd name="adj" fmla="val 50000"/>
              </a:avLst>
            </a:prstGeom>
            <a:solidFill>
              <a:schemeClr val="tx2"/>
            </a:solidFill>
            <a:ln>
              <a:noFill/>
            </a:ln>
            <a:extLst>
              <a:ext uri="{91240B29-F687-4F45-9708-019B960494DF}">
                <a14:hiddenLine xmlns:a14="http://schemas.microsoft.com/office/drawing/2010/main" w="0">
                  <a:solidFill>
                    <a:srgbClr val="000000"/>
                  </a:solidFill>
                  <a:round/>
                  <a:headEnd/>
                  <a:tailEnd/>
                </a14:hiddenLine>
              </a:ext>
            </a:extLst>
          </p:spPr>
          <p:txBody>
            <a:bodyPr lIns="182843" tIns="91422" rIns="182843" bIns="91422"/>
            <a:lstStyle/>
            <a:p>
              <a:endParaRPr lang="zh-CN" altLang="zh-CN" sz="12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淘宝网Chenying0907出品 58"/>
            <p:cNvSpPr>
              <a:spLocks noChangeArrowheads="1"/>
            </p:cNvSpPr>
            <p:nvPr/>
          </p:nvSpPr>
          <p:spPr bwMode="auto">
            <a:xfrm>
              <a:off x="15173322" y="7159625"/>
              <a:ext cx="3584578" cy="1420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43" tIns="91422" rIns="182843" bIns="91422">
              <a:spAutoFit/>
            </a:bodyPr>
            <a:lstStyle/>
            <a:p>
              <a:pPr algn="ctr">
                <a:lnSpc>
                  <a:spcPct val="95000"/>
                </a:lnSpc>
              </a:pPr>
              <a:r>
                <a:rPr lang="zh-CN" altLang="en-US" sz="1100" dirty="0">
                  <a:solidFill>
                    <a:schemeClr val="bg1"/>
                  </a:solidFill>
                  <a:latin typeface="微软雅黑" pitchFamily="34" charset="-122"/>
                  <a:ea typeface="微软雅黑" pitchFamily="34" charset="-122"/>
                  <a:sym typeface="微软雅黑" panose="020B0503020204020204" pitchFamily="34" charset="-122"/>
                </a:rPr>
                <a:t>输入您的内容输入您的内容输入您的内容输入您的内容</a:t>
              </a:r>
              <a:endParaRPr lang="en-US" altLang="zh-CN" sz="1100" dirty="0">
                <a:solidFill>
                  <a:schemeClr val="bg1"/>
                </a:solidFill>
                <a:latin typeface="微软雅黑" pitchFamily="34" charset="-122"/>
                <a:ea typeface="微软雅黑" pitchFamily="34" charset="-122"/>
                <a:sym typeface="微软雅黑" panose="020B0503020204020204" pitchFamily="34" charset="-122"/>
              </a:endParaRPr>
            </a:p>
          </p:txBody>
        </p:sp>
        <p:sp>
          <p:nvSpPr>
            <p:cNvPr id="36" name="淘宝网Chenying0907出品 59"/>
            <p:cNvSpPr>
              <a:spLocks noChangeArrowheads="1"/>
            </p:cNvSpPr>
            <p:nvPr/>
          </p:nvSpPr>
          <p:spPr bwMode="auto">
            <a:xfrm>
              <a:off x="15482659" y="6238745"/>
              <a:ext cx="2862262" cy="983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43" tIns="91422" rIns="182843" bIns="91422">
              <a:spAutoFit/>
            </a:bodyPr>
            <a:lstStyle/>
            <a:p>
              <a:pPr algn="ctr"/>
              <a:r>
                <a:rPr lang="zh-CN" altLang="en-US" b="1" dirty="0">
                  <a:solidFill>
                    <a:schemeClr val="bg2"/>
                  </a:solidFill>
                  <a:latin typeface="微软雅黑" pitchFamily="34" charset="-122"/>
                  <a:ea typeface="微软雅黑" pitchFamily="34" charset="-122"/>
                  <a:sym typeface="微软雅黑" panose="020B0503020204020204" pitchFamily="34" charset="-122"/>
                </a:rPr>
                <a:t>标题文字</a:t>
              </a:r>
              <a:endParaRPr lang="id-ID" altLang="zh-CN" b="1" dirty="0">
                <a:solidFill>
                  <a:schemeClr val="bg2"/>
                </a:solidFill>
                <a:latin typeface="微软雅黑" pitchFamily="34" charset="-122"/>
                <a:ea typeface="微软雅黑" pitchFamily="34" charset="-122"/>
                <a:sym typeface="微软雅黑" panose="020B0503020204020204" pitchFamily="34" charset="-122"/>
              </a:endParaRPr>
            </a:p>
          </p:txBody>
        </p:sp>
      </p:grpSp>
      <p:grpSp>
        <p:nvGrpSpPr>
          <p:cNvPr id="37" name="淘宝网Chenying0907出品 36"/>
          <p:cNvGrpSpPr/>
          <p:nvPr/>
        </p:nvGrpSpPr>
        <p:grpSpPr>
          <a:xfrm>
            <a:off x="8164017" y="3219680"/>
            <a:ext cx="2108921" cy="2779143"/>
            <a:chOff x="18740438" y="4937125"/>
            <a:chExt cx="4462462" cy="5918200"/>
          </a:xfrm>
        </p:grpSpPr>
        <p:sp>
          <p:nvSpPr>
            <p:cNvPr id="38" name="淘宝网Chenying0907出品 127"/>
            <p:cNvSpPr>
              <a:spLocks/>
            </p:cNvSpPr>
            <p:nvPr/>
          </p:nvSpPr>
          <p:spPr bwMode="auto">
            <a:xfrm flipH="1">
              <a:off x="18740438" y="4937125"/>
              <a:ext cx="4462462" cy="4462463"/>
            </a:xfrm>
            <a:custGeom>
              <a:avLst/>
              <a:gdLst>
                <a:gd name="T0" fmla="*/ 0 w 2528"/>
                <a:gd name="T1" fmla="*/ 1263 h 2527"/>
                <a:gd name="T2" fmla="*/ 0 w 2528"/>
                <a:gd name="T3" fmla="*/ 1263 h 2527"/>
                <a:gd name="T4" fmla="*/ 1264 w 2528"/>
                <a:gd name="T5" fmla="*/ 2527 h 2527"/>
                <a:gd name="T6" fmla="*/ 2528 w 2528"/>
                <a:gd name="T7" fmla="*/ 1263 h 2527"/>
                <a:gd name="T8" fmla="*/ 1264 w 2528"/>
                <a:gd name="T9" fmla="*/ 0 h 2527"/>
                <a:gd name="T10" fmla="*/ 0 w 2528"/>
                <a:gd name="T11" fmla="*/ 1263 h 2527"/>
              </a:gdLst>
              <a:ahLst/>
              <a:cxnLst>
                <a:cxn ang="0">
                  <a:pos x="T0" y="T1"/>
                </a:cxn>
                <a:cxn ang="0">
                  <a:pos x="T2" y="T3"/>
                </a:cxn>
                <a:cxn ang="0">
                  <a:pos x="T4" y="T5"/>
                </a:cxn>
                <a:cxn ang="0">
                  <a:pos x="T6" y="T7"/>
                </a:cxn>
                <a:cxn ang="0">
                  <a:pos x="T8" y="T9"/>
                </a:cxn>
                <a:cxn ang="0">
                  <a:pos x="T10" y="T11"/>
                </a:cxn>
              </a:cxnLst>
              <a:rect l="0" t="0" r="r" b="b"/>
              <a:pathLst>
                <a:path w="2528" h="2527">
                  <a:moveTo>
                    <a:pt x="0" y="1263"/>
                  </a:moveTo>
                  <a:lnTo>
                    <a:pt x="0" y="1263"/>
                  </a:lnTo>
                  <a:cubicBezTo>
                    <a:pt x="0" y="1961"/>
                    <a:pt x="566" y="2527"/>
                    <a:pt x="1264" y="2527"/>
                  </a:cubicBezTo>
                  <a:cubicBezTo>
                    <a:pt x="1962" y="2527"/>
                    <a:pt x="2528" y="1961"/>
                    <a:pt x="2528" y="1263"/>
                  </a:cubicBezTo>
                  <a:cubicBezTo>
                    <a:pt x="2528" y="565"/>
                    <a:pt x="1962" y="0"/>
                    <a:pt x="1264" y="0"/>
                  </a:cubicBezTo>
                  <a:cubicBezTo>
                    <a:pt x="566" y="0"/>
                    <a:pt x="0" y="565"/>
                    <a:pt x="0" y="1263"/>
                  </a:cubicBezTo>
                  <a:close/>
                </a:path>
              </a:pathLst>
            </a:cu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淘宝网Chenying0907出品 128"/>
            <p:cNvSpPr>
              <a:spLocks/>
            </p:cNvSpPr>
            <p:nvPr/>
          </p:nvSpPr>
          <p:spPr bwMode="auto">
            <a:xfrm flipH="1">
              <a:off x="20862925" y="8166100"/>
              <a:ext cx="282575" cy="2689225"/>
            </a:xfrm>
            <a:prstGeom prst="triangle">
              <a:avLst>
                <a:gd name="adj" fmla="val 50000"/>
              </a:avLst>
            </a:prstGeom>
            <a:solidFill>
              <a:schemeClr val="tx2"/>
            </a:solidFill>
            <a:ln>
              <a:noFill/>
            </a:ln>
            <a:extLst>
              <a:ext uri="{91240B29-F687-4F45-9708-019B960494DF}">
                <a14:hiddenLine xmlns:a14="http://schemas.microsoft.com/office/drawing/2010/main" w="0">
                  <a:solidFill>
                    <a:srgbClr val="000000"/>
                  </a:solidFill>
                  <a:round/>
                  <a:headEnd/>
                  <a:tailEnd/>
                </a14:hiddenLine>
              </a:ext>
            </a:extLst>
          </p:spPr>
          <p:txBody>
            <a:bodyPr lIns="182843" tIns="91422" rIns="182843" bIns="91422"/>
            <a:lstStyle/>
            <a:p>
              <a:endParaRPr lang="zh-CN" altLang="zh-CN" sz="12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淘宝网Chenying0907出品 129"/>
            <p:cNvSpPr>
              <a:spLocks/>
            </p:cNvSpPr>
            <p:nvPr/>
          </p:nvSpPr>
          <p:spPr bwMode="auto">
            <a:xfrm rot="18674193" flipH="1">
              <a:off x="20568444" y="8544719"/>
              <a:ext cx="74612" cy="996950"/>
            </a:xfrm>
            <a:prstGeom prst="triangle">
              <a:avLst>
                <a:gd name="adj" fmla="val 50000"/>
              </a:avLst>
            </a:prstGeom>
            <a:solidFill>
              <a:schemeClr val="tx2"/>
            </a:solidFill>
            <a:ln>
              <a:noFill/>
            </a:ln>
            <a:extLst>
              <a:ext uri="{91240B29-F687-4F45-9708-019B960494DF}">
                <a14:hiddenLine xmlns:a14="http://schemas.microsoft.com/office/drawing/2010/main" w="0">
                  <a:solidFill>
                    <a:srgbClr val="000000"/>
                  </a:solidFill>
                  <a:round/>
                  <a:headEnd/>
                  <a:tailEnd/>
                </a14:hiddenLine>
              </a:ext>
            </a:extLst>
          </p:spPr>
          <p:txBody>
            <a:bodyPr lIns="182843" tIns="91422" rIns="182843" bIns="91422"/>
            <a:lstStyle/>
            <a:p>
              <a:endParaRPr lang="zh-CN" altLang="zh-CN" sz="12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淘宝网Chenying0907出品 130"/>
            <p:cNvSpPr>
              <a:spLocks/>
            </p:cNvSpPr>
            <p:nvPr/>
          </p:nvSpPr>
          <p:spPr bwMode="auto">
            <a:xfrm rot="2896893" flipH="1">
              <a:off x="21287581" y="8270082"/>
              <a:ext cx="106363" cy="895350"/>
            </a:xfrm>
            <a:prstGeom prst="triangle">
              <a:avLst>
                <a:gd name="adj" fmla="val 50000"/>
              </a:avLst>
            </a:prstGeom>
            <a:solidFill>
              <a:schemeClr val="tx2"/>
            </a:solidFill>
            <a:ln>
              <a:noFill/>
            </a:ln>
            <a:extLst>
              <a:ext uri="{91240B29-F687-4F45-9708-019B960494DF}">
                <a14:hiddenLine xmlns:a14="http://schemas.microsoft.com/office/drawing/2010/main" w="0">
                  <a:solidFill>
                    <a:srgbClr val="000000"/>
                  </a:solidFill>
                  <a:round/>
                  <a:headEnd/>
                  <a:tailEnd/>
                </a14:hiddenLine>
              </a:ext>
            </a:extLst>
          </p:spPr>
          <p:txBody>
            <a:bodyPr lIns="182843" tIns="91422" rIns="182843" bIns="91422"/>
            <a:lstStyle/>
            <a:p>
              <a:endParaRPr lang="zh-CN" altLang="zh-CN" sz="12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 name="淘宝网Chenying0907出品 60"/>
            <p:cNvSpPr>
              <a:spLocks noChangeArrowheads="1"/>
            </p:cNvSpPr>
            <p:nvPr/>
          </p:nvSpPr>
          <p:spPr bwMode="auto">
            <a:xfrm>
              <a:off x="18921918" y="6699250"/>
              <a:ext cx="4211277" cy="151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43" tIns="91422" rIns="182843" bIns="91422">
              <a:spAutoFit/>
            </a:bodyPr>
            <a:lstStyle/>
            <a:p>
              <a:pPr algn="ctr">
                <a:lnSpc>
                  <a:spcPct val="95000"/>
                </a:lnSpc>
              </a:pPr>
              <a:r>
                <a:rPr lang="zh-CN" altLang="en-US" sz="1200" dirty="0">
                  <a:solidFill>
                    <a:schemeClr val="bg1"/>
                  </a:solidFill>
                  <a:latin typeface="微软雅黑" pitchFamily="34" charset="-122"/>
                  <a:ea typeface="微软雅黑" pitchFamily="34" charset="-122"/>
                  <a:sym typeface="微软雅黑" panose="020B0503020204020204" pitchFamily="34" charset="-122"/>
                </a:rPr>
                <a:t>输入您的内容输入您的内容输入您的内容输入您的内容</a:t>
              </a:r>
              <a:endParaRPr lang="en-US" altLang="zh-CN" sz="1200" dirty="0">
                <a:solidFill>
                  <a:schemeClr val="bg1"/>
                </a:solidFill>
                <a:latin typeface="微软雅黑" pitchFamily="34" charset="-122"/>
                <a:ea typeface="微软雅黑" pitchFamily="34" charset="-122"/>
                <a:sym typeface="微软雅黑" panose="020B0503020204020204" pitchFamily="34" charset="-122"/>
              </a:endParaRPr>
            </a:p>
          </p:txBody>
        </p:sp>
        <p:sp>
          <p:nvSpPr>
            <p:cNvPr id="43" name="淘宝网Chenying0907出品 61"/>
            <p:cNvSpPr>
              <a:spLocks noChangeArrowheads="1"/>
            </p:cNvSpPr>
            <p:nvPr/>
          </p:nvSpPr>
          <p:spPr bwMode="auto">
            <a:xfrm>
              <a:off x="19307194" y="5657739"/>
              <a:ext cx="3546870" cy="983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43" tIns="91422" rIns="182843" bIns="91422">
              <a:spAutoFit/>
            </a:bodyPr>
            <a:lstStyle/>
            <a:p>
              <a:pPr algn="ctr"/>
              <a:r>
                <a:rPr lang="zh-CN" altLang="en-US" b="1" dirty="0">
                  <a:solidFill>
                    <a:schemeClr val="bg2"/>
                  </a:solidFill>
                  <a:latin typeface="微软雅黑" pitchFamily="34" charset="-122"/>
                  <a:ea typeface="微软雅黑" pitchFamily="34" charset="-122"/>
                  <a:sym typeface="微软雅黑" panose="020B0503020204020204" pitchFamily="34" charset="-122"/>
                </a:rPr>
                <a:t>标题文字</a:t>
              </a:r>
              <a:endParaRPr lang="id-ID" altLang="zh-CN" b="1" dirty="0">
                <a:solidFill>
                  <a:schemeClr val="bg2"/>
                </a:solidFill>
                <a:latin typeface="微软雅黑" pitchFamily="34" charset="-122"/>
                <a:ea typeface="微软雅黑" pitchFamily="34" charset="-122"/>
                <a:sym typeface="微软雅黑" panose="020B0503020204020204" pitchFamily="34" charset="-122"/>
              </a:endParaRPr>
            </a:p>
          </p:txBody>
        </p:sp>
      </p:grpSp>
      <p:sp>
        <p:nvSpPr>
          <p:cNvPr id="44" name="Shape 1204"/>
          <p:cNvSpPr/>
          <p:nvPr/>
        </p:nvSpPr>
        <p:spPr>
          <a:xfrm>
            <a:off x="1133416" y="1837638"/>
            <a:ext cx="9721080" cy="932563"/>
          </a:xfrm>
          <a:prstGeom prst="rect">
            <a:avLst/>
          </a:prstGeom>
          <a:noFill/>
          <a:extLst>
            <a:ext uri="{C572A759-6A51-4108-AA02-DFA0A04FC94B}">
              <ma14:wrappingTextBoxFlag xmlns:ma14="http://schemas.microsoft.com/office/mac/drawingml/2011/main" xmlns="" val="1"/>
            </a:ext>
          </a:extLst>
        </p:spPr>
        <p:txBody>
          <a:bodyPr wrap="square" rtlCol="0">
            <a:spAutoFit/>
          </a:bodyPr>
          <a:lstStyle/>
          <a:p>
            <a:pP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输入您的内容输入您的内容输入您的输入您的内容输入您的内容输入您的内容输入您的内容内容输入您的内容</a:t>
            </a:r>
            <a:r>
              <a:rPr lang="en-US" altLang="zh-CN" sz="1400" dirty="0">
                <a:solidFill>
                  <a:schemeClr val="tx2"/>
                </a:solidFill>
                <a:latin typeface="微软雅黑" pitchFamily="34" charset="-122"/>
                <a:ea typeface="微软雅黑" pitchFamily="34" charset="-122"/>
                <a:cs typeface="Lato Light"/>
                <a:sym typeface="微软雅黑" panose="020B0503020204020204" pitchFamily="34" charset="-122"/>
              </a:rPr>
              <a:t>.</a:t>
            </a: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输入您的内容输入您的内容输入您的输入您的内容输入您的内容输入您的内容输入您的内容内容输入您的内容 入您的内容输入您的内容输入您的内容内容输入您的</a:t>
            </a:r>
            <a:r>
              <a:rPr lang="zh-CN" altLang="en-US" sz="1400" dirty="0" smtClean="0">
                <a:solidFill>
                  <a:schemeClr val="tx2"/>
                </a:solidFill>
                <a:latin typeface="微软雅黑" pitchFamily="34" charset="-122"/>
                <a:ea typeface="微软雅黑" pitchFamily="34" charset="-122"/>
                <a:cs typeface="Lato Light"/>
                <a:sym typeface="微软雅黑" panose="020B0503020204020204" pitchFamily="34" charset="-122"/>
              </a:rPr>
              <a:t>内容</a:t>
            </a:r>
            <a:endParaRPr sz="14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sp>
        <p:nvSpPr>
          <p:cNvPr id="58" name="Shape 1435"/>
          <p:cNvSpPr txBox="1">
            <a:spLocks/>
          </p:cNvSpPr>
          <p:nvPr/>
        </p:nvSpPr>
        <p:spPr>
          <a:xfrm>
            <a:off x="9997133" y="6587724"/>
            <a:ext cx="292945" cy="284960"/>
          </a:xfrm>
          <a:prstGeom prst="rect">
            <a:avLst/>
          </a:prstGeom>
          <a:extLst>
            <a:ext uri="{C572A759-6A51-4108-AA02-DFA0A04FC94B}">
              <ma14:wrappingTextBoxFlag xmlns:ma14="http://schemas.microsoft.com/office/mac/drawingml/2011/main" xmlns="" val="1"/>
            </a:ext>
          </a:extLst>
        </p:spPr>
        <p:txBody>
          <a:bodyPr lIns="34209" tIns="17104" rIns="34209" bIns="17104"/>
          <a:lstStyle>
            <a:lvl1pPr algn="ctr" defTabSz="408473">
              <a:defRPr sz="3500">
                <a:latin typeface="+mn-lt"/>
                <a:ea typeface="+mn-ea"/>
                <a:cs typeface="+mn-cs"/>
                <a:sym typeface="Helvetica Light"/>
              </a:defRPr>
            </a:lvl1pPr>
            <a:lvl2pPr indent="159837" algn="ctr" defTabSz="408473">
              <a:defRPr sz="3500">
                <a:latin typeface="+mn-lt"/>
                <a:ea typeface="+mn-ea"/>
                <a:cs typeface="+mn-cs"/>
                <a:sym typeface="Helvetica Light"/>
              </a:defRPr>
            </a:lvl2pPr>
            <a:lvl3pPr indent="319674" algn="ctr" defTabSz="408473">
              <a:defRPr sz="3500">
                <a:latin typeface="+mn-lt"/>
                <a:ea typeface="+mn-ea"/>
                <a:cs typeface="+mn-cs"/>
                <a:sym typeface="Helvetica Light"/>
              </a:defRPr>
            </a:lvl3pPr>
            <a:lvl4pPr indent="479511" algn="ctr" defTabSz="408473">
              <a:defRPr sz="3500">
                <a:latin typeface="+mn-lt"/>
                <a:ea typeface="+mn-ea"/>
                <a:cs typeface="+mn-cs"/>
                <a:sym typeface="Helvetica Light"/>
              </a:defRPr>
            </a:lvl4pPr>
            <a:lvl5pPr indent="639348" algn="ctr" defTabSz="408473">
              <a:defRPr sz="3500">
                <a:latin typeface="+mn-lt"/>
                <a:ea typeface="+mn-ea"/>
                <a:cs typeface="+mn-cs"/>
                <a:sym typeface="Helvetica Light"/>
              </a:defRPr>
            </a:lvl5pPr>
            <a:lvl6pPr indent="799186" algn="ctr" defTabSz="408473">
              <a:defRPr sz="3500">
                <a:latin typeface="+mn-lt"/>
                <a:ea typeface="+mn-ea"/>
                <a:cs typeface="+mn-cs"/>
                <a:sym typeface="Helvetica Light"/>
              </a:defRPr>
            </a:lvl6pPr>
            <a:lvl7pPr indent="959023" algn="ctr" defTabSz="408473">
              <a:defRPr sz="3500">
                <a:latin typeface="+mn-lt"/>
                <a:ea typeface="+mn-ea"/>
                <a:cs typeface="+mn-cs"/>
                <a:sym typeface="Helvetica Light"/>
              </a:defRPr>
            </a:lvl7pPr>
            <a:lvl8pPr indent="1118860" algn="ctr" defTabSz="408473">
              <a:defRPr sz="3500">
                <a:latin typeface="+mn-lt"/>
                <a:ea typeface="+mn-ea"/>
                <a:cs typeface="+mn-cs"/>
                <a:sym typeface="Helvetica Light"/>
              </a:defRPr>
            </a:lvl8pPr>
            <a:lvl9pPr indent="1278697" algn="ctr" defTabSz="408473">
              <a:defRPr sz="3500">
                <a:latin typeface="+mn-lt"/>
                <a:ea typeface="+mn-ea"/>
                <a:cs typeface="+mn-cs"/>
                <a:sym typeface="Helvetica Light"/>
              </a:defRPr>
            </a:lvl9pPr>
          </a:lstStyle>
          <a:p>
            <a:pPr>
              <a:defRPr sz="1800">
                <a:solidFill>
                  <a:srgbClr val="000000"/>
                </a:solidFill>
              </a:defRPr>
            </a:pPr>
            <a:fld id="{86CB4B4D-7CA3-9044-876B-883B54F8677D}" type="slidenum">
              <a:rPr lang="en-US" altLang="zh-CN"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pPr>
                <a:defRPr sz="1800">
                  <a:solidFill>
                    <a:srgbClr val="000000"/>
                  </a:solidFill>
                </a:defRPr>
              </a:pPr>
              <a:t>21</a:t>
            </a:fld>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Title 20"/>
          <p:cNvSpPr txBox="1">
            <a:spLocks/>
          </p:cNvSpPr>
          <p:nvPr/>
        </p:nvSpPr>
        <p:spPr>
          <a:xfrm>
            <a:off x="1173030" y="1189443"/>
            <a:ext cx="2513509" cy="430887"/>
          </a:xfrm>
          <a:prstGeom prst="rect">
            <a:avLst/>
          </a:prstGeom>
        </p:spPr>
        <p:txBody>
          <a:bodyPr wrap="none" lIns="0" tIns="0" rIns="0" bIns="0" anchor="ctr">
            <a:spAutoFit/>
          </a:bodyPr>
          <a:lstStyle>
            <a:defPPr>
              <a:defRPr lang="zh-CN"/>
            </a:defPPr>
            <a:lvl1pPr defTabSz="1021227">
              <a:defRPr sz="2800" b="1">
                <a:latin typeface="微软雅黑" pitchFamily="34" charset="-122"/>
                <a:ea typeface="微软雅黑" pitchFamily="34" charset="-122"/>
              </a:defRPr>
            </a:lvl1pPr>
          </a:lstStyle>
          <a:p>
            <a:r>
              <a:rPr lang="zh-CN" altLang="en-US" dirty="0">
                <a:sym typeface="微软雅黑" panose="020B0503020204020204" pitchFamily="34" charset="-122"/>
              </a:rPr>
              <a:t>输入您的副标题</a:t>
            </a:r>
            <a:endParaRPr lang="en-US" altLang="zh-CN" dirty="0">
              <a:sym typeface="微软雅黑" panose="020B0503020204020204" pitchFamily="34" charset="-122"/>
            </a:endParaRPr>
          </a:p>
        </p:txBody>
      </p:sp>
      <p:sp>
        <p:nvSpPr>
          <p:cNvPr id="45" name="灯片编号占位符 44"/>
          <p:cNvSpPr>
            <a:spLocks noGrp="1"/>
          </p:cNvSpPr>
          <p:nvPr>
            <p:ph type="sldNum" sz="quarter" idx="4294967295"/>
          </p:nvPr>
        </p:nvSpPr>
        <p:spPr>
          <a:xfrm>
            <a:off x="11701463" y="6450013"/>
            <a:ext cx="490537" cy="365125"/>
          </a:xfrm>
        </p:spPr>
        <p:txBody>
          <a:bodyPr/>
          <a:lstStyle/>
          <a:p>
            <a:fld id="{4C768070-880A-4F19-BCFD-7D90584E8C07}" type="slidenum">
              <a:rPr lang="zh-CN" altLang="en-US" smtClean="0">
                <a:latin typeface="微软雅黑" panose="020B0503020204020204" pitchFamily="34" charset="-122"/>
                <a:ea typeface="微软雅黑" panose="020B0503020204020204" pitchFamily="34" charset="-122"/>
                <a:sym typeface="微软雅黑" panose="020B0503020204020204" pitchFamily="34" charset="-122"/>
              </a:rPr>
              <a:pPr/>
              <a:t>21</a:t>
            </a:fld>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644961389"/>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200"/>
                                  </p:stCondLst>
                                  <p:iterate>
                                    <p:tmAbs val="0"/>
                                  </p:iterate>
                                  <p:childTnLst>
                                    <p:set>
                                      <p:cBhvr>
                                        <p:cTn id="6" fill="hold"/>
                                        <p:tgtEl>
                                          <p:spTgt spid="44"/>
                                        </p:tgtEl>
                                        <p:attrNameLst>
                                          <p:attrName>style.visibility</p:attrName>
                                        </p:attrNameLst>
                                      </p:cBhvr>
                                      <p:to>
                                        <p:strVal val="visible"/>
                                      </p:to>
                                    </p:set>
                                    <p:anim calcmode="lin" valueType="num">
                                      <p:cBhvr>
                                        <p:cTn id="7" dur="700" fill="hold"/>
                                        <p:tgtEl>
                                          <p:spTgt spid="44"/>
                                        </p:tgtEl>
                                        <p:attrNameLst>
                                          <p:attrName>ppt_x</p:attrName>
                                        </p:attrNameLst>
                                      </p:cBhvr>
                                      <p:tavLst>
                                        <p:tav tm="0">
                                          <p:val>
                                            <p:strVal val="0-#ppt_w/2"/>
                                          </p:val>
                                        </p:tav>
                                        <p:tav tm="100000">
                                          <p:val>
                                            <p:strVal val="#ppt_x"/>
                                          </p:val>
                                        </p:tav>
                                      </p:tavLst>
                                    </p:anim>
                                    <p:anim calcmode="lin" valueType="num">
                                      <p:cBhvr>
                                        <p:cTn id="8" dur="700" fill="hold"/>
                                        <p:tgtEl>
                                          <p:spTgt spid="44"/>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20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par>
                                <p:cTn id="14" presetID="53" presetClass="entr" presetSubtype="16" fill="hold" nodeType="withEffect">
                                  <p:stCondLst>
                                    <p:cond delay="60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par>
                                <p:cTn id="19" presetID="53" presetClass="entr" presetSubtype="16" fill="hold" nodeType="withEffect">
                                  <p:stCondLst>
                                    <p:cond delay="100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fltVal val="0"/>
                                          </p:val>
                                        </p:tav>
                                        <p:tav tm="100000">
                                          <p:val>
                                            <p:strVal val="#ppt_h"/>
                                          </p:val>
                                        </p:tav>
                                      </p:tavLst>
                                    </p:anim>
                                    <p:animEffect transition="in" filter="fade">
                                      <p:cBhvr>
                                        <p:cTn id="23" dur="500"/>
                                        <p:tgtEl>
                                          <p:spTgt spid="16"/>
                                        </p:tgtEl>
                                      </p:cBhvr>
                                    </p:animEffect>
                                  </p:childTnLst>
                                </p:cTn>
                              </p:par>
                              <p:par>
                                <p:cTn id="24" presetID="53" presetClass="entr" presetSubtype="16" fill="hold" nodeType="withEffect">
                                  <p:stCondLst>
                                    <p:cond delay="700"/>
                                  </p:stCondLst>
                                  <p:childTnLst>
                                    <p:set>
                                      <p:cBhvr>
                                        <p:cTn id="25" dur="1" fill="hold">
                                          <p:stCondLst>
                                            <p:cond delay="0"/>
                                          </p:stCondLst>
                                        </p:cTn>
                                        <p:tgtEl>
                                          <p:spTgt spid="23"/>
                                        </p:tgtEl>
                                        <p:attrNameLst>
                                          <p:attrName>style.visibility</p:attrName>
                                        </p:attrNameLst>
                                      </p:cBhvr>
                                      <p:to>
                                        <p:strVal val="visible"/>
                                      </p:to>
                                    </p:set>
                                    <p:anim calcmode="lin" valueType="num">
                                      <p:cBhvr>
                                        <p:cTn id="26" dur="500" fill="hold"/>
                                        <p:tgtEl>
                                          <p:spTgt spid="23"/>
                                        </p:tgtEl>
                                        <p:attrNameLst>
                                          <p:attrName>ppt_w</p:attrName>
                                        </p:attrNameLst>
                                      </p:cBhvr>
                                      <p:tavLst>
                                        <p:tav tm="0">
                                          <p:val>
                                            <p:fltVal val="0"/>
                                          </p:val>
                                        </p:tav>
                                        <p:tav tm="100000">
                                          <p:val>
                                            <p:strVal val="#ppt_w"/>
                                          </p:val>
                                        </p:tav>
                                      </p:tavLst>
                                    </p:anim>
                                    <p:anim calcmode="lin" valueType="num">
                                      <p:cBhvr>
                                        <p:cTn id="27" dur="500" fill="hold"/>
                                        <p:tgtEl>
                                          <p:spTgt spid="23"/>
                                        </p:tgtEl>
                                        <p:attrNameLst>
                                          <p:attrName>ppt_h</p:attrName>
                                        </p:attrNameLst>
                                      </p:cBhvr>
                                      <p:tavLst>
                                        <p:tav tm="0">
                                          <p:val>
                                            <p:fltVal val="0"/>
                                          </p:val>
                                        </p:tav>
                                        <p:tav tm="100000">
                                          <p:val>
                                            <p:strVal val="#ppt_h"/>
                                          </p:val>
                                        </p:tav>
                                      </p:tavLst>
                                    </p:anim>
                                    <p:animEffect transition="in" filter="fade">
                                      <p:cBhvr>
                                        <p:cTn id="28" dur="500"/>
                                        <p:tgtEl>
                                          <p:spTgt spid="23"/>
                                        </p:tgtEl>
                                      </p:cBhvr>
                                    </p:animEffect>
                                  </p:childTnLst>
                                </p:cTn>
                              </p:par>
                              <p:par>
                                <p:cTn id="29" presetID="53" presetClass="entr" presetSubtype="16" fill="hold" nodeType="withEffect">
                                  <p:stCondLst>
                                    <p:cond delay="1400"/>
                                  </p:stCondLst>
                                  <p:childTnLst>
                                    <p:set>
                                      <p:cBhvr>
                                        <p:cTn id="30" dur="1" fill="hold">
                                          <p:stCondLst>
                                            <p:cond delay="0"/>
                                          </p:stCondLst>
                                        </p:cTn>
                                        <p:tgtEl>
                                          <p:spTgt spid="30"/>
                                        </p:tgtEl>
                                        <p:attrNameLst>
                                          <p:attrName>style.visibility</p:attrName>
                                        </p:attrNameLst>
                                      </p:cBhvr>
                                      <p:to>
                                        <p:strVal val="visible"/>
                                      </p:to>
                                    </p:set>
                                    <p:anim calcmode="lin" valueType="num">
                                      <p:cBhvr>
                                        <p:cTn id="31" dur="500" fill="hold"/>
                                        <p:tgtEl>
                                          <p:spTgt spid="30"/>
                                        </p:tgtEl>
                                        <p:attrNameLst>
                                          <p:attrName>ppt_w</p:attrName>
                                        </p:attrNameLst>
                                      </p:cBhvr>
                                      <p:tavLst>
                                        <p:tav tm="0">
                                          <p:val>
                                            <p:fltVal val="0"/>
                                          </p:val>
                                        </p:tav>
                                        <p:tav tm="100000">
                                          <p:val>
                                            <p:strVal val="#ppt_w"/>
                                          </p:val>
                                        </p:tav>
                                      </p:tavLst>
                                    </p:anim>
                                    <p:anim calcmode="lin" valueType="num">
                                      <p:cBhvr>
                                        <p:cTn id="32" dur="500" fill="hold"/>
                                        <p:tgtEl>
                                          <p:spTgt spid="30"/>
                                        </p:tgtEl>
                                        <p:attrNameLst>
                                          <p:attrName>ppt_h</p:attrName>
                                        </p:attrNameLst>
                                      </p:cBhvr>
                                      <p:tavLst>
                                        <p:tav tm="0">
                                          <p:val>
                                            <p:fltVal val="0"/>
                                          </p:val>
                                        </p:tav>
                                        <p:tav tm="100000">
                                          <p:val>
                                            <p:strVal val="#ppt_h"/>
                                          </p:val>
                                        </p:tav>
                                      </p:tavLst>
                                    </p:anim>
                                    <p:animEffect transition="in" filter="fade">
                                      <p:cBhvr>
                                        <p:cTn id="33" dur="500"/>
                                        <p:tgtEl>
                                          <p:spTgt spid="30"/>
                                        </p:tgtEl>
                                      </p:cBhvr>
                                    </p:animEffect>
                                  </p:childTnLst>
                                </p:cTn>
                              </p:par>
                              <p:par>
                                <p:cTn id="34" presetID="53" presetClass="entr" presetSubtype="16" fill="hold" nodeType="withEffect">
                                  <p:stCondLst>
                                    <p:cond delay="1100"/>
                                  </p:stCondLst>
                                  <p:childTnLst>
                                    <p:set>
                                      <p:cBhvr>
                                        <p:cTn id="35" dur="1" fill="hold">
                                          <p:stCondLst>
                                            <p:cond delay="0"/>
                                          </p:stCondLst>
                                        </p:cTn>
                                        <p:tgtEl>
                                          <p:spTgt spid="37"/>
                                        </p:tgtEl>
                                        <p:attrNameLst>
                                          <p:attrName>style.visibility</p:attrName>
                                        </p:attrNameLst>
                                      </p:cBhvr>
                                      <p:to>
                                        <p:strVal val="visible"/>
                                      </p:to>
                                    </p:set>
                                    <p:anim calcmode="lin" valueType="num">
                                      <p:cBhvr>
                                        <p:cTn id="36" dur="500" fill="hold"/>
                                        <p:tgtEl>
                                          <p:spTgt spid="37"/>
                                        </p:tgtEl>
                                        <p:attrNameLst>
                                          <p:attrName>ppt_w</p:attrName>
                                        </p:attrNameLst>
                                      </p:cBhvr>
                                      <p:tavLst>
                                        <p:tav tm="0">
                                          <p:val>
                                            <p:fltVal val="0"/>
                                          </p:val>
                                        </p:tav>
                                        <p:tav tm="100000">
                                          <p:val>
                                            <p:strVal val="#ppt_w"/>
                                          </p:val>
                                        </p:tav>
                                      </p:tavLst>
                                    </p:anim>
                                    <p:anim calcmode="lin" valueType="num">
                                      <p:cBhvr>
                                        <p:cTn id="37" dur="500" fill="hold"/>
                                        <p:tgtEl>
                                          <p:spTgt spid="37"/>
                                        </p:tgtEl>
                                        <p:attrNameLst>
                                          <p:attrName>ppt_h</p:attrName>
                                        </p:attrNameLst>
                                      </p:cBhvr>
                                      <p:tavLst>
                                        <p:tav tm="0">
                                          <p:val>
                                            <p:fltVal val="0"/>
                                          </p:val>
                                        </p:tav>
                                        <p:tav tm="100000">
                                          <p:val>
                                            <p:strVal val="#ppt_h"/>
                                          </p:val>
                                        </p:tav>
                                      </p:tavLst>
                                    </p:anim>
                                    <p:animEffect transition="in" filter="fade">
                                      <p:cBhvr>
                                        <p:cTn id="3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Diamond 3"/>
          <p:cNvSpPr/>
          <p:nvPr/>
        </p:nvSpPr>
        <p:spPr>
          <a:xfrm>
            <a:off x="3998726" y="1267045"/>
            <a:ext cx="3516180" cy="3494564"/>
          </a:xfrm>
          <a:prstGeom prst="diamond">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 name="淘宝网Chenying0907出品 2"/>
          <p:cNvGrpSpPr/>
          <p:nvPr/>
        </p:nvGrpSpPr>
        <p:grpSpPr>
          <a:xfrm>
            <a:off x="1393832" y="1427377"/>
            <a:ext cx="2687612" cy="1383826"/>
            <a:chOff x="946407" y="4951210"/>
            <a:chExt cx="7165719" cy="3713125"/>
          </a:xfrm>
        </p:grpSpPr>
        <p:sp>
          <p:nvSpPr>
            <p:cNvPr id="4" name="TextBox 62"/>
            <p:cNvSpPr txBox="1">
              <a:spLocks noChangeArrowheads="1"/>
            </p:cNvSpPr>
            <p:nvPr/>
          </p:nvSpPr>
          <p:spPr bwMode="auto">
            <a:xfrm>
              <a:off x="946407" y="5889624"/>
              <a:ext cx="7165719" cy="2774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19419" tIns="109710" rIns="219419" bIns="109710">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gn="r">
                <a:lnSpc>
                  <a:spcPct val="110000"/>
                </a:lnSpc>
              </a:pPr>
              <a:r>
                <a:rPr lang="zh-CN" altLang="en-US" sz="1200" dirty="0">
                  <a:solidFill>
                    <a:schemeClr val="tx2"/>
                  </a:solidFill>
                  <a:latin typeface="微软雅黑" pitchFamily="34" charset="-122"/>
                  <a:ea typeface="微软雅黑" pitchFamily="34" charset="-122"/>
                  <a:sym typeface="微软雅黑" panose="020B0503020204020204" pitchFamily="34" charset="-122"/>
                </a:rPr>
                <a:t>输入您的内容输入您的内容输输入您的内容输入您的内容输入您的内容输入您的内容</a:t>
              </a:r>
              <a:endParaRPr lang="en-US" altLang="zh-CN" sz="1200" dirty="0">
                <a:solidFill>
                  <a:schemeClr val="tx2"/>
                </a:solidFill>
                <a:latin typeface="微软雅黑" pitchFamily="34" charset="-122"/>
                <a:ea typeface="微软雅黑" pitchFamily="34" charset="-122"/>
                <a:sym typeface="微软雅黑" panose="020B0503020204020204" pitchFamily="34" charset="-122"/>
              </a:endParaRPr>
            </a:p>
            <a:p>
              <a:pPr algn="r">
                <a:lnSpc>
                  <a:spcPct val="110000"/>
                </a:lnSpc>
              </a:pPr>
              <a:r>
                <a:rPr lang="zh-CN" altLang="en-US" sz="1200" dirty="0">
                  <a:solidFill>
                    <a:schemeClr val="tx2"/>
                  </a:solidFill>
                  <a:latin typeface="微软雅黑" pitchFamily="34" charset="-122"/>
                  <a:ea typeface="微软雅黑" pitchFamily="34" charset="-122"/>
                  <a:sym typeface="微软雅黑" panose="020B0503020204020204" pitchFamily="34" charset="-122"/>
                </a:rPr>
                <a:t>入您的内容输入您的内容</a:t>
              </a:r>
              <a:endParaRPr lang="en-US" altLang="zh-CN" sz="1200" dirty="0">
                <a:solidFill>
                  <a:schemeClr val="tx2"/>
                </a:solidFill>
                <a:latin typeface="微软雅黑" pitchFamily="34" charset="-122"/>
                <a:ea typeface="微软雅黑" pitchFamily="34" charset="-122"/>
                <a:sym typeface="微软雅黑" panose="020B0503020204020204" pitchFamily="34" charset="-122"/>
              </a:endParaRPr>
            </a:p>
          </p:txBody>
        </p:sp>
        <p:sp>
          <p:nvSpPr>
            <p:cNvPr id="5" name="TextBox 63"/>
            <p:cNvSpPr txBox="1">
              <a:spLocks noChangeArrowheads="1"/>
            </p:cNvSpPr>
            <p:nvPr/>
          </p:nvSpPr>
          <p:spPr bwMode="auto">
            <a:xfrm>
              <a:off x="4565951" y="4951210"/>
              <a:ext cx="3446302" cy="1238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gn="ctr"/>
              <a:r>
                <a:rPr lang="zh-CN" altLang="en-US" sz="1800" b="1" dirty="0">
                  <a:latin typeface="微软雅黑" pitchFamily="34" charset="-122"/>
                  <a:ea typeface="微软雅黑" pitchFamily="34" charset="-122"/>
                  <a:sym typeface="微软雅黑" panose="020B0503020204020204" pitchFamily="34" charset="-122"/>
                </a:rPr>
                <a:t>标题文字</a:t>
              </a:r>
              <a:endParaRPr lang="id-ID" altLang="zh-CN" sz="1800" b="1" dirty="0">
                <a:latin typeface="微软雅黑" pitchFamily="34" charset="-122"/>
                <a:ea typeface="微软雅黑" pitchFamily="34" charset="-122"/>
                <a:sym typeface="微软雅黑" panose="020B0503020204020204" pitchFamily="34" charset="-122"/>
              </a:endParaRPr>
            </a:p>
          </p:txBody>
        </p:sp>
      </p:grpSp>
      <p:grpSp>
        <p:nvGrpSpPr>
          <p:cNvPr id="6" name="淘宝网Chenying0907出品 5"/>
          <p:cNvGrpSpPr/>
          <p:nvPr/>
        </p:nvGrpSpPr>
        <p:grpSpPr>
          <a:xfrm>
            <a:off x="1258496" y="2916700"/>
            <a:ext cx="2818186" cy="1387344"/>
            <a:chOff x="585568" y="8281870"/>
            <a:chExt cx="7513858" cy="3722565"/>
          </a:xfrm>
        </p:grpSpPr>
        <p:sp>
          <p:nvSpPr>
            <p:cNvPr id="7" name="TextBox 80"/>
            <p:cNvSpPr txBox="1">
              <a:spLocks noChangeArrowheads="1"/>
            </p:cNvSpPr>
            <p:nvPr/>
          </p:nvSpPr>
          <p:spPr bwMode="auto">
            <a:xfrm>
              <a:off x="585568" y="9229724"/>
              <a:ext cx="7513858" cy="2774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19419" tIns="109710" rIns="219419" bIns="109710">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gn="r">
                <a:lnSpc>
                  <a:spcPct val="110000"/>
                </a:lnSpc>
              </a:pPr>
              <a:r>
                <a:rPr lang="zh-CN" altLang="en-US" sz="1200" dirty="0">
                  <a:solidFill>
                    <a:schemeClr val="tx2"/>
                  </a:solidFill>
                  <a:latin typeface="微软雅黑" pitchFamily="34" charset="-122"/>
                  <a:ea typeface="微软雅黑" pitchFamily="34" charset="-122"/>
                  <a:sym typeface="微软雅黑" panose="020B0503020204020204" pitchFamily="34" charset="-122"/>
                </a:rPr>
                <a:t>输入您的内容输入您的内容输输入您的内容输入您的内容输入您的内容输入您的内容</a:t>
              </a:r>
              <a:endParaRPr lang="en-US" altLang="zh-CN" sz="1200" dirty="0">
                <a:solidFill>
                  <a:schemeClr val="tx2"/>
                </a:solidFill>
                <a:latin typeface="微软雅黑" pitchFamily="34" charset="-122"/>
                <a:ea typeface="微软雅黑" pitchFamily="34" charset="-122"/>
                <a:sym typeface="微软雅黑" panose="020B0503020204020204" pitchFamily="34" charset="-122"/>
              </a:endParaRPr>
            </a:p>
            <a:p>
              <a:pPr algn="r">
                <a:lnSpc>
                  <a:spcPct val="110000"/>
                </a:lnSpc>
              </a:pPr>
              <a:r>
                <a:rPr lang="zh-CN" altLang="en-US" sz="1200" dirty="0">
                  <a:solidFill>
                    <a:schemeClr val="tx2"/>
                  </a:solidFill>
                  <a:latin typeface="微软雅黑" pitchFamily="34" charset="-122"/>
                  <a:ea typeface="微软雅黑" pitchFamily="34" charset="-122"/>
                  <a:sym typeface="微软雅黑" panose="020B0503020204020204" pitchFamily="34" charset="-122"/>
                </a:rPr>
                <a:t>入您的内容输入您的内容</a:t>
              </a:r>
              <a:endParaRPr lang="en-US" altLang="zh-CN" sz="1200" dirty="0">
                <a:solidFill>
                  <a:schemeClr val="tx2"/>
                </a:solidFill>
                <a:latin typeface="微软雅黑" pitchFamily="34" charset="-122"/>
                <a:ea typeface="微软雅黑" pitchFamily="34" charset="-122"/>
                <a:sym typeface="微软雅黑" panose="020B0503020204020204" pitchFamily="34" charset="-122"/>
              </a:endParaRPr>
            </a:p>
          </p:txBody>
        </p:sp>
        <p:sp>
          <p:nvSpPr>
            <p:cNvPr id="8" name="TextBox 81"/>
            <p:cNvSpPr txBox="1">
              <a:spLocks noChangeArrowheads="1"/>
            </p:cNvSpPr>
            <p:nvPr/>
          </p:nvSpPr>
          <p:spPr bwMode="auto">
            <a:xfrm>
              <a:off x="4614754" y="8281870"/>
              <a:ext cx="3446303" cy="1238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gn="ctr"/>
              <a:r>
                <a:rPr lang="zh-CN" altLang="en-US" sz="1800" b="1" dirty="0">
                  <a:latin typeface="微软雅黑" pitchFamily="34" charset="-122"/>
                  <a:ea typeface="微软雅黑" pitchFamily="34" charset="-122"/>
                  <a:sym typeface="微软雅黑" panose="020B0503020204020204" pitchFamily="34" charset="-122"/>
                </a:rPr>
                <a:t>标题文字</a:t>
              </a:r>
              <a:endParaRPr lang="id-ID" altLang="zh-CN" sz="1800" b="1" dirty="0">
                <a:latin typeface="微软雅黑" pitchFamily="34" charset="-122"/>
                <a:ea typeface="微软雅黑" pitchFamily="34" charset="-122"/>
                <a:sym typeface="微软雅黑" panose="020B0503020204020204" pitchFamily="34" charset="-122"/>
              </a:endParaRPr>
            </a:p>
          </p:txBody>
        </p:sp>
      </p:grpSp>
      <p:grpSp>
        <p:nvGrpSpPr>
          <p:cNvPr id="9" name="淘宝网Chenying0907出品 8"/>
          <p:cNvGrpSpPr/>
          <p:nvPr/>
        </p:nvGrpSpPr>
        <p:grpSpPr>
          <a:xfrm>
            <a:off x="7420459" y="1469841"/>
            <a:ext cx="3264858" cy="1176762"/>
            <a:chOff x="15004389" y="4956999"/>
            <a:chExt cx="8704774" cy="3157523"/>
          </a:xfrm>
        </p:grpSpPr>
        <p:sp>
          <p:nvSpPr>
            <p:cNvPr id="10" name="TextBox 83"/>
            <p:cNvSpPr txBox="1">
              <a:spLocks noChangeArrowheads="1"/>
            </p:cNvSpPr>
            <p:nvPr/>
          </p:nvSpPr>
          <p:spPr bwMode="auto">
            <a:xfrm>
              <a:off x="15004389" y="5884865"/>
              <a:ext cx="8704774" cy="2229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19419" tIns="109710" rIns="219419" bIns="109710">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gn="l">
                <a:lnSpc>
                  <a:spcPct val="110000"/>
                </a:lnSpc>
              </a:pPr>
              <a:r>
                <a:rPr lang="zh-CN" altLang="en-US" sz="1200" dirty="0">
                  <a:solidFill>
                    <a:schemeClr val="tx2"/>
                  </a:solidFill>
                  <a:latin typeface="微软雅黑" pitchFamily="34" charset="-122"/>
                  <a:ea typeface="微软雅黑" pitchFamily="34" charset="-122"/>
                  <a:sym typeface="微软雅黑" panose="020B0503020204020204" pitchFamily="34" charset="-122"/>
                </a:rPr>
                <a:t>输入您的内容输入您的内容输输入您的内容输入您的内容输入您的内容输入您的内容入您的内容输入您的内容</a:t>
              </a:r>
              <a:endParaRPr lang="en-US" altLang="zh-CN" sz="1200" dirty="0">
                <a:solidFill>
                  <a:schemeClr val="tx2"/>
                </a:solidFill>
                <a:latin typeface="微软雅黑" pitchFamily="34" charset="-122"/>
                <a:ea typeface="微软雅黑" pitchFamily="34" charset="-122"/>
                <a:sym typeface="微软雅黑" panose="020B0503020204020204" pitchFamily="34" charset="-122"/>
              </a:endParaRPr>
            </a:p>
          </p:txBody>
        </p:sp>
        <p:sp>
          <p:nvSpPr>
            <p:cNvPr id="11" name="TextBox 84"/>
            <p:cNvSpPr txBox="1">
              <a:spLocks noChangeArrowheads="1"/>
            </p:cNvSpPr>
            <p:nvPr/>
          </p:nvSpPr>
          <p:spPr bwMode="auto">
            <a:xfrm>
              <a:off x="15187275" y="4956999"/>
              <a:ext cx="3446302" cy="1238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gn="ctr"/>
              <a:r>
                <a:rPr lang="zh-CN" altLang="en-US" sz="1800" b="1" dirty="0">
                  <a:latin typeface="微软雅黑" pitchFamily="34" charset="-122"/>
                  <a:ea typeface="微软雅黑" pitchFamily="34" charset="-122"/>
                  <a:sym typeface="微软雅黑" panose="020B0503020204020204" pitchFamily="34" charset="-122"/>
                </a:rPr>
                <a:t>标题文字</a:t>
              </a:r>
              <a:endParaRPr lang="id-ID" altLang="zh-CN" sz="1800" b="1" dirty="0">
                <a:latin typeface="微软雅黑" pitchFamily="34" charset="-122"/>
                <a:ea typeface="微软雅黑" pitchFamily="34" charset="-122"/>
                <a:sym typeface="微软雅黑" panose="020B0503020204020204" pitchFamily="34" charset="-122"/>
              </a:endParaRPr>
            </a:p>
          </p:txBody>
        </p:sp>
      </p:grpSp>
      <p:grpSp>
        <p:nvGrpSpPr>
          <p:cNvPr id="12" name="淘宝网Chenying0907出品 11"/>
          <p:cNvGrpSpPr/>
          <p:nvPr/>
        </p:nvGrpSpPr>
        <p:grpSpPr>
          <a:xfrm>
            <a:off x="7466419" y="2932213"/>
            <a:ext cx="3168072" cy="1220840"/>
            <a:chOff x="14914561" y="8215339"/>
            <a:chExt cx="8446725" cy="3275791"/>
          </a:xfrm>
        </p:grpSpPr>
        <p:sp>
          <p:nvSpPr>
            <p:cNvPr id="13" name="TextBox 88"/>
            <p:cNvSpPr txBox="1">
              <a:spLocks noChangeArrowheads="1"/>
            </p:cNvSpPr>
            <p:nvPr/>
          </p:nvSpPr>
          <p:spPr bwMode="auto">
            <a:xfrm>
              <a:off x="14914561" y="9261476"/>
              <a:ext cx="8446725" cy="2229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19419" tIns="109710" rIns="219419" bIns="109710">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gn="l">
                <a:lnSpc>
                  <a:spcPct val="110000"/>
                </a:lnSpc>
              </a:pPr>
              <a:r>
                <a:rPr lang="zh-CN" altLang="en-US" sz="1200" dirty="0">
                  <a:solidFill>
                    <a:schemeClr val="tx2"/>
                  </a:solidFill>
                  <a:latin typeface="微软雅黑" pitchFamily="34" charset="-122"/>
                  <a:ea typeface="微软雅黑" pitchFamily="34" charset="-122"/>
                  <a:sym typeface="微软雅黑" panose="020B0503020204020204" pitchFamily="34" charset="-122"/>
                </a:rPr>
                <a:t>输入您的内容输入您的内容输输入您的内容输入您的内容输入您的内容输入您的内容入您的内容输入您的内容</a:t>
              </a:r>
              <a:endParaRPr lang="en-US" altLang="zh-CN" sz="1200" dirty="0">
                <a:solidFill>
                  <a:schemeClr val="tx2"/>
                </a:solidFill>
                <a:latin typeface="微软雅黑" pitchFamily="34" charset="-122"/>
                <a:ea typeface="微软雅黑" pitchFamily="34" charset="-122"/>
                <a:sym typeface="微软雅黑" panose="020B0503020204020204" pitchFamily="34" charset="-122"/>
              </a:endParaRPr>
            </a:p>
          </p:txBody>
        </p:sp>
        <p:sp>
          <p:nvSpPr>
            <p:cNvPr id="14" name="TextBox 89"/>
            <p:cNvSpPr txBox="1">
              <a:spLocks noChangeArrowheads="1"/>
            </p:cNvSpPr>
            <p:nvPr/>
          </p:nvSpPr>
          <p:spPr bwMode="auto">
            <a:xfrm>
              <a:off x="15047428" y="8215339"/>
              <a:ext cx="3446303" cy="123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gn="ctr"/>
              <a:r>
                <a:rPr lang="zh-CN" altLang="en-US" sz="1800" b="1" dirty="0">
                  <a:latin typeface="微软雅黑" pitchFamily="34" charset="-122"/>
                  <a:ea typeface="微软雅黑" pitchFamily="34" charset="-122"/>
                  <a:sym typeface="微软雅黑" panose="020B0503020204020204" pitchFamily="34" charset="-122"/>
                </a:rPr>
                <a:t>标题文字</a:t>
              </a:r>
              <a:endParaRPr lang="id-ID" altLang="zh-CN" sz="1800" b="1" dirty="0">
                <a:latin typeface="微软雅黑" pitchFamily="34" charset="-122"/>
                <a:ea typeface="微软雅黑" pitchFamily="34" charset="-122"/>
                <a:sym typeface="微软雅黑" panose="020B0503020204020204" pitchFamily="34" charset="-122"/>
              </a:endParaRPr>
            </a:p>
          </p:txBody>
        </p:sp>
      </p:grpSp>
      <p:grpSp>
        <p:nvGrpSpPr>
          <p:cNvPr id="15" name="淘宝网Chenying0907出品 14"/>
          <p:cNvGrpSpPr/>
          <p:nvPr/>
        </p:nvGrpSpPr>
        <p:grpSpPr>
          <a:xfrm>
            <a:off x="4297423" y="3074734"/>
            <a:ext cx="1360184" cy="1351552"/>
            <a:chOff x="8450263" y="7888288"/>
            <a:chExt cx="3113087" cy="3113087"/>
          </a:xfrm>
        </p:grpSpPr>
        <p:sp>
          <p:nvSpPr>
            <p:cNvPr id="16" name="淘宝网Chenying0907出品 6"/>
            <p:cNvSpPr/>
            <p:nvPr/>
          </p:nvSpPr>
          <p:spPr>
            <a:xfrm>
              <a:off x="8450263" y="7888288"/>
              <a:ext cx="3113087" cy="3113087"/>
            </a:xfrm>
            <a:custGeom>
              <a:avLst/>
              <a:gdLst>
                <a:gd name="connsiteX0" fmla="*/ 0 w 4225459"/>
                <a:gd name="connsiteY0" fmla="*/ 704257 h 4225459"/>
                <a:gd name="connsiteX1" fmla="*/ 704257 w 4225459"/>
                <a:gd name="connsiteY1" fmla="*/ 0 h 4225459"/>
                <a:gd name="connsiteX2" fmla="*/ 3521202 w 4225459"/>
                <a:gd name="connsiteY2" fmla="*/ 0 h 4225459"/>
                <a:gd name="connsiteX3" fmla="*/ 4225459 w 4225459"/>
                <a:gd name="connsiteY3" fmla="*/ 704257 h 4225459"/>
                <a:gd name="connsiteX4" fmla="*/ 4225459 w 4225459"/>
                <a:gd name="connsiteY4" fmla="*/ 3521202 h 4225459"/>
                <a:gd name="connsiteX5" fmla="*/ 3521202 w 4225459"/>
                <a:gd name="connsiteY5" fmla="*/ 4225459 h 4225459"/>
                <a:gd name="connsiteX6" fmla="*/ 704257 w 4225459"/>
                <a:gd name="connsiteY6" fmla="*/ 4225459 h 4225459"/>
                <a:gd name="connsiteX7" fmla="*/ 0 w 4225459"/>
                <a:gd name="connsiteY7" fmla="*/ 3521202 h 4225459"/>
                <a:gd name="connsiteX8" fmla="*/ 0 w 4225459"/>
                <a:gd name="connsiteY8" fmla="*/ 704257 h 4225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5459" h="4225459">
                  <a:moveTo>
                    <a:pt x="0" y="704257"/>
                  </a:moveTo>
                  <a:cubicBezTo>
                    <a:pt x="0" y="315307"/>
                    <a:pt x="315307" y="0"/>
                    <a:pt x="704257" y="0"/>
                  </a:cubicBezTo>
                  <a:lnTo>
                    <a:pt x="3521202" y="0"/>
                  </a:lnTo>
                  <a:cubicBezTo>
                    <a:pt x="3910152" y="0"/>
                    <a:pt x="4225459" y="315307"/>
                    <a:pt x="4225459" y="704257"/>
                  </a:cubicBezTo>
                  <a:lnTo>
                    <a:pt x="4225459" y="3521202"/>
                  </a:lnTo>
                  <a:cubicBezTo>
                    <a:pt x="4225459" y="3910152"/>
                    <a:pt x="3910152" y="4225459"/>
                    <a:pt x="3521202" y="4225459"/>
                  </a:cubicBezTo>
                  <a:lnTo>
                    <a:pt x="704257" y="4225459"/>
                  </a:lnTo>
                  <a:cubicBezTo>
                    <a:pt x="315307" y="4225459"/>
                    <a:pt x="0" y="3910152"/>
                    <a:pt x="0" y="3521202"/>
                  </a:cubicBezTo>
                  <a:lnTo>
                    <a:pt x="0" y="704257"/>
                  </a:lnTo>
                  <a:close/>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淘宝网Chenying0907出品 202"/>
            <p:cNvSpPr>
              <a:spLocks noChangeArrowheads="1"/>
            </p:cNvSpPr>
            <p:nvPr/>
          </p:nvSpPr>
          <p:spPr bwMode="auto">
            <a:xfrm>
              <a:off x="9613900" y="8623300"/>
              <a:ext cx="808038" cy="868363"/>
            </a:xfrm>
            <a:custGeom>
              <a:avLst/>
              <a:gdLst>
                <a:gd name="T0" fmla="*/ 805393 w 520"/>
                <a:gd name="T1" fmla="*/ 207501 h 561"/>
                <a:gd name="T2" fmla="*/ 805393 w 520"/>
                <a:gd name="T3" fmla="*/ 207501 h 561"/>
                <a:gd name="T4" fmla="*/ 434509 w 520"/>
                <a:gd name="T5" fmla="*/ 0 h 561"/>
                <a:gd name="T6" fmla="*/ 0 w 520"/>
                <a:gd name="T7" fmla="*/ 433584 h 561"/>
                <a:gd name="T8" fmla="*/ 434509 w 520"/>
                <a:gd name="T9" fmla="*/ 867167 h 561"/>
                <a:gd name="T10" fmla="*/ 796082 w 520"/>
                <a:gd name="T11" fmla="*/ 659667 h 561"/>
                <a:gd name="T12" fmla="*/ 425198 w 520"/>
                <a:gd name="T13" fmla="*/ 442875 h 561"/>
                <a:gd name="T14" fmla="*/ 805393 w 520"/>
                <a:gd name="T15" fmla="*/ 207501 h 561"/>
                <a:gd name="T16" fmla="*/ 507444 w 520"/>
                <a:gd name="T17" fmla="*/ 117687 h 561"/>
                <a:gd name="T18" fmla="*/ 507444 w 520"/>
                <a:gd name="T19" fmla="*/ 117687 h 561"/>
                <a:gd name="T20" fmla="*/ 578828 w 520"/>
                <a:gd name="T21" fmla="*/ 190467 h 561"/>
                <a:gd name="T22" fmla="*/ 507444 w 520"/>
                <a:gd name="T23" fmla="*/ 261699 h 561"/>
                <a:gd name="T24" fmla="*/ 434509 w 520"/>
                <a:gd name="T25" fmla="*/ 190467 h 561"/>
                <a:gd name="T26" fmla="*/ 507444 w 520"/>
                <a:gd name="T27" fmla="*/ 117687 h 5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20" h="561">
                  <a:moveTo>
                    <a:pt x="519" y="134"/>
                  </a:moveTo>
                  <a:lnTo>
                    <a:pt x="519" y="134"/>
                  </a:lnTo>
                  <a:cubicBezTo>
                    <a:pt x="467" y="59"/>
                    <a:pt x="379" y="0"/>
                    <a:pt x="280" y="0"/>
                  </a:cubicBezTo>
                  <a:cubicBezTo>
                    <a:pt x="123" y="0"/>
                    <a:pt x="0" y="128"/>
                    <a:pt x="0" y="280"/>
                  </a:cubicBezTo>
                  <a:cubicBezTo>
                    <a:pt x="0" y="437"/>
                    <a:pt x="123" y="560"/>
                    <a:pt x="280" y="560"/>
                  </a:cubicBezTo>
                  <a:cubicBezTo>
                    <a:pt x="379" y="560"/>
                    <a:pt x="467" y="507"/>
                    <a:pt x="513" y="426"/>
                  </a:cubicBezTo>
                  <a:cubicBezTo>
                    <a:pt x="274" y="286"/>
                    <a:pt x="274" y="286"/>
                    <a:pt x="274" y="286"/>
                  </a:cubicBezTo>
                  <a:lnTo>
                    <a:pt x="519" y="134"/>
                  </a:lnTo>
                  <a:close/>
                  <a:moveTo>
                    <a:pt x="327" y="76"/>
                  </a:moveTo>
                  <a:lnTo>
                    <a:pt x="327" y="76"/>
                  </a:lnTo>
                  <a:cubicBezTo>
                    <a:pt x="350" y="76"/>
                    <a:pt x="373" y="99"/>
                    <a:pt x="373" y="123"/>
                  </a:cubicBezTo>
                  <a:cubicBezTo>
                    <a:pt x="373" y="146"/>
                    <a:pt x="350" y="169"/>
                    <a:pt x="327" y="169"/>
                  </a:cubicBezTo>
                  <a:cubicBezTo>
                    <a:pt x="303" y="169"/>
                    <a:pt x="280" y="146"/>
                    <a:pt x="280" y="123"/>
                  </a:cubicBezTo>
                  <a:cubicBezTo>
                    <a:pt x="280" y="99"/>
                    <a:pt x="303" y="76"/>
                    <a:pt x="327" y="7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52366" tIns="76183" rIns="152366" bIns="76183" anchor="ct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extBox 29"/>
            <p:cNvSpPr txBox="1">
              <a:spLocks noChangeArrowheads="1"/>
            </p:cNvSpPr>
            <p:nvPr/>
          </p:nvSpPr>
          <p:spPr bwMode="auto">
            <a:xfrm>
              <a:off x="8947573" y="9501190"/>
              <a:ext cx="2037501" cy="850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gn="ctr"/>
              <a:r>
                <a:rPr lang="en-US" altLang="zh-CN" sz="1200" b="1">
                  <a:solidFill>
                    <a:schemeClr val="bg1"/>
                  </a:solidFill>
                  <a:latin typeface="微软雅黑" pitchFamily="34" charset="-122"/>
                  <a:ea typeface="微软雅黑" pitchFamily="34" charset="-122"/>
                  <a:sym typeface="微软雅黑" panose="020B0503020204020204" pitchFamily="34" charset="-122"/>
                </a:rPr>
                <a:t>Games</a:t>
              </a:r>
              <a:endParaRPr lang="id-ID" sz="1200" b="1">
                <a:solidFill>
                  <a:schemeClr val="bg1"/>
                </a:solidFill>
                <a:latin typeface="微软雅黑" pitchFamily="34" charset="-122"/>
                <a:ea typeface="微软雅黑" pitchFamily="34" charset="-122"/>
                <a:sym typeface="微软雅黑" panose="020B0503020204020204" pitchFamily="34" charset="-122"/>
              </a:endParaRPr>
            </a:p>
          </p:txBody>
        </p:sp>
      </p:grpSp>
      <p:grpSp>
        <p:nvGrpSpPr>
          <p:cNvPr id="19" name="淘宝网Chenying0907出品 18"/>
          <p:cNvGrpSpPr/>
          <p:nvPr/>
        </p:nvGrpSpPr>
        <p:grpSpPr>
          <a:xfrm>
            <a:off x="5743573" y="3074734"/>
            <a:ext cx="1359491" cy="1351552"/>
            <a:chOff x="11803063" y="7888288"/>
            <a:chExt cx="3111500" cy="3113087"/>
          </a:xfrm>
        </p:grpSpPr>
        <p:sp>
          <p:nvSpPr>
            <p:cNvPr id="20" name="淘宝网Chenying0907出品 7"/>
            <p:cNvSpPr/>
            <p:nvPr/>
          </p:nvSpPr>
          <p:spPr>
            <a:xfrm>
              <a:off x="11803063" y="7888288"/>
              <a:ext cx="3111500" cy="3113087"/>
            </a:xfrm>
            <a:custGeom>
              <a:avLst/>
              <a:gdLst>
                <a:gd name="connsiteX0" fmla="*/ 0 w 4225459"/>
                <a:gd name="connsiteY0" fmla="*/ 704257 h 4225459"/>
                <a:gd name="connsiteX1" fmla="*/ 704257 w 4225459"/>
                <a:gd name="connsiteY1" fmla="*/ 0 h 4225459"/>
                <a:gd name="connsiteX2" fmla="*/ 3521202 w 4225459"/>
                <a:gd name="connsiteY2" fmla="*/ 0 h 4225459"/>
                <a:gd name="connsiteX3" fmla="*/ 4225459 w 4225459"/>
                <a:gd name="connsiteY3" fmla="*/ 704257 h 4225459"/>
                <a:gd name="connsiteX4" fmla="*/ 4225459 w 4225459"/>
                <a:gd name="connsiteY4" fmla="*/ 3521202 h 4225459"/>
                <a:gd name="connsiteX5" fmla="*/ 3521202 w 4225459"/>
                <a:gd name="connsiteY5" fmla="*/ 4225459 h 4225459"/>
                <a:gd name="connsiteX6" fmla="*/ 704257 w 4225459"/>
                <a:gd name="connsiteY6" fmla="*/ 4225459 h 4225459"/>
                <a:gd name="connsiteX7" fmla="*/ 0 w 4225459"/>
                <a:gd name="connsiteY7" fmla="*/ 3521202 h 4225459"/>
                <a:gd name="connsiteX8" fmla="*/ 0 w 4225459"/>
                <a:gd name="connsiteY8" fmla="*/ 704257 h 4225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5459" h="4225459">
                  <a:moveTo>
                    <a:pt x="0" y="704257"/>
                  </a:moveTo>
                  <a:cubicBezTo>
                    <a:pt x="0" y="315307"/>
                    <a:pt x="315307" y="0"/>
                    <a:pt x="704257" y="0"/>
                  </a:cubicBezTo>
                  <a:lnTo>
                    <a:pt x="3521202" y="0"/>
                  </a:lnTo>
                  <a:cubicBezTo>
                    <a:pt x="3910152" y="0"/>
                    <a:pt x="4225459" y="315307"/>
                    <a:pt x="4225459" y="704257"/>
                  </a:cubicBezTo>
                  <a:lnTo>
                    <a:pt x="4225459" y="3521202"/>
                  </a:lnTo>
                  <a:cubicBezTo>
                    <a:pt x="4225459" y="3910152"/>
                    <a:pt x="3910152" y="4225459"/>
                    <a:pt x="3521202" y="4225459"/>
                  </a:cubicBezTo>
                  <a:lnTo>
                    <a:pt x="704257" y="4225459"/>
                  </a:lnTo>
                  <a:cubicBezTo>
                    <a:pt x="315307" y="4225459"/>
                    <a:pt x="0" y="3910152"/>
                    <a:pt x="0" y="3521202"/>
                  </a:cubicBezTo>
                  <a:lnTo>
                    <a:pt x="0" y="704257"/>
                  </a:lnTo>
                  <a:close/>
                </a:path>
              </a:pathLst>
            </a:cu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淘宝网Chenying0907出品 188"/>
            <p:cNvSpPr>
              <a:spLocks noChangeArrowheads="1"/>
            </p:cNvSpPr>
            <p:nvPr/>
          </p:nvSpPr>
          <p:spPr bwMode="auto">
            <a:xfrm>
              <a:off x="12819063" y="8709025"/>
              <a:ext cx="1084262" cy="760413"/>
            </a:xfrm>
            <a:custGeom>
              <a:avLst/>
              <a:gdLst>
                <a:gd name="T0" fmla="*/ 957807 w 560"/>
                <a:gd name="T1" fmla="*/ 350717 h 392"/>
                <a:gd name="T2" fmla="*/ 957807 w 560"/>
                <a:gd name="T3" fmla="*/ 350717 h 392"/>
                <a:gd name="T4" fmla="*/ 957807 w 560"/>
                <a:gd name="T5" fmla="*/ 327465 h 392"/>
                <a:gd name="T6" fmla="*/ 630798 w 560"/>
                <a:gd name="T7" fmla="*/ 0 h 392"/>
                <a:gd name="T8" fmla="*/ 338619 w 560"/>
                <a:gd name="T9" fmla="*/ 191829 h 392"/>
                <a:gd name="T10" fmla="*/ 247675 w 560"/>
                <a:gd name="T11" fmla="*/ 158888 h 392"/>
                <a:gd name="T12" fmla="*/ 100618 w 560"/>
                <a:gd name="T13" fmla="*/ 306151 h 392"/>
                <a:gd name="T14" fmla="*/ 112228 w 560"/>
                <a:gd name="T15" fmla="*/ 350717 h 392"/>
                <a:gd name="T16" fmla="*/ 0 w 560"/>
                <a:gd name="T17" fmla="*/ 542546 h 392"/>
                <a:gd name="T18" fmla="*/ 214781 w 560"/>
                <a:gd name="T19" fmla="*/ 757626 h 392"/>
                <a:gd name="T20" fmla="*/ 214781 w 560"/>
                <a:gd name="T21" fmla="*/ 757626 h 392"/>
                <a:gd name="T22" fmla="*/ 214781 w 560"/>
                <a:gd name="T23" fmla="*/ 757626 h 392"/>
                <a:gd name="T24" fmla="*/ 224456 w 560"/>
                <a:gd name="T25" fmla="*/ 757626 h 392"/>
                <a:gd name="T26" fmla="*/ 224456 w 560"/>
                <a:gd name="T27" fmla="*/ 757626 h 392"/>
                <a:gd name="T28" fmla="*/ 474066 w 560"/>
                <a:gd name="T29" fmla="*/ 757626 h 392"/>
                <a:gd name="T30" fmla="*/ 474066 w 560"/>
                <a:gd name="T31" fmla="*/ 542546 h 392"/>
                <a:gd name="T32" fmla="*/ 439237 w 560"/>
                <a:gd name="T33" fmla="*/ 542546 h 392"/>
                <a:gd name="T34" fmla="*/ 338619 w 560"/>
                <a:gd name="T35" fmla="*/ 542546 h 392"/>
                <a:gd name="T36" fmla="*/ 327009 w 560"/>
                <a:gd name="T37" fmla="*/ 519294 h 392"/>
                <a:gd name="T38" fmla="*/ 518570 w 560"/>
                <a:gd name="T39" fmla="*/ 294525 h 392"/>
                <a:gd name="T40" fmla="*/ 563075 w 560"/>
                <a:gd name="T41" fmla="*/ 294525 h 392"/>
                <a:gd name="T42" fmla="*/ 754636 w 560"/>
                <a:gd name="T43" fmla="*/ 519294 h 392"/>
                <a:gd name="T44" fmla="*/ 744961 w 560"/>
                <a:gd name="T45" fmla="*/ 542546 h 392"/>
                <a:gd name="T46" fmla="*/ 642408 w 560"/>
                <a:gd name="T47" fmla="*/ 542546 h 392"/>
                <a:gd name="T48" fmla="*/ 597904 w 560"/>
                <a:gd name="T49" fmla="*/ 542546 h 392"/>
                <a:gd name="T50" fmla="*/ 597904 w 560"/>
                <a:gd name="T51" fmla="*/ 757626 h 392"/>
                <a:gd name="T52" fmla="*/ 857189 w 560"/>
                <a:gd name="T53" fmla="*/ 757626 h 392"/>
                <a:gd name="T54" fmla="*/ 868799 w 560"/>
                <a:gd name="T55" fmla="*/ 757626 h 392"/>
                <a:gd name="T56" fmla="*/ 1081645 w 560"/>
                <a:gd name="T57" fmla="*/ 542546 h 392"/>
                <a:gd name="T58" fmla="*/ 957807 w 560"/>
                <a:gd name="T59" fmla="*/ 350717 h 3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60" h="392">
                  <a:moveTo>
                    <a:pt x="495" y="181"/>
                  </a:moveTo>
                  <a:lnTo>
                    <a:pt x="495" y="181"/>
                  </a:lnTo>
                  <a:cubicBezTo>
                    <a:pt x="495" y="175"/>
                    <a:pt x="495" y="175"/>
                    <a:pt x="495" y="169"/>
                  </a:cubicBezTo>
                  <a:cubicBezTo>
                    <a:pt x="495" y="76"/>
                    <a:pt x="419" y="0"/>
                    <a:pt x="326" y="0"/>
                  </a:cubicBezTo>
                  <a:cubicBezTo>
                    <a:pt x="262" y="0"/>
                    <a:pt x="204" y="41"/>
                    <a:pt x="175" y="99"/>
                  </a:cubicBezTo>
                  <a:cubicBezTo>
                    <a:pt x="163" y="88"/>
                    <a:pt x="146" y="82"/>
                    <a:pt x="128" y="82"/>
                  </a:cubicBezTo>
                  <a:cubicBezTo>
                    <a:pt x="87" y="82"/>
                    <a:pt x="52" y="117"/>
                    <a:pt x="52" y="158"/>
                  </a:cubicBezTo>
                  <a:cubicBezTo>
                    <a:pt x="52" y="164"/>
                    <a:pt x="52" y="175"/>
                    <a:pt x="58" y="181"/>
                  </a:cubicBezTo>
                  <a:cubicBezTo>
                    <a:pt x="23" y="198"/>
                    <a:pt x="0" y="239"/>
                    <a:pt x="0" y="280"/>
                  </a:cubicBezTo>
                  <a:cubicBezTo>
                    <a:pt x="0" y="338"/>
                    <a:pt x="52" y="391"/>
                    <a:pt x="111" y="391"/>
                  </a:cubicBezTo>
                  <a:lnTo>
                    <a:pt x="116" y="391"/>
                  </a:lnTo>
                  <a:cubicBezTo>
                    <a:pt x="245" y="391"/>
                    <a:pt x="245" y="391"/>
                    <a:pt x="245" y="391"/>
                  </a:cubicBezTo>
                  <a:cubicBezTo>
                    <a:pt x="245" y="280"/>
                    <a:pt x="245" y="280"/>
                    <a:pt x="245" y="280"/>
                  </a:cubicBezTo>
                  <a:cubicBezTo>
                    <a:pt x="239" y="280"/>
                    <a:pt x="233" y="280"/>
                    <a:pt x="227" y="280"/>
                  </a:cubicBezTo>
                  <a:cubicBezTo>
                    <a:pt x="175" y="280"/>
                    <a:pt x="175" y="280"/>
                    <a:pt x="175" y="280"/>
                  </a:cubicBezTo>
                  <a:cubicBezTo>
                    <a:pt x="163" y="280"/>
                    <a:pt x="163" y="274"/>
                    <a:pt x="169" y="268"/>
                  </a:cubicBezTo>
                  <a:cubicBezTo>
                    <a:pt x="268" y="152"/>
                    <a:pt x="268" y="152"/>
                    <a:pt x="268" y="152"/>
                  </a:cubicBezTo>
                  <a:cubicBezTo>
                    <a:pt x="274" y="140"/>
                    <a:pt x="286" y="140"/>
                    <a:pt x="291" y="152"/>
                  </a:cubicBezTo>
                  <a:cubicBezTo>
                    <a:pt x="390" y="268"/>
                    <a:pt x="390" y="268"/>
                    <a:pt x="390" y="268"/>
                  </a:cubicBezTo>
                  <a:cubicBezTo>
                    <a:pt x="396" y="274"/>
                    <a:pt x="396" y="280"/>
                    <a:pt x="385" y="280"/>
                  </a:cubicBezTo>
                  <a:cubicBezTo>
                    <a:pt x="332" y="280"/>
                    <a:pt x="332" y="280"/>
                    <a:pt x="332" y="280"/>
                  </a:cubicBezTo>
                  <a:cubicBezTo>
                    <a:pt x="326" y="280"/>
                    <a:pt x="320" y="280"/>
                    <a:pt x="309" y="280"/>
                  </a:cubicBezTo>
                  <a:cubicBezTo>
                    <a:pt x="309" y="391"/>
                    <a:pt x="309" y="391"/>
                    <a:pt x="309" y="391"/>
                  </a:cubicBezTo>
                  <a:cubicBezTo>
                    <a:pt x="443" y="391"/>
                    <a:pt x="443" y="391"/>
                    <a:pt x="443" y="391"/>
                  </a:cubicBezTo>
                  <a:cubicBezTo>
                    <a:pt x="449" y="391"/>
                    <a:pt x="449" y="391"/>
                    <a:pt x="449" y="391"/>
                  </a:cubicBezTo>
                  <a:cubicBezTo>
                    <a:pt x="513" y="391"/>
                    <a:pt x="559" y="344"/>
                    <a:pt x="559" y="280"/>
                  </a:cubicBezTo>
                  <a:cubicBezTo>
                    <a:pt x="559" y="234"/>
                    <a:pt x="530" y="193"/>
                    <a:pt x="495" y="181"/>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52366" tIns="76183" rIns="152366" bIns="76183" anchor="ct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TextBox 32"/>
            <p:cNvSpPr txBox="1">
              <a:spLocks noChangeArrowheads="1"/>
            </p:cNvSpPr>
            <p:nvPr/>
          </p:nvSpPr>
          <p:spPr bwMode="auto">
            <a:xfrm>
              <a:off x="12413388" y="9501190"/>
              <a:ext cx="1879738" cy="850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gn="ctr"/>
              <a:r>
                <a:rPr lang="en-US" altLang="zh-CN" sz="1200" b="1">
                  <a:solidFill>
                    <a:schemeClr val="bg1"/>
                  </a:solidFill>
                  <a:latin typeface="微软雅黑" pitchFamily="34" charset="-122"/>
                  <a:ea typeface="微软雅黑" pitchFamily="34" charset="-122"/>
                  <a:sym typeface="微软雅黑" panose="020B0503020204020204" pitchFamily="34" charset="-122"/>
                </a:rPr>
                <a:t>Cloud</a:t>
              </a:r>
              <a:endParaRPr lang="id-ID" sz="1200" b="1">
                <a:solidFill>
                  <a:schemeClr val="bg1"/>
                </a:solidFill>
                <a:latin typeface="微软雅黑" pitchFamily="34" charset="-122"/>
                <a:ea typeface="微软雅黑" pitchFamily="34" charset="-122"/>
                <a:sym typeface="微软雅黑" panose="020B0503020204020204" pitchFamily="34" charset="-122"/>
              </a:endParaRPr>
            </a:p>
          </p:txBody>
        </p:sp>
      </p:grpSp>
      <p:grpSp>
        <p:nvGrpSpPr>
          <p:cNvPr id="23" name="淘宝网Chenying0907出品 22"/>
          <p:cNvGrpSpPr/>
          <p:nvPr/>
        </p:nvGrpSpPr>
        <p:grpSpPr>
          <a:xfrm>
            <a:off x="4300451" y="1564439"/>
            <a:ext cx="1360184" cy="1350863"/>
            <a:chOff x="8450263" y="4537075"/>
            <a:chExt cx="3113087" cy="3111500"/>
          </a:xfrm>
        </p:grpSpPr>
        <p:sp>
          <p:nvSpPr>
            <p:cNvPr id="24" name="淘宝网Chenying0907出品 4"/>
            <p:cNvSpPr/>
            <p:nvPr/>
          </p:nvSpPr>
          <p:spPr>
            <a:xfrm>
              <a:off x="8450263" y="4537075"/>
              <a:ext cx="3113087" cy="3111500"/>
            </a:xfrm>
            <a:custGeom>
              <a:avLst/>
              <a:gdLst>
                <a:gd name="connsiteX0" fmla="*/ 0 w 4225459"/>
                <a:gd name="connsiteY0" fmla="*/ 704257 h 4225459"/>
                <a:gd name="connsiteX1" fmla="*/ 704257 w 4225459"/>
                <a:gd name="connsiteY1" fmla="*/ 0 h 4225459"/>
                <a:gd name="connsiteX2" fmla="*/ 3521202 w 4225459"/>
                <a:gd name="connsiteY2" fmla="*/ 0 h 4225459"/>
                <a:gd name="connsiteX3" fmla="*/ 4225459 w 4225459"/>
                <a:gd name="connsiteY3" fmla="*/ 704257 h 4225459"/>
                <a:gd name="connsiteX4" fmla="*/ 4225459 w 4225459"/>
                <a:gd name="connsiteY4" fmla="*/ 3521202 h 4225459"/>
                <a:gd name="connsiteX5" fmla="*/ 3521202 w 4225459"/>
                <a:gd name="connsiteY5" fmla="*/ 4225459 h 4225459"/>
                <a:gd name="connsiteX6" fmla="*/ 704257 w 4225459"/>
                <a:gd name="connsiteY6" fmla="*/ 4225459 h 4225459"/>
                <a:gd name="connsiteX7" fmla="*/ 0 w 4225459"/>
                <a:gd name="connsiteY7" fmla="*/ 3521202 h 4225459"/>
                <a:gd name="connsiteX8" fmla="*/ 0 w 4225459"/>
                <a:gd name="connsiteY8" fmla="*/ 704257 h 4225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5459" h="4225459">
                  <a:moveTo>
                    <a:pt x="0" y="704257"/>
                  </a:moveTo>
                  <a:cubicBezTo>
                    <a:pt x="0" y="315307"/>
                    <a:pt x="315307" y="0"/>
                    <a:pt x="704257" y="0"/>
                  </a:cubicBezTo>
                  <a:lnTo>
                    <a:pt x="3521202" y="0"/>
                  </a:lnTo>
                  <a:cubicBezTo>
                    <a:pt x="3910152" y="0"/>
                    <a:pt x="4225459" y="315307"/>
                    <a:pt x="4225459" y="704257"/>
                  </a:cubicBezTo>
                  <a:lnTo>
                    <a:pt x="4225459" y="3521202"/>
                  </a:lnTo>
                  <a:cubicBezTo>
                    <a:pt x="4225459" y="3910152"/>
                    <a:pt x="3910152" y="4225459"/>
                    <a:pt x="3521202" y="4225459"/>
                  </a:cubicBezTo>
                  <a:lnTo>
                    <a:pt x="704257" y="4225459"/>
                  </a:lnTo>
                  <a:cubicBezTo>
                    <a:pt x="315307" y="4225459"/>
                    <a:pt x="0" y="3910152"/>
                    <a:pt x="0" y="3521202"/>
                  </a:cubicBezTo>
                  <a:lnTo>
                    <a:pt x="0" y="704257"/>
                  </a:lnTo>
                  <a:close/>
                </a:path>
              </a:pathLst>
            </a:cu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AutoShape 19"/>
            <p:cNvSpPr>
              <a:spLocks/>
            </p:cNvSpPr>
            <p:nvPr/>
          </p:nvSpPr>
          <p:spPr bwMode="auto">
            <a:xfrm>
              <a:off x="9502775" y="5229225"/>
              <a:ext cx="1062038" cy="1060450"/>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chemeClr val="bg1"/>
            </a:solidFill>
            <a:ln>
              <a:noFill/>
            </a:ln>
            <a:effectLst/>
            <a:extLst/>
          </p:spPr>
          <p:txBody>
            <a:bodyPr lIns="101578" tIns="101578" rIns="101578" bIns="101578" anchor="ctr"/>
            <a:lstStyle/>
            <a:p>
              <a:pPr defTabSz="342018">
                <a:defRPr/>
              </a:pPr>
              <a:endParaRPr lang="es-ES" sz="2200" dirty="0">
                <a:effectLst>
                  <a:outerShdw blurRad="38100" dist="38100" dir="2700000" algn="tl">
                    <a:srgbClr val="000000"/>
                  </a:outerShdw>
                </a:effectLst>
                <a:latin typeface="微软雅黑" panose="020B0503020204020204" pitchFamily="34" charset="-122"/>
                <a:ea typeface="微软雅黑" panose="020B0503020204020204" pitchFamily="34" charset="-122"/>
                <a:cs typeface="Gill Sans" charset="0"/>
                <a:sym typeface="微软雅黑" panose="020B0503020204020204" pitchFamily="34" charset="-122"/>
              </a:endParaRPr>
            </a:p>
          </p:txBody>
        </p:sp>
        <p:sp>
          <p:nvSpPr>
            <p:cNvPr id="26" name="TextBox 33"/>
            <p:cNvSpPr txBox="1">
              <a:spLocks noChangeArrowheads="1"/>
            </p:cNvSpPr>
            <p:nvPr/>
          </p:nvSpPr>
          <p:spPr bwMode="auto">
            <a:xfrm>
              <a:off x="8625670" y="6280152"/>
              <a:ext cx="2681306" cy="850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gn="ctr"/>
              <a:r>
                <a:rPr lang="en-US" altLang="zh-CN" sz="1200" b="1">
                  <a:solidFill>
                    <a:schemeClr val="bg1"/>
                  </a:solidFill>
                  <a:latin typeface="微软雅黑" pitchFamily="34" charset="-122"/>
                  <a:ea typeface="微软雅黑" pitchFamily="34" charset="-122"/>
                  <a:sym typeface="微软雅黑" panose="020B0503020204020204" pitchFamily="34" charset="-122"/>
                </a:rPr>
                <a:t>Marketing</a:t>
              </a:r>
              <a:endParaRPr lang="id-ID" sz="1200" b="1">
                <a:solidFill>
                  <a:schemeClr val="bg1"/>
                </a:solidFill>
                <a:latin typeface="微软雅黑" pitchFamily="34" charset="-122"/>
                <a:ea typeface="微软雅黑" pitchFamily="34" charset="-122"/>
                <a:sym typeface="微软雅黑" panose="020B0503020204020204" pitchFamily="34" charset="-122"/>
              </a:endParaRPr>
            </a:p>
          </p:txBody>
        </p:sp>
      </p:grpSp>
      <p:grpSp>
        <p:nvGrpSpPr>
          <p:cNvPr id="27" name="淘宝网Chenying0907出品 26"/>
          <p:cNvGrpSpPr/>
          <p:nvPr/>
        </p:nvGrpSpPr>
        <p:grpSpPr>
          <a:xfrm>
            <a:off x="5761578" y="1564440"/>
            <a:ext cx="1359491" cy="1350864"/>
            <a:chOff x="11803063" y="4537075"/>
            <a:chExt cx="3111500" cy="3111500"/>
          </a:xfrm>
        </p:grpSpPr>
        <p:sp>
          <p:nvSpPr>
            <p:cNvPr id="28" name="淘宝网Chenying0907出品 103"/>
            <p:cNvSpPr/>
            <p:nvPr/>
          </p:nvSpPr>
          <p:spPr>
            <a:xfrm>
              <a:off x="11803063" y="4537075"/>
              <a:ext cx="3111500" cy="3111500"/>
            </a:xfrm>
            <a:custGeom>
              <a:avLst/>
              <a:gdLst>
                <a:gd name="connsiteX0" fmla="*/ 0 w 4225459"/>
                <a:gd name="connsiteY0" fmla="*/ 704257 h 4225459"/>
                <a:gd name="connsiteX1" fmla="*/ 704257 w 4225459"/>
                <a:gd name="connsiteY1" fmla="*/ 0 h 4225459"/>
                <a:gd name="connsiteX2" fmla="*/ 3521202 w 4225459"/>
                <a:gd name="connsiteY2" fmla="*/ 0 h 4225459"/>
                <a:gd name="connsiteX3" fmla="*/ 4225459 w 4225459"/>
                <a:gd name="connsiteY3" fmla="*/ 704257 h 4225459"/>
                <a:gd name="connsiteX4" fmla="*/ 4225459 w 4225459"/>
                <a:gd name="connsiteY4" fmla="*/ 3521202 h 4225459"/>
                <a:gd name="connsiteX5" fmla="*/ 3521202 w 4225459"/>
                <a:gd name="connsiteY5" fmla="*/ 4225459 h 4225459"/>
                <a:gd name="connsiteX6" fmla="*/ 704257 w 4225459"/>
                <a:gd name="connsiteY6" fmla="*/ 4225459 h 4225459"/>
                <a:gd name="connsiteX7" fmla="*/ 0 w 4225459"/>
                <a:gd name="connsiteY7" fmla="*/ 3521202 h 4225459"/>
                <a:gd name="connsiteX8" fmla="*/ 0 w 4225459"/>
                <a:gd name="connsiteY8" fmla="*/ 704257 h 4225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5459" h="4225459">
                  <a:moveTo>
                    <a:pt x="0" y="704257"/>
                  </a:moveTo>
                  <a:cubicBezTo>
                    <a:pt x="0" y="315307"/>
                    <a:pt x="315307" y="0"/>
                    <a:pt x="704257" y="0"/>
                  </a:cubicBezTo>
                  <a:lnTo>
                    <a:pt x="3521202" y="0"/>
                  </a:lnTo>
                  <a:cubicBezTo>
                    <a:pt x="3910152" y="0"/>
                    <a:pt x="4225459" y="315307"/>
                    <a:pt x="4225459" y="704257"/>
                  </a:cubicBezTo>
                  <a:lnTo>
                    <a:pt x="4225459" y="3521202"/>
                  </a:lnTo>
                  <a:cubicBezTo>
                    <a:pt x="4225459" y="3910152"/>
                    <a:pt x="3910152" y="4225459"/>
                    <a:pt x="3521202" y="4225459"/>
                  </a:cubicBezTo>
                  <a:lnTo>
                    <a:pt x="704257" y="4225459"/>
                  </a:lnTo>
                  <a:cubicBezTo>
                    <a:pt x="315307" y="4225459"/>
                    <a:pt x="0" y="3910152"/>
                    <a:pt x="0" y="3521202"/>
                  </a:cubicBezTo>
                  <a:lnTo>
                    <a:pt x="0" y="704257"/>
                  </a:lnTo>
                  <a:close/>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淘宝网Chenying0907出品 744"/>
            <p:cNvSpPr>
              <a:spLocks noChangeArrowheads="1"/>
            </p:cNvSpPr>
            <p:nvPr/>
          </p:nvSpPr>
          <p:spPr bwMode="auto">
            <a:xfrm>
              <a:off x="12841288" y="5370513"/>
              <a:ext cx="925512" cy="925512"/>
            </a:xfrm>
            <a:custGeom>
              <a:avLst/>
              <a:gdLst>
                <a:gd name="T0" fmla="*/ 462023 w 561"/>
                <a:gd name="T1" fmla="*/ 0 h 561"/>
                <a:gd name="T2" fmla="*/ 462023 w 561"/>
                <a:gd name="T3" fmla="*/ 0 h 561"/>
                <a:gd name="T4" fmla="*/ 0 w 561"/>
                <a:gd name="T5" fmla="*/ 462148 h 561"/>
                <a:gd name="T6" fmla="*/ 462023 w 561"/>
                <a:gd name="T7" fmla="*/ 924296 h 561"/>
                <a:gd name="T8" fmla="*/ 924047 w 561"/>
                <a:gd name="T9" fmla="*/ 462148 h 561"/>
                <a:gd name="T10" fmla="*/ 462023 w 561"/>
                <a:gd name="T11" fmla="*/ 0 h 561"/>
                <a:gd name="T12" fmla="*/ 404271 w 561"/>
                <a:gd name="T13" fmla="*/ 587588 h 561"/>
                <a:gd name="T14" fmla="*/ 404271 w 561"/>
                <a:gd name="T15" fmla="*/ 587588 h 561"/>
                <a:gd name="T16" fmla="*/ 462023 w 561"/>
                <a:gd name="T17" fmla="*/ 607395 h 561"/>
                <a:gd name="T18" fmla="*/ 595680 w 561"/>
                <a:gd name="T19" fmla="*/ 607395 h 561"/>
                <a:gd name="T20" fmla="*/ 653433 w 561"/>
                <a:gd name="T21" fmla="*/ 635454 h 561"/>
                <a:gd name="T22" fmla="*/ 673234 w 561"/>
                <a:gd name="T23" fmla="*/ 683319 h 561"/>
                <a:gd name="T24" fmla="*/ 653433 w 561"/>
                <a:gd name="T25" fmla="*/ 731185 h 561"/>
                <a:gd name="T26" fmla="*/ 595680 w 561"/>
                <a:gd name="T27" fmla="*/ 750991 h 561"/>
                <a:gd name="T28" fmla="*/ 462023 w 561"/>
                <a:gd name="T29" fmla="*/ 750991 h 561"/>
                <a:gd name="T30" fmla="*/ 308566 w 561"/>
                <a:gd name="T31" fmla="*/ 693222 h 561"/>
                <a:gd name="T32" fmla="*/ 240912 w 561"/>
                <a:gd name="T33" fmla="*/ 539723 h 561"/>
                <a:gd name="T34" fmla="*/ 240912 w 561"/>
                <a:gd name="T35" fmla="*/ 250880 h 561"/>
                <a:gd name="T36" fmla="*/ 259063 w 561"/>
                <a:gd name="T37" fmla="*/ 203015 h 561"/>
                <a:gd name="T38" fmla="*/ 316816 w 561"/>
                <a:gd name="T39" fmla="*/ 173306 h 561"/>
                <a:gd name="T40" fmla="*/ 366319 w 561"/>
                <a:gd name="T41" fmla="*/ 203015 h 561"/>
                <a:gd name="T42" fmla="*/ 384470 w 561"/>
                <a:gd name="T43" fmla="*/ 250880 h 561"/>
                <a:gd name="T44" fmla="*/ 384470 w 561"/>
                <a:gd name="T45" fmla="*/ 318552 h 561"/>
                <a:gd name="T46" fmla="*/ 595680 w 561"/>
                <a:gd name="T47" fmla="*/ 318552 h 561"/>
                <a:gd name="T48" fmla="*/ 653433 w 561"/>
                <a:gd name="T49" fmla="*/ 346611 h 561"/>
                <a:gd name="T50" fmla="*/ 673234 w 561"/>
                <a:gd name="T51" fmla="*/ 394477 h 561"/>
                <a:gd name="T52" fmla="*/ 653433 w 561"/>
                <a:gd name="T53" fmla="*/ 442342 h 561"/>
                <a:gd name="T54" fmla="*/ 595680 w 561"/>
                <a:gd name="T55" fmla="*/ 462148 h 561"/>
                <a:gd name="T56" fmla="*/ 384470 w 561"/>
                <a:gd name="T57" fmla="*/ 462148 h 561"/>
                <a:gd name="T58" fmla="*/ 384470 w 561"/>
                <a:gd name="T59" fmla="*/ 539723 h 561"/>
                <a:gd name="T60" fmla="*/ 404271 w 561"/>
                <a:gd name="T61" fmla="*/ 587588 h 56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61" h="561">
                  <a:moveTo>
                    <a:pt x="280" y="0"/>
                  </a:moveTo>
                  <a:lnTo>
                    <a:pt x="280" y="0"/>
                  </a:lnTo>
                  <a:cubicBezTo>
                    <a:pt x="123" y="0"/>
                    <a:pt x="0" y="129"/>
                    <a:pt x="0" y="280"/>
                  </a:cubicBezTo>
                  <a:cubicBezTo>
                    <a:pt x="0" y="437"/>
                    <a:pt x="123" y="560"/>
                    <a:pt x="280" y="560"/>
                  </a:cubicBezTo>
                  <a:cubicBezTo>
                    <a:pt x="431" y="560"/>
                    <a:pt x="560" y="437"/>
                    <a:pt x="560" y="280"/>
                  </a:cubicBezTo>
                  <a:cubicBezTo>
                    <a:pt x="560" y="129"/>
                    <a:pt x="431" y="0"/>
                    <a:pt x="280" y="0"/>
                  </a:cubicBezTo>
                  <a:close/>
                  <a:moveTo>
                    <a:pt x="245" y="356"/>
                  </a:moveTo>
                  <a:lnTo>
                    <a:pt x="245" y="356"/>
                  </a:lnTo>
                  <a:cubicBezTo>
                    <a:pt x="257" y="368"/>
                    <a:pt x="268" y="368"/>
                    <a:pt x="280" y="368"/>
                  </a:cubicBezTo>
                  <a:cubicBezTo>
                    <a:pt x="361" y="368"/>
                    <a:pt x="361" y="368"/>
                    <a:pt x="361" y="368"/>
                  </a:cubicBezTo>
                  <a:cubicBezTo>
                    <a:pt x="379" y="368"/>
                    <a:pt x="385" y="373"/>
                    <a:pt x="396" y="385"/>
                  </a:cubicBezTo>
                  <a:cubicBezTo>
                    <a:pt x="402" y="391"/>
                    <a:pt x="408" y="402"/>
                    <a:pt x="408" y="414"/>
                  </a:cubicBezTo>
                  <a:cubicBezTo>
                    <a:pt x="408" y="426"/>
                    <a:pt x="402" y="437"/>
                    <a:pt x="396" y="443"/>
                  </a:cubicBezTo>
                  <a:cubicBezTo>
                    <a:pt x="385" y="455"/>
                    <a:pt x="379" y="455"/>
                    <a:pt x="361" y="455"/>
                  </a:cubicBezTo>
                  <a:cubicBezTo>
                    <a:pt x="280" y="455"/>
                    <a:pt x="280" y="455"/>
                    <a:pt x="280" y="455"/>
                  </a:cubicBezTo>
                  <a:cubicBezTo>
                    <a:pt x="239" y="455"/>
                    <a:pt x="210" y="443"/>
                    <a:pt x="187" y="420"/>
                  </a:cubicBezTo>
                  <a:cubicBezTo>
                    <a:pt x="157" y="391"/>
                    <a:pt x="146" y="362"/>
                    <a:pt x="146" y="327"/>
                  </a:cubicBezTo>
                  <a:cubicBezTo>
                    <a:pt x="146" y="152"/>
                    <a:pt x="146" y="152"/>
                    <a:pt x="146" y="152"/>
                  </a:cubicBezTo>
                  <a:cubicBezTo>
                    <a:pt x="146" y="140"/>
                    <a:pt x="152" y="129"/>
                    <a:pt x="157" y="123"/>
                  </a:cubicBezTo>
                  <a:cubicBezTo>
                    <a:pt x="169" y="111"/>
                    <a:pt x="181" y="105"/>
                    <a:pt x="192" y="105"/>
                  </a:cubicBezTo>
                  <a:cubicBezTo>
                    <a:pt x="204" y="105"/>
                    <a:pt x="210" y="111"/>
                    <a:pt x="222" y="123"/>
                  </a:cubicBezTo>
                  <a:cubicBezTo>
                    <a:pt x="227" y="129"/>
                    <a:pt x="233" y="140"/>
                    <a:pt x="233" y="152"/>
                  </a:cubicBezTo>
                  <a:cubicBezTo>
                    <a:pt x="233" y="193"/>
                    <a:pt x="233" y="193"/>
                    <a:pt x="233" y="193"/>
                  </a:cubicBezTo>
                  <a:cubicBezTo>
                    <a:pt x="361" y="193"/>
                    <a:pt x="361" y="193"/>
                    <a:pt x="361" y="193"/>
                  </a:cubicBezTo>
                  <a:cubicBezTo>
                    <a:pt x="379" y="193"/>
                    <a:pt x="385" y="199"/>
                    <a:pt x="396" y="210"/>
                  </a:cubicBezTo>
                  <a:cubicBezTo>
                    <a:pt x="402" y="216"/>
                    <a:pt x="408" y="228"/>
                    <a:pt x="408" y="239"/>
                  </a:cubicBezTo>
                  <a:cubicBezTo>
                    <a:pt x="408" y="251"/>
                    <a:pt x="402" y="263"/>
                    <a:pt x="396" y="268"/>
                  </a:cubicBezTo>
                  <a:cubicBezTo>
                    <a:pt x="385" y="280"/>
                    <a:pt x="379" y="280"/>
                    <a:pt x="361" y="280"/>
                  </a:cubicBezTo>
                  <a:cubicBezTo>
                    <a:pt x="233" y="280"/>
                    <a:pt x="233" y="280"/>
                    <a:pt x="233" y="280"/>
                  </a:cubicBezTo>
                  <a:cubicBezTo>
                    <a:pt x="233" y="327"/>
                    <a:pt x="233" y="327"/>
                    <a:pt x="233" y="327"/>
                  </a:cubicBezTo>
                  <a:cubicBezTo>
                    <a:pt x="233" y="338"/>
                    <a:pt x="239" y="350"/>
                    <a:pt x="245" y="35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52366" tIns="76183" rIns="152366" bIns="76183" anchor="ct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TextBox 34"/>
            <p:cNvSpPr txBox="1">
              <a:spLocks noChangeArrowheads="1"/>
            </p:cNvSpPr>
            <p:nvPr/>
          </p:nvSpPr>
          <p:spPr bwMode="auto">
            <a:xfrm>
              <a:off x="12413390" y="6280151"/>
              <a:ext cx="1879738" cy="850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gn="ctr"/>
              <a:r>
                <a:rPr lang="en-US" altLang="zh-CN" sz="1200" b="1">
                  <a:solidFill>
                    <a:schemeClr val="bg1"/>
                  </a:solidFill>
                  <a:latin typeface="微软雅黑" pitchFamily="34" charset="-122"/>
                  <a:ea typeface="微软雅黑" pitchFamily="34" charset="-122"/>
                  <a:sym typeface="微软雅黑" panose="020B0503020204020204" pitchFamily="34" charset="-122"/>
                </a:rPr>
                <a:t>Social</a:t>
              </a:r>
              <a:endParaRPr lang="id-ID" sz="1200" b="1">
                <a:solidFill>
                  <a:schemeClr val="bg1"/>
                </a:solidFill>
                <a:latin typeface="微软雅黑" pitchFamily="34" charset="-122"/>
                <a:ea typeface="微软雅黑" pitchFamily="34" charset="-122"/>
                <a:sym typeface="微软雅黑" panose="020B0503020204020204" pitchFamily="34" charset="-122"/>
              </a:endParaRPr>
            </a:p>
          </p:txBody>
        </p:sp>
      </p:grpSp>
      <p:grpSp>
        <p:nvGrpSpPr>
          <p:cNvPr id="44" name="淘宝网Chenying0907出品 43"/>
          <p:cNvGrpSpPr/>
          <p:nvPr/>
        </p:nvGrpSpPr>
        <p:grpSpPr>
          <a:xfrm>
            <a:off x="1261448" y="4911172"/>
            <a:ext cx="9289032" cy="1444065"/>
            <a:chOff x="-565287" y="8755426"/>
            <a:chExt cx="24766447" cy="3874756"/>
          </a:xfrm>
        </p:grpSpPr>
        <p:sp>
          <p:nvSpPr>
            <p:cNvPr id="45" name="Title 20"/>
            <p:cNvSpPr txBox="1">
              <a:spLocks/>
            </p:cNvSpPr>
            <p:nvPr/>
          </p:nvSpPr>
          <p:spPr>
            <a:xfrm>
              <a:off x="7907430" y="8755426"/>
              <a:ext cx="6701526" cy="1156168"/>
            </a:xfrm>
            <a:prstGeom prst="rect">
              <a:avLst/>
            </a:prstGeom>
          </p:spPr>
          <p:txBody>
            <a:bodyPr wrap="none" lIns="0" tIns="0" rIns="0" bIns="0" anchor="ctr">
              <a:spAutoFit/>
            </a:bodyPr>
            <a:lstStyle>
              <a:defPPr>
                <a:defRPr lang="zh-CN"/>
              </a:defPPr>
              <a:lvl1pPr defTabSz="1021227">
                <a:defRPr sz="2800" b="1">
                  <a:latin typeface="微软雅黑" pitchFamily="34" charset="-122"/>
                  <a:ea typeface="微软雅黑" pitchFamily="34" charset="-122"/>
                </a:defRPr>
              </a:lvl1pPr>
            </a:lstStyle>
            <a:p>
              <a:r>
                <a:rPr lang="zh-CN" altLang="en-US" dirty="0">
                  <a:sym typeface="微软雅黑" panose="020B0503020204020204" pitchFamily="34" charset="-122"/>
                </a:rPr>
                <a:t>输入您的副标题</a:t>
              </a:r>
              <a:endParaRPr lang="en-US" dirty="0">
                <a:sym typeface="微软雅黑" panose="020B0503020204020204" pitchFamily="34" charset="-122"/>
              </a:endParaRPr>
            </a:p>
          </p:txBody>
        </p:sp>
        <p:sp>
          <p:nvSpPr>
            <p:cNvPr id="46" name="TextBox 45"/>
            <p:cNvSpPr txBox="1"/>
            <p:nvPr/>
          </p:nvSpPr>
          <p:spPr>
            <a:xfrm>
              <a:off x="-565287" y="10127903"/>
              <a:ext cx="24766447" cy="2502279"/>
            </a:xfrm>
            <a:prstGeom prst="rect">
              <a:avLst/>
            </a:prstGeom>
            <a:noFill/>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r>
                <a:rPr lang="zh-CN" altLang="en-US" dirty="0">
                  <a:sym typeface="微软雅黑" panose="020B0503020204020204" pitchFamily="34" charset="-122"/>
                </a:rPr>
                <a:t>输入您的简短文字介绍内容，内容务必精简。输入您的简短文字介绍内容，内容务必精简。输入您的简短文字介绍内容，内容务必精简。输入您的简短文字介绍内容，内容务必精简。输入您的简短文字介绍内容，内容务必精简。输入您的简短文字介绍内容，内容务必精简。输入您的简短文字介绍内容，内容务必精简。</a:t>
              </a:r>
              <a:r>
                <a:rPr lang="zh-CN" altLang="en-US" dirty="0" smtClean="0">
                  <a:sym typeface="微软雅黑" panose="020B0503020204020204" pitchFamily="34" charset="-122"/>
                </a:rPr>
                <a:t>输入。</a:t>
              </a:r>
              <a:endParaRPr lang="en-US" altLang="zh-CN" dirty="0">
                <a:sym typeface="微软雅黑" panose="020B0503020204020204" pitchFamily="34" charset="-122"/>
              </a:endParaRPr>
            </a:p>
          </p:txBody>
        </p:sp>
      </p:grpSp>
      <p:sp>
        <p:nvSpPr>
          <p:cNvPr id="47" name="Shape 1435"/>
          <p:cNvSpPr txBox="1">
            <a:spLocks/>
          </p:cNvSpPr>
          <p:nvPr/>
        </p:nvSpPr>
        <p:spPr>
          <a:xfrm>
            <a:off x="9997133" y="6587724"/>
            <a:ext cx="292945" cy="284960"/>
          </a:xfrm>
          <a:prstGeom prst="rect">
            <a:avLst/>
          </a:prstGeom>
          <a:extLst>
            <a:ext uri="{C572A759-6A51-4108-AA02-DFA0A04FC94B}">
              <ma14:wrappingTextBoxFlag xmlns:ma14="http://schemas.microsoft.com/office/mac/drawingml/2011/main" xmlns="" val="1"/>
            </a:ext>
          </a:extLst>
        </p:spPr>
        <p:txBody>
          <a:bodyPr lIns="34209" tIns="17104" rIns="34209" bIns="17104"/>
          <a:lstStyle>
            <a:lvl1pPr algn="ctr" defTabSz="408473">
              <a:defRPr sz="3500">
                <a:latin typeface="+mn-lt"/>
                <a:ea typeface="+mn-ea"/>
                <a:cs typeface="+mn-cs"/>
                <a:sym typeface="Helvetica Light"/>
              </a:defRPr>
            </a:lvl1pPr>
            <a:lvl2pPr indent="159837" algn="ctr" defTabSz="408473">
              <a:defRPr sz="3500">
                <a:latin typeface="+mn-lt"/>
                <a:ea typeface="+mn-ea"/>
                <a:cs typeface="+mn-cs"/>
                <a:sym typeface="Helvetica Light"/>
              </a:defRPr>
            </a:lvl2pPr>
            <a:lvl3pPr indent="319674" algn="ctr" defTabSz="408473">
              <a:defRPr sz="3500">
                <a:latin typeface="+mn-lt"/>
                <a:ea typeface="+mn-ea"/>
                <a:cs typeface="+mn-cs"/>
                <a:sym typeface="Helvetica Light"/>
              </a:defRPr>
            </a:lvl3pPr>
            <a:lvl4pPr indent="479511" algn="ctr" defTabSz="408473">
              <a:defRPr sz="3500">
                <a:latin typeface="+mn-lt"/>
                <a:ea typeface="+mn-ea"/>
                <a:cs typeface="+mn-cs"/>
                <a:sym typeface="Helvetica Light"/>
              </a:defRPr>
            </a:lvl4pPr>
            <a:lvl5pPr indent="639348" algn="ctr" defTabSz="408473">
              <a:defRPr sz="3500">
                <a:latin typeface="+mn-lt"/>
                <a:ea typeface="+mn-ea"/>
                <a:cs typeface="+mn-cs"/>
                <a:sym typeface="Helvetica Light"/>
              </a:defRPr>
            </a:lvl5pPr>
            <a:lvl6pPr indent="799186" algn="ctr" defTabSz="408473">
              <a:defRPr sz="3500">
                <a:latin typeface="+mn-lt"/>
                <a:ea typeface="+mn-ea"/>
                <a:cs typeface="+mn-cs"/>
                <a:sym typeface="Helvetica Light"/>
              </a:defRPr>
            </a:lvl6pPr>
            <a:lvl7pPr indent="959023" algn="ctr" defTabSz="408473">
              <a:defRPr sz="3500">
                <a:latin typeface="+mn-lt"/>
                <a:ea typeface="+mn-ea"/>
                <a:cs typeface="+mn-cs"/>
                <a:sym typeface="Helvetica Light"/>
              </a:defRPr>
            </a:lvl7pPr>
            <a:lvl8pPr indent="1118860" algn="ctr" defTabSz="408473">
              <a:defRPr sz="3500">
                <a:latin typeface="+mn-lt"/>
                <a:ea typeface="+mn-ea"/>
                <a:cs typeface="+mn-cs"/>
                <a:sym typeface="Helvetica Light"/>
              </a:defRPr>
            </a:lvl8pPr>
            <a:lvl9pPr indent="1278697" algn="ctr" defTabSz="408473">
              <a:defRPr sz="3500">
                <a:latin typeface="+mn-lt"/>
                <a:ea typeface="+mn-ea"/>
                <a:cs typeface="+mn-cs"/>
                <a:sym typeface="Helvetica Light"/>
              </a:defRPr>
            </a:lvl9pPr>
          </a:lstStyle>
          <a:p>
            <a:pPr>
              <a:defRPr sz="1800">
                <a:solidFill>
                  <a:srgbClr val="000000"/>
                </a:solidFill>
              </a:defRPr>
            </a:pPr>
            <a:fld id="{86CB4B4D-7CA3-9044-876B-883B54F8677D}" type="slidenum">
              <a:rPr lang="en-US" altLang="zh-CN"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pPr>
                <a:defRPr sz="1800">
                  <a:solidFill>
                    <a:srgbClr val="000000"/>
                  </a:solidFill>
                </a:defRPr>
              </a:pPr>
              <a:t>22</a:t>
            </a:fld>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灯片编号占位符 30"/>
          <p:cNvSpPr>
            <a:spLocks noGrp="1"/>
          </p:cNvSpPr>
          <p:nvPr>
            <p:ph type="sldNum" sz="quarter" idx="4294967295"/>
          </p:nvPr>
        </p:nvSpPr>
        <p:spPr>
          <a:xfrm>
            <a:off x="11701463" y="6450013"/>
            <a:ext cx="490537" cy="365125"/>
          </a:xfrm>
        </p:spPr>
        <p:txBody>
          <a:bodyPr/>
          <a:lstStyle/>
          <a:p>
            <a:fld id="{4C768070-880A-4F19-BCFD-7D90584E8C07}" type="slidenum">
              <a:rPr lang="zh-CN" altLang="en-US" smtClean="0">
                <a:latin typeface="微软雅黑" panose="020B0503020204020204" pitchFamily="34" charset="-122"/>
                <a:ea typeface="微软雅黑" panose="020B0503020204020204" pitchFamily="34" charset="-122"/>
                <a:sym typeface="微软雅黑" panose="020B0503020204020204" pitchFamily="34" charset="-122"/>
              </a:rPr>
              <a:pPr/>
              <a:t>22</a:t>
            </a:fld>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903701708"/>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p:cTn id="14" dur="1000" fill="hold"/>
                                        <p:tgtEl>
                                          <p:spTgt spid="23"/>
                                        </p:tgtEl>
                                        <p:attrNameLst>
                                          <p:attrName>ppt_w</p:attrName>
                                        </p:attrNameLst>
                                      </p:cBhvr>
                                      <p:tavLst>
                                        <p:tav tm="0">
                                          <p:val>
                                            <p:fltVal val="0"/>
                                          </p:val>
                                        </p:tav>
                                        <p:tav tm="100000">
                                          <p:val>
                                            <p:strVal val="#ppt_w"/>
                                          </p:val>
                                        </p:tav>
                                      </p:tavLst>
                                    </p:anim>
                                    <p:anim calcmode="lin" valueType="num">
                                      <p:cBhvr>
                                        <p:cTn id="15" dur="1000" fill="hold"/>
                                        <p:tgtEl>
                                          <p:spTgt spid="23"/>
                                        </p:tgtEl>
                                        <p:attrNameLst>
                                          <p:attrName>ppt_h</p:attrName>
                                        </p:attrNameLst>
                                      </p:cBhvr>
                                      <p:tavLst>
                                        <p:tav tm="0">
                                          <p:val>
                                            <p:fltVal val="0"/>
                                          </p:val>
                                        </p:tav>
                                        <p:tav tm="100000">
                                          <p:val>
                                            <p:strVal val="#ppt_h"/>
                                          </p:val>
                                        </p:tav>
                                      </p:tavLst>
                                    </p:anim>
                                    <p:anim calcmode="lin" valueType="num">
                                      <p:cBhvr>
                                        <p:cTn id="16" dur="1000" fill="hold"/>
                                        <p:tgtEl>
                                          <p:spTgt spid="23"/>
                                        </p:tgtEl>
                                        <p:attrNameLst>
                                          <p:attrName>style.rotation</p:attrName>
                                        </p:attrNameLst>
                                      </p:cBhvr>
                                      <p:tavLst>
                                        <p:tav tm="0">
                                          <p:val>
                                            <p:fltVal val="90"/>
                                          </p:val>
                                        </p:tav>
                                        <p:tav tm="100000">
                                          <p:val>
                                            <p:fltVal val="0"/>
                                          </p:val>
                                        </p:tav>
                                      </p:tavLst>
                                    </p:anim>
                                    <p:animEffect transition="in" filter="fade">
                                      <p:cBhvr>
                                        <p:cTn id="17" dur="1000"/>
                                        <p:tgtEl>
                                          <p:spTgt spid="23"/>
                                        </p:tgtEl>
                                      </p:cBhvr>
                                    </p:animEffect>
                                  </p:childTnLst>
                                </p:cTn>
                              </p:par>
                              <p:par>
                                <p:cTn id="18" presetID="31" presetClass="entr" presetSubtype="0"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p:cTn id="20" dur="1000" fill="hold"/>
                                        <p:tgtEl>
                                          <p:spTgt spid="27"/>
                                        </p:tgtEl>
                                        <p:attrNameLst>
                                          <p:attrName>ppt_w</p:attrName>
                                        </p:attrNameLst>
                                      </p:cBhvr>
                                      <p:tavLst>
                                        <p:tav tm="0">
                                          <p:val>
                                            <p:fltVal val="0"/>
                                          </p:val>
                                        </p:tav>
                                        <p:tav tm="100000">
                                          <p:val>
                                            <p:strVal val="#ppt_w"/>
                                          </p:val>
                                        </p:tav>
                                      </p:tavLst>
                                    </p:anim>
                                    <p:anim calcmode="lin" valueType="num">
                                      <p:cBhvr>
                                        <p:cTn id="21" dur="1000" fill="hold"/>
                                        <p:tgtEl>
                                          <p:spTgt spid="27"/>
                                        </p:tgtEl>
                                        <p:attrNameLst>
                                          <p:attrName>ppt_h</p:attrName>
                                        </p:attrNameLst>
                                      </p:cBhvr>
                                      <p:tavLst>
                                        <p:tav tm="0">
                                          <p:val>
                                            <p:fltVal val="0"/>
                                          </p:val>
                                        </p:tav>
                                        <p:tav tm="100000">
                                          <p:val>
                                            <p:strVal val="#ppt_h"/>
                                          </p:val>
                                        </p:tav>
                                      </p:tavLst>
                                    </p:anim>
                                    <p:anim calcmode="lin" valueType="num">
                                      <p:cBhvr>
                                        <p:cTn id="22" dur="1000" fill="hold"/>
                                        <p:tgtEl>
                                          <p:spTgt spid="27"/>
                                        </p:tgtEl>
                                        <p:attrNameLst>
                                          <p:attrName>style.rotation</p:attrName>
                                        </p:attrNameLst>
                                      </p:cBhvr>
                                      <p:tavLst>
                                        <p:tav tm="0">
                                          <p:val>
                                            <p:fltVal val="90"/>
                                          </p:val>
                                        </p:tav>
                                        <p:tav tm="100000">
                                          <p:val>
                                            <p:fltVal val="0"/>
                                          </p:val>
                                        </p:tav>
                                      </p:tavLst>
                                    </p:anim>
                                    <p:animEffect transition="in" filter="fade">
                                      <p:cBhvr>
                                        <p:cTn id="23" dur="1000"/>
                                        <p:tgtEl>
                                          <p:spTgt spid="27"/>
                                        </p:tgtEl>
                                      </p:cBhvr>
                                    </p:animEffect>
                                  </p:childTnLst>
                                </p:cTn>
                              </p:par>
                              <p:par>
                                <p:cTn id="24" presetID="31"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p:cTn id="26" dur="1000" fill="hold"/>
                                        <p:tgtEl>
                                          <p:spTgt spid="19"/>
                                        </p:tgtEl>
                                        <p:attrNameLst>
                                          <p:attrName>ppt_w</p:attrName>
                                        </p:attrNameLst>
                                      </p:cBhvr>
                                      <p:tavLst>
                                        <p:tav tm="0">
                                          <p:val>
                                            <p:fltVal val="0"/>
                                          </p:val>
                                        </p:tav>
                                        <p:tav tm="100000">
                                          <p:val>
                                            <p:strVal val="#ppt_w"/>
                                          </p:val>
                                        </p:tav>
                                      </p:tavLst>
                                    </p:anim>
                                    <p:anim calcmode="lin" valueType="num">
                                      <p:cBhvr>
                                        <p:cTn id="27" dur="1000" fill="hold"/>
                                        <p:tgtEl>
                                          <p:spTgt spid="19"/>
                                        </p:tgtEl>
                                        <p:attrNameLst>
                                          <p:attrName>ppt_h</p:attrName>
                                        </p:attrNameLst>
                                      </p:cBhvr>
                                      <p:tavLst>
                                        <p:tav tm="0">
                                          <p:val>
                                            <p:fltVal val="0"/>
                                          </p:val>
                                        </p:tav>
                                        <p:tav tm="100000">
                                          <p:val>
                                            <p:strVal val="#ppt_h"/>
                                          </p:val>
                                        </p:tav>
                                      </p:tavLst>
                                    </p:anim>
                                    <p:anim calcmode="lin" valueType="num">
                                      <p:cBhvr>
                                        <p:cTn id="28" dur="1000" fill="hold"/>
                                        <p:tgtEl>
                                          <p:spTgt spid="19"/>
                                        </p:tgtEl>
                                        <p:attrNameLst>
                                          <p:attrName>style.rotation</p:attrName>
                                        </p:attrNameLst>
                                      </p:cBhvr>
                                      <p:tavLst>
                                        <p:tav tm="0">
                                          <p:val>
                                            <p:fltVal val="90"/>
                                          </p:val>
                                        </p:tav>
                                        <p:tav tm="100000">
                                          <p:val>
                                            <p:fltVal val="0"/>
                                          </p:val>
                                        </p:tav>
                                      </p:tavLst>
                                    </p:anim>
                                    <p:animEffect transition="in" filter="fade">
                                      <p:cBhvr>
                                        <p:cTn id="29" dur="1000"/>
                                        <p:tgtEl>
                                          <p:spTgt spid="19"/>
                                        </p:tgtEl>
                                      </p:cBhvr>
                                    </p:animEffect>
                                  </p:childTnLst>
                                </p:cTn>
                              </p:par>
                              <p:par>
                                <p:cTn id="30" presetID="31"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1000" fill="hold"/>
                                        <p:tgtEl>
                                          <p:spTgt spid="15"/>
                                        </p:tgtEl>
                                        <p:attrNameLst>
                                          <p:attrName>ppt_w</p:attrName>
                                        </p:attrNameLst>
                                      </p:cBhvr>
                                      <p:tavLst>
                                        <p:tav tm="0">
                                          <p:val>
                                            <p:fltVal val="0"/>
                                          </p:val>
                                        </p:tav>
                                        <p:tav tm="100000">
                                          <p:val>
                                            <p:strVal val="#ppt_w"/>
                                          </p:val>
                                        </p:tav>
                                      </p:tavLst>
                                    </p:anim>
                                    <p:anim calcmode="lin" valueType="num">
                                      <p:cBhvr>
                                        <p:cTn id="33" dur="1000" fill="hold"/>
                                        <p:tgtEl>
                                          <p:spTgt spid="15"/>
                                        </p:tgtEl>
                                        <p:attrNameLst>
                                          <p:attrName>ppt_h</p:attrName>
                                        </p:attrNameLst>
                                      </p:cBhvr>
                                      <p:tavLst>
                                        <p:tav tm="0">
                                          <p:val>
                                            <p:fltVal val="0"/>
                                          </p:val>
                                        </p:tav>
                                        <p:tav tm="100000">
                                          <p:val>
                                            <p:strVal val="#ppt_h"/>
                                          </p:val>
                                        </p:tav>
                                      </p:tavLst>
                                    </p:anim>
                                    <p:anim calcmode="lin" valueType="num">
                                      <p:cBhvr>
                                        <p:cTn id="34" dur="1000" fill="hold"/>
                                        <p:tgtEl>
                                          <p:spTgt spid="15"/>
                                        </p:tgtEl>
                                        <p:attrNameLst>
                                          <p:attrName>style.rotation</p:attrName>
                                        </p:attrNameLst>
                                      </p:cBhvr>
                                      <p:tavLst>
                                        <p:tav tm="0">
                                          <p:val>
                                            <p:fltVal val="90"/>
                                          </p:val>
                                        </p:tav>
                                        <p:tav tm="100000">
                                          <p:val>
                                            <p:fltVal val="0"/>
                                          </p:val>
                                        </p:tav>
                                      </p:tavLst>
                                    </p:anim>
                                    <p:animEffect transition="in" filter="fade">
                                      <p:cBhvr>
                                        <p:cTn id="35" dur="1000"/>
                                        <p:tgtEl>
                                          <p:spTgt spid="15"/>
                                        </p:tgtEl>
                                      </p:cBhvr>
                                    </p:animEffect>
                                  </p:childTnLst>
                                </p:cTn>
                              </p:par>
                            </p:childTnLst>
                          </p:cTn>
                        </p:par>
                        <p:par>
                          <p:cTn id="36" fill="hold">
                            <p:stCondLst>
                              <p:cond delay="2000"/>
                            </p:stCondLst>
                            <p:childTnLst>
                              <p:par>
                                <p:cTn id="37" presetID="2" presetClass="entr" presetSubtype="8"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0-#ppt_w/2"/>
                                          </p:val>
                                        </p:tav>
                                        <p:tav tm="100000">
                                          <p:val>
                                            <p:strVal val="#ppt_x"/>
                                          </p:val>
                                        </p:tav>
                                      </p:tavLst>
                                    </p:anim>
                                    <p:anim calcmode="lin" valueType="num">
                                      <p:cBhvr additive="base">
                                        <p:cTn id="40" dur="500" fill="hold"/>
                                        <p:tgtEl>
                                          <p:spTgt spid="3"/>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0-#ppt_w/2"/>
                                          </p:val>
                                        </p:tav>
                                        <p:tav tm="100000">
                                          <p:val>
                                            <p:strVal val="#ppt_x"/>
                                          </p:val>
                                        </p:tav>
                                      </p:tavLst>
                                    </p:anim>
                                    <p:anim calcmode="lin" valueType="num">
                                      <p:cBhvr additive="base">
                                        <p:cTn id="44" dur="500" fill="hold"/>
                                        <p:tgtEl>
                                          <p:spTgt spid="6"/>
                                        </p:tgtEl>
                                        <p:attrNameLst>
                                          <p:attrName>ppt_y</p:attrName>
                                        </p:attrNameLst>
                                      </p:cBhvr>
                                      <p:tavLst>
                                        <p:tav tm="0">
                                          <p:val>
                                            <p:strVal val="#ppt_y"/>
                                          </p:val>
                                        </p:tav>
                                        <p:tav tm="100000">
                                          <p:val>
                                            <p:strVal val="#ppt_y"/>
                                          </p:val>
                                        </p:tav>
                                      </p:tavLst>
                                    </p:anim>
                                  </p:childTnLst>
                                </p:cTn>
                              </p:par>
                            </p:childTnLst>
                          </p:cTn>
                        </p:par>
                        <p:par>
                          <p:cTn id="45" fill="hold">
                            <p:stCondLst>
                              <p:cond delay="2500"/>
                            </p:stCondLst>
                            <p:childTnLst>
                              <p:par>
                                <p:cTn id="46" presetID="2" presetClass="entr" presetSubtype="2" fill="hold" nodeType="after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additive="base">
                                        <p:cTn id="48" dur="500" fill="hold"/>
                                        <p:tgtEl>
                                          <p:spTgt spid="9"/>
                                        </p:tgtEl>
                                        <p:attrNameLst>
                                          <p:attrName>ppt_x</p:attrName>
                                        </p:attrNameLst>
                                      </p:cBhvr>
                                      <p:tavLst>
                                        <p:tav tm="0">
                                          <p:val>
                                            <p:strVal val="1+#ppt_w/2"/>
                                          </p:val>
                                        </p:tav>
                                        <p:tav tm="100000">
                                          <p:val>
                                            <p:strVal val="#ppt_x"/>
                                          </p:val>
                                        </p:tav>
                                      </p:tavLst>
                                    </p:anim>
                                    <p:anim calcmode="lin" valueType="num">
                                      <p:cBhvr additive="base">
                                        <p:cTn id="49" dur="500" fill="hold"/>
                                        <p:tgtEl>
                                          <p:spTgt spid="9"/>
                                        </p:tgtEl>
                                        <p:attrNameLst>
                                          <p:attrName>ppt_y</p:attrName>
                                        </p:attrNameLst>
                                      </p:cBhvr>
                                      <p:tavLst>
                                        <p:tav tm="0">
                                          <p:val>
                                            <p:strVal val="#ppt_y"/>
                                          </p:val>
                                        </p:tav>
                                        <p:tav tm="100000">
                                          <p:val>
                                            <p:strVal val="#ppt_y"/>
                                          </p:val>
                                        </p:tav>
                                      </p:tavLst>
                                    </p:anim>
                                  </p:childTnLst>
                                </p:cTn>
                              </p:par>
                              <p:par>
                                <p:cTn id="50" presetID="2" presetClass="entr" presetSubtype="2" fill="hold" nodeType="with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additive="base">
                                        <p:cTn id="52" dur="500" fill="hold"/>
                                        <p:tgtEl>
                                          <p:spTgt spid="12"/>
                                        </p:tgtEl>
                                        <p:attrNameLst>
                                          <p:attrName>ppt_x</p:attrName>
                                        </p:attrNameLst>
                                      </p:cBhvr>
                                      <p:tavLst>
                                        <p:tav tm="0">
                                          <p:val>
                                            <p:strVal val="1+#ppt_w/2"/>
                                          </p:val>
                                        </p:tav>
                                        <p:tav tm="100000">
                                          <p:val>
                                            <p:strVal val="#ppt_x"/>
                                          </p:val>
                                        </p:tav>
                                      </p:tavLst>
                                    </p:anim>
                                    <p:anim calcmode="lin" valueType="num">
                                      <p:cBhvr additive="base">
                                        <p:cTn id="53" dur="500" fill="hold"/>
                                        <p:tgtEl>
                                          <p:spTgt spid="12"/>
                                        </p:tgtEl>
                                        <p:attrNameLst>
                                          <p:attrName>ppt_y</p:attrName>
                                        </p:attrNameLst>
                                      </p:cBhvr>
                                      <p:tavLst>
                                        <p:tav tm="0">
                                          <p:val>
                                            <p:strVal val="#ppt_y"/>
                                          </p:val>
                                        </p:tav>
                                        <p:tav tm="100000">
                                          <p:val>
                                            <p:strVal val="#ppt_y"/>
                                          </p:val>
                                        </p:tav>
                                      </p:tavLst>
                                    </p:anim>
                                  </p:childTnLst>
                                </p:cTn>
                              </p:par>
                              <p:par>
                                <p:cTn id="54" presetID="42" presetClass="entr" presetSubtype="0" fill="hold" nodeType="withEffect">
                                  <p:stCondLst>
                                    <p:cond delay="300"/>
                                  </p:stCondLst>
                                  <p:childTnLst>
                                    <p:set>
                                      <p:cBhvr>
                                        <p:cTn id="55" dur="1" fill="hold">
                                          <p:stCondLst>
                                            <p:cond delay="0"/>
                                          </p:stCondLst>
                                        </p:cTn>
                                        <p:tgtEl>
                                          <p:spTgt spid="44"/>
                                        </p:tgtEl>
                                        <p:attrNameLst>
                                          <p:attrName>style.visibility</p:attrName>
                                        </p:attrNameLst>
                                      </p:cBhvr>
                                      <p:to>
                                        <p:strVal val="visible"/>
                                      </p:to>
                                    </p:set>
                                    <p:animEffect transition="in" filter="fade">
                                      <p:cBhvr>
                                        <p:cTn id="56" dur="1000"/>
                                        <p:tgtEl>
                                          <p:spTgt spid="44"/>
                                        </p:tgtEl>
                                      </p:cBhvr>
                                    </p:animEffect>
                                    <p:anim calcmode="lin" valueType="num">
                                      <p:cBhvr>
                                        <p:cTn id="57" dur="1000" fill="hold"/>
                                        <p:tgtEl>
                                          <p:spTgt spid="44"/>
                                        </p:tgtEl>
                                        <p:attrNameLst>
                                          <p:attrName>ppt_x</p:attrName>
                                        </p:attrNameLst>
                                      </p:cBhvr>
                                      <p:tavLst>
                                        <p:tav tm="0">
                                          <p:val>
                                            <p:strVal val="#ppt_x"/>
                                          </p:val>
                                        </p:tav>
                                        <p:tav tm="100000">
                                          <p:val>
                                            <p:strVal val="#ppt_x"/>
                                          </p:val>
                                        </p:tav>
                                      </p:tavLst>
                                    </p:anim>
                                    <p:anim calcmode="lin" valueType="num">
                                      <p:cBhvr>
                                        <p:cTn id="58"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淘宝网Chenying0907出品 1"/>
          <p:cNvGrpSpPr/>
          <p:nvPr/>
        </p:nvGrpSpPr>
        <p:grpSpPr>
          <a:xfrm>
            <a:off x="2071712" y="1529294"/>
            <a:ext cx="7522873" cy="2317072"/>
            <a:chOff x="2947731" y="3670953"/>
            <a:chExt cx="16037352" cy="4971106"/>
          </a:xfrm>
        </p:grpSpPr>
        <p:cxnSp>
          <p:nvCxnSpPr>
            <p:cNvPr id="3" name="Straight Connector 8"/>
            <p:cNvCxnSpPr>
              <a:stCxn id="58" idx="5"/>
              <a:endCxn id="44" idx="1"/>
            </p:cNvCxnSpPr>
            <p:nvPr/>
          </p:nvCxnSpPr>
          <p:spPr>
            <a:xfrm>
              <a:off x="3696694" y="4404122"/>
              <a:ext cx="1926783" cy="992558"/>
            </a:xfrm>
            <a:prstGeom prst="line">
              <a:avLst/>
            </a:prstGeom>
            <a:ln w="28575"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 name="Straight Connector 9"/>
            <p:cNvCxnSpPr>
              <a:stCxn id="44" idx="3"/>
              <a:endCxn id="65" idx="7"/>
            </p:cNvCxnSpPr>
            <p:nvPr/>
          </p:nvCxnSpPr>
          <p:spPr>
            <a:xfrm flipH="1">
              <a:off x="2947731" y="7107511"/>
              <a:ext cx="2675746" cy="797890"/>
            </a:xfrm>
            <a:prstGeom prst="line">
              <a:avLst/>
            </a:prstGeom>
            <a:ln w="28575"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 name="Straight Connector 10"/>
            <p:cNvCxnSpPr>
              <a:stCxn id="44" idx="5"/>
              <a:endCxn id="16" idx="1"/>
            </p:cNvCxnSpPr>
            <p:nvPr/>
          </p:nvCxnSpPr>
          <p:spPr>
            <a:xfrm>
              <a:off x="7333864" y="7107511"/>
              <a:ext cx="1072815" cy="922958"/>
            </a:xfrm>
            <a:prstGeom prst="line">
              <a:avLst/>
            </a:prstGeom>
            <a:ln w="28575"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 name="Straight Connector 11"/>
            <p:cNvCxnSpPr>
              <a:stCxn id="44" idx="7"/>
              <a:endCxn id="47" idx="2"/>
            </p:cNvCxnSpPr>
            <p:nvPr/>
          </p:nvCxnSpPr>
          <p:spPr>
            <a:xfrm flipV="1">
              <a:off x="7333864" y="3670953"/>
              <a:ext cx="730367" cy="1725727"/>
            </a:xfrm>
            <a:prstGeom prst="line">
              <a:avLst/>
            </a:prstGeom>
            <a:ln w="28575"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12"/>
            <p:cNvCxnSpPr>
              <a:stCxn id="47" idx="6"/>
              <a:endCxn id="38" idx="1"/>
            </p:cNvCxnSpPr>
            <p:nvPr/>
          </p:nvCxnSpPr>
          <p:spPr>
            <a:xfrm>
              <a:off x="9187950" y="3670953"/>
              <a:ext cx="5282965" cy="1500423"/>
            </a:xfrm>
            <a:prstGeom prst="line">
              <a:avLst/>
            </a:prstGeom>
            <a:ln w="28575"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13"/>
            <p:cNvCxnSpPr>
              <a:stCxn id="16" idx="6"/>
              <a:endCxn id="74" idx="3"/>
            </p:cNvCxnSpPr>
            <p:nvPr/>
          </p:nvCxnSpPr>
          <p:spPr>
            <a:xfrm flipV="1">
              <a:off x="9882802" y="8037212"/>
              <a:ext cx="2612318" cy="604847"/>
            </a:xfrm>
            <a:prstGeom prst="line">
              <a:avLst/>
            </a:prstGeom>
            <a:ln w="28575"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20"/>
            <p:cNvCxnSpPr>
              <a:stCxn id="74" idx="6"/>
              <a:endCxn id="38" idx="3"/>
            </p:cNvCxnSpPr>
            <p:nvPr/>
          </p:nvCxnSpPr>
          <p:spPr>
            <a:xfrm flipV="1">
              <a:off x="13229932" y="6882207"/>
              <a:ext cx="1240983" cy="850558"/>
            </a:xfrm>
            <a:prstGeom prst="line">
              <a:avLst/>
            </a:prstGeom>
            <a:ln w="28575"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a:stCxn id="38" idx="5"/>
              <a:endCxn id="68" idx="1"/>
            </p:cNvCxnSpPr>
            <p:nvPr/>
          </p:nvCxnSpPr>
          <p:spPr>
            <a:xfrm>
              <a:off x="16181302" y="6882207"/>
              <a:ext cx="2803781" cy="659866"/>
            </a:xfrm>
            <a:prstGeom prst="line">
              <a:avLst/>
            </a:prstGeom>
            <a:ln w="28575"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26"/>
            <p:cNvCxnSpPr>
              <a:stCxn id="38" idx="7"/>
              <a:endCxn id="71" idx="2"/>
            </p:cNvCxnSpPr>
            <p:nvPr/>
          </p:nvCxnSpPr>
          <p:spPr>
            <a:xfrm flipV="1">
              <a:off x="16181302" y="3734468"/>
              <a:ext cx="1791594" cy="1436908"/>
            </a:xfrm>
            <a:prstGeom prst="line">
              <a:avLst/>
            </a:prstGeom>
            <a:ln w="28575"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27"/>
            <p:cNvCxnSpPr>
              <a:stCxn id="44" idx="6"/>
              <a:endCxn id="41" idx="2"/>
            </p:cNvCxnSpPr>
            <p:nvPr/>
          </p:nvCxnSpPr>
          <p:spPr>
            <a:xfrm flipV="1">
              <a:off x="7688097" y="5988410"/>
              <a:ext cx="1300685" cy="263686"/>
            </a:xfrm>
            <a:prstGeom prst="line">
              <a:avLst/>
            </a:prstGeom>
            <a:ln w="28575"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28"/>
            <p:cNvCxnSpPr>
              <a:stCxn id="41" idx="6"/>
              <a:endCxn id="38" idx="2"/>
            </p:cNvCxnSpPr>
            <p:nvPr/>
          </p:nvCxnSpPr>
          <p:spPr>
            <a:xfrm>
              <a:off x="11407633" y="5988410"/>
              <a:ext cx="2709049" cy="38382"/>
            </a:xfrm>
            <a:prstGeom prst="line">
              <a:avLst/>
            </a:prstGeom>
            <a:ln w="28575"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29"/>
            <p:cNvCxnSpPr>
              <a:stCxn id="41" idx="4"/>
              <a:endCxn id="16" idx="7"/>
            </p:cNvCxnSpPr>
            <p:nvPr/>
          </p:nvCxnSpPr>
          <p:spPr>
            <a:xfrm flipH="1">
              <a:off x="9629538" y="7198151"/>
              <a:ext cx="568669" cy="832318"/>
            </a:xfrm>
            <a:prstGeom prst="line">
              <a:avLst/>
            </a:prstGeom>
            <a:ln w="28575"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 name="淘宝网Chenying0907出品 14"/>
          <p:cNvGrpSpPr/>
          <p:nvPr/>
        </p:nvGrpSpPr>
        <p:grpSpPr>
          <a:xfrm>
            <a:off x="4513618" y="3443221"/>
            <a:ext cx="811228" cy="806290"/>
            <a:chOff x="9613856" y="8227161"/>
            <a:chExt cx="1729384" cy="1729835"/>
          </a:xfrm>
        </p:grpSpPr>
        <p:sp>
          <p:nvSpPr>
            <p:cNvPr id="16" name="Oval 16"/>
            <p:cNvSpPr/>
            <p:nvPr/>
          </p:nvSpPr>
          <p:spPr bwMode="auto">
            <a:xfrm>
              <a:off x="9613856" y="8227161"/>
              <a:ext cx="1729384" cy="1729835"/>
            </a:xfrm>
            <a:prstGeom prst="ellipse">
              <a:avLst/>
            </a:pr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7" name="Group 4689"/>
            <p:cNvGrpSpPr>
              <a:grpSpLocks/>
            </p:cNvGrpSpPr>
            <p:nvPr/>
          </p:nvGrpSpPr>
          <p:grpSpPr bwMode="auto">
            <a:xfrm rot="10800000">
              <a:off x="10035190" y="8732641"/>
              <a:ext cx="861001" cy="734377"/>
              <a:chOff x="6337300" y="2947987"/>
              <a:chExt cx="614363" cy="523875"/>
            </a:xfrm>
            <a:solidFill>
              <a:schemeClr val="bg1"/>
            </a:solidFill>
          </p:grpSpPr>
          <p:sp>
            <p:nvSpPr>
              <p:cNvPr id="18" name="淘宝网Chenying0907出品 302"/>
              <p:cNvSpPr>
                <a:spLocks noChangeArrowheads="1"/>
              </p:cNvSpPr>
              <p:nvPr/>
            </p:nvSpPr>
            <p:spPr bwMode="auto">
              <a:xfrm>
                <a:off x="6515100" y="3128962"/>
                <a:ext cx="77788" cy="76200"/>
              </a:xfrm>
              <a:custGeom>
                <a:avLst/>
                <a:gdLst>
                  <a:gd name="T0" fmla="*/ 109 w 218"/>
                  <a:gd name="T1" fmla="*/ 209 h 210"/>
                  <a:gd name="T2" fmla="*/ 217 w 218"/>
                  <a:gd name="T3" fmla="*/ 100 h 210"/>
                  <a:gd name="T4" fmla="*/ 109 w 218"/>
                  <a:gd name="T5" fmla="*/ 0 h 210"/>
                  <a:gd name="T6" fmla="*/ 0 w 218"/>
                  <a:gd name="T7" fmla="*/ 100 h 210"/>
                  <a:gd name="T8" fmla="*/ 109 w 218"/>
                  <a:gd name="T9" fmla="*/ 209 h 210"/>
                  <a:gd name="T10" fmla="*/ 109 w 218"/>
                  <a:gd name="T11" fmla="*/ 209 h 210"/>
                  <a:gd name="T12" fmla="*/ 109 w 218"/>
                  <a:gd name="T13" fmla="*/ 209 h 210"/>
                </a:gdLst>
                <a:ahLst/>
                <a:cxnLst>
                  <a:cxn ang="0">
                    <a:pos x="T0" y="T1"/>
                  </a:cxn>
                  <a:cxn ang="0">
                    <a:pos x="T2" y="T3"/>
                  </a:cxn>
                  <a:cxn ang="0">
                    <a:pos x="T4" y="T5"/>
                  </a:cxn>
                  <a:cxn ang="0">
                    <a:pos x="T6" y="T7"/>
                  </a:cxn>
                  <a:cxn ang="0">
                    <a:pos x="T8" y="T9"/>
                  </a:cxn>
                  <a:cxn ang="0">
                    <a:pos x="T10" y="T11"/>
                  </a:cxn>
                  <a:cxn ang="0">
                    <a:pos x="T12" y="T13"/>
                  </a:cxn>
                </a:cxnLst>
                <a:rect l="0" t="0" r="r" b="b"/>
                <a:pathLst>
                  <a:path w="218" h="210">
                    <a:moveTo>
                      <a:pt x="109" y="209"/>
                    </a:moveTo>
                    <a:cubicBezTo>
                      <a:pt x="167" y="209"/>
                      <a:pt x="217" y="167"/>
                      <a:pt x="217" y="100"/>
                    </a:cubicBezTo>
                    <a:cubicBezTo>
                      <a:pt x="217" y="41"/>
                      <a:pt x="167" y="0"/>
                      <a:pt x="109" y="0"/>
                    </a:cubicBezTo>
                    <a:cubicBezTo>
                      <a:pt x="50" y="0"/>
                      <a:pt x="0" y="41"/>
                      <a:pt x="0" y="100"/>
                    </a:cubicBezTo>
                    <a:cubicBezTo>
                      <a:pt x="0" y="167"/>
                      <a:pt x="50" y="209"/>
                      <a:pt x="109" y="209"/>
                    </a:cubicBezTo>
                    <a:close/>
                    <a:moveTo>
                      <a:pt x="109" y="209"/>
                    </a:moveTo>
                    <a:lnTo>
                      <a:pt x="109" y="20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淘宝网Chenying0907出品 303"/>
              <p:cNvSpPr>
                <a:spLocks noChangeArrowheads="1"/>
              </p:cNvSpPr>
              <p:nvPr/>
            </p:nvSpPr>
            <p:spPr bwMode="auto">
              <a:xfrm>
                <a:off x="6605588" y="3395662"/>
                <a:ext cx="77787" cy="76200"/>
              </a:xfrm>
              <a:custGeom>
                <a:avLst/>
                <a:gdLst>
                  <a:gd name="T0" fmla="*/ 108 w 218"/>
                  <a:gd name="T1" fmla="*/ 209 h 210"/>
                  <a:gd name="T2" fmla="*/ 217 w 218"/>
                  <a:gd name="T3" fmla="*/ 108 h 210"/>
                  <a:gd name="T4" fmla="*/ 108 w 218"/>
                  <a:gd name="T5" fmla="*/ 0 h 210"/>
                  <a:gd name="T6" fmla="*/ 0 w 218"/>
                  <a:gd name="T7" fmla="*/ 108 h 210"/>
                  <a:gd name="T8" fmla="*/ 108 w 218"/>
                  <a:gd name="T9" fmla="*/ 209 h 210"/>
                  <a:gd name="T10" fmla="*/ 108 w 218"/>
                  <a:gd name="T11" fmla="*/ 209 h 210"/>
                  <a:gd name="T12" fmla="*/ 108 w 218"/>
                  <a:gd name="T13" fmla="*/ 209 h 210"/>
                </a:gdLst>
                <a:ahLst/>
                <a:cxnLst>
                  <a:cxn ang="0">
                    <a:pos x="T0" y="T1"/>
                  </a:cxn>
                  <a:cxn ang="0">
                    <a:pos x="T2" y="T3"/>
                  </a:cxn>
                  <a:cxn ang="0">
                    <a:pos x="T4" y="T5"/>
                  </a:cxn>
                  <a:cxn ang="0">
                    <a:pos x="T6" y="T7"/>
                  </a:cxn>
                  <a:cxn ang="0">
                    <a:pos x="T8" y="T9"/>
                  </a:cxn>
                  <a:cxn ang="0">
                    <a:pos x="T10" y="T11"/>
                  </a:cxn>
                  <a:cxn ang="0">
                    <a:pos x="T12" y="T13"/>
                  </a:cxn>
                </a:cxnLst>
                <a:rect l="0" t="0" r="r" b="b"/>
                <a:pathLst>
                  <a:path w="218" h="210">
                    <a:moveTo>
                      <a:pt x="108" y="209"/>
                    </a:moveTo>
                    <a:cubicBezTo>
                      <a:pt x="167" y="209"/>
                      <a:pt x="217" y="167"/>
                      <a:pt x="217" y="108"/>
                    </a:cubicBezTo>
                    <a:cubicBezTo>
                      <a:pt x="217" y="50"/>
                      <a:pt x="167" y="0"/>
                      <a:pt x="108" y="0"/>
                    </a:cubicBezTo>
                    <a:cubicBezTo>
                      <a:pt x="50" y="0"/>
                      <a:pt x="0" y="50"/>
                      <a:pt x="0" y="108"/>
                    </a:cubicBezTo>
                    <a:cubicBezTo>
                      <a:pt x="0" y="167"/>
                      <a:pt x="50" y="209"/>
                      <a:pt x="108" y="209"/>
                    </a:cubicBezTo>
                    <a:close/>
                    <a:moveTo>
                      <a:pt x="108" y="209"/>
                    </a:moveTo>
                    <a:lnTo>
                      <a:pt x="108" y="20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淘宝网Chenying0907出品 304"/>
              <p:cNvSpPr>
                <a:spLocks noChangeArrowheads="1"/>
              </p:cNvSpPr>
              <p:nvPr/>
            </p:nvSpPr>
            <p:spPr bwMode="auto">
              <a:xfrm>
                <a:off x="6515100" y="3038474"/>
                <a:ext cx="77788" cy="77788"/>
              </a:xfrm>
              <a:custGeom>
                <a:avLst/>
                <a:gdLst>
                  <a:gd name="T0" fmla="*/ 109 w 218"/>
                  <a:gd name="T1" fmla="*/ 217 h 218"/>
                  <a:gd name="T2" fmla="*/ 217 w 218"/>
                  <a:gd name="T3" fmla="*/ 108 h 218"/>
                  <a:gd name="T4" fmla="*/ 109 w 218"/>
                  <a:gd name="T5" fmla="*/ 0 h 218"/>
                  <a:gd name="T6" fmla="*/ 0 w 218"/>
                  <a:gd name="T7" fmla="*/ 108 h 218"/>
                  <a:gd name="T8" fmla="*/ 109 w 218"/>
                  <a:gd name="T9" fmla="*/ 217 h 218"/>
                  <a:gd name="T10" fmla="*/ 109 w 218"/>
                  <a:gd name="T11" fmla="*/ 217 h 218"/>
                  <a:gd name="T12" fmla="*/ 109 w 218"/>
                  <a:gd name="T13" fmla="*/ 217 h 218"/>
                </a:gdLst>
                <a:ahLst/>
                <a:cxnLst>
                  <a:cxn ang="0">
                    <a:pos x="T0" y="T1"/>
                  </a:cxn>
                  <a:cxn ang="0">
                    <a:pos x="T2" y="T3"/>
                  </a:cxn>
                  <a:cxn ang="0">
                    <a:pos x="T4" y="T5"/>
                  </a:cxn>
                  <a:cxn ang="0">
                    <a:pos x="T6" y="T7"/>
                  </a:cxn>
                  <a:cxn ang="0">
                    <a:pos x="T8" y="T9"/>
                  </a:cxn>
                  <a:cxn ang="0">
                    <a:pos x="T10" y="T11"/>
                  </a:cxn>
                  <a:cxn ang="0">
                    <a:pos x="T12" y="T13"/>
                  </a:cxn>
                </a:cxnLst>
                <a:rect l="0" t="0" r="r" b="b"/>
                <a:pathLst>
                  <a:path w="218" h="218">
                    <a:moveTo>
                      <a:pt x="109" y="217"/>
                    </a:moveTo>
                    <a:cubicBezTo>
                      <a:pt x="167" y="217"/>
                      <a:pt x="217" y="167"/>
                      <a:pt x="217" y="108"/>
                    </a:cubicBezTo>
                    <a:cubicBezTo>
                      <a:pt x="217" y="50"/>
                      <a:pt x="167" y="0"/>
                      <a:pt x="109" y="0"/>
                    </a:cubicBezTo>
                    <a:cubicBezTo>
                      <a:pt x="50" y="0"/>
                      <a:pt x="0" y="50"/>
                      <a:pt x="0" y="108"/>
                    </a:cubicBezTo>
                    <a:cubicBezTo>
                      <a:pt x="0" y="167"/>
                      <a:pt x="50" y="217"/>
                      <a:pt x="109" y="217"/>
                    </a:cubicBezTo>
                    <a:close/>
                    <a:moveTo>
                      <a:pt x="109" y="217"/>
                    </a:moveTo>
                    <a:lnTo>
                      <a:pt x="109" y="21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淘宝网Chenying0907出品 305"/>
              <p:cNvSpPr>
                <a:spLocks noChangeArrowheads="1"/>
              </p:cNvSpPr>
              <p:nvPr/>
            </p:nvSpPr>
            <p:spPr bwMode="auto">
              <a:xfrm>
                <a:off x="6515100" y="3216274"/>
                <a:ext cx="77788" cy="77788"/>
              </a:xfrm>
              <a:custGeom>
                <a:avLst/>
                <a:gdLst>
                  <a:gd name="T0" fmla="*/ 109 w 218"/>
                  <a:gd name="T1" fmla="*/ 217 h 218"/>
                  <a:gd name="T2" fmla="*/ 217 w 218"/>
                  <a:gd name="T3" fmla="*/ 109 h 218"/>
                  <a:gd name="T4" fmla="*/ 109 w 218"/>
                  <a:gd name="T5" fmla="*/ 0 h 218"/>
                  <a:gd name="T6" fmla="*/ 0 w 218"/>
                  <a:gd name="T7" fmla="*/ 109 h 218"/>
                  <a:gd name="T8" fmla="*/ 109 w 218"/>
                  <a:gd name="T9" fmla="*/ 217 h 218"/>
                  <a:gd name="T10" fmla="*/ 109 w 218"/>
                  <a:gd name="T11" fmla="*/ 217 h 218"/>
                  <a:gd name="T12" fmla="*/ 109 w 218"/>
                  <a:gd name="T13" fmla="*/ 217 h 218"/>
                </a:gdLst>
                <a:ahLst/>
                <a:cxnLst>
                  <a:cxn ang="0">
                    <a:pos x="T0" y="T1"/>
                  </a:cxn>
                  <a:cxn ang="0">
                    <a:pos x="T2" y="T3"/>
                  </a:cxn>
                  <a:cxn ang="0">
                    <a:pos x="T4" y="T5"/>
                  </a:cxn>
                  <a:cxn ang="0">
                    <a:pos x="T6" y="T7"/>
                  </a:cxn>
                  <a:cxn ang="0">
                    <a:pos x="T8" y="T9"/>
                  </a:cxn>
                  <a:cxn ang="0">
                    <a:pos x="T10" y="T11"/>
                  </a:cxn>
                  <a:cxn ang="0">
                    <a:pos x="T12" y="T13"/>
                  </a:cxn>
                </a:cxnLst>
                <a:rect l="0" t="0" r="r" b="b"/>
                <a:pathLst>
                  <a:path w="218" h="218">
                    <a:moveTo>
                      <a:pt x="109" y="217"/>
                    </a:moveTo>
                    <a:cubicBezTo>
                      <a:pt x="167" y="217"/>
                      <a:pt x="217" y="167"/>
                      <a:pt x="217" y="109"/>
                    </a:cubicBezTo>
                    <a:cubicBezTo>
                      <a:pt x="217" y="50"/>
                      <a:pt x="167" y="0"/>
                      <a:pt x="109" y="0"/>
                    </a:cubicBezTo>
                    <a:cubicBezTo>
                      <a:pt x="50" y="0"/>
                      <a:pt x="0" y="50"/>
                      <a:pt x="0" y="109"/>
                    </a:cubicBezTo>
                    <a:cubicBezTo>
                      <a:pt x="0" y="167"/>
                      <a:pt x="50" y="217"/>
                      <a:pt x="109" y="217"/>
                    </a:cubicBezTo>
                    <a:close/>
                    <a:moveTo>
                      <a:pt x="109" y="217"/>
                    </a:moveTo>
                    <a:lnTo>
                      <a:pt x="109" y="21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淘宝网Chenying0907出品 306"/>
              <p:cNvSpPr>
                <a:spLocks noChangeArrowheads="1"/>
              </p:cNvSpPr>
              <p:nvPr/>
            </p:nvSpPr>
            <p:spPr bwMode="auto">
              <a:xfrm>
                <a:off x="6515100" y="3305174"/>
                <a:ext cx="77788" cy="77788"/>
              </a:xfrm>
              <a:custGeom>
                <a:avLst/>
                <a:gdLst>
                  <a:gd name="T0" fmla="*/ 109 w 218"/>
                  <a:gd name="T1" fmla="*/ 217 h 218"/>
                  <a:gd name="T2" fmla="*/ 217 w 218"/>
                  <a:gd name="T3" fmla="*/ 109 h 218"/>
                  <a:gd name="T4" fmla="*/ 109 w 218"/>
                  <a:gd name="T5" fmla="*/ 0 h 218"/>
                  <a:gd name="T6" fmla="*/ 0 w 218"/>
                  <a:gd name="T7" fmla="*/ 109 h 218"/>
                  <a:gd name="T8" fmla="*/ 109 w 218"/>
                  <a:gd name="T9" fmla="*/ 217 h 218"/>
                  <a:gd name="T10" fmla="*/ 109 w 218"/>
                  <a:gd name="T11" fmla="*/ 217 h 218"/>
                  <a:gd name="T12" fmla="*/ 109 w 218"/>
                  <a:gd name="T13" fmla="*/ 217 h 218"/>
                </a:gdLst>
                <a:ahLst/>
                <a:cxnLst>
                  <a:cxn ang="0">
                    <a:pos x="T0" y="T1"/>
                  </a:cxn>
                  <a:cxn ang="0">
                    <a:pos x="T2" y="T3"/>
                  </a:cxn>
                  <a:cxn ang="0">
                    <a:pos x="T4" y="T5"/>
                  </a:cxn>
                  <a:cxn ang="0">
                    <a:pos x="T6" y="T7"/>
                  </a:cxn>
                  <a:cxn ang="0">
                    <a:pos x="T8" y="T9"/>
                  </a:cxn>
                  <a:cxn ang="0">
                    <a:pos x="T10" y="T11"/>
                  </a:cxn>
                  <a:cxn ang="0">
                    <a:pos x="T12" y="T13"/>
                  </a:cxn>
                </a:cxnLst>
                <a:rect l="0" t="0" r="r" b="b"/>
                <a:pathLst>
                  <a:path w="218" h="218">
                    <a:moveTo>
                      <a:pt x="109" y="217"/>
                    </a:moveTo>
                    <a:cubicBezTo>
                      <a:pt x="167" y="217"/>
                      <a:pt x="217" y="167"/>
                      <a:pt x="217" y="109"/>
                    </a:cubicBezTo>
                    <a:cubicBezTo>
                      <a:pt x="217" y="50"/>
                      <a:pt x="167" y="0"/>
                      <a:pt x="109" y="0"/>
                    </a:cubicBezTo>
                    <a:cubicBezTo>
                      <a:pt x="50" y="0"/>
                      <a:pt x="0" y="50"/>
                      <a:pt x="0" y="109"/>
                    </a:cubicBezTo>
                    <a:cubicBezTo>
                      <a:pt x="0" y="167"/>
                      <a:pt x="50" y="217"/>
                      <a:pt x="109" y="217"/>
                    </a:cubicBezTo>
                    <a:close/>
                    <a:moveTo>
                      <a:pt x="109" y="217"/>
                    </a:moveTo>
                    <a:lnTo>
                      <a:pt x="109" y="21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淘宝网Chenying0907出品 307"/>
              <p:cNvSpPr>
                <a:spLocks noChangeArrowheads="1"/>
              </p:cNvSpPr>
              <p:nvPr/>
            </p:nvSpPr>
            <p:spPr bwMode="auto">
              <a:xfrm>
                <a:off x="6873875" y="3128962"/>
                <a:ext cx="77788" cy="76200"/>
              </a:xfrm>
              <a:custGeom>
                <a:avLst/>
                <a:gdLst>
                  <a:gd name="T0" fmla="*/ 0 w 218"/>
                  <a:gd name="T1" fmla="*/ 100 h 210"/>
                  <a:gd name="T2" fmla="*/ 109 w 218"/>
                  <a:gd name="T3" fmla="*/ 209 h 210"/>
                  <a:gd name="T4" fmla="*/ 217 w 218"/>
                  <a:gd name="T5" fmla="*/ 100 h 210"/>
                  <a:gd name="T6" fmla="*/ 109 w 218"/>
                  <a:gd name="T7" fmla="*/ 0 h 210"/>
                  <a:gd name="T8" fmla="*/ 0 w 218"/>
                  <a:gd name="T9" fmla="*/ 100 h 210"/>
                  <a:gd name="T10" fmla="*/ 0 w 218"/>
                  <a:gd name="T11" fmla="*/ 100 h 210"/>
                  <a:gd name="T12" fmla="*/ 0 w 218"/>
                  <a:gd name="T13" fmla="*/ 100 h 210"/>
                </a:gdLst>
                <a:ahLst/>
                <a:cxnLst>
                  <a:cxn ang="0">
                    <a:pos x="T0" y="T1"/>
                  </a:cxn>
                  <a:cxn ang="0">
                    <a:pos x="T2" y="T3"/>
                  </a:cxn>
                  <a:cxn ang="0">
                    <a:pos x="T4" y="T5"/>
                  </a:cxn>
                  <a:cxn ang="0">
                    <a:pos x="T6" y="T7"/>
                  </a:cxn>
                  <a:cxn ang="0">
                    <a:pos x="T8" y="T9"/>
                  </a:cxn>
                  <a:cxn ang="0">
                    <a:pos x="T10" y="T11"/>
                  </a:cxn>
                  <a:cxn ang="0">
                    <a:pos x="T12" y="T13"/>
                  </a:cxn>
                </a:cxnLst>
                <a:rect l="0" t="0" r="r" b="b"/>
                <a:pathLst>
                  <a:path w="218" h="210">
                    <a:moveTo>
                      <a:pt x="0" y="100"/>
                    </a:moveTo>
                    <a:cubicBezTo>
                      <a:pt x="0" y="167"/>
                      <a:pt x="50" y="209"/>
                      <a:pt x="109" y="209"/>
                    </a:cubicBezTo>
                    <a:cubicBezTo>
                      <a:pt x="167" y="209"/>
                      <a:pt x="217" y="167"/>
                      <a:pt x="217" y="100"/>
                    </a:cubicBezTo>
                    <a:cubicBezTo>
                      <a:pt x="217" y="41"/>
                      <a:pt x="167" y="0"/>
                      <a:pt x="109" y="0"/>
                    </a:cubicBezTo>
                    <a:cubicBezTo>
                      <a:pt x="50" y="0"/>
                      <a:pt x="0" y="41"/>
                      <a:pt x="0" y="100"/>
                    </a:cubicBezTo>
                    <a:close/>
                    <a:moveTo>
                      <a:pt x="0" y="100"/>
                    </a:moveTo>
                    <a:lnTo>
                      <a:pt x="0" y="10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淘宝网Chenying0907出品 308"/>
              <p:cNvSpPr>
                <a:spLocks noChangeArrowheads="1"/>
              </p:cNvSpPr>
              <p:nvPr/>
            </p:nvSpPr>
            <p:spPr bwMode="auto">
              <a:xfrm>
                <a:off x="6605588" y="3305174"/>
                <a:ext cx="77787" cy="77788"/>
              </a:xfrm>
              <a:custGeom>
                <a:avLst/>
                <a:gdLst>
                  <a:gd name="T0" fmla="*/ 108 w 218"/>
                  <a:gd name="T1" fmla="*/ 217 h 218"/>
                  <a:gd name="T2" fmla="*/ 217 w 218"/>
                  <a:gd name="T3" fmla="*/ 109 h 218"/>
                  <a:gd name="T4" fmla="*/ 108 w 218"/>
                  <a:gd name="T5" fmla="*/ 0 h 218"/>
                  <a:gd name="T6" fmla="*/ 0 w 218"/>
                  <a:gd name="T7" fmla="*/ 109 h 218"/>
                  <a:gd name="T8" fmla="*/ 108 w 218"/>
                  <a:gd name="T9" fmla="*/ 217 h 218"/>
                  <a:gd name="T10" fmla="*/ 108 w 218"/>
                  <a:gd name="T11" fmla="*/ 217 h 218"/>
                  <a:gd name="T12" fmla="*/ 108 w 218"/>
                  <a:gd name="T13" fmla="*/ 217 h 218"/>
                </a:gdLst>
                <a:ahLst/>
                <a:cxnLst>
                  <a:cxn ang="0">
                    <a:pos x="T0" y="T1"/>
                  </a:cxn>
                  <a:cxn ang="0">
                    <a:pos x="T2" y="T3"/>
                  </a:cxn>
                  <a:cxn ang="0">
                    <a:pos x="T4" y="T5"/>
                  </a:cxn>
                  <a:cxn ang="0">
                    <a:pos x="T6" y="T7"/>
                  </a:cxn>
                  <a:cxn ang="0">
                    <a:pos x="T8" y="T9"/>
                  </a:cxn>
                  <a:cxn ang="0">
                    <a:pos x="T10" y="T11"/>
                  </a:cxn>
                  <a:cxn ang="0">
                    <a:pos x="T12" y="T13"/>
                  </a:cxn>
                </a:cxnLst>
                <a:rect l="0" t="0" r="r" b="b"/>
                <a:pathLst>
                  <a:path w="218" h="218">
                    <a:moveTo>
                      <a:pt x="108" y="217"/>
                    </a:moveTo>
                    <a:cubicBezTo>
                      <a:pt x="167" y="217"/>
                      <a:pt x="217" y="167"/>
                      <a:pt x="217" y="109"/>
                    </a:cubicBezTo>
                    <a:cubicBezTo>
                      <a:pt x="217" y="50"/>
                      <a:pt x="167" y="0"/>
                      <a:pt x="108" y="0"/>
                    </a:cubicBezTo>
                    <a:cubicBezTo>
                      <a:pt x="50" y="0"/>
                      <a:pt x="0" y="50"/>
                      <a:pt x="0" y="109"/>
                    </a:cubicBezTo>
                    <a:cubicBezTo>
                      <a:pt x="0" y="167"/>
                      <a:pt x="50" y="217"/>
                      <a:pt x="108" y="217"/>
                    </a:cubicBezTo>
                    <a:close/>
                    <a:moveTo>
                      <a:pt x="108" y="217"/>
                    </a:moveTo>
                    <a:lnTo>
                      <a:pt x="108" y="21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淘宝网Chenying0907出品 309"/>
              <p:cNvSpPr>
                <a:spLocks noChangeArrowheads="1"/>
              </p:cNvSpPr>
              <p:nvPr/>
            </p:nvSpPr>
            <p:spPr bwMode="auto">
              <a:xfrm>
                <a:off x="6337300" y="3173412"/>
                <a:ext cx="76200" cy="76200"/>
              </a:xfrm>
              <a:custGeom>
                <a:avLst/>
                <a:gdLst>
                  <a:gd name="T0" fmla="*/ 108 w 210"/>
                  <a:gd name="T1" fmla="*/ 209 h 210"/>
                  <a:gd name="T2" fmla="*/ 209 w 210"/>
                  <a:gd name="T3" fmla="*/ 100 h 210"/>
                  <a:gd name="T4" fmla="*/ 108 w 210"/>
                  <a:gd name="T5" fmla="*/ 0 h 210"/>
                  <a:gd name="T6" fmla="*/ 0 w 210"/>
                  <a:gd name="T7" fmla="*/ 100 h 210"/>
                  <a:gd name="T8" fmla="*/ 108 w 210"/>
                  <a:gd name="T9" fmla="*/ 209 h 210"/>
                  <a:gd name="T10" fmla="*/ 108 w 210"/>
                  <a:gd name="T11" fmla="*/ 209 h 210"/>
                  <a:gd name="T12" fmla="*/ 108 w 210"/>
                  <a:gd name="T13" fmla="*/ 209 h 210"/>
                </a:gdLst>
                <a:ahLst/>
                <a:cxnLst>
                  <a:cxn ang="0">
                    <a:pos x="T0" y="T1"/>
                  </a:cxn>
                  <a:cxn ang="0">
                    <a:pos x="T2" y="T3"/>
                  </a:cxn>
                  <a:cxn ang="0">
                    <a:pos x="T4" y="T5"/>
                  </a:cxn>
                  <a:cxn ang="0">
                    <a:pos x="T6" y="T7"/>
                  </a:cxn>
                  <a:cxn ang="0">
                    <a:pos x="T8" y="T9"/>
                  </a:cxn>
                  <a:cxn ang="0">
                    <a:pos x="T10" y="T11"/>
                  </a:cxn>
                  <a:cxn ang="0">
                    <a:pos x="T12" y="T13"/>
                  </a:cxn>
                </a:cxnLst>
                <a:rect l="0" t="0" r="r" b="b"/>
                <a:pathLst>
                  <a:path w="210" h="210">
                    <a:moveTo>
                      <a:pt x="108" y="209"/>
                    </a:moveTo>
                    <a:cubicBezTo>
                      <a:pt x="167" y="209"/>
                      <a:pt x="209" y="159"/>
                      <a:pt x="209" y="100"/>
                    </a:cubicBezTo>
                    <a:cubicBezTo>
                      <a:pt x="209" y="42"/>
                      <a:pt x="167" y="0"/>
                      <a:pt x="108" y="0"/>
                    </a:cubicBezTo>
                    <a:cubicBezTo>
                      <a:pt x="50" y="0"/>
                      <a:pt x="0" y="42"/>
                      <a:pt x="0" y="100"/>
                    </a:cubicBezTo>
                    <a:cubicBezTo>
                      <a:pt x="0" y="159"/>
                      <a:pt x="50" y="209"/>
                      <a:pt x="108" y="209"/>
                    </a:cubicBezTo>
                    <a:close/>
                    <a:moveTo>
                      <a:pt x="108" y="209"/>
                    </a:moveTo>
                    <a:lnTo>
                      <a:pt x="108" y="20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淘宝网Chenying0907出品 310"/>
              <p:cNvSpPr>
                <a:spLocks noChangeArrowheads="1"/>
              </p:cNvSpPr>
              <p:nvPr/>
            </p:nvSpPr>
            <p:spPr bwMode="auto">
              <a:xfrm>
                <a:off x="6427788" y="3128962"/>
                <a:ext cx="76200" cy="76200"/>
              </a:xfrm>
              <a:custGeom>
                <a:avLst/>
                <a:gdLst>
                  <a:gd name="T0" fmla="*/ 101 w 210"/>
                  <a:gd name="T1" fmla="*/ 209 h 210"/>
                  <a:gd name="T2" fmla="*/ 209 w 210"/>
                  <a:gd name="T3" fmla="*/ 100 h 210"/>
                  <a:gd name="T4" fmla="*/ 101 w 210"/>
                  <a:gd name="T5" fmla="*/ 0 h 210"/>
                  <a:gd name="T6" fmla="*/ 0 w 210"/>
                  <a:gd name="T7" fmla="*/ 100 h 210"/>
                  <a:gd name="T8" fmla="*/ 101 w 210"/>
                  <a:gd name="T9" fmla="*/ 209 h 210"/>
                  <a:gd name="T10" fmla="*/ 101 w 210"/>
                  <a:gd name="T11" fmla="*/ 209 h 210"/>
                  <a:gd name="T12" fmla="*/ 101 w 210"/>
                  <a:gd name="T13" fmla="*/ 209 h 210"/>
                </a:gdLst>
                <a:ahLst/>
                <a:cxnLst>
                  <a:cxn ang="0">
                    <a:pos x="T0" y="T1"/>
                  </a:cxn>
                  <a:cxn ang="0">
                    <a:pos x="T2" y="T3"/>
                  </a:cxn>
                  <a:cxn ang="0">
                    <a:pos x="T4" y="T5"/>
                  </a:cxn>
                  <a:cxn ang="0">
                    <a:pos x="T6" y="T7"/>
                  </a:cxn>
                  <a:cxn ang="0">
                    <a:pos x="T8" y="T9"/>
                  </a:cxn>
                  <a:cxn ang="0">
                    <a:pos x="T10" y="T11"/>
                  </a:cxn>
                  <a:cxn ang="0">
                    <a:pos x="T12" y="T13"/>
                  </a:cxn>
                </a:cxnLst>
                <a:rect l="0" t="0" r="r" b="b"/>
                <a:pathLst>
                  <a:path w="210" h="210">
                    <a:moveTo>
                      <a:pt x="101" y="209"/>
                    </a:moveTo>
                    <a:cubicBezTo>
                      <a:pt x="159" y="209"/>
                      <a:pt x="209" y="167"/>
                      <a:pt x="209" y="100"/>
                    </a:cubicBezTo>
                    <a:cubicBezTo>
                      <a:pt x="209" y="41"/>
                      <a:pt x="159" y="0"/>
                      <a:pt x="101" y="0"/>
                    </a:cubicBezTo>
                    <a:cubicBezTo>
                      <a:pt x="42" y="0"/>
                      <a:pt x="0" y="41"/>
                      <a:pt x="0" y="100"/>
                    </a:cubicBezTo>
                    <a:cubicBezTo>
                      <a:pt x="0" y="167"/>
                      <a:pt x="42" y="209"/>
                      <a:pt x="101" y="209"/>
                    </a:cubicBezTo>
                    <a:close/>
                    <a:moveTo>
                      <a:pt x="101" y="209"/>
                    </a:moveTo>
                    <a:lnTo>
                      <a:pt x="101" y="20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淘宝网Chenying0907出品 311"/>
              <p:cNvSpPr>
                <a:spLocks noChangeArrowheads="1"/>
              </p:cNvSpPr>
              <p:nvPr/>
            </p:nvSpPr>
            <p:spPr bwMode="auto">
              <a:xfrm>
                <a:off x="6427788" y="3216274"/>
                <a:ext cx="76200" cy="77788"/>
              </a:xfrm>
              <a:custGeom>
                <a:avLst/>
                <a:gdLst>
                  <a:gd name="T0" fmla="*/ 101 w 210"/>
                  <a:gd name="T1" fmla="*/ 217 h 218"/>
                  <a:gd name="T2" fmla="*/ 209 w 210"/>
                  <a:gd name="T3" fmla="*/ 109 h 218"/>
                  <a:gd name="T4" fmla="*/ 101 w 210"/>
                  <a:gd name="T5" fmla="*/ 0 h 218"/>
                  <a:gd name="T6" fmla="*/ 0 w 210"/>
                  <a:gd name="T7" fmla="*/ 109 h 218"/>
                  <a:gd name="T8" fmla="*/ 101 w 210"/>
                  <a:gd name="T9" fmla="*/ 217 h 218"/>
                  <a:gd name="T10" fmla="*/ 101 w 210"/>
                  <a:gd name="T11" fmla="*/ 217 h 218"/>
                  <a:gd name="T12" fmla="*/ 101 w 210"/>
                  <a:gd name="T13" fmla="*/ 217 h 218"/>
                </a:gdLst>
                <a:ahLst/>
                <a:cxnLst>
                  <a:cxn ang="0">
                    <a:pos x="T0" y="T1"/>
                  </a:cxn>
                  <a:cxn ang="0">
                    <a:pos x="T2" y="T3"/>
                  </a:cxn>
                  <a:cxn ang="0">
                    <a:pos x="T4" y="T5"/>
                  </a:cxn>
                  <a:cxn ang="0">
                    <a:pos x="T6" y="T7"/>
                  </a:cxn>
                  <a:cxn ang="0">
                    <a:pos x="T8" y="T9"/>
                  </a:cxn>
                  <a:cxn ang="0">
                    <a:pos x="T10" y="T11"/>
                  </a:cxn>
                  <a:cxn ang="0">
                    <a:pos x="T12" y="T13"/>
                  </a:cxn>
                </a:cxnLst>
                <a:rect l="0" t="0" r="r" b="b"/>
                <a:pathLst>
                  <a:path w="210" h="218">
                    <a:moveTo>
                      <a:pt x="101" y="217"/>
                    </a:moveTo>
                    <a:cubicBezTo>
                      <a:pt x="159" y="217"/>
                      <a:pt x="209" y="167"/>
                      <a:pt x="209" y="109"/>
                    </a:cubicBezTo>
                    <a:cubicBezTo>
                      <a:pt x="209" y="50"/>
                      <a:pt x="159" y="0"/>
                      <a:pt x="101" y="0"/>
                    </a:cubicBezTo>
                    <a:cubicBezTo>
                      <a:pt x="42" y="0"/>
                      <a:pt x="0" y="50"/>
                      <a:pt x="0" y="109"/>
                    </a:cubicBezTo>
                    <a:cubicBezTo>
                      <a:pt x="0" y="167"/>
                      <a:pt x="42" y="217"/>
                      <a:pt x="101" y="217"/>
                    </a:cubicBezTo>
                    <a:close/>
                    <a:moveTo>
                      <a:pt x="101" y="217"/>
                    </a:moveTo>
                    <a:lnTo>
                      <a:pt x="101" y="21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淘宝网Chenying0907出品 312"/>
              <p:cNvSpPr>
                <a:spLocks noChangeArrowheads="1"/>
              </p:cNvSpPr>
              <p:nvPr/>
            </p:nvSpPr>
            <p:spPr bwMode="auto">
              <a:xfrm>
                <a:off x="6783388" y="3128962"/>
                <a:ext cx="77787" cy="76200"/>
              </a:xfrm>
              <a:custGeom>
                <a:avLst/>
                <a:gdLst>
                  <a:gd name="T0" fmla="*/ 109 w 218"/>
                  <a:gd name="T1" fmla="*/ 209 h 210"/>
                  <a:gd name="T2" fmla="*/ 217 w 218"/>
                  <a:gd name="T3" fmla="*/ 100 h 210"/>
                  <a:gd name="T4" fmla="*/ 109 w 218"/>
                  <a:gd name="T5" fmla="*/ 0 h 210"/>
                  <a:gd name="T6" fmla="*/ 0 w 218"/>
                  <a:gd name="T7" fmla="*/ 100 h 210"/>
                  <a:gd name="T8" fmla="*/ 109 w 218"/>
                  <a:gd name="T9" fmla="*/ 209 h 210"/>
                  <a:gd name="T10" fmla="*/ 109 w 218"/>
                  <a:gd name="T11" fmla="*/ 209 h 210"/>
                  <a:gd name="T12" fmla="*/ 109 w 218"/>
                  <a:gd name="T13" fmla="*/ 209 h 210"/>
                </a:gdLst>
                <a:ahLst/>
                <a:cxnLst>
                  <a:cxn ang="0">
                    <a:pos x="T0" y="T1"/>
                  </a:cxn>
                  <a:cxn ang="0">
                    <a:pos x="T2" y="T3"/>
                  </a:cxn>
                  <a:cxn ang="0">
                    <a:pos x="T4" y="T5"/>
                  </a:cxn>
                  <a:cxn ang="0">
                    <a:pos x="T6" y="T7"/>
                  </a:cxn>
                  <a:cxn ang="0">
                    <a:pos x="T8" y="T9"/>
                  </a:cxn>
                  <a:cxn ang="0">
                    <a:pos x="T10" y="T11"/>
                  </a:cxn>
                  <a:cxn ang="0">
                    <a:pos x="T12" y="T13"/>
                  </a:cxn>
                </a:cxnLst>
                <a:rect l="0" t="0" r="r" b="b"/>
                <a:pathLst>
                  <a:path w="218" h="210">
                    <a:moveTo>
                      <a:pt x="109" y="209"/>
                    </a:moveTo>
                    <a:cubicBezTo>
                      <a:pt x="167" y="209"/>
                      <a:pt x="217" y="167"/>
                      <a:pt x="217" y="100"/>
                    </a:cubicBezTo>
                    <a:cubicBezTo>
                      <a:pt x="217" y="41"/>
                      <a:pt x="167" y="0"/>
                      <a:pt x="109" y="0"/>
                    </a:cubicBezTo>
                    <a:cubicBezTo>
                      <a:pt x="50" y="0"/>
                      <a:pt x="0" y="41"/>
                      <a:pt x="0" y="100"/>
                    </a:cubicBezTo>
                    <a:cubicBezTo>
                      <a:pt x="0" y="167"/>
                      <a:pt x="50" y="209"/>
                      <a:pt x="109" y="209"/>
                    </a:cubicBezTo>
                    <a:close/>
                    <a:moveTo>
                      <a:pt x="109" y="209"/>
                    </a:moveTo>
                    <a:lnTo>
                      <a:pt x="109" y="20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淘宝网Chenying0907出品 313"/>
              <p:cNvSpPr>
                <a:spLocks noChangeArrowheads="1"/>
              </p:cNvSpPr>
              <p:nvPr/>
            </p:nvSpPr>
            <p:spPr bwMode="auto">
              <a:xfrm>
                <a:off x="6696075" y="3128962"/>
                <a:ext cx="74613" cy="76200"/>
              </a:xfrm>
              <a:custGeom>
                <a:avLst/>
                <a:gdLst>
                  <a:gd name="T0" fmla="*/ 100 w 209"/>
                  <a:gd name="T1" fmla="*/ 209 h 210"/>
                  <a:gd name="T2" fmla="*/ 208 w 209"/>
                  <a:gd name="T3" fmla="*/ 100 h 210"/>
                  <a:gd name="T4" fmla="*/ 100 w 209"/>
                  <a:gd name="T5" fmla="*/ 0 h 210"/>
                  <a:gd name="T6" fmla="*/ 0 w 209"/>
                  <a:gd name="T7" fmla="*/ 100 h 210"/>
                  <a:gd name="T8" fmla="*/ 100 w 209"/>
                  <a:gd name="T9" fmla="*/ 209 h 210"/>
                  <a:gd name="T10" fmla="*/ 100 w 209"/>
                  <a:gd name="T11" fmla="*/ 209 h 210"/>
                  <a:gd name="T12" fmla="*/ 100 w 209"/>
                  <a:gd name="T13" fmla="*/ 209 h 210"/>
                </a:gdLst>
                <a:ahLst/>
                <a:cxnLst>
                  <a:cxn ang="0">
                    <a:pos x="T0" y="T1"/>
                  </a:cxn>
                  <a:cxn ang="0">
                    <a:pos x="T2" y="T3"/>
                  </a:cxn>
                  <a:cxn ang="0">
                    <a:pos x="T4" y="T5"/>
                  </a:cxn>
                  <a:cxn ang="0">
                    <a:pos x="T6" y="T7"/>
                  </a:cxn>
                  <a:cxn ang="0">
                    <a:pos x="T8" y="T9"/>
                  </a:cxn>
                  <a:cxn ang="0">
                    <a:pos x="T10" y="T11"/>
                  </a:cxn>
                  <a:cxn ang="0">
                    <a:pos x="T12" y="T13"/>
                  </a:cxn>
                </a:cxnLst>
                <a:rect l="0" t="0" r="r" b="b"/>
                <a:pathLst>
                  <a:path w="209" h="210">
                    <a:moveTo>
                      <a:pt x="100" y="209"/>
                    </a:moveTo>
                    <a:cubicBezTo>
                      <a:pt x="167" y="209"/>
                      <a:pt x="208" y="167"/>
                      <a:pt x="208" y="100"/>
                    </a:cubicBezTo>
                    <a:cubicBezTo>
                      <a:pt x="208" y="41"/>
                      <a:pt x="167" y="0"/>
                      <a:pt x="100" y="0"/>
                    </a:cubicBezTo>
                    <a:cubicBezTo>
                      <a:pt x="41" y="0"/>
                      <a:pt x="0" y="41"/>
                      <a:pt x="0" y="100"/>
                    </a:cubicBezTo>
                    <a:cubicBezTo>
                      <a:pt x="0" y="167"/>
                      <a:pt x="41" y="209"/>
                      <a:pt x="100" y="209"/>
                    </a:cubicBezTo>
                    <a:close/>
                    <a:moveTo>
                      <a:pt x="100" y="209"/>
                    </a:moveTo>
                    <a:lnTo>
                      <a:pt x="100" y="20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淘宝网Chenying0907出品 314"/>
              <p:cNvSpPr>
                <a:spLocks noChangeArrowheads="1"/>
              </p:cNvSpPr>
              <p:nvPr/>
            </p:nvSpPr>
            <p:spPr bwMode="auto">
              <a:xfrm>
                <a:off x="6783388" y="3216274"/>
                <a:ext cx="77787" cy="77788"/>
              </a:xfrm>
              <a:custGeom>
                <a:avLst/>
                <a:gdLst>
                  <a:gd name="T0" fmla="*/ 217 w 218"/>
                  <a:gd name="T1" fmla="*/ 109 h 218"/>
                  <a:gd name="T2" fmla="*/ 109 w 218"/>
                  <a:gd name="T3" fmla="*/ 0 h 218"/>
                  <a:gd name="T4" fmla="*/ 0 w 218"/>
                  <a:gd name="T5" fmla="*/ 109 h 218"/>
                  <a:gd name="T6" fmla="*/ 109 w 218"/>
                  <a:gd name="T7" fmla="*/ 217 h 218"/>
                  <a:gd name="T8" fmla="*/ 217 w 218"/>
                  <a:gd name="T9" fmla="*/ 109 h 218"/>
                  <a:gd name="T10" fmla="*/ 217 w 218"/>
                  <a:gd name="T11" fmla="*/ 109 h 218"/>
                  <a:gd name="T12" fmla="*/ 217 w 218"/>
                  <a:gd name="T13" fmla="*/ 109 h 218"/>
                </a:gdLst>
                <a:ahLst/>
                <a:cxnLst>
                  <a:cxn ang="0">
                    <a:pos x="T0" y="T1"/>
                  </a:cxn>
                  <a:cxn ang="0">
                    <a:pos x="T2" y="T3"/>
                  </a:cxn>
                  <a:cxn ang="0">
                    <a:pos x="T4" y="T5"/>
                  </a:cxn>
                  <a:cxn ang="0">
                    <a:pos x="T6" y="T7"/>
                  </a:cxn>
                  <a:cxn ang="0">
                    <a:pos x="T8" y="T9"/>
                  </a:cxn>
                  <a:cxn ang="0">
                    <a:pos x="T10" y="T11"/>
                  </a:cxn>
                  <a:cxn ang="0">
                    <a:pos x="T12" y="T13"/>
                  </a:cxn>
                </a:cxnLst>
                <a:rect l="0" t="0" r="r" b="b"/>
                <a:pathLst>
                  <a:path w="218" h="218">
                    <a:moveTo>
                      <a:pt x="217" y="109"/>
                    </a:moveTo>
                    <a:cubicBezTo>
                      <a:pt x="217" y="50"/>
                      <a:pt x="167" y="0"/>
                      <a:pt x="109" y="0"/>
                    </a:cubicBezTo>
                    <a:cubicBezTo>
                      <a:pt x="50" y="0"/>
                      <a:pt x="0" y="50"/>
                      <a:pt x="0" y="109"/>
                    </a:cubicBezTo>
                    <a:cubicBezTo>
                      <a:pt x="0" y="167"/>
                      <a:pt x="50" y="217"/>
                      <a:pt x="109" y="217"/>
                    </a:cubicBezTo>
                    <a:cubicBezTo>
                      <a:pt x="167" y="217"/>
                      <a:pt x="217" y="167"/>
                      <a:pt x="217" y="109"/>
                    </a:cubicBezTo>
                    <a:close/>
                    <a:moveTo>
                      <a:pt x="217" y="109"/>
                    </a:moveTo>
                    <a:lnTo>
                      <a:pt x="217" y="10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淘宝网Chenying0907出品 315"/>
              <p:cNvSpPr>
                <a:spLocks noChangeArrowheads="1"/>
              </p:cNvSpPr>
              <p:nvPr/>
            </p:nvSpPr>
            <p:spPr bwMode="auto">
              <a:xfrm>
                <a:off x="6605588" y="3216274"/>
                <a:ext cx="77787" cy="77788"/>
              </a:xfrm>
              <a:custGeom>
                <a:avLst/>
                <a:gdLst>
                  <a:gd name="T0" fmla="*/ 108 w 218"/>
                  <a:gd name="T1" fmla="*/ 217 h 218"/>
                  <a:gd name="T2" fmla="*/ 217 w 218"/>
                  <a:gd name="T3" fmla="*/ 109 h 218"/>
                  <a:gd name="T4" fmla="*/ 108 w 218"/>
                  <a:gd name="T5" fmla="*/ 0 h 218"/>
                  <a:gd name="T6" fmla="*/ 0 w 218"/>
                  <a:gd name="T7" fmla="*/ 109 h 218"/>
                  <a:gd name="T8" fmla="*/ 108 w 218"/>
                  <a:gd name="T9" fmla="*/ 217 h 218"/>
                  <a:gd name="T10" fmla="*/ 108 w 218"/>
                  <a:gd name="T11" fmla="*/ 217 h 218"/>
                  <a:gd name="T12" fmla="*/ 108 w 218"/>
                  <a:gd name="T13" fmla="*/ 217 h 218"/>
                </a:gdLst>
                <a:ahLst/>
                <a:cxnLst>
                  <a:cxn ang="0">
                    <a:pos x="T0" y="T1"/>
                  </a:cxn>
                  <a:cxn ang="0">
                    <a:pos x="T2" y="T3"/>
                  </a:cxn>
                  <a:cxn ang="0">
                    <a:pos x="T4" y="T5"/>
                  </a:cxn>
                  <a:cxn ang="0">
                    <a:pos x="T6" y="T7"/>
                  </a:cxn>
                  <a:cxn ang="0">
                    <a:pos x="T8" y="T9"/>
                  </a:cxn>
                  <a:cxn ang="0">
                    <a:pos x="T10" y="T11"/>
                  </a:cxn>
                  <a:cxn ang="0">
                    <a:pos x="T12" y="T13"/>
                  </a:cxn>
                </a:cxnLst>
                <a:rect l="0" t="0" r="r" b="b"/>
                <a:pathLst>
                  <a:path w="218" h="218">
                    <a:moveTo>
                      <a:pt x="108" y="217"/>
                    </a:moveTo>
                    <a:cubicBezTo>
                      <a:pt x="167" y="217"/>
                      <a:pt x="217" y="167"/>
                      <a:pt x="217" y="109"/>
                    </a:cubicBezTo>
                    <a:cubicBezTo>
                      <a:pt x="217" y="50"/>
                      <a:pt x="167" y="0"/>
                      <a:pt x="108" y="0"/>
                    </a:cubicBezTo>
                    <a:cubicBezTo>
                      <a:pt x="50" y="0"/>
                      <a:pt x="0" y="50"/>
                      <a:pt x="0" y="109"/>
                    </a:cubicBezTo>
                    <a:cubicBezTo>
                      <a:pt x="0" y="167"/>
                      <a:pt x="50" y="217"/>
                      <a:pt x="108" y="217"/>
                    </a:cubicBezTo>
                    <a:close/>
                    <a:moveTo>
                      <a:pt x="108" y="217"/>
                    </a:moveTo>
                    <a:lnTo>
                      <a:pt x="108" y="21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淘宝网Chenying0907出品 316"/>
              <p:cNvSpPr>
                <a:spLocks noChangeArrowheads="1"/>
              </p:cNvSpPr>
              <p:nvPr/>
            </p:nvSpPr>
            <p:spPr bwMode="auto">
              <a:xfrm>
                <a:off x="6873875" y="3216274"/>
                <a:ext cx="77788" cy="77788"/>
              </a:xfrm>
              <a:custGeom>
                <a:avLst/>
                <a:gdLst>
                  <a:gd name="T0" fmla="*/ 109 w 218"/>
                  <a:gd name="T1" fmla="*/ 0 h 218"/>
                  <a:gd name="T2" fmla="*/ 0 w 218"/>
                  <a:gd name="T3" fmla="*/ 109 h 218"/>
                  <a:gd name="T4" fmla="*/ 109 w 218"/>
                  <a:gd name="T5" fmla="*/ 217 h 218"/>
                  <a:gd name="T6" fmla="*/ 217 w 218"/>
                  <a:gd name="T7" fmla="*/ 109 h 218"/>
                  <a:gd name="T8" fmla="*/ 109 w 218"/>
                  <a:gd name="T9" fmla="*/ 0 h 218"/>
                  <a:gd name="T10" fmla="*/ 109 w 218"/>
                  <a:gd name="T11" fmla="*/ 0 h 218"/>
                  <a:gd name="T12" fmla="*/ 109 w 218"/>
                  <a:gd name="T13" fmla="*/ 0 h 218"/>
                </a:gdLst>
                <a:ahLst/>
                <a:cxnLst>
                  <a:cxn ang="0">
                    <a:pos x="T0" y="T1"/>
                  </a:cxn>
                  <a:cxn ang="0">
                    <a:pos x="T2" y="T3"/>
                  </a:cxn>
                  <a:cxn ang="0">
                    <a:pos x="T4" y="T5"/>
                  </a:cxn>
                  <a:cxn ang="0">
                    <a:pos x="T6" y="T7"/>
                  </a:cxn>
                  <a:cxn ang="0">
                    <a:pos x="T8" y="T9"/>
                  </a:cxn>
                  <a:cxn ang="0">
                    <a:pos x="T10" y="T11"/>
                  </a:cxn>
                  <a:cxn ang="0">
                    <a:pos x="T12" y="T13"/>
                  </a:cxn>
                </a:cxnLst>
                <a:rect l="0" t="0" r="r" b="b"/>
                <a:pathLst>
                  <a:path w="218" h="218">
                    <a:moveTo>
                      <a:pt x="109" y="0"/>
                    </a:moveTo>
                    <a:cubicBezTo>
                      <a:pt x="50" y="0"/>
                      <a:pt x="0" y="50"/>
                      <a:pt x="0" y="109"/>
                    </a:cubicBezTo>
                    <a:cubicBezTo>
                      <a:pt x="0" y="167"/>
                      <a:pt x="50" y="217"/>
                      <a:pt x="109" y="217"/>
                    </a:cubicBezTo>
                    <a:cubicBezTo>
                      <a:pt x="167" y="217"/>
                      <a:pt x="217" y="167"/>
                      <a:pt x="217" y="109"/>
                    </a:cubicBezTo>
                    <a:cubicBezTo>
                      <a:pt x="217" y="50"/>
                      <a:pt x="167" y="0"/>
                      <a:pt x="109" y="0"/>
                    </a:cubicBezTo>
                    <a:close/>
                    <a:moveTo>
                      <a:pt x="109" y="0"/>
                    </a:moveTo>
                    <a:lnTo>
                      <a:pt x="109"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淘宝网Chenying0907出品 317"/>
              <p:cNvSpPr>
                <a:spLocks noChangeArrowheads="1"/>
              </p:cNvSpPr>
              <p:nvPr/>
            </p:nvSpPr>
            <p:spPr bwMode="auto">
              <a:xfrm>
                <a:off x="6605588" y="3128962"/>
                <a:ext cx="77787" cy="76200"/>
              </a:xfrm>
              <a:custGeom>
                <a:avLst/>
                <a:gdLst>
                  <a:gd name="T0" fmla="*/ 108 w 218"/>
                  <a:gd name="T1" fmla="*/ 209 h 210"/>
                  <a:gd name="T2" fmla="*/ 217 w 218"/>
                  <a:gd name="T3" fmla="*/ 100 h 210"/>
                  <a:gd name="T4" fmla="*/ 108 w 218"/>
                  <a:gd name="T5" fmla="*/ 0 h 210"/>
                  <a:gd name="T6" fmla="*/ 0 w 218"/>
                  <a:gd name="T7" fmla="*/ 100 h 210"/>
                  <a:gd name="T8" fmla="*/ 108 w 218"/>
                  <a:gd name="T9" fmla="*/ 209 h 210"/>
                  <a:gd name="T10" fmla="*/ 108 w 218"/>
                  <a:gd name="T11" fmla="*/ 209 h 210"/>
                  <a:gd name="T12" fmla="*/ 108 w 218"/>
                  <a:gd name="T13" fmla="*/ 209 h 210"/>
                </a:gdLst>
                <a:ahLst/>
                <a:cxnLst>
                  <a:cxn ang="0">
                    <a:pos x="T0" y="T1"/>
                  </a:cxn>
                  <a:cxn ang="0">
                    <a:pos x="T2" y="T3"/>
                  </a:cxn>
                  <a:cxn ang="0">
                    <a:pos x="T4" y="T5"/>
                  </a:cxn>
                  <a:cxn ang="0">
                    <a:pos x="T6" y="T7"/>
                  </a:cxn>
                  <a:cxn ang="0">
                    <a:pos x="T8" y="T9"/>
                  </a:cxn>
                  <a:cxn ang="0">
                    <a:pos x="T10" y="T11"/>
                  </a:cxn>
                  <a:cxn ang="0">
                    <a:pos x="T12" y="T13"/>
                  </a:cxn>
                </a:cxnLst>
                <a:rect l="0" t="0" r="r" b="b"/>
                <a:pathLst>
                  <a:path w="218" h="210">
                    <a:moveTo>
                      <a:pt x="108" y="209"/>
                    </a:moveTo>
                    <a:cubicBezTo>
                      <a:pt x="167" y="209"/>
                      <a:pt x="217" y="167"/>
                      <a:pt x="217" y="100"/>
                    </a:cubicBezTo>
                    <a:cubicBezTo>
                      <a:pt x="217" y="41"/>
                      <a:pt x="167" y="0"/>
                      <a:pt x="108" y="0"/>
                    </a:cubicBezTo>
                    <a:cubicBezTo>
                      <a:pt x="50" y="0"/>
                      <a:pt x="0" y="41"/>
                      <a:pt x="0" y="100"/>
                    </a:cubicBezTo>
                    <a:cubicBezTo>
                      <a:pt x="0" y="167"/>
                      <a:pt x="50" y="209"/>
                      <a:pt x="108" y="209"/>
                    </a:cubicBezTo>
                    <a:close/>
                    <a:moveTo>
                      <a:pt x="108" y="209"/>
                    </a:moveTo>
                    <a:lnTo>
                      <a:pt x="108" y="20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淘宝网Chenying0907出品 318"/>
              <p:cNvSpPr>
                <a:spLocks noChangeArrowheads="1"/>
              </p:cNvSpPr>
              <p:nvPr/>
            </p:nvSpPr>
            <p:spPr bwMode="auto">
              <a:xfrm>
                <a:off x="6605588" y="3038474"/>
                <a:ext cx="77787" cy="77788"/>
              </a:xfrm>
              <a:custGeom>
                <a:avLst/>
                <a:gdLst>
                  <a:gd name="T0" fmla="*/ 108 w 218"/>
                  <a:gd name="T1" fmla="*/ 217 h 218"/>
                  <a:gd name="T2" fmla="*/ 217 w 218"/>
                  <a:gd name="T3" fmla="*/ 108 h 218"/>
                  <a:gd name="T4" fmla="*/ 108 w 218"/>
                  <a:gd name="T5" fmla="*/ 0 h 218"/>
                  <a:gd name="T6" fmla="*/ 0 w 218"/>
                  <a:gd name="T7" fmla="*/ 108 h 218"/>
                  <a:gd name="T8" fmla="*/ 108 w 218"/>
                  <a:gd name="T9" fmla="*/ 217 h 218"/>
                  <a:gd name="T10" fmla="*/ 108 w 218"/>
                  <a:gd name="T11" fmla="*/ 217 h 218"/>
                  <a:gd name="T12" fmla="*/ 108 w 218"/>
                  <a:gd name="T13" fmla="*/ 217 h 218"/>
                </a:gdLst>
                <a:ahLst/>
                <a:cxnLst>
                  <a:cxn ang="0">
                    <a:pos x="T0" y="T1"/>
                  </a:cxn>
                  <a:cxn ang="0">
                    <a:pos x="T2" y="T3"/>
                  </a:cxn>
                  <a:cxn ang="0">
                    <a:pos x="T4" y="T5"/>
                  </a:cxn>
                  <a:cxn ang="0">
                    <a:pos x="T6" y="T7"/>
                  </a:cxn>
                  <a:cxn ang="0">
                    <a:pos x="T8" y="T9"/>
                  </a:cxn>
                  <a:cxn ang="0">
                    <a:pos x="T10" y="T11"/>
                  </a:cxn>
                  <a:cxn ang="0">
                    <a:pos x="T12" y="T13"/>
                  </a:cxn>
                </a:cxnLst>
                <a:rect l="0" t="0" r="r" b="b"/>
                <a:pathLst>
                  <a:path w="218" h="218">
                    <a:moveTo>
                      <a:pt x="108" y="217"/>
                    </a:moveTo>
                    <a:cubicBezTo>
                      <a:pt x="167" y="217"/>
                      <a:pt x="217" y="167"/>
                      <a:pt x="217" y="108"/>
                    </a:cubicBezTo>
                    <a:cubicBezTo>
                      <a:pt x="217" y="50"/>
                      <a:pt x="167" y="0"/>
                      <a:pt x="108" y="0"/>
                    </a:cubicBezTo>
                    <a:cubicBezTo>
                      <a:pt x="50" y="0"/>
                      <a:pt x="0" y="50"/>
                      <a:pt x="0" y="108"/>
                    </a:cubicBezTo>
                    <a:cubicBezTo>
                      <a:pt x="0" y="167"/>
                      <a:pt x="50" y="217"/>
                      <a:pt x="108" y="217"/>
                    </a:cubicBezTo>
                    <a:close/>
                    <a:moveTo>
                      <a:pt x="108" y="217"/>
                    </a:moveTo>
                    <a:lnTo>
                      <a:pt x="108" y="21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淘宝网Chenying0907出品 319"/>
              <p:cNvSpPr>
                <a:spLocks noChangeArrowheads="1"/>
              </p:cNvSpPr>
              <p:nvPr/>
            </p:nvSpPr>
            <p:spPr bwMode="auto">
              <a:xfrm>
                <a:off x="6605588" y="2947987"/>
                <a:ext cx="77787" cy="77787"/>
              </a:xfrm>
              <a:custGeom>
                <a:avLst/>
                <a:gdLst>
                  <a:gd name="T0" fmla="*/ 108 w 218"/>
                  <a:gd name="T1" fmla="*/ 217 h 218"/>
                  <a:gd name="T2" fmla="*/ 217 w 218"/>
                  <a:gd name="T3" fmla="*/ 109 h 218"/>
                  <a:gd name="T4" fmla="*/ 108 w 218"/>
                  <a:gd name="T5" fmla="*/ 0 h 218"/>
                  <a:gd name="T6" fmla="*/ 0 w 218"/>
                  <a:gd name="T7" fmla="*/ 109 h 218"/>
                  <a:gd name="T8" fmla="*/ 108 w 218"/>
                  <a:gd name="T9" fmla="*/ 217 h 218"/>
                  <a:gd name="T10" fmla="*/ 108 w 218"/>
                  <a:gd name="T11" fmla="*/ 217 h 218"/>
                  <a:gd name="T12" fmla="*/ 108 w 218"/>
                  <a:gd name="T13" fmla="*/ 217 h 218"/>
                </a:gdLst>
                <a:ahLst/>
                <a:cxnLst>
                  <a:cxn ang="0">
                    <a:pos x="T0" y="T1"/>
                  </a:cxn>
                  <a:cxn ang="0">
                    <a:pos x="T2" y="T3"/>
                  </a:cxn>
                  <a:cxn ang="0">
                    <a:pos x="T4" y="T5"/>
                  </a:cxn>
                  <a:cxn ang="0">
                    <a:pos x="T6" y="T7"/>
                  </a:cxn>
                  <a:cxn ang="0">
                    <a:pos x="T8" y="T9"/>
                  </a:cxn>
                  <a:cxn ang="0">
                    <a:pos x="T10" y="T11"/>
                  </a:cxn>
                  <a:cxn ang="0">
                    <a:pos x="T12" y="T13"/>
                  </a:cxn>
                </a:cxnLst>
                <a:rect l="0" t="0" r="r" b="b"/>
                <a:pathLst>
                  <a:path w="218" h="218">
                    <a:moveTo>
                      <a:pt x="108" y="217"/>
                    </a:moveTo>
                    <a:cubicBezTo>
                      <a:pt x="167" y="217"/>
                      <a:pt x="217" y="167"/>
                      <a:pt x="217" y="109"/>
                    </a:cubicBezTo>
                    <a:cubicBezTo>
                      <a:pt x="217" y="50"/>
                      <a:pt x="167" y="0"/>
                      <a:pt x="108" y="0"/>
                    </a:cubicBezTo>
                    <a:cubicBezTo>
                      <a:pt x="50" y="0"/>
                      <a:pt x="0" y="50"/>
                      <a:pt x="0" y="109"/>
                    </a:cubicBezTo>
                    <a:cubicBezTo>
                      <a:pt x="0" y="167"/>
                      <a:pt x="50" y="217"/>
                      <a:pt x="108" y="217"/>
                    </a:cubicBezTo>
                    <a:close/>
                    <a:moveTo>
                      <a:pt x="108" y="217"/>
                    </a:moveTo>
                    <a:lnTo>
                      <a:pt x="108" y="21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淘宝网Chenying0907出品 320"/>
              <p:cNvSpPr>
                <a:spLocks noChangeArrowheads="1"/>
              </p:cNvSpPr>
              <p:nvPr/>
            </p:nvSpPr>
            <p:spPr bwMode="auto">
              <a:xfrm>
                <a:off x="6696075" y="3216274"/>
                <a:ext cx="74613" cy="77788"/>
              </a:xfrm>
              <a:custGeom>
                <a:avLst/>
                <a:gdLst>
                  <a:gd name="T0" fmla="*/ 208 w 209"/>
                  <a:gd name="T1" fmla="*/ 109 h 218"/>
                  <a:gd name="T2" fmla="*/ 100 w 209"/>
                  <a:gd name="T3" fmla="*/ 0 h 218"/>
                  <a:gd name="T4" fmla="*/ 0 w 209"/>
                  <a:gd name="T5" fmla="*/ 109 h 218"/>
                  <a:gd name="T6" fmla="*/ 100 w 209"/>
                  <a:gd name="T7" fmla="*/ 217 h 218"/>
                  <a:gd name="T8" fmla="*/ 208 w 209"/>
                  <a:gd name="T9" fmla="*/ 109 h 218"/>
                  <a:gd name="T10" fmla="*/ 208 w 209"/>
                  <a:gd name="T11" fmla="*/ 109 h 218"/>
                  <a:gd name="T12" fmla="*/ 208 w 209"/>
                  <a:gd name="T13" fmla="*/ 109 h 218"/>
                </a:gdLst>
                <a:ahLst/>
                <a:cxnLst>
                  <a:cxn ang="0">
                    <a:pos x="T0" y="T1"/>
                  </a:cxn>
                  <a:cxn ang="0">
                    <a:pos x="T2" y="T3"/>
                  </a:cxn>
                  <a:cxn ang="0">
                    <a:pos x="T4" y="T5"/>
                  </a:cxn>
                  <a:cxn ang="0">
                    <a:pos x="T6" y="T7"/>
                  </a:cxn>
                  <a:cxn ang="0">
                    <a:pos x="T8" y="T9"/>
                  </a:cxn>
                  <a:cxn ang="0">
                    <a:pos x="T10" y="T11"/>
                  </a:cxn>
                  <a:cxn ang="0">
                    <a:pos x="T12" y="T13"/>
                  </a:cxn>
                </a:cxnLst>
                <a:rect l="0" t="0" r="r" b="b"/>
                <a:pathLst>
                  <a:path w="209" h="218">
                    <a:moveTo>
                      <a:pt x="208" y="109"/>
                    </a:moveTo>
                    <a:cubicBezTo>
                      <a:pt x="208" y="50"/>
                      <a:pt x="167" y="0"/>
                      <a:pt x="100" y="0"/>
                    </a:cubicBezTo>
                    <a:cubicBezTo>
                      <a:pt x="41" y="0"/>
                      <a:pt x="0" y="50"/>
                      <a:pt x="0" y="109"/>
                    </a:cubicBezTo>
                    <a:cubicBezTo>
                      <a:pt x="0" y="167"/>
                      <a:pt x="41" y="217"/>
                      <a:pt x="100" y="217"/>
                    </a:cubicBezTo>
                    <a:cubicBezTo>
                      <a:pt x="167" y="217"/>
                      <a:pt x="208" y="167"/>
                      <a:pt x="208" y="109"/>
                    </a:cubicBezTo>
                    <a:close/>
                    <a:moveTo>
                      <a:pt x="208" y="109"/>
                    </a:moveTo>
                    <a:lnTo>
                      <a:pt x="208" y="10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nvGrpSpPr>
          <p:cNvPr id="37" name="淘宝网Chenying0907出品 36"/>
          <p:cNvGrpSpPr/>
          <p:nvPr/>
        </p:nvGrpSpPr>
        <p:grpSpPr>
          <a:xfrm>
            <a:off x="7310894" y="2063499"/>
            <a:ext cx="1134646" cy="1127740"/>
            <a:chOff x="14797489" y="4637037"/>
            <a:chExt cx="2418853" cy="2419482"/>
          </a:xfrm>
        </p:grpSpPr>
        <p:sp>
          <p:nvSpPr>
            <p:cNvPr id="38" name="Oval 22"/>
            <p:cNvSpPr/>
            <p:nvPr/>
          </p:nvSpPr>
          <p:spPr bwMode="auto">
            <a:xfrm>
              <a:off x="14797489" y="4637037"/>
              <a:ext cx="2418853" cy="2419482"/>
            </a:xfrm>
            <a:prstGeom prst="ellipse">
              <a:avLst/>
            </a:pr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淘宝网Chenying0907出品 328"/>
            <p:cNvSpPr>
              <a:spLocks noChangeArrowheads="1"/>
            </p:cNvSpPr>
            <p:nvPr/>
          </p:nvSpPr>
          <p:spPr bwMode="auto">
            <a:xfrm>
              <a:off x="15308333" y="5474095"/>
              <a:ext cx="1379652" cy="769695"/>
            </a:xfrm>
            <a:custGeom>
              <a:avLst/>
              <a:gdLst>
                <a:gd name="T0" fmla="*/ 585 w 1564"/>
                <a:gd name="T1" fmla="*/ 610 h 871"/>
                <a:gd name="T2" fmla="*/ 451 w 1564"/>
                <a:gd name="T3" fmla="*/ 744 h 871"/>
                <a:gd name="T4" fmla="*/ 585 w 1564"/>
                <a:gd name="T5" fmla="*/ 870 h 871"/>
                <a:gd name="T6" fmla="*/ 710 w 1564"/>
                <a:gd name="T7" fmla="*/ 744 h 871"/>
                <a:gd name="T8" fmla="*/ 585 w 1564"/>
                <a:gd name="T9" fmla="*/ 610 h 871"/>
                <a:gd name="T10" fmla="*/ 585 w 1564"/>
                <a:gd name="T11" fmla="*/ 811 h 871"/>
                <a:gd name="T12" fmla="*/ 518 w 1564"/>
                <a:gd name="T13" fmla="*/ 744 h 871"/>
                <a:gd name="T14" fmla="*/ 585 w 1564"/>
                <a:gd name="T15" fmla="*/ 677 h 871"/>
                <a:gd name="T16" fmla="*/ 643 w 1564"/>
                <a:gd name="T17" fmla="*/ 744 h 871"/>
                <a:gd name="T18" fmla="*/ 585 w 1564"/>
                <a:gd name="T19" fmla="*/ 811 h 871"/>
                <a:gd name="T20" fmla="*/ 1563 w 1564"/>
                <a:gd name="T21" fmla="*/ 519 h 871"/>
                <a:gd name="T22" fmla="*/ 1563 w 1564"/>
                <a:gd name="T23" fmla="*/ 652 h 871"/>
                <a:gd name="T24" fmla="*/ 1505 w 1564"/>
                <a:gd name="T25" fmla="*/ 719 h 871"/>
                <a:gd name="T26" fmla="*/ 1429 w 1564"/>
                <a:gd name="T27" fmla="*/ 719 h 871"/>
                <a:gd name="T28" fmla="*/ 1262 w 1564"/>
                <a:gd name="T29" fmla="*/ 569 h 871"/>
                <a:gd name="T30" fmla="*/ 1095 w 1564"/>
                <a:gd name="T31" fmla="*/ 719 h 871"/>
                <a:gd name="T32" fmla="*/ 752 w 1564"/>
                <a:gd name="T33" fmla="*/ 719 h 871"/>
                <a:gd name="T34" fmla="*/ 585 w 1564"/>
                <a:gd name="T35" fmla="*/ 569 h 871"/>
                <a:gd name="T36" fmla="*/ 409 w 1564"/>
                <a:gd name="T37" fmla="*/ 719 h 871"/>
                <a:gd name="T38" fmla="*/ 326 w 1564"/>
                <a:gd name="T39" fmla="*/ 719 h 871"/>
                <a:gd name="T40" fmla="*/ 267 w 1564"/>
                <a:gd name="T41" fmla="*/ 652 h 871"/>
                <a:gd name="T42" fmla="*/ 267 w 1564"/>
                <a:gd name="T43" fmla="*/ 519 h 871"/>
                <a:gd name="T44" fmla="*/ 1563 w 1564"/>
                <a:gd name="T45" fmla="*/ 519 h 871"/>
                <a:gd name="T46" fmla="*/ 1262 w 1564"/>
                <a:gd name="T47" fmla="*/ 610 h 871"/>
                <a:gd name="T48" fmla="*/ 1128 w 1564"/>
                <a:gd name="T49" fmla="*/ 744 h 871"/>
                <a:gd name="T50" fmla="*/ 1262 w 1564"/>
                <a:gd name="T51" fmla="*/ 870 h 871"/>
                <a:gd name="T52" fmla="*/ 1396 w 1564"/>
                <a:gd name="T53" fmla="*/ 744 h 871"/>
                <a:gd name="T54" fmla="*/ 1262 w 1564"/>
                <a:gd name="T55" fmla="*/ 610 h 871"/>
                <a:gd name="T56" fmla="*/ 1262 w 1564"/>
                <a:gd name="T57" fmla="*/ 811 h 871"/>
                <a:gd name="T58" fmla="*/ 1195 w 1564"/>
                <a:gd name="T59" fmla="*/ 744 h 871"/>
                <a:gd name="T60" fmla="*/ 1262 w 1564"/>
                <a:gd name="T61" fmla="*/ 677 h 871"/>
                <a:gd name="T62" fmla="*/ 1329 w 1564"/>
                <a:gd name="T63" fmla="*/ 744 h 871"/>
                <a:gd name="T64" fmla="*/ 1262 w 1564"/>
                <a:gd name="T65" fmla="*/ 811 h 871"/>
                <a:gd name="T66" fmla="*/ 1538 w 1564"/>
                <a:gd name="T67" fmla="*/ 376 h 871"/>
                <a:gd name="T68" fmla="*/ 1295 w 1564"/>
                <a:gd name="T69" fmla="*/ 134 h 871"/>
                <a:gd name="T70" fmla="*/ 1229 w 1564"/>
                <a:gd name="T71" fmla="*/ 109 h 871"/>
                <a:gd name="T72" fmla="*/ 1112 w 1564"/>
                <a:gd name="T73" fmla="*/ 109 h 871"/>
                <a:gd name="T74" fmla="*/ 1112 w 1564"/>
                <a:gd name="T75" fmla="*/ 59 h 871"/>
                <a:gd name="T76" fmla="*/ 1045 w 1564"/>
                <a:gd name="T77" fmla="*/ 0 h 871"/>
                <a:gd name="T78" fmla="*/ 326 w 1564"/>
                <a:gd name="T79" fmla="*/ 0 h 871"/>
                <a:gd name="T80" fmla="*/ 267 w 1564"/>
                <a:gd name="T81" fmla="*/ 59 h 871"/>
                <a:gd name="T82" fmla="*/ 267 w 1564"/>
                <a:gd name="T83" fmla="*/ 75 h 871"/>
                <a:gd name="T84" fmla="*/ 8 w 1564"/>
                <a:gd name="T85" fmla="*/ 101 h 871"/>
                <a:gd name="T86" fmla="*/ 459 w 1564"/>
                <a:gd name="T87" fmla="*/ 159 h 871"/>
                <a:gd name="T88" fmla="*/ 0 w 1564"/>
                <a:gd name="T89" fmla="*/ 209 h 871"/>
                <a:gd name="T90" fmla="*/ 459 w 1564"/>
                <a:gd name="T91" fmla="*/ 268 h 871"/>
                <a:gd name="T92" fmla="*/ 0 w 1564"/>
                <a:gd name="T93" fmla="*/ 309 h 871"/>
                <a:gd name="T94" fmla="*/ 267 w 1564"/>
                <a:gd name="T95" fmla="*/ 360 h 871"/>
                <a:gd name="T96" fmla="*/ 267 w 1564"/>
                <a:gd name="T97" fmla="*/ 485 h 871"/>
                <a:gd name="T98" fmla="*/ 1563 w 1564"/>
                <a:gd name="T99" fmla="*/ 485 h 871"/>
                <a:gd name="T100" fmla="*/ 1563 w 1564"/>
                <a:gd name="T101" fmla="*/ 435 h 871"/>
                <a:gd name="T102" fmla="*/ 1538 w 1564"/>
                <a:gd name="T103" fmla="*/ 376 h 871"/>
                <a:gd name="T104" fmla="*/ 1429 w 1564"/>
                <a:gd name="T105" fmla="*/ 385 h 871"/>
                <a:gd name="T106" fmla="*/ 1195 w 1564"/>
                <a:gd name="T107" fmla="*/ 385 h 871"/>
                <a:gd name="T108" fmla="*/ 1178 w 1564"/>
                <a:gd name="T109" fmla="*/ 376 h 871"/>
                <a:gd name="T110" fmla="*/ 1178 w 1564"/>
                <a:gd name="T111" fmla="*/ 193 h 871"/>
                <a:gd name="T112" fmla="*/ 1195 w 1564"/>
                <a:gd name="T113" fmla="*/ 184 h 871"/>
                <a:gd name="T114" fmla="*/ 1237 w 1564"/>
                <a:gd name="T115" fmla="*/ 184 h 871"/>
                <a:gd name="T116" fmla="*/ 1245 w 1564"/>
                <a:gd name="T117" fmla="*/ 184 h 871"/>
                <a:gd name="T118" fmla="*/ 1438 w 1564"/>
                <a:gd name="T119" fmla="*/ 368 h 871"/>
                <a:gd name="T120" fmla="*/ 1429 w 1564"/>
                <a:gd name="T121" fmla="*/ 385 h 871"/>
                <a:gd name="T122" fmla="*/ 1429 w 1564"/>
                <a:gd name="T123" fmla="*/ 385 h 871"/>
                <a:gd name="T124" fmla="*/ 1429 w 1564"/>
                <a:gd name="T125" fmla="*/ 385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64" h="871">
                  <a:moveTo>
                    <a:pt x="585" y="610"/>
                  </a:moveTo>
                  <a:cubicBezTo>
                    <a:pt x="510" y="610"/>
                    <a:pt x="451" y="669"/>
                    <a:pt x="451" y="744"/>
                  </a:cubicBezTo>
                  <a:cubicBezTo>
                    <a:pt x="451" y="820"/>
                    <a:pt x="510" y="870"/>
                    <a:pt x="585" y="870"/>
                  </a:cubicBezTo>
                  <a:cubicBezTo>
                    <a:pt x="652" y="870"/>
                    <a:pt x="710" y="820"/>
                    <a:pt x="710" y="744"/>
                  </a:cubicBezTo>
                  <a:cubicBezTo>
                    <a:pt x="710" y="669"/>
                    <a:pt x="652" y="610"/>
                    <a:pt x="585" y="610"/>
                  </a:cubicBezTo>
                  <a:close/>
                  <a:moveTo>
                    <a:pt x="585" y="811"/>
                  </a:moveTo>
                  <a:cubicBezTo>
                    <a:pt x="543" y="811"/>
                    <a:pt x="518" y="778"/>
                    <a:pt x="518" y="744"/>
                  </a:cubicBezTo>
                  <a:cubicBezTo>
                    <a:pt x="518" y="711"/>
                    <a:pt x="543" y="677"/>
                    <a:pt x="585" y="677"/>
                  </a:cubicBezTo>
                  <a:cubicBezTo>
                    <a:pt x="618" y="677"/>
                    <a:pt x="643" y="711"/>
                    <a:pt x="643" y="744"/>
                  </a:cubicBezTo>
                  <a:cubicBezTo>
                    <a:pt x="643" y="778"/>
                    <a:pt x="618" y="811"/>
                    <a:pt x="585" y="811"/>
                  </a:cubicBezTo>
                  <a:close/>
                  <a:moveTo>
                    <a:pt x="1563" y="519"/>
                  </a:moveTo>
                  <a:cubicBezTo>
                    <a:pt x="1563" y="652"/>
                    <a:pt x="1563" y="652"/>
                    <a:pt x="1563" y="652"/>
                  </a:cubicBezTo>
                  <a:cubicBezTo>
                    <a:pt x="1563" y="694"/>
                    <a:pt x="1538" y="719"/>
                    <a:pt x="1505" y="719"/>
                  </a:cubicBezTo>
                  <a:cubicBezTo>
                    <a:pt x="1429" y="719"/>
                    <a:pt x="1429" y="719"/>
                    <a:pt x="1429" y="719"/>
                  </a:cubicBezTo>
                  <a:cubicBezTo>
                    <a:pt x="1421" y="636"/>
                    <a:pt x="1346" y="569"/>
                    <a:pt x="1262" y="569"/>
                  </a:cubicBezTo>
                  <a:cubicBezTo>
                    <a:pt x="1178" y="569"/>
                    <a:pt x="1103" y="636"/>
                    <a:pt x="1095" y="719"/>
                  </a:cubicBezTo>
                  <a:cubicBezTo>
                    <a:pt x="752" y="719"/>
                    <a:pt x="752" y="719"/>
                    <a:pt x="752" y="719"/>
                  </a:cubicBezTo>
                  <a:cubicBezTo>
                    <a:pt x="735" y="636"/>
                    <a:pt x="669" y="569"/>
                    <a:pt x="585" y="569"/>
                  </a:cubicBezTo>
                  <a:cubicBezTo>
                    <a:pt x="493" y="569"/>
                    <a:pt x="426" y="636"/>
                    <a:pt x="409" y="719"/>
                  </a:cubicBezTo>
                  <a:cubicBezTo>
                    <a:pt x="326" y="719"/>
                    <a:pt x="326" y="719"/>
                    <a:pt x="326" y="719"/>
                  </a:cubicBezTo>
                  <a:cubicBezTo>
                    <a:pt x="292" y="719"/>
                    <a:pt x="267" y="694"/>
                    <a:pt x="267" y="652"/>
                  </a:cubicBezTo>
                  <a:cubicBezTo>
                    <a:pt x="267" y="519"/>
                    <a:pt x="267" y="519"/>
                    <a:pt x="267" y="519"/>
                  </a:cubicBezTo>
                  <a:lnTo>
                    <a:pt x="1563" y="519"/>
                  </a:lnTo>
                  <a:close/>
                  <a:moveTo>
                    <a:pt x="1262" y="610"/>
                  </a:moveTo>
                  <a:cubicBezTo>
                    <a:pt x="1187" y="610"/>
                    <a:pt x="1128" y="669"/>
                    <a:pt x="1128" y="744"/>
                  </a:cubicBezTo>
                  <a:cubicBezTo>
                    <a:pt x="1128" y="820"/>
                    <a:pt x="1187" y="870"/>
                    <a:pt x="1262" y="870"/>
                  </a:cubicBezTo>
                  <a:cubicBezTo>
                    <a:pt x="1337" y="870"/>
                    <a:pt x="1396" y="820"/>
                    <a:pt x="1396" y="744"/>
                  </a:cubicBezTo>
                  <a:cubicBezTo>
                    <a:pt x="1396" y="669"/>
                    <a:pt x="1337" y="610"/>
                    <a:pt x="1262" y="610"/>
                  </a:cubicBezTo>
                  <a:close/>
                  <a:moveTo>
                    <a:pt x="1262" y="811"/>
                  </a:moveTo>
                  <a:cubicBezTo>
                    <a:pt x="1229" y="811"/>
                    <a:pt x="1195" y="778"/>
                    <a:pt x="1195" y="744"/>
                  </a:cubicBezTo>
                  <a:cubicBezTo>
                    <a:pt x="1195" y="711"/>
                    <a:pt x="1229" y="677"/>
                    <a:pt x="1262" y="677"/>
                  </a:cubicBezTo>
                  <a:cubicBezTo>
                    <a:pt x="1295" y="677"/>
                    <a:pt x="1329" y="711"/>
                    <a:pt x="1329" y="744"/>
                  </a:cubicBezTo>
                  <a:cubicBezTo>
                    <a:pt x="1329" y="778"/>
                    <a:pt x="1295" y="811"/>
                    <a:pt x="1262" y="811"/>
                  </a:cubicBezTo>
                  <a:close/>
                  <a:moveTo>
                    <a:pt x="1538" y="376"/>
                  </a:moveTo>
                  <a:cubicBezTo>
                    <a:pt x="1295" y="134"/>
                    <a:pt x="1295" y="134"/>
                    <a:pt x="1295" y="134"/>
                  </a:cubicBezTo>
                  <a:cubicBezTo>
                    <a:pt x="1279" y="117"/>
                    <a:pt x="1254" y="109"/>
                    <a:pt x="1229" y="109"/>
                  </a:cubicBezTo>
                  <a:cubicBezTo>
                    <a:pt x="1112" y="109"/>
                    <a:pt x="1112" y="109"/>
                    <a:pt x="1112" y="109"/>
                  </a:cubicBezTo>
                  <a:cubicBezTo>
                    <a:pt x="1112" y="59"/>
                    <a:pt x="1112" y="59"/>
                    <a:pt x="1112" y="59"/>
                  </a:cubicBezTo>
                  <a:cubicBezTo>
                    <a:pt x="1112" y="25"/>
                    <a:pt x="1078" y="0"/>
                    <a:pt x="1045" y="0"/>
                  </a:cubicBezTo>
                  <a:cubicBezTo>
                    <a:pt x="326" y="0"/>
                    <a:pt x="326" y="0"/>
                    <a:pt x="326" y="0"/>
                  </a:cubicBezTo>
                  <a:cubicBezTo>
                    <a:pt x="292" y="0"/>
                    <a:pt x="267" y="25"/>
                    <a:pt x="267" y="59"/>
                  </a:cubicBezTo>
                  <a:cubicBezTo>
                    <a:pt x="267" y="75"/>
                    <a:pt x="267" y="75"/>
                    <a:pt x="267" y="75"/>
                  </a:cubicBezTo>
                  <a:cubicBezTo>
                    <a:pt x="8" y="101"/>
                    <a:pt x="8" y="101"/>
                    <a:pt x="8" y="101"/>
                  </a:cubicBezTo>
                  <a:cubicBezTo>
                    <a:pt x="459" y="159"/>
                    <a:pt x="459" y="159"/>
                    <a:pt x="459" y="159"/>
                  </a:cubicBezTo>
                  <a:cubicBezTo>
                    <a:pt x="0" y="209"/>
                    <a:pt x="0" y="209"/>
                    <a:pt x="0" y="209"/>
                  </a:cubicBezTo>
                  <a:cubicBezTo>
                    <a:pt x="459" y="268"/>
                    <a:pt x="459" y="268"/>
                    <a:pt x="459" y="268"/>
                  </a:cubicBezTo>
                  <a:cubicBezTo>
                    <a:pt x="0" y="309"/>
                    <a:pt x="0" y="309"/>
                    <a:pt x="0" y="309"/>
                  </a:cubicBezTo>
                  <a:cubicBezTo>
                    <a:pt x="267" y="360"/>
                    <a:pt x="267" y="360"/>
                    <a:pt x="267" y="360"/>
                  </a:cubicBezTo>
                  <a:cubicBezTo>
                    <a:pt x="267" y="485"/>
                    <a:pt x="267" y="485"/>
                    <a:pt x="267" y="485"/>
                  </a:cubicBezTo>
                  <a:cubicBezTo>
                    <a:pt x="1563" y="485"/>
                    <a:pt x="1563" y="485"/>
                    <a:pt x="1563" y="485"/>
                  </a:cubicBezTo>
                  <a:cubicBezTo>
                    <a:pt x="1563" y="435"/>
                    <a:pt x="1563" y="435"/>
                    <a:pt x="1563" y="435"/>
                  </a:cubicBezTo>
                  <a:cubicBezTo>
                    <a:pt x="1563" y="410"/>
                    <a:pt x="1555" y="393"/>
                    <a:pt x="1538" y="376"/>
                  </a:cubicBezTo>
                  <a:close/>
                  <a:moveTo>
                    <a:pt x="1429" y="385"/>
                  </a:moveTo>
                  <a:cubicBezTo>
                    <a:pt x="1195" y="385"/>
                    <a:pt x="1195" y="385"/>
                    <a:pt x="1195" y="385"/>
                  </a:cubicBezTo>
                  <a:cubicBezTo>
                    <a:pt x="1187" y="385"/>
                    <a:pt x="1178" y="376"/>
                    <a:pt x="1178" y="376"/>
                  </a:cubicBezTo>
                  <a:cubicBezTo>
                    <a:pt x="1178" y="193"/>
                    <a:pt x="1178" y="193"/>
                    <a:pt x="1178" y="193"/>
                  </a:cubicBezTo>
                  <a:cubicBezTo>
                    <a:pt x="1178" y="184"/>
                    <a:pt x="1187" y="184"/>
                    <a:pt x="1195" y="184"/>
                  </a:cubicBezTo>
                  <a:cubicBezTo>
                    <a:pt x="1237" y="184"/>
                    <a:pt x="1237" y="184"/>
                    <a:pt x="1237" y="184"/>
                  </a:cubicBezTo>
                  <a:lnTo>
                    <a:pt x="1245" y="184"/>
                  </a:lnTo>
                  <a:cubicBezTo>
                    <a:pt x="1438" y="368"/>
                    <a:pt x="1438" y="368"/>
                    <a:pt x="1438" y="368"/>
                  </a:cubicBezTo>
                  <a:cubicBezTo>
                    <a:pt x="1446" y="376"/>
                    <a:pt x="1438" y="385"/>
                    <a:pt x="1429" y="385"/>
                  </a:cubicBezTo>
                  <a:close/>
                  <a:moveTo>
                    <a:pt x="1429" y="385"/>
                  </a:moveTo>
                  <a:lnTo>
                    <a:pt x="1429" y="385"/>
                  </a:lnTo>
                  <a:close/>
                </a:path>
              </a:pathLst>
            </a:custGeom>
            <a:solidFill>
              <a:schemeClr val="bg1"/>
            </a:solidFill>
            <a:ln>
              <a:noFill/>
            </a:ln>
            <a:effectLst/>
            <a:extLst/>
          </p:spPr>
          <p:txBody>
            <a:bodyPr wrap="none" lIns="243785" tIns="121892" rIns="243785" bIns="121892" anchor="ctr"/>
            <a:lstStyle/>
            <a:p>
              <a:pPr>
                <a:defRPr/>
              </a:pPr>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0" name="淘宝网Chenying0907出品 39"/>
          <p:cNvGrpSpPr/>
          <p:nvPr/>
        </p:nvGrpSpPr>
        <p:grpSpPr>
          <a:xfrm>
            <a:off x="4905475" y="2045609"/>
            <a:ext cx="1134646" cy="1127740"/>
            <a:chOff x="10573442" y="4635752"/>
            <a:chExt cx="2418853" cy="2419482"/>
          </a:xfrm>
        </p:grpSpPr>
        <p:sp>
          <p:nvSpPr>
            <p:cNvPr id="41" name="Oval 21"/>
            <p:cNvSpPr/>
            <p:nvPr/>
          </p:nvSpPr>
          <p:spPr bwMode="auto">
            <a:xfrm>
              <a:off x="10573442" y="4635752"/>
              <a:ext cx="2418853" cy="2419482"/>
            </a:xfrm>
            <a:prstGeom prst="ellipse">
              <a:avLst/>
            </a:pr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 name="淘宝网Chenying0907出品 544"/>
            <p:cNvSpPr>
              <a:spLocks noChangeArrowheads="1"/>
            </p:cNvSpPr>
            <p:nvPr/>
          </p:nvSpPr>
          <p:spPr bwMode="auto">
            <a:xfrm>
              <a:off x="11233297" y="5223021"/>
              <a:ext cx="1099151" cy="1163571"/>
            </a:xfrm>
            <a:custGeom>
              <a:avLst/>
              <a:gdLst>
                <a:gd name="T0" fmla="*/ 995 w 1588"/>
                <a:gd name="T1" fmla="*/ 870 h 1682"/>
                <a:gd name="T2" fmla="*/ 1078 w 1588"/>
                <a:gd name="T3" fmla="*/ 753 h 1682"/>
                <a:gd name="T4" fmla="*/ 1463 w 1588"/>
                <a:gd name="T5" fmla="*/ 661 h 1682"/>
                <a:gd name="T6" fmla="*/ 1546 w 1588"/>
                <a:gd name="T7" fmla="*/ 352 h 1682"/>
                <a:gd name="T8" fmla="*/ 1346 w 1588"/>
                <a:gd name="T9" fmla="*/ 527 h 1682"/>
                <a:gd name="T10" fmla="*/ 1120 w 1588"/>
                <a:gd name="T11" fmla="*/ 310 h 1682"/>
                <a:gd name="T12" fmla="*/ 1296 w 1588"/>
                <a:gd name="T13" fmla="*/ 101 h 1682"/>
                <a:gd name="T14" fmla="*/ 995 w 1588"/>
                <a:gd name="T15" fmla="*/ 184 h 1682"/>
                <a:gd name="T16" fmla="*/ 894 w 1588"/>
                <a:gd name="T17" fmla="*/ 577 h 1682"/>
                <a:gd name="T18" fmla="*/ 501 w 1588"/>
                <a:gd name="T19" fmla="*/ 452 h 1682"/>
                <a:gd name="T20" fmla="*/ 501 w 1588"/>
                <a:gd name="T21" fmla="*/ 427 h 1682"/>
                <a:gd name="T22" fmla="*/ 493 w 1588"/>
                <a:gd name="T23" fmla="*/ 0 h 1682"/>
                <a:gd name="T24" fmla="*/ 250 w 1588"/>
                <a:gd name="T25" fmla="*/ 285 h 1682"/>
                <a:gd name="T26" fmla="*/ 175 w 1588"/>
                <a:gd name="T27" fmla="*/ 393 h 1682"/>
                <a:gd name="T28" fmla="*/ 150 w 1588"/>
                <a:gd name="T29" fmla="*/ 427 h 1682"/>
                <a:gd name="T30" fmla="*/ 117 w 1588"/>
                <a:gd name="T31" fmla="*/ 477 h 1682"/>
                <a:gd name="T32" fmla="*/ 100 w 1588"/>
                <a:gd name="T33" fmla="*/ 502 h 1682"/>
                <a:gd name="T34" fmla="*/ 66 w 1588"/>
                <a:gd name="T35" fmla="*/ 586 h 1682"/>
                <a:gd name="T36" fmla="*/ 58 w 1588"/>
                <a:gd name="T37" fmla="*/ 611 h 1682"/>
                <a:gd name="T38" fmla="*/ 50 w 1588"/>
                <a:gd name="T39" fmla="*/ 678 h 1682"/>
                <a:gd name="T40" fmla="*/ 41 w 1588"/>
                <a:gd name="T41" fmla="*/ 728 h 1682"/>
                <a:gd name="T42" fmla="*/ 41 w 1588"/>
                <a:gd name="T43" fmla="*/ 744 h 1682"/>
                <a:gd name="T44" fmla="*/ 50 w 1588"/>
                <a:gd name="T45" fmla="*/ 778 h 1682"/>
                <a:gd name="T46" fmla="*/ 58 w 1588"/>
                <a:gd name="T47" fmla="*/ 811 h 1682"/>
                <a:gd name="T48" fmla="*/ 100 w 1588"/>
                <a:gd name="T49" fmla="*/ 878 h 1682"/>
                <a:gd name="T50" fmla="*/ 125 w 1588"/>
                <a:gd name="T51" fmla="*/ 853 h 1682"/>
                <a:gd name="T52" fmla="*/ 133 w 1588"/>
                <a:gd name="T53" fmla="*/ 795 h 1682"/>
                <a:gd name="T54" fmla="*/ 142 w 1588"/>
                <a:gd name="T55" fmla="*/ 770 h 1682"/>
                <a:gd name="T56" fmla="*/ 150 w 1588"/>
                <a:gd name="T57" fmla="*/ 753 h 1682"/>
                <a:gd name="T58" fmla="*/ 167 w 1588"/>
                <a:gd name="T59" fmla="*/ 720 h 1682"/>
                <a:gd name="T60" fmla="*/ 183 w 1588"/>
                <a:gd name="T61" fmla="*/ 694 h 1682"/>
                <a:gd name="T62" fmla="*/ 200 w 1588"/>
                <a:gd name="T63" fmla="*/ 669 h 1682"/>
                <a:gd name="T64" fmla="*/ 225 w 1588"/>
                <a:gd name="T65" fmla="*/ 644 h 1682"/>
                <a:gd name="T66" fmla="*/ 250 w 1588"/>
                <a:gd name="T67" fmla="*/ 619 h 1682"/>
                <a:gd name="T68" fmla="*/ 267 w 1588"/>
                <a:gd name="T69" fmla="*/ 611 h 1682"/>
                <a:gd name="T70" fmla="*/ 301 w 1588"/>
                <a:gd name="T71" fmla="*/ 594 h 1682"/>
                <a:gd name="T72" fmla="*/ 326 w 1588"/>
                <a:gd name="T73" fmla="*/ 577 h 1682"/>
                <a:gd name="T74" fmla="*/ 342 w 1588"/>
                <a:gd name="T75" fmla="*/ 569 h 1682"/>
                <a:gd name="T76" fmla="*/ 359 w 1588"/>
                <a:gd name="T77" fmla="*/ 586 h 1682"/>
                <a:gd name="T78" fmla="*/ 75 w 1588"/>
                <a:gd name="T79" fmla="*/ 1363 h 1682"/>
                <a:gd name="T80" fmla="*/ 292 w 1588"/>
                <a:gd name="T81" fmla="*/ 1581 h 1682"/>
                <a:gd name="T82" fmla="*/ 777 w 1588"/>
                <a:gd name="T83" fmla="*/ 1087 h 1682"/>
                <a:gd name="T84" fmla="*/ 1530 w 1588"/>
                <a:gd name="T85" fmla="*/ 1623 h 1682"/>
                <a:gd name="T86" fmla="*/ 217 w 1588"/>
                <a:gd name="T87" fmla="*/ 1522 h 1682"/>
                <a:gd name="T88" fmla="*/ 133 w 1588"/>
                <a:gd name="T89" fmla="*/ 1438 h 1682"/>
                <a:gd name="T90" fmla="*/ 217 w 1588"/>
                <a:gd name="T91" fmla="*/ 1522 h 1682"/>
                <a:gd name="T92" fmla="*/ 217 w 1588"/>
                <a:gd name="T93" fmla="*/ 1522 h 1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88" h="1682">
                  <a:moveTo>
                    <a:pt x="1530" y="1405"/>
                  </a:moveTo>
                  <a:cubicBezTo>
                    <a:pt x="995" y="870"/>
                    <a:pt x="995" y="870"/>
                    <a:pt x="995" y="870"/>
                  </a:cubicBezTo>
                  <a:cubicBezTo>
                    <a:pt x="995" y="862"/>
                    <a:pt x="986" y="862"/>
                    <a:pt x="978" y="853"/>
                  </a:cubicBezTo>
                  <a:cubicBezTo>
                    <a:pt x="1078" y="753"/>
                    <a:pt x="1078" y="753"/>
                    <a:pt x="1078" y="753"/>
                  </a:cubicBezTo>
                  <a:cubicBezTo>
                    <a:pt x="1078" y="753"/>
                    <a:pt x="1086" y="744"/>
                    <a:pt x="1086" y="736"/>
                  </a:cubicBezTo>
                  <a:cubicBezTo>
                    <a:pt x="1212" y="786"/>
                    <a:pt x="1362" y="761"/>
                    <a:pt x="1463" y="661"/>
                  </a:cubicBezTo>
                  <a:cubicBezTo>
                    <a:pt x="1538" y="586"/>
                    <a:pt x="1570" y="485"/>
                    <a:pt x="1562" y="377"/>
                  </a:cubicBezTo>
                  <a:cubicBezTo>
                    <a:pt x="1562" y="368"/>
                    <a:pt x="1554" y="352"/>
                    <a:pt x="1546" y="352"/>
                  </a:cubicBezTo>
                  <a:cubicBezTo>
                    <a:pt x="1538" y="352"/>
                    <a:pt x="1521" y="352"/>
                    <a:pt x="1513" y="360"/>
                  </a:cubicBezTo>
                  <a:cubicBezTo>
                    <a:pt x="1346" y="527"/>
                    <a:pt x="1346" y="527"/>
                    <a:pt x="1346" y="527"/>
                  </a:cubicBezTo>
                  <a:cubicBezTo>
                    <a:pt x="1170" y="485"/>
                    <a:pt x="1170" y="485"/>
                    <a:pt x="1170" y="485"/>
                  </a:cubicBezTo>
                  <a:cubicBezTo>
                    <a:pt x="1120" y="310"/>
                    <a:pt x="1120" y="310"/>
                    <a:pt x="1120" y="310"/>
                  </a:cubicBezTo>
                  <a:cubicBezTo>
                    <a:pt x="1287" y="134"/>
                    <a:pt x="1287" y="134"/>
                    <a:pt x="1287" y="134"/>
                  </a:cubicBezTo>
                  <a:cubicBezTo>
                    <a:pt x="1296" y="126"/>
                    <a:pt x="1304" y="118"/>
                    <a:pt x="1296" y="101"/>
                  </a:cubicBezTo>
                  <a:cubicBezTo>
                    <a:pt x="1296" y="92"/>
                    <a:pt x="1287" y="84"/>
                    <a:pt x="1270" y="84"/>
                  </a:cubicBezTo>
                  <a:cubicBezTo>
                    <a:pt x="1170" y="76"/>
                    <a:pt x="1061" y="109"/>
                    <a:pt x="995" y="184"/>
                  </a:cubicBezTo>
                  <a:cubicBezTo>
                    <a:pt x="886" y="285"/>
                    <a:pt x="861" y="435"/>
                    <a:pt x="911" y="561"/>
                  </a:cubicBezTo>
                  <a:cubicBezTo>
                    <a:pt x="903" y="569"/>
                    <a:pt x="903" y="569"/>
                    <a:pt x="894" y="577"/>
                  </a:cubicBezTo>
                  <a:cubicBezTo>
                    <a:pt x="752" y="711"/>
                    <a:pt x="752" y="711"/>
                    <a:pt x="752" y="711"/>
                  </a:cubicBezTo>
                  <a:cubicBezTo>
                    <a:pt x="501" y="452"/>
                    <a:pt x="501" y="452"/>
                    <a:pt x="501" y="452"/>
                  </a:cubicBezTo>
                  <a:cubicBezTo>
                    <a:pt x="493" y="452"/>
                    <a:pt x="493" y="443"/>
                    <a:pt x="484" y="443"/>
                  </a:cubicBezTo>
                  <a:cubicBezTo>
                    <a:pt x="493" y="435"/>
                    <a:pt x="493" y="435"/>
                    <a:pt x="501" y="427"/>
                  </a:cubicBezTo>
                  <a:cubicBezTo>
                    <a:pt x="551" y="435"/>
                    <a:pt x="652" y="335"/>
                    <a:pt x="735" y="251"/>
                  </a:cubicBezTo>
                  <a:cubicBezTo>
                    <a:pt x="493" y="0"/>
                    <a:pt x="493" y="0"/>
                    <a:pt x="493" y="0"/>
                  </a:cubicBezTo>
                  <a:cubicBezTo>
                    <a:pt x="376" y="109"/>
                    <a:pt x="301" y="184"/>
                    <a:pt x="309" y="243"/>
                  </a:cubicBezTo>
                  <a:cubicBezTo>
                    <a:pt x="284" y="251"/>
                    <a:pt x="259" y="268"/>
                    <a:pt x="250" y="285"/>
                  </a:cubicBezTo>
                  <a:cubicBezTo>
                    <a:pt x="209" y="318"/>
                    <a:pt x="209" y="318"/>
                    <a:pt x="209" y="318"/>
                  </a:cubicBezTo>
                  <a:cubicBezTo>
                    <a:pt x="192" y="343"/>
                    <a:pt x="175" y="368"/>
                    <a:pt x="175" y="393"/>
                  </a:cubicBezTo>
                  <a:cubicBezTo>
                    <a:pt x="167" y="402"/>
                    <a:pt x="167" y="402"/>
                    <a:pt x="159" y="410"/>
                  </a:cubicBezTo>
                  <a:cubicBezTo>
                    <a:pt x="150" y="427"/>
                    <a:pt x="150" y="427"/>
                    <a:pt x="150" y="427"/>
                  </a:cubicBezTo>
                  <a:cubicBezTo>
                    <a:pt x="133" y="443"/>
                    <a:pt x="133" y="443"/>
                    <a:pt x="133" y="443"/>
                  </a:cubicBezTo>
                  <a:cubicBezTo>
                    <a:pt x="125" y="452"/>
                    <a:pt x="125" y="469"/>
                    <a:pt x="117" y="477"/>
                  </a:cubicBezTo>
                  <a:lnTo>
                    <a:pt x="108" y="485"/>
                  </a:lnTo>
                  <a:cubicBezTo>
                    <a:pt x="100" y="502"/>
                    <a:pt x="100" y="502"/>
                    <a:pt x="100" y="502"/>
                  </a:cubicBezTo>
                  <a:cubicBezTo>
                    <a:pt x="100" y="510"/>
                    <a:pt x="91" y="519"/>
                    <a:pt x="83" y="536"/>
                  </a:cubicBezTo>
                  <a:cubicBezTo>
                    <a:pt x="75" y="552"/>
                    <a:pt x="66" y="569"/>
                    <a:pt x="66" y="586"/>
                  </a:cubicBezTo>
                  <a:cubicBezTo>
                    <a:pt x="66" y="594"/>
                    <a:pt x="66" y="594"/>
                    <a:pt x="66" y="594"/>
                  </a:cubicBezTo>
                  <a:cubicBezTo>
                    <a:pt x="58" y="602"/>
                    <a:pt x="58" y="602"/>
                    <a:pt x="58" y="611"/>
                  </a:cubicBezTo>
                  <a:cubicBezTo>
                    <a:pt x="50" y="636"/>
                    <a:pt x="50" y="636"/>
                    <a:pt x="50" y="636"/>
                  </a:cubicBezTo>
                  <a:cubicBezTo>
                    <a:pt x="50" y="653"/>
                    <a:pt x="50" y="669"/>
                    <a:pt x="50" y="678"/>
                  </a:cubicBezTo>
                  <a:cubicBezTo>
                    <a:pt x="50" y="686"/>
                    <a:pt x="50" y="686"/>
                    <a:pt x="50" y="686"/>
                  </a:cubicBezTo>
                  <a:cubicBezTo>
                    <a:pt x="41" y="703"/>
                    <a:pt x="41" y="711"/>
                    <a:pt x="41" y="728"/>
                  </a:cubicBezTo>
                  <a:lnTo>
                    <a:pt x="41" y="736"/>
                  </a:lnTo>
                  <a:lnTo>
                    <a:pt x="41" y="744"/>
                  </a:lnTo>
                  <a:cubicBezTo>
                    <a:pt x="50" y="744"/>
                    <a:pt x="50" y="753"/>
                    <a:pt x="50" y="761"/>
                  </a:cubicBezTo>
                  <a:cubicBezTo>
                    <a:pt x="50" y="778"/>
                    <a:pt x="50" y="778"/>
                    <a:pt x="50" y="778"/>
                  </a:cubicBezTo>
                  <a:cubicBezTo>
                    <a:pt x="50" y="786"/>
                    <a:pt x="50" y="786"/>
                    <a:pt x="50" y="786"/>
                  </a:cubicBezTo>
                  <a:cubicBezTo>
                    <a:pt x="50" y="795"/>
                    <a:pt x="50" y="803"/>
                    <a:pt x="58" y="811"/>
                  </a:cubicBezTo>
                  <a:cubicBezTo>
                    <a:pt x="66" y="853"/>
                    <a:pt x="66" y="853"/>
                    <a:pt x="66" y="853"/>
                  </a:cubicBezTo>
                  <a:cubicBezTo>
                    <a:pt x="75" y="870"/>
                    <a:pt x="83" y="878"/>
                    <a:pt x="100" y="878"/>
                  </a:cubicBezTo>
                  <a:cubicBezTo>
                    <a:pt x="108" y="878"/>
                    <a:pt x="117" y="870"/>
                    <a:pt x="117" y="870"/>
                  </a:cubicBezTo>
                  <a:cubicBezTo>
                    <a:pt x="125" y="862"/>
                    <a:pt x="125" y="862"/>
                    <a:pt x="125" y="853"/>
                  </a:cubicBezTo>
                  <a:cubicBezTo>
                    <a:pt x="133" y="811"/>
                    <a:pt x="133" y="811"/>
                    <a:pt x="133" y="811"/>
                  </a:cubicBezTo>
                  <a:cubicBezTo>
                    <a:pt x="133" y="803"/>
                    <a:pt x="133" y="803"/>
                    <a:pt x="133" y="795"/>
                  </a:cubicBezTo>
                  <a:cubicBezTo>
                    <a:pt x="133" y="786"/>
                    <a:pt x="142" y="786"/>
                    <a:pt x="142" y="786"/>
                  </a:cubicBezTo>
                  <a:cubicBezTo>
                    <a:pt x="142" y="770"/>
                    <a:pt x="142" y="770"/>
                    <a:pt x="142" y="770"/>
                  </a:cubicBezTo>
                  <a:cubicBezTo>
                    <a:pt x="142" y="761"/>
                    <a:pt x="142" y="761"/>
                    <a:pt x="150" y="761"/>
                  </a:cubicBezTo>
                  <a:lnTo>
                    <a:pt x="150" y="753"/>
                  </a:lnTo>
                  <a:lnTo>
                    <a:pt x="150" y="744"/>
                  </a:lnTo>
                  <a:cubicBezTo>
                    <a:pt x="159" y="736"/>
                    <a:pt x="159" y="728"/>
                    <a:pt x="167" y="720"/>
                  </a:cubicBezTo>
                  <a:lnTo>
                    <a:pt x="167" y="711"/>
                  </a:lnTo>
                  <a:cubicBezTo>
                    <a:pt x="175" y="703"/>
                    <a:pt x="175" y="703"/>
                    <a:pt x="183" y="694"/>
                  </a:cubicBezTo>
                  <a:cubicBezTo>
                    <a:pt x="192" y="678"/>
                    <a:pt x="192" y="678"/>
                    <a:pt x="192" y="678"/>
                  </a:cubicBezTo>
                  <a:lnTo>
                    <a:pt x="200" y="669"/>
                  </a:lnTo>
                  <a:cubicBezTo>
                    <a:pt x="200" y="669"/>
                    <a:pt x="200" y="661"/>
                    <a:pt x="209" y="661"/>
                  </a:cubicBezTo>
                  <a:cubicBezTo>
                    <a:pt x="209" y="653"/>
                    <a:pt x="217" y="644"/>
                    <a:pt x="225" y="644"/>
                  </a:cubicBezTo>
                  <a:cubicBezTo>
                    <a:pt x="234" y="636"/>
                    <a:pt x="234" y="636"/>
                    <a:pt x="234" y="636"/>
                  </a:cubicBezTo>
                  <a:cubicBezTo>
                    <a:pt x="234" y="636"/>
                    <a:pt x="242" y="628"/>
                    <a:pt x="250" y="619"/>
                  </a:cubicBezTo>
                  <a:lnTo>
                    <a:pt x="259" y="619"/>
                  </a:lnTo>
                  <a:cubicBezTo>
                    <a:pt x="259" y="611"/>
                    <a:pt x="267" y="611"/>
                    <a:pt x="267" y="611"/>
                  </a:cubicBezTo>
                  <a:cubicBezTo>
                    <a:pt x="275" y="602"/>
                    <a:pt x="275" y="602"/>
                    <a:pt x="284" y="602"/>
                  </a:cubicBezTo>
                  <a:cubicBezTo>
                    <a:pt x="301" y="594"/>
                    <a:pt x="301" y="594"/>
                    <a:pt x="301" y="594"/>
                  </a:cubicBezTo>
                  <a:cubicBezTo>
                    <a:pt x="309" y="586"/>
                    <a:pt x="309" y="586"/>
                    <a:pt x="309" y="586"/>
                  </a:cubicBezTo>
                  <a:cubicBezTo>
                    <a:pt x="317" y="586"/>
                    <a:pt x="317" y="586"/>
                    <a:pt x="326" y="577"/>
                  </a:cubicBezTo>
                  <a:lnTo>
                    <a:pt x="334" y="577"/>
                  </a:lnTo>
                  <a:cubicBezTo>
                    <a:pt x="342" y="577"/>
                    <a:pt x="342" y="569"/>
                    <a:pt x="342" y="569"/>
                  </a:cubicBezTo>
                  <a:cubicBezTo>
                    <a:pt x="351" y="569"/>
                    <a:pt x="351" y="569"/>
                    <a:pt x="351" y="569"/>
                  </a:cubicBezTo>
                  <a:cubicBezTo>
                    <a:pt x="351" y="577"/>
                    <a:pt x="359" y="586"/>
                    <a:pt x="359" y="586"/>
                  </a:cubicBezTo>
                  <a:cubicBezTo>
                    <a:pt x="618" y="845"/>
                    <a:pt x="618" y="845"/>
                    <a:pt x="618" y="845"/>
                  </a:cubicBezTo>
                  <a:cubicBezTo>
                    <a:pt x="75" y="1363"/>
                    <a:pt x="75" y="1363"/>
                    <a:pt x="75" y="1363"/>
                  </a:cubicBezTo>
                  <a:cubicBezTo>
                    <a:pt x="8" y="1430"/>
                    <a:pt x="0" y="1531"/>
                    <a:pt x="66" y="1597"/>
                  </a:cubicBezTo>
                  <a:cubicBezTo>
                    <a:pt x="133" y="1664"/>
                    <a:pt x="225" y="1647"/>
                    <a:pt x="292" y="1581"/>
                  </a:cubicBezTo>
                  <a:cubicBezTo>
                    <a:pt x="769" y="1079"/>
                    <a:pt x="769" y="1079"/>
                    <a:pt x="769" y="1079"/>
                  </a:cubicBezTo>
                  <a:cubicBezTo>
                    <a:pt x="769" y="1079"/>
                    <a:pt x="777" y="1079"/>
                    <a:pt x="777" y="1087"/>
                  </a:cubicBezTo>
                  <a:cubicBezTo>
                    <a:pt x="1312" y="1623"/>
                    <a:pt x="1312" y="1623"/>
                    <a:pt x="1312" y="1623"/>
                  </a:cubicBezTo>
                  <a:cubicBezTo>
                    <a:pt x="1371" y="1681"/>
                    <a:pt x="1471" y="1681"/>
                    <a:pt x="1530" y="1623"/>
                  </a:cubicBezTo>
                  <a:cubicBezTo>
                    <a:pt x="1587" y="1564"/>
                    <a:pt x="1587" y="1464"/>
                    <a:pt x="1530" y="1405"/>
                  </a:cubicBezTo>
                  <a:close/>
                  <a:moveTo>
                    <a:pt x="217" y="1522"/>
                  </a:moveTo>
                  <a:cubicBezTo>
                    <a:pt x="192" y="1547"/>
                    <a:pt x="159" y="1547"/>
                    <a:pt x="133" y="1522"/>
                  </a:cubicBezTo>
                  <a:cubicBezTo>
                    <a:pt x="108" y="1497"/>
                    <a:pt x="108" y="1455"/>
                    <a:pt x="133" y="1438"/>
                  </a:cubicBezTo>
                  <a:cubicBezTo>
                    <a:pt x="159" y="1413"/>
                    <a:pt x="192" y="1413"/>
                    <a:pt x="217" y="1438"/>
                  </a:cubicBezTo>
                  <a:cubicBezTo>
                    <a:pt x="242" y="1455"/>
                    <a:pt x="242" y="1497"/>
                    <a:pt x="217" y="1522"/>
                  </a:cubicBezTo>
                  <a:close/>
                  <a:moveTo>
                    <a:pt x="217" y="1522"/>
                  </a:moveTo>
                  <a:lnTo>
                    <a:pt x="217" y="1522"/>
                  </a:lnTo>
                  <a:close/>
                </a:path>
              </a:pathLst>
            </a:custGeom>
            <a:solidFill>
              <a:schemeClr val="bg1"/>
            </a:solidFill>
            <a:ln>
              <a:noFill/>
            </a:ln>
            <a:effectLst/>
            <a:extLst/>
          </p:spPr>
          <p:txBody>
            <a:bodyPr wrap="none" lIns="243785" tIns="121892" rIns="243785" bIns="121892" anchor="ctr"/>
            <a:lstStyle/>
            <a:p>
              <a:pPr>
                <a:defRPr/>
              </a:pPr>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3" name="淘宝网Chenying0907出品 42"/>
          <p:cNvGrpSpPr/>
          <p:nvPr/>
        </p:nvGrpSpPr>
        <p:grpSpPr>
          <a:xfrm>
            <a:off x="3160698" y="2168515"/>
            <a:ext cx="1134646" cy="1127740"/>
            <a:chOff x="6574255" y="4691612"/>
            <a:chExt cx="2418853" cy="2419482"/>
          </a:xfrm>
        </p:grpSpPr>
        <p:sp>
          <p:nvSpPr>
            <p:cNvPr id="44" name="Oval 15"/>
            <p:cNvSpPr/>
            <p:nvPr/>
          </p:nvSpPr>
          <p:spPr bwMode="auto">
            <a:xfrm>
              <a:off x="6574255" y="4691612"/>
              <a:ext cx="2418853" cy="2419482"/>
            </a:xfrm>
            <a:prstGeom prst="ellipse">
              <a:avLst/>
            </a:pr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5" name="淘宝网Chenying0907出品 325"/>
            <p:cNvSpPr>
              <a:spLocks noChangeArrowheads="1"/>
            </p:cNvSpPr>
            <p:nvPr/>
          </p:nvSpPr>
          <p:spPr bwMode="auto">
            <a:xfrm>
              <a:off x="7289996" y="5218809"/>
              <a:ext cx="948656" cy="1277215"/>
            </a:xfrm>
            <a:custGeom>
              <a:avLst/>
              <a:gdLst>
                <a:gd name="T0" fmla="*/ 694 w 1046"/>
                <a:gd name="T1" fmla="*/ 1053 h 1405"/>
                <a:gd name="T2" fmla="*/ 176 w 1046"/>
                <a:gd name="T3" fmla="*/ 526 h 1405"/>
                <a:gd name="T4" fmla="*/ 870 w 1046"/>
                <a:gd name="T5" fmla="*/ 526 h 1405"/>
                <a:gd name="T6" fmla="*/ 393 w 1046"/>
                <a:gd name="T7" fmla="*/ 1229 h 1405"/>
                <a:gd name="T8" fmla="*/ 393 w 1046"/>
                <a:gd name="T9" fmla="*/ 1321 h 1405"/>
                <a:gd name="T10" fmla="*/ 519 w 1046"/>
                <a:gd name="T11" fmla="*/ 1404 h 1405"/>
                <a:gd name="T12" fmla="*/ 652 w 1046"/>
                <a:gd name="T13" fmla="*/ 1321 h 1405"/>
                <a:gd name="T14" fmla="*/ 652 w 1046"/>
                <a:gd name="T15" fmla="*/ 1229 h 1405"/>
                <a:gd name="T16" fmla="*/ 393 w 1046"/>
                <a:gd name="T17" fmla="*/ 1095 h 1405"/>
                <a:gd name="T18" fmla="*/ 393 w 1046"/>
                <a:gd name="T19" fmla="*/ 1187 h 1405"/>
                <a:gd name="T20" fmla="*/ 694 w 1046"/>
                <a:gd name="T21" fmla="*/ 1145 h 1405"/>
                <a:gd name="T22" fmla="*/ 42 w 1046"/>
                <a:gd name="T23" fmla="*/ 301 h 1405"/>
                <a:gd name="T24" fmla="*/ 168 w 1046"/>
                <a:gd name="T25" fmla="*/ 275 h 1405"/>
                <a:gd name="T26" fmla="*/ 42 w 1046"/>
                <a:gd name="T27" fmla="*/ 301 h 1405"/>
                <a:gd name="T28" fmla="*/ 569 w 1046"/>
                <a:gd name="T29" fmla="*/ 0 h 1405"/>
                <a:gd name="T30" fmla="*/ 477 w 1046"/>
                <a:gd name="T31" fmla="*/ 92 h 1405"/>
                <a:gd name="T32" fmla="*/ 569 w 1046"/>
                <a:gd name="T33" fmla="*/ 92 h 1405"/>
                <a:gd name="T34" fmla="*/ 301 w 1046"/>
                <a:gd name="T35" fmla="*/ 50 h 1405"/>
                <a:gd name="T36" fmla="*/ 268 w 1046"/>
                <a:gd name="T37" fmla="*/ 175 h 1405"/>
                <a:gd name="T38" fmla="*/ 1004 w 1046"/>
                <a:gd name="T39" fmla="*/ 301 h 1405"/>
                <a:gd name="T40" fmla="*/ 878 w 1046"/>
                <a:gd name="T41" fmla="*/ 275 h 1405"/>
                <a:gd name="T42" fmla="*/ 1004 w 1046"/>
                <a:gd name="T43" fmla="*/ 301 h 1405"/>
                <a:gd name="T44" fmla="*/ 744 w 1046"/>
                <a:gd name="T45" fmla="*/ 50 h 1405"/>
                <a:gd name="T46" fmla="*/ 778 w 1046"/>
                <a:gd name="T47" fmla="*/ 175 h 1405"/>
                <a:gd name="T48" fmla="*/ 84 w 1046"/>
                <a:gd name="T49" fmla="*/ 526 h 1405"/>
                <a:gd name="T50" fmla="*/ 0 w 1046"/>
                <a:gd name="T51" fmla="*/ 485 h 1405"/>
                <a:gd name="T52" fmla="*/ 92 w 1046"/>
                <a:gd name="T53" fmla="*/ 568 h 1405"/>
                <a:gd name="T54" fmla="*/ 953 w 1046"/>
                <a:gd name="T55" fmla="*/ 485 h 1405"/>
                <a:gd name="T56" fmla="*/ 953 w 1046"/>
                <a:gd name="T57" fmla="*/ 568 h 1405"/>
                <a:gd name="T58" fmla="*/ 1045 w 1046"/>
                <a:gd name="T59" fmla="*/ 485 h 1405"/>
                <a:gd name="T60" fmla="*/ 886 w 1046"/>
                <a:gd name="T61" fmla="*/ 786 h 1405"/>
                <a:gd name="T62" fmla="*/ 1004 w 1046"/>
                <a:gd name="T63" fmla="*/ 752 h 1405"/>
                <a:gd name="T64" fmla="*/ 886 w 1046"/>
                <a:gd name="T65" fmla="*/ 786 h 1405"/>
                <a:gd name="T66" fmla="*/ 92 w 1046"/>
                <a:gd name="T67" fmla="*/ 827 h 1405"/>
                <a:gd name="T68" fmla="*/ 126 w 1046"/>
                <a:gd name="T69" fmla="*/ 710 h 1405"/>
                <a:gd name="T70" fmla="*/ 42 w 1046"/>
                <a:gd name="T71" fmla="*/ 752 h 1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6" h="1405">
                  <a:moveTo>
                    <a:pt x="870" y="526"/>
                  </a:moveTo>
                  <a:cubicBezTo>
                    <a:pt x="870" y="702"/>
                    <a:pt x="694" y="877"/>
                    <a:pt x="694" y="1053"/>
                  </a:cubicBezTo>
                  <a:cubicBezTo>
                    <a:pt x="343" y="1053"/>
                    <a:pt x="343" y="1053"/>
                    <a:pt x="343" y="1053"/>
                  </a:cubicBezTo>
                  <a:cubicBezTo>
                    <a:pt x="343" y="877"/>
                    <a:pt x="176" y="702"/>
                    <a:pt x="176" y="526"/>
                  </a:cubicBezTo>
                  <a:cubicBezTo>
                    <a:pt x="176" y="334"/>
                    <a:pt x="326" y="175"/>
                    <a:pt x="519" y="175"/>
                  </a:cubicBezTo>
                  <a:cubicBezTo>
                    <a:pt x="719" y="175"/>
                    <a:pt x="870" y="334"/>
                    <a:pt x="870" y="526"/>
                  </a:cubicBezTo>
                  <a:close/>
                  <a:moveTo>
                    <a:pt x="652" y="1229"/>
                  </a:moveTo>
                  <a:cubicBezTo>
                    <a:pt x="393" y="1229"/>
                    <a:pt x="393" y="1229"/>
                    <a:pt x="393" y="1229"/>
                  </a:cubicBezTo>
                  <a:cubicBezTo>
                    <a:pt x="368" y="1229"/>
                    <a:pt x="343" y="1245"/>
                    <a:pt x="343" y="1270"/>
                  </a:cubicBezTo>
                  <a:cubicBezTo>
                    <a:pt x="343" y="1296"/>
                    <a:pt x="368" y="1321"/>
                    <a:pt x="393" y="1321"/>
                  </a:cubicBezTo>
                  <a:cubicBezTo>
                    <a:pt x="402" y="1321"/>
                    <a:pt x="402" y="1321"/>
                    <a:pt x="402" y="1321"/>
                  </a:cubicBezTo>
                  <a:cubicBezTo>
                    <a:pt x="418" y="1371"/>
                    <a:pt x="469" y="1404"/>
                    <a:pt x="519" y="1404"/>
                  </a:cubicBezTo>
                  <a:cubicBezTo>
                    <a:pt x="577" y="1404"/>
                    <a:pt x="627" y="1371"/>
                    <a:pt x="644" y="1321"/>
                  </a:cubicBezTo>
                  <a:cubicBezTo>
                    <a:pt x="652" y="1321"/>
                    <a:pt x="652" y="1321"/>
                    <a:pt x="652" y="1321"/>
                  </a:cubicBezTo>
                  <a:cubicBezTo>
                    <a:pt x="677" y="1321"/>
                    <a:pt x="694" y="1296"/>
                    <a:pt x="694" y="1270"/>
                  </a:cubicBezTo>
                  <a:cubicBezTo>
                    <a:pt x="694" y="1245"/>
                    <a:pt x="677" y="1229"/>
                    <a:pt x="652" y="1229"/>
                  </a:cubicBezTo>
                  <a:close/>
                  <a:moveTo>
                    <a:pt x="652" y="1095"/>
                  </a:moveTo>
                  <a:cubicBezTo>
                    <a:pt x="393" y="1095"/>
                    <a:pt x="393" y="1095"/>
                    <a:pt x="393" y="1095"/>
                  </a:cubicBezTo>
                  <a:cubicBezTo>
                    <a:pt x="368" y="1095"/>
                    <a:pt x="343" y="1120"/>
                    <a:pt x="343" y="1145"/>
                  </a:cubicBezTo>
                  <a:cubicBezTo>
                    <a:pt x="343" y="1162"/>
                    <a:pt x="368" y="1187"/>
                    <a:pt x="393" y="1187"/>
                  </a:cubicBezTo>
                  <a:cubicBezTo>
                    <a:pt x="652" y="1187"/>
                    <a:pt x="652" y="1187"/>
                    <a:pt x="652" y="1187"/>
                  </a:cubicBezTo>
                  <a:cubicBezTo>
                    <a:pt x="677" y="1187"/>
                    <a:pt x="694" y="1162"/>
                    <a:pt x="694" y="1145"/>
                  </a:cubicBezTo>
                  <a:cubicBezTo>
                    <a:pt x="694" y="1120"/>
                    <a:pt x="677" y="1095"/>
                    <a:pt x="652" y="1095"/>
                  </a:cubicBezTo>
                  <a:close/>
                  <a:moveTo>
                    <a:pt x="42" y="301"/>
                  </a:moveTo>
                  <a:cubicBezTo>
                    <a:pt x="126" y="351"/>
                    <a:pt x="126" y="351"/>
                    <a:pt x="126" y="351"/>
                  </a:cubicBezTo>
                  <a:cubicBezTo>
                    <a:pt x="134" y="326"/>
                    <a:pt x="151" y="301"/>
                    <a:pt x="168" y="275"/>
                  </a:cubicBezTo>
                  <a:cubicBezTo>
                    <a:pt x="92" y="225"/>
                    <a:pt x="92" y="225"/>
                    <a:pt x="92" y="225"/>
                  </a:cubicBezTo>
                  <a:lnTo>
                    <a:pt x="42" y="301"/>
                  </a:lnTo>
                  <a:close/>
                  <a:moveTo>
                    <a:pt x="569" y="92"/>
                  </a:moveTo>
                  <a:cubicBezTo>
                    <a:pt x="569" y="0"/>
                    <a:pt x="569" y="0"/>
                    <a:pt x="569" y="0"/>
                  </a:cubicBezTo>
                  <a:cubicBezTo>
                    <a:pt x="477" y="0"/>
                    <a:pt x="477" y="0"/>
                    <a:pt x="477" y="0"/>
                  </a:cubicBezTo>
                  <a:cubicBezTo>
                    <a:pt x="477" y="92"/>
                    <a:pt x="477" y="92"/>
                    <a:pt x="477" y="92"/>
                  </a:cubicBezTo>
                  <a:cubicBezTo>
                    <a:pt x="493" y="92"/>
                    <a:pt x="510" y="92"/>
                    <a:pt x="519" y="92"/>
                  </a:cubicBezTo>
                  <a:cubicBezTo>
                    <a:pt x="535" y="92"/>
                    <a:pt x="552" y="92"/>
                    <a:pt x="569" y="92"/>
                  </a:cubicBezTo>
                  <a:close/>
                  <a:moveTo>
                    <a:pt x="343" y="133"/>
                  </a:moveTo>
                  <a:cubicBezTo>
                    <a:pt x="301" y="50"/>
                    <a:pt x="301" y="50"/>
                    <a:pt x="301" y="50"/>
                  </a:cubicBezTo>
                  <a:cubicBezTo>
                    <a:pt x="218" y="92"/>
                    <a:pt x="218" y="92"/>
                    <a:pt x="218" y="92"/>
                  </a:cubicBezTo>
                  <a:cubicBezTo>
                    <a:pt x="268" y="175"/>
                    <a:pt x="268" y="175"/>
                    <a:pt x="268" y="175"/>
                  </a:cubicBezTo>
                  <a:cubicBezTo>
                    <a:pt x="293" y="159"/>
                    <a:pt x="318" y="142"/>
                    <a:pt x="343" y="133"/>
                  </a:cubicBezTo>
                  <a:close/>
                  <a:moveTo>
                    <a:pt x="1004" y="301"/>
                  </a:moveTo>
                  <a:cubicBezTo>
                    <a:pt x="953" y="225"/>
                    <a:pt x="953" y="225"/>
                    <a:pt x="953" y="225"/>
                  </a:cubicBezTo>
                  <a:cubicBezTo>
                    <a:pt x="878" y="275"/>
                    <a:pt x="878" y="275"/>
                    <a:pt x="878" y="275"/>
                  </a:cubicBezTo>
                  <a:cubicBezTo>
                    <a:pt x="895" y="301"/>
                    <a:pt x="912" y="326"/>
                    <a:pt x="920" y="351"/>
                  </a:cubicBezTo>
                  <a:lnTo>
                    <a:pt x="1004" y="301"/>
                  </a:lnTo>
                  <a:close/>
                  <a:moveTo>
                    <a:pt x="820" y="92"/>
                  </a:moveTo>
                  <a:cubicBezTo>
                    <a:pt x="744" y="50"/>
                    <a:pt x="744" y="50"/>
                    <a:pt x="744" y="50"/>
                  </a:cubicBezTo>
                  <a:cubicBezTo>
                    <a:pt x="702" y="133"/>
                    <a:pt x="702" y="133"/>
                    <a:pt x="702" y="133"/>
                  </a:cubicBezTo>
                  <a:cubicBezTo>
                    <a:pt x="727" y="142"/>
                    <a:pt x="753" y="159"/>
                    <a:pt x="778" y="175"/>
                  </a:cubicBezTo>
                  <a:lnTo>
                    <a:pt x="820" y="92"/>
                  </a:lnTo>
                  <a:close/>
                  <a:moveTo>
                    <a:pt x="84" y="526"/>
                  </a:moveTo>
                  <a:cubicBezTo>
                    <a:pt x="84" y="510"/>
                    <a:pt x="84" y="501"/>
                    <a:pt x="92" y="485"/>
                  </a:cubicBezTo>
                  <a:cubicBezTo>
                    <a:pt x="0" y="485"/>
                    <a:pt x="0" y="485"/>
                    <a:pt x="0" y="485"/>
                  </a:cubicBezTo>
                  <a:cubicBezTo>
                    <a:pt x="0" y="568"/>
                    <a:pt x="0" y="568"/>
                    <a:pt x="0" y="568"/>
                  </a:cubicBezTo>
                  <a:cubicBezTo>
                    <a:pt x="92" y="568"/>
                    <a:pt x="92" y="568"/>
                    <a:pt x="92" y="568"/>
                  </a:cubicBezTo>
                  <a:cubicBezTo>
                    <a:pt x="84" y="560"/>
                    <a:pt x="84" y="543"/>
                    <a:pt x="84" y="526"/>
                  </a:cubicBezTo>
                  <a:close/>
                  <a:moveTo>
                    <a:pt x="953" y="485"/>
                  </a:moveTo>
                  <a:cubicBezTo>
                    <a:pt x="953" y="501"/>
                    <a:pt x="962" y="510"/>
                    <a:pt x="962" y="526"/>
                  </a:cubicBezTo>
                  <a:cubicBezTo>
                    <a:pt x="962" y="543"/>
                    <a:pt x="953" y="560"/>
                    <a:pt x="953" y="568"/>
                  </a:cubicBezTo>
                  <a:cubicBezTo>
                    <a:pt x="1045" y="568"/>
                    <a:pt x="1045" y="568"/>
                    <a:pt x="1045" y="568"/>
                  </a:cubicBezTo>
                  <a:cubicBezTo>
                    <a:pt x="1045" y="485"/>
                    <a:pt x="1045" y="485"/>
                    <a:pt x="1045" y="485"/>
                  </a:cubicBezTo>
                  <a:lnTo>
                    <a:pt x="953" y="485"/>
                  </a:lnTo>
                  <a:close/>
                  <a:moveTo>
                    <a:pt x="886" y="786"/>
                  </a:moveTo>
                  <a:cubicBezTo>
                    <a:pt x="953" y="827"/>
                    <a:pt x="953" y="827"/>
                    <a:pt x="953" y="827"/>
                  </a:cubicBezTo>
                  <a:cubicBezTo>
                    <a:pt x="1004" y="752"/>
                    <a:pt x="1004" y="752"/>
                    <a:pt x="1004" y="752"/>
                  </a:cubicBezTo>
                  <a:cubicBezTo>
                    <a:pt x="920" y="710"/>
                    <a:pt x="920" y="710"/>
                    <a:pt x="920" y="710"/>
                  </a:cubicBezTo>
                  <a:cubicBezTo>
                    <a:pt x="912" y="735"/>
                    <a:pt x="895" y="761"/>
                    <a:pt x="886" y="786"/>
                  </a:cubicBezTo>
                  <a:close/>
                  <a:moveTo>
                    <a:pt x="42" y="752"/>
                  </a:moveTo>
                  <a:cubicBezTo>
                    <a:pt x="92" y="827"/>
                    <a:pt x="92" y="827"/>
                    <a:pt x="92" y="827"/>
                  </a:cubicBezTo>
                  <a:cubicBezTo>
                    <a:pt x="159" y="786"/>
                    <a:pt x="159" y="786"/>
                    <a:pt x="159" y="786"/>
                  </a:cubicBezTo>
                  <a:cubicBezTo>
                    <a:pt x="151" y="761"/>
                    <a:pt x="134" y="735"/>
                    <a:pt x="126" y="710"/>
                  </a:cubicBezTo>
                  <a:lnTo>
                    <a:pt x="42" y="752"/>
                  </a:lnTo>
                  <a:close/>
                  <a:moveTo>
                    <a:pt x="42" y="752"/>
                  </a:moveTo>
                  <a:lnTo>
                    <a:pt x="42" y="752"/>
                  </a:lnTo>
                  <a:close/>
                </a:path>
              </a:pathLst>
            </a:custGeom>
            <a:solidFill>
              <a:schemeClr val="bg1"/>
            </a:solidFill>
            <a:ln>
              <a:noFill/>
            </a:ln>
            <a:effectLst/>
            <a:extLst/>
          </p:spPr>
          <p:txBody>
            <a:bodyPr wrap="none" lIns="243785" tIns="121892" rIns="243785" bIns="121892" anchor="ctr"/>
            <a:lstStyle/>
            <a:p>
              <a:pPr>
                <a:defRPr/>
              </a:pPr>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6" name="淘宝网Chenying0907出品 45"/>
          <p:cNvGrpSpPr/>
          <p:nvPr/>
        </p:nvGrpSpPr>
        <p:grpSpPr>
          <a:xfrm>
            <a:off x="4471783" y="1267338"/>
            <a:ext cx="527119" cy="523911"/>
            <a:chOff x="9867135" y="3218527"/>
            <a:chExt cx="1123720" cy="1124012"/>
          </a:xfrm>
        </p:grpSpPr>
        <p:sp>
          <p:nvSpPr>
            <p:cNvPr id="47" name="Oval 18"/>
            <p:cNvSpPr/>
            <p:nvPr/>
          </p:nvSpPr>
          <p:spPr bwMode="auto">
            <a:xfrm>
              <a:off x="9867135" y="3218527"/>
              <a:ext cx="1123720" cy="1124012"/>
            </a:xfrm>
            <a:prstGeom prst="ellipse">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lIns="243785" tIns="121892" rIns="243785" bIns="121892" anchor="ctr"/>
            <a:lstStyle/>
            <a:p>
              <a:pPr algn="ctr">
                <a:defRPr/>
              </a:pPr>
              <a:endParaRPr lang="en-US" sz="12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8" name="Group 581"/>
            <p:cNvGrpSpPr>
              <a:grpSpLocks/>
            </p:cNvGrpSpPr>
            <p:nvPr/>
          </p:nvGrpSpPr>
          <p:grpSpPr bwMode="auto">
            <a:xfrm>
              <a:off x="10052151" y="3459159"/>
              <a:ext cx="750408" cy="495295"/>
              <a:chOff x="3763963" y="5216524"/>
              <a:chExt cx="466725" cy="307975"/>
            </a:xfrm>
            <a:solidFill>
              <a:schemeClr val="bg1"/>
            </a:solidFill>
          </p:grpSpPr>
          <p:sp>
            <p:nvSpPr>
              <p:cNvPr id="49" name="淘宝网Chenying0907出品 496"/>
              <p:cNvSpPr>
                <a:spLocks noChangeArrowheads="1"/>
              </p:cNvSpPr>
              <p:nvPr/>
            </p:nvSpPr>
            <p:spPr bwMode="auto">
              <a:xfrm>
                <a:off x="4130675" y="5421312"/>
                <a:ext cx="100013" cy="103187"/>
              </a:xfrm>
              <a:custGeom>
                <a:avLst/>
                <a:gdLst>
                  <a:gd name="T0" fmla="*/ 276 w 277"/>
                  <a:gd name="T1" fmla="*/ 218 h 286"/>
                  <a:gd name="T2" fmla="*/ 276 w 277"/>
                  <a:gd name="T3" fmla="*/ 209 h 286"/>
                  <a:gd name="T4" fmla="*/ 276 w 277"/>
                  <a:gd name="T5" fmla="*/ 201 h 286"/>
                  <a:gd name="T6" fmla="*/ 276 w 277"/>
                  <a:gd name="T7" fmla="*/ 193 h 286"/>
                  <a:gd name="T8" fmla="*/ 268 w 277"/>
                  <a:gd name="T9" fmla="*/ 176 h 286"/>
                  <a:gd name="T10" fmla="*/ 268 w 277"/>
                  <a:gd name="T11" fmla="*/ 168 h 286"/>
                  <a:gd name="T12" fmla="*/ 268 w 277"/>
                  <a:gd name="T13" fmla="*/ 159 h 286"/>
                  <a:gd name="T14" fmla="*/ 268 w 277"/>
                  <a:gd name="T15" fmla="*/ 151 h 286"/>
                  <a:gd name="T16" fmla="*/ 268 w 277"/>
                  <a:gd name="T17" fmla="*/ 143 h 286"/>
                  <a:gd name="T18" fmla="*/ 259 w 277"/>
                  <a:gd name="T19" fmla="*/ 109 h 286"/>
                  <a:gd name="T20" fmla="*/ 259 w 277"/>
                  <a:gd name="T21" fmla="*/ 92 h 286"/>
                  <a:gd name="T22" fmla="*/ 259 w 277"/>
                  <a:gd name="T23" fmla="*/ 84 h 286"/>
                  <a:gd name="T24" fmla="*/ 251 w 277"/>
                  <a:gd name="T25" fmla="*/ 51 h 286"/>
                  <a:gd name="T26" fmla="*/ 251 w 277"/>
                  <a:gd name="T27" fmla="*/ 42 h 286"/>
                  <a:gd name="T28" fmla="*/ 242 w 277"/>
                  <a:gd name="T29" fmla="*/ 34 h 286"/>
                  <a:gd name="T30" fmla="*/ 242 w 277"/>
                  <a:gd name="T31" fmla="*/ 17 h 286"/>
                  <a:gd name="T32" fmla="*/ 234 w 277"/>
                  <a:gd name="T33" fmla="*/ 0 h 286"/>
                  <a:gd name="T34" fmla="*/ 226 w 277"/>
                  <a:gd name="T35" fmla="*/ 0 h 286"/>
                  <a:gd name="T36" fmla="*/ 8 w 277"/>
                  <a:gd name="T37" fmla="*/ 59 h 286"/>
                  <a:gd name="T38" fmla="*/ 8 w 277"/>
                  <a:gd name="T39" fmla="*/ 67 h 286"/>
                  <a:gd name="T40" fmla="*/ 8 w 277"/>
                  <a:gd name="T41" fmla="*/ 76 h 286"/>
                  <a:gd name="T42" fmla="*/ 8 w 277"/>
                  <a:gd name="T43" fmla="*/ 84 h 286"/>
                  <a:gd name="T44" fmla="*/ 8 w 277"/>
                  <a:gd name="T45" fmla="*/ 92 h 286"/>
                  <a:gd name="T46" fmla="*/ 8 w 277"/>
                  <a:gd name="T47" fmla="*/ 101 h 286"/>
                  <a:gd name="T48" fmla="*/ 8 w 277"/>
                  <a:gd name="T49" fmla="*/ 118 h 286"/>
                  <a:gd name="T50" fmla="*/ 8 w 277"/>
                  <a:gd name="T51" fmla="*/ 134 h 286"/>
                  <a:gd name="T52" fmla="*/ 17 w 277"/>
                  <a:gd name="T53" fmla="*/ 143 h 286"/>
                  <a:gd name="T54" fmla="*/ 17 w 277"/>
                  <a:gd name="T55" fmla="*/ 159 h 286"/>
                  <a:gd name="T56" fmla="*/ 17 w 277"/>
                  <a:gd name="T57" fmla="*/ 168 h 286"/>
                  <a:gd name="T58" fmla="*/ 17 w 277"/>
                  <a:gd name="T59" fmla="*/ 176 h 286"/>
                  <a:gd name="T60" fmla="*/ 17 w 277"/>
                  <a:gd name="T61" fmla="*/ 185 h 286"/>
                  <a:gd name="T62" fmla="*/ 8 w 277"/>
                  <a:gd name="T63" fmla="*/ 201 h 286"/>
                  <a:gd name="T64" fmla="*/ 8 w 277"/>
                  <a:gd name="T65" fmla="*/ 209 h 286"/>
                  <a:gd name="T66" fmla="*/ 8 w 277"/>
                  <a:gd name="T67" fmla="*/ 218 h 286"/>
                  <a:gd name="T68" fmla="*/ 8 w 277"/>
                  <a:gd name="T69" fmla="*/ 226 h 286"/>
                  <a:gd name="T70" fmla="*/ 8 w 277"/>
                  <a:gd name="T71" fmla="*/ 243 h 286"/>
                  <a:gd name="T72" fmla="*/ 8 w 277"/>
                  <a:gd name="T73" fmla="*/ 251 h 286"/>
                  <a:gd name="T74" fmla="*/ 0 w 277"/>
                  <a:gd name="T75" fmla="*/ 260 h 286"/>
                  <a:gd name="T76" fmla="*/ 0 w 277"/>
                  <a:gd name="T77" fmla="*/ 268 h 286"/>
                  <a:gd name="T78" fmla="*/ 0 w 277"/>
                  <a:gd name="T79" fmla="*/ 276 h 286"/>
                  <a:gd name="T80" fmla="*/ 0 w 277"/>
                  <a:gd name="T81" fmla="*/ 285 h 286"/>
                  <a:gd name="T82" fmla="*/ 268 w 277"/>
                  <a:gd name="T83" fmla="*/ 285 h 286"/>
                  <a:gd name="T84" fmla="*/ 276 w 277"/>
                  <a:gd name="T85" fmla="*/ 276 h 286"/>
                  <a:gd name="T86" fmla="*/ 276 w 277"/>
                  <a:gd name="T87" fmla="*/ 260 h 286"/>
                  <a:gd name="T88" fmla="*/ 276 w 277"/>
                  <a:gd name="T89" fmla="*/ 243 h 286"/>
                  <a:gd name="T90" fmla="*/ 276 w 277"/>
                  <a:gd name="T91" fmla="*/ 226 h 286"/>
                  <a:gd name="T92" fmla="*/ 276 w 277"/>
                  <a:gd name="T93" fmla="*/ 218 h 286"/>
                  <a:gd name="T94" fmla="*/ 276 w 277"/>
                  <a:gd name="T95" fmla="*/ 218 h 286"/>
                  <a:gd name="T96" fmla="*/ 276 w 277"/>
                  <a:gd name="T97" fmla="*/ 218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7" h="286">
                    <a:moveTo>
                      <a:pt x="276" y="218"/>
                    </a:moveTo>
                    <a:lnTo>
                      <a:pt x="276" y="209"/>
                    </a:lnTo>
                    <a:lnTo>
                      <a:pt x="276" y="201"/>
                    </a:lnTo>
                    <a:cubicBezTo>
                      <a:pt x="276" y="193"/>
                      <a:pt x="276" y="193"/>
                      <a:pt x="276" y="193"/>
                    </a:cubicBezTo>
                    <a:cubicBezTo>
                      <a:pt x="276" y="193"/>
                      <a:pt x="276" y="185"/>
                      <a:pt x="268" y="176"/>
                    </a:cubicBezTo>
                    <a:cubicBezTo>
                      <a:pt x="268" y="168"/>
                      <a:pt x="268" y="168"/>
                      <a:pt x="268" y="168"/>
                    </a:cubicBezTo>
                    <a:lnTo>
                      <a:pt x="268" y="159"/>
                    </a:lnTo>
                    <a:lnTo>
                      <a:pt x="268" y="151"/>
                    </a:lnTo>
                    <a:cubicBezTo>
                      <a:pt x="268" y="143"/>
                      <a:pt x="268" y="143"/>
                      <a:pt x="268" y="143"/>
                    </a:cubicBezTo>
                    <a:cubicBezTo>
                      <a:pt x="268" y="134"/>
                      <a:pt x="268" y="118"/>
                      <a:pt x="259" y="109"/>
                    </a:cubicBezTo>
                    <a:cubicBezTo>
                      <a:pt x="259" y="109"/>
                      <a:pt x="259" y="101"/>
                      <a:pt x="259" y="92"/>
                    </a:cubicBezTo>
                    <a:lnTo>
                      <a:pt x="259" y="84"/>
                    </a:lnTo>
                    <a:cubicBezTo>
                      <a:pt x="259" y="67"/>
                      <a:pt x="251" y="59"/>
                      <a:pt x="251" y="51"/>
                    </a:cubicBezTo>
                    <a:cubicBezTo>
                      <a:pt x="251" y="42"/>
                      <a:pt x="251" y="42"/>
                      <a:pt x="251" y="42"/>
                    </a:cubicBezTo>
                    <a:cubicBezTo>
                      <a:pt x="242" y="34"/>
                      <a:pt x="242" y="34"/>
                      <a:pt x="242" y="34"/>
                    </a:cubicBezTo>
                    <a:cubicBezTo>
                      <a:pt x="242" y="26"/>
                      <a:pt x="242" y="26"/>
                      <a:pt x="242" y="17"/>
                    </a:cubicBezTo>
                    <a:cubicBezTo>
                      <a:pt x="242" y="9"/>
                      <a:pt x="234" y="9"/>
                      <a:pt x="234" y="0"/>
                    </a:cubicBezTo>
                    <a:lnTo>
                      <a:pt x="226" y="0"/>
                    </a:lnTo>
                    <a:cubicBezTo>
                      <a:pt x="8" y="59"/>
                      <a:pt x="8" y="59"/>
                      <a:pt x="8" y="59"/>
                    </a:cubicBezTo>
                    <a:cubicBezTo>
                      <a:pt x="8" y="67"/>
                      <a:pt x="0" y="67"/>
                      <a:pt x="8" y="67"/>
                    </a:cubicBezTo>
                    <a:cubicBezTo>
                      <a:pt x="8" y="76"/>
                      <a:pt x="8" y="76"/>
                      <a:pt x="8" y="76"/>
                    </a:cubicBezTo>
                    <a:lnTo>
                      <a:pt x="8" y="84"/>
                    </a:lnTo>
                    <a:cubicBezTo>
                      <a:pt x="8" y="92"/>
                      <a:pt x="8" y="92"/>
                      <a:pt x="8" y="92"/>
                    </a:cubicBezTo>
                    <a:lnTo>
                      <a:pt x="8" y="101"/>
                    </a:lnTo>
                    <a:cubicBezTo>
                      <a:pt x="8" y="109"/>
                      <a:pt x="8" y="118"/>
                      <a:pt x="8" y="118"/>
                    </a:cubicBezTo>
                    <a:cubicBezTo>
                      <a:pt x="8" y="126"/>
                      <a:pt x="8" y="126"/>
                      <a:pt x="8" y="134"/>
                    </a:cubicBezTo>
                    <a:cubicBezTo>
                      <a:pt x="17" y="134"/>
                      <a:pt x="17" y="134"/>
                      <a:pt x="17" y="143"/>
                    </a:cubicBezTo>
                    <a:cubicBezTo>
                      <a:pt x="17" y="151"/>
                      <a:pt x="17" y="159"/>
                      <a:pt x="17" y="159"/>
                    </a:cubicBezTo>
                    <a:cubicBezTo>
                      <a:pt x="17" y="168"/>
                      <a:pt x="17" y="168"/>
                      <a:pt x="17" y="168"/>
                    </a:cubicBezTo>
                    <a:lnTo>
                      <a:pt x="17" y="176"/>
                    </a:lnTo>
                    <a:cubicBezTo>
                      <a:pt x="17" y="185"/>
                      <a:pt x="17" y="185"/>
                      <a:pt x="17" y="185"/>
                    </a:cubicBezTo>
                    <a:cubicBezTo>
                      <a:pt x="17" y="193"/>
                      <a:pt x="8" y="193"/>
                      <a:pt x="8" y="201"/>
                    </a:cubicBezTo>
                    <a:lnTo>
                      <a:pt x="8" y="209"/>
                    </a:lnTo>
                    <a:lnTo>
                      <a:pt x="8" y="218"/>
                    </a:lnTo>
                    <a:cubicBezTo>
                      <a:pt x="8" y="226"/>
                      <a:pt x="8" y="226"/>
                      <a:pt x="8" y="226"/>
                    </a:cubicBezTo>
                    <a:cubicBezTo>
                      <a:pt x="8" y="235"/>
                      <a:pt x="8" y="235"/>
                      <a:pt x="8" y="243"/>
                    </a:cubicBezTo>
                    <a:lnTo>
                      <a:pt x="8" y="251"/>
                    </a:lnTo>
                    <a:cubicBezTo>
                      <a:pt x="8" y="251"/>
                      <a:pt x="8" y="260"/>
                      <a:pt x="0" y="260"/>
                    </a:cubicBezTo>
                    <a:lnTo>
                      <a:pt x="0" y="268"/>
                    </a:lnTo>
                    <a:lnTo>
                      <a:pt x="0" y="276"/>
                    </a:lnTo>
                    <a:lnTo>
                      <a:pt x="0" y="285"/>
                    </a:lnTo>
                    <a:cubicBezTo>
                      <a:pt x="268" y="285"/>
                      <a:pt x="268" y="285"/>
                      <a:pt x="268" y="285"/>
                    </a:cubicBezTo>
                    <a:cubicBezTo>
                      <a:pt x="268" y="285"/>
                      <a:pt x="276" y="285"/>
                      <a:pt x="276" y="276"/>
                    </a:cubicBezTo>
                    <a:cubicBezTo>
                      <a:pt x="276" y="268"/>
                      <a:pt x="276" y="268"/>
                      <a:pt x="276" y="260"/>
                    </a:cubicBezTo>
                    <a:cubicBezTo>
                      <a:pt x="276" y="260"/>
                      <a:pt x="276" y="251"/>
                      <a:pt x="276" y="243"/>
                    </a:cubicBezTo>
                    <a:cubicBezTo>
                      <a:pt x="276" y="243"/>
                      <a:pt x="276" y="235"/>
                      <a:pt x="276" y="226"/>
                    </a:cubicBezTo>
                    <a:lnTo>
                      <a:pt x="276" y="218"/>
                    </a:lnTo>
                    <a:close/>
                    <a:moveTo>
                      <a:pt x="276" y="218"/>
                    </a:moveTo>
                    <a:lnTo>
                      <a:pt x="276" y="21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淘宝网Chenying0907出品 497"/>
              <p:cNvSpPr>
                <a:spLocks noChangeArrowheads="1"/>
              </p:cNvSpPr>
              <p:nvPr/>
            </p:nvSpPr>
            <p:spPr bwMode="auto">
              <a:xfrm>
                <a:off x="4083050" y="5297487"/>
                <a:ext cx="123825" cy="133350"/>
              </a:xfrm>
              <a:custGeom>
                <a:avLst/>
                <a:gdLst>
                  <a:gd name="T0" fmla="*/ 343 w 344"/>
                  <a:gd name="T1" fmla="*/ 276 h 369"/>
                  <a:gd name="T2" fmla="*/ 335 w 344"/>
                  <a:gd name="T3" fmla="*/ 259 h 369"/>
                  <a:gd name="T4" fmla="*/ 326 w 344"/>
                  <a:gd name="T5" fmla="*/ 242 h 369"/>
                  <a:gd name="T6" fmla="*/ 318 w 344"/>
                  <a:gd name="T7" fmla="*/ 234 h 369"/>
                  <a:gd name="T8" fmla="*/ 310 w 344"/>
                  <a:gd name="T9" fmla="*/ 209 h 369"/>
                  <a:gd name="T10" fmla="*/ 301 w 344"/>
                  <a:gd name="T11" fmla="*/ 192 h 369"/>
                  <a:gd name="T12" fmla="*/ 276 w 344"/>
                  <a:gd name="T13" fmla="*/ 150 h 369"/>
                  <a:gd name="T14" fmla="*/ 268 w 344"/>
                  <a:gd name="T15" fmla="*/ 142 h 369"/>
                  <a:gd name="T16" fmla="*/ 251 w 344"/>
                  <a:gd name="T17" fmla="*/ 125 h 369"/>
                  <a:gd name="T18" fmla="*/ 234 w 344"/>
                  <a:gd name="T19" fmla="*/ 108 h 369"/>
                  <a:gd name="T20" fmla="*/ 226 w 344"/>
                  <a:gd name="T21" fmla="*/ 92 h 369"/>
                  <a:gd name="T22" fmla="*/ 209 w 344"/>
                  <a:gd name="T23" fmla="*/ 75 h 369"/>
                  <a:gd name="T24" fmla="*/ 184 w 344"/>
                  <a:gd name="T25" fmla="*/ 58 h 369"/>
                  <a:gd name="T26" fmla="*/ 167 w 344"/>
                  <a:gd name="T27" fmla="*/ 33 h 369"/>
                  <a:gd name="T28" fmla="*/ 151 w 344"/>
                  <a:gd name="T29" fmla="*/ 25 h 369"/>
                  <a:gd name="T30" fmla="*/ 134 w 344"/>
                  <a:gd name="T31" fmla="*/ 8 h 369"/>
                  <a:gd name="T32" fmla="*/ 117 w 344"/>
                  <a:gd name="T33" fmla="*/ 8 h 369"/>
                  <a:gd name="T34" fmla="*/ 0 w 344"/>
                  <a:gd name="T35" fmla="*/ 159 h 369"/>
                  <a:gd name="T36" fmla="*/ 9 w 344"/>
                  <a:gd name="T37" fmla="*/ 167 h 369"/>
                  <a:gd name="T38" fmla="*/ 17 w 344"/>
                  <a:gd name="T39" fmla="*/ 175 h 369"/>
                  <a:gd name="T40" fmla="*/ 34 w 344"/>
                  <a:gd name="T41" fmla="*/ 192 h 369"/>
                  <a:gd name="T42" fmla="*/ 42 w 344"/>
                  <a:gd name="T43" fmla="*/ 209 h 369"/>
                  <a:gd name="T44" fmla="*/ 59 w 344"/>
                  <a:gd name="T45" fmla="*/ 226 h 369"/>
                  <a:gd name="T46" fmla="*/ 67 w 344"/>
                  <a:gd name="T47" fmla="*/ 242 h 369"/>
                  <a:gd name="T48" fmla="*/ 84 w 344"/>
                  <a:gd name="T49" fmla="*/ 259 h 369"/>
                  <a:gd name="T50" fmla="*/ 92 w 344"/>
                  <a:gd name="T51" fmla="*/ 276 h 369"/>
                  <a:gd name="T52" fmla="*/ 101 w 344"/>
                  <a:gd name="T53" fmla="*/ 301 h 369"/>
                  <a:gd name="T54" fmla="*/ 109 w 344"/>
                  <a:gd name="T55" fmla="*/ 317 h 369"/>
                  <a:gd name="T56" fmla="*/ 117 w 344"/>
                  <a:gd name="T57" fmla="*/ 334 h 369"/>
                  <a:gd name="T58" fmla="*/ 117 w 344"/>
                  <a:gd name="T59" fmla="*/ 351 h 369"/>
                  <a:gd name="T60" fmla="*/ 126 w 344"/>
                  <a:gd name="T61" fmla="*/ 359 h 369"/>
                  <a:gd name="T62" fmla="*/ 335 w 344"/>
                  <a:gd name="T63" fmla="*/ 284 h 369"/>
                  <a:gd name="T64" fmla="*/ 335 w 344"/>
                  <a:gd name="T65" fmla="*/ 28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4" h="369">
                    <a:moveTo>
                      <a:pt x="335" y="284"/>
                    </a:moveTo>
                    <a:cubicBezTo>
                      <a:pt x="343" y="284"/>
                      <a:pt x="343" y="276"/>
                      <a:pt x="343" y="276"/>
                    </a:cubicBezTo>
                    <a:cubicBezTo>
                      <a:pt x="343" y="267"/>
                      <a:pt x="343" y="267"/>
                      <a:pt x="343" y="267"/>
                    </a:cubicBezTo>
                    <a:cubicBezTo>
                      <a:pt x="335" y="267"/>
                      <a:pt x="335" y="267"/>
                      <a:pt x="335" y="259"/>
                    </a:cubicBezTo>
                    <a:lnTo>
                      <a:pt x="335" y="250"/>
                    </a:lnTo>
                    <a:cubicBezTo>
                      <a:pt x="326" y="250"/>
                      <a:pt x="326" y="242"/>
                      <a:pt x="326" y="242"/>
                    </a:cubicBezTo>
                    <a:lnTo>
                      <a:pt x="326" y="234"/>
                    </a:lnTo>
                    <a:lnTo>
                      <a:pt x="318" y="234"/>
                    </a:lnTo>
                    <a:cubicBezTo>
                      <a:pt x="318" y="226"/>
                      <a:pt x="318" y="226"/>
                      <a:pt x="318" y="217"/>
                    </a:cubicBezTo>
                    <a:cubicBezTo>
                      <a:pt x="310" y="217"/>
                      <a:pt x="310" y="209"/>
                      <a:pt x="310" y="209"/>
                    </a:cubicBezTo>
                    <a:cubicBezTo>
                      <a:pt x="310" y="200"/>
                      <a:pt x="301" y="200"/>
                      <a:pt x="301" y="200"/>
                    </a:cubicBezTo>
                    <a:lnTo>
                      <a:pt x="301" y="192"/>
                    </a:lnTo>
                    <a:cubicBezTo>
                      <a:pt x="293" y="192"/>
                      <a:pt x="293" y="184"/>
                      <a:pt x="293" y="184"/>
                    </a:cubicBezTo>
                    <a:cubicBezTo>
                      <a:pt x="284" y="175"/>
                      <a:pt x="276" y="159"/>
                      <a:pt x="276" y="150"/>
                    </a:cubicBezTo>
                    <a:cubicBezTo>
                      <a:pt x="268" y="150"/>
                      <a:pt x="268" y="150"/>
                      <a:pt x="268" y="150"/>
                    </a:cubicBezTo>
                    <a:cubicBezTo>
                      <a:pt x="268" y="142"/>
                      <a:pt x="268" y="142"/>
                      <a:pt x="268" y="142"/>
                    </a:cubicBezTo>
                    <a:cubicBezTo>
                      <a:pt x="260" y="142"/>
                      <a:pt x="260" y="142"/>
                      <a:pt x="260" y="142"/>
                    </a:cubicBezTo>
                    <a:cubicBezTo>
                      <a:pt x="260" y="133"/>
                      <a:pt x="260" y="133"/>
                      <a:pt x="251" y="125"/>
                    </a:cubicBezTo>
                    <a:lnTo>
                      <a:pt x="243" y="117"/>
                    </a:lnTo>
                    <a:cubicBezTo>
                      <a:pt x="243" y="108"/>
                      <a:pt x="234" y="108"/>
                      <a:pt x="234" y="108"/>
                    </a:cubicBezTo>
                    <a:lnTo>
                      <a:pt x="234" y="100"/>
                    </a:lnTo>
                    <a:cubicBezTo>
                      <a:pt x="226" y="100"/>
                      <a:pt x="226" y="100"/>
                      <a:pt x="226" y="92"/>
                    </a:cubicBezTo>
                    <a:lnTo>
                      <a:pt x="218" y="92"/>
                    </a:lnTo>
                    <a:cubicBezTo>
                      <a:pt x="218" y="83"/>
                      <a:pt x="209" y="83"/>
                      <a:pt x="209" y="75"/>
                    </a:cubicBezTo>
                    <a:cubicBezTo>
                      <a:pt x="201" y="75"/>
                      <a:pt x="201" y="67"/>
                      <a:pt x="201" y="67"/>
                    </a:cubicBezTo>
                    <a:cubicBezTo>
                      <a:pt x="193" y="58"/>
                      <a:pt x="193" y="58"/>
                      <a:pt x="184" y="58"/>
                    </a:cubicBezTo>
                    <a:cubicBezTo>
                      <a:pt x="184" y="50"/>
                      <a:pt x="176" y="50"/>
                      <a:pt x="176" y="41"/>
                    </a:cubicBezTo>
                    <a:cubicBezTo>
                      <a:pt x="176" y="41"/>
                      <a:pt x="167" y="41"/>
                      <a:pt x="167" y="33"/>
                    </a:cubicBezTo>
                    <a:cubicBezTo>
                      <a:pt x="167" y="33"/>
                      <a:pt x="159" y="33"/>
                      <a:pt x="159" y="25"/>
                    </a:cubicBezTo>
                    <a:cubicBezTo>
                      <a:pt x="151" y="25"/>
                      <a:pt x="151" y="25"/>
                      <a:pt x="151" y="25"/>
                    </a:cubicBezTo>
                    <a:cubicBezTo>
                      <a:pt x="151" y="16"/>
                      <a:pt x="142" y="16"/>
                      <a:pt x="142" y="16"/>
                    </a:cubicBezTo>
                    <a:lnTo>
                      <a:pt x="134" y="8"/>
                    </a:lnTo>
                    <a:lnTo>
                      <a:pt x="126" y="8"/>
                    </a:lnTo>
                    <a:cubicBezTo>
                      <a:pt x="126" y="0"/>
                      <a:pt x="117" y="0"/>
                      <a:pt x="117" y="8"/>
                    </a:cubicBezTo>
                    <a:cubicBezTo>
                      <a:pt x="0" y="150"/>
                      <a:pt x="0" y="150"/>
                      <a:pt x="0" y="150"/>
                    </a:cubicBezTo>
                    <a:lnTo>
                      <a:pt x="0" y="159"/>
                    </a:lnTo>
                    <a:lnTo>
                      <a:pt x="9" y="159"/>
                    </a:lnTo>
                    <a:lnTo>
                      <a:pt x="9" y="167"/>
                    </a:lnTo>
                    <a:lnTo>
                      <a:pt x="17" y="167"/>
                    </a:lnTo>
                    <a:cubicBezTo>
                      <a:pt x="17" y="175"/>
                      <a:pt x="17" y="175"/>
                      <a:pt x="17" y="175"/>
                    </a:cubicBezTo>
                    <a:cubicBezTo>
                      <a:pt x="25" y="175"/>
                      <a:pt x="25" y="184"/>
                      <a:pt x="25" y="184"/>
                    </a:cubicBezTo>
                    <a:lnTo>
                      <a:pt x="34" y="192"/>
                    </a:lnTo>
                    <a:lnTo>
                      <a:pt x="34" y="200"/>
                    </a:lnTo>
                    <a:cubicBezTo>
                      <a:pt x="42" y="200"/>
                      <a:pt x="42" y="200"/>
                      <a:pt x="42" y="209"/>
                    </a:cubicBezTo>
                    <a:cubicBezTo>
                      <a:pt x="42" y="209"/>
                      <a:pt x="51" y="209"/>
                      <a:pt x="51" y="217"/>
                    </a:cubicBezTo>
                    <a:cubicBezTo>
                      <a:pt x="51" y="217"/>
                      <a:pt x="59" y="217"/>
                      <a:pt x="59" y="226"/>
                    </a:cubicBezTo>
                    <a:cubicBezTo>
                      <a:pt x="59" y="226"/>
                      <a:pt x="59" y="234"/>
                      <a:pt x="67" y="234"/>
                    </a:cubicBezTo>
                    <a:cubicBezTo>
                      <a:pt x="67" y="242"/>
                      <a:pt x="67" y="242"/>
                      <a:pt x="67" y="242"/>
                    </a:cubicBezTo>
                    <a:cubicBezTo>
                      <a:pt x="75" y="242"/>
                      <a:pt x="75" y="250"/>
                      <a:pt x="75" y="250"/>
                    </a:cubicBezTo>
                    <a:cubicBezTo>
                      <a:pt x="75" y="259"/>
                      <a:pt x="84" y="259"/>
                      <a:pt x="84" y="259"/>
                    </a:cubicBezTo>
                    <a:cubicBezTo>
                      <a:pt x="84" y="267"/>
                      <a:pt x="84" y="267"/>
                      <a:pt x="84" y="267"/>
                    </a:cubicBezTo>
                    <a:lnTo>
                      <a:pt x="92" y="276"/>
                    </a:lnTo>
                    <a:cubicBezTo>
                      <a:pt x="92" y="276"/>
                      <a:pt x="92" y="284"/>
                      <a:pt x="101" y="292"/>
                    </a:cubicBezTo>
                    <a:lnTo>
                      <a:pt x="101" y="301"/>
                    </a:lnTo>
                    <a:lnTo>
                      <a:pt x="109" y="309"/>
                    </a:lnTo>
                    <a:cubicBezTo>
                      <a:pt x="109" y="317"/>
                      <a:pt x="109" y="317"/>
                      <a:pt x="109" y="317"/>
                    </a:cubicBezTo>
                    <a:cubicBezTo>
                      <a:pt x="109" y="326"/>
                      <a:pt x="117" y="326"/>
                      <a:pt x="117" y="326"/>
                    </a:cubicBezTo>
                    <a:lnTo>
                      <a:pt x="117" y="334"/>
                    </a:lnTo>
                    <a:lnTo>
                      <a:pt x="117" y="342"/>
                    </a:lnTo>
                    <a:lnTo>
                      <a:pt x="117" y="351"/>
                    </a:lnTo>
                    <a:cubicBezTo>
                      <a:pt x="126" y="351"/>
                      <a:pt x="126" y="351"/>
                      <a:pt x="126" y="351"/>
                    </a:cubicBezTo>
                    <a:cubicBezTo>
                      <a:pt x="126" y="359"/>
                      <a:pt x="126" y="359"/>
                      <a:pt x="126" y="359"/>
                    </a:cubicBezTo>
                    <a:lnTo>
                      <a:pt x="134" y="368"/>
                    </a:lnTo>
                    <a:lnTo>
                      <a:pt x="335" y="284"/>
                    </a:lnTo>
                    <a:close/>
                    <a:moveTo>
                      <a:pt x="335" y="284"/>
                    </a:moveTo>
                    <a:lnTo>
                      <a:pt x="335" y="28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淘宝网Chenying0907出品 498"/>
              <p:cNvSpPr>
                <a:spLocks noChangeArrowheads="1"/>
              </p:cNvSpPr>
              <p:nvPr/>
            </p:nvSpPr>
            <p:spPr bwMode="auto">
              <a:xfrm>
                <a:off x="3986213" y="5253037"/>
                <a:ext cx="39687" cy="57150"/>
              </a:xfrm>
              <a:custGeom>
                <a:avLst/>
                <a:gdLst>
                  <a:gd name="T0" fmla="*/ 8 w 109"/>
                  <a:gd name="T1" fmla="*/ 151 h 160"/>
                  <a:gd name="T2" fmla="*/ 17 w 109"/>
                  <a:gd name="T3" fmla="*/ 151 h 160"/>
                  <a:gd name="T4" fmla="*/ 17 w 109"/>
                  <a:gd name="T5" fmla="*/ 159 h 160"/>
                  <a:gd name="T6" fmla="*/ 25 w 109"/>
                  <a:gd name="T7" fmla="*/ 159 h 160"/>
                  <a:gd name="T8" fmla="*/ 33 w 109"/>
                  <a:gd name="T9" fmla="*/ 159 h 160"/>
                  <a:gd name="T10" fmla="*/ 108 w 109"/>
                  <a:gd name="T11" fmla="*/ 9 h 160"/>
                  <a:gd name="T12" fmla="*/ 100 w 109"/>
                  <a:gd name="T13" fmla="*/ 9 h 160"/>
                  <a:gd name="T14" fmla="*/ 92 w 109"/>
                  <a:gd name="T15" fmla="*/ 0 h 160"/>
                  <a:gd name="T16" fmla="*/ 83 w 109"/>
                  <a:gd name="T17" fmla="*/ 0 h 160"/>
                  <a:gd name="T18" fmla="*/ 67 w 109"/>
                  <a:gd name="T19" fmla="*/ 0 h 160"/>
                  <a:gd name="T20" fmla="*/ 58 w 109"/>
                  <a:gd name="T21" fmla="*/ 0 h 160"/>
                  <a:gd name="T22" fmla="*/ 41 w 109"/>
                  <a:gd name="T23" fmla="*/ 0 h 160"/>
                  <a:gd name="T24" fmla="*/ 33 w 109"/>
                  <a:gd name="T25" fmla="*/ 0 h 160"/>
                  <a:gd name="T26" fmla="*/ 25 w 109"/>
                  <a:gd name="T27" fmla="*/ 0 h 160"/>
                  <a:gd name="T28" fmla="*/ 17 w 109"/>
                  <a:gd name="T29" fmla="*/ 0 h 160"/>
                  <a:gd name="T30" fmla="*/ 8 w 109"/>
                  <a:gd name="T31" fmla="*/ 0 h 160"/>
                  <a:gd name="T32" fmla="*/ 0 w 109"/>
                  <a:gd name="T33" fmla="*/ 9 h 160"/>
                  <a:gd name="T34" fmla="*/ 0 w 109"/>
                  <a:gd name="T35" fmla="*/ 142 h 160"/>
                  <a:gd name="T36" fmla="*/ 0 w 109"/>
                  <a:gd name="T37" fmla="*/ 151 h 160"/>
                  <a:gd name="T38" fmla="*/ 8 w 109"/>
                  <a:gd name="T39" fmla="*/ 151 h 160"/>
                  <a:gd name="T40" fmla="*/ 8 w 109"/>
                  <a:gd name="T41" fmla="*/ 151 h 160"/>
                  <a:gd name="T42" fmla="*/ 8 w 109"/>
                  <a:gd name="T43" fmla="*/ 15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160">
                    <a:moveTo>
                      <a:pt x="8" y="151"/>
                    </a:moveTo>
                    <a:lnTo>
                      <a:pt x="17" y="151"/>
                    </a:lnTo>
                    <a:lnTo>
                      <a:pt x="17" y="159"/>
                    </a:lnTo>
                    <a:cubicBezTo>
                      <a:pt x="25" y="159"/>
                      <a:pt x="25" y="159"/>
                      <a:pt x="25" y="159"/>
                    </a:cubicBezTo>
                    <a:cubicBezTo>
                      <a:pt x="33" y="159"/>
                      <a:pt x="33" y="159"/>
                      <a:pt x="33" y="159"/>
                    </a:cubicBezTo>
                    <a:cubicBezTo>
                      <a:pt x="108" y="9"/>
                      <a:pt x="108" y="9"/>
                      <a:pt x="108" y="9"/>
                    </a:cubicBezTo>
                    <a:lnTo>
                      <a:pt x="100" y="9"/>
                    </a:lnTo>
                    <a:cubicBezTo>
                      <a:pt x="92" y="9"/>
                      <a:pt x="92" y="0"/>
                      <a:pt x="92" y="0"/>
                    </a:cubicBezTo>
                    <a:lnTo>
                      <a:pt x="83" y="0"/>
                    </a:lnTo>
                    <a:cubicBezTo>
                      <a:pt x="75" y="0"/>
                      <a:pt x="75" y="0"/>
                      <a:pt x="67" y="0"/>
                    </a:cubicBezTo>
                    <a:lnTo>
                      <a:pt x="58" y="0"/>
                    </a:lnTo>
                    <a:cubicBezTo>
                      <a:pt x="50" y="0"/>
                      <a:pt x="50" y="0"/>
                      <a:pt x="41" y="0"/>
                    </a:cubicBezTo>
                    <a:lnTo>
                      <a:pt x="33" y="0"/>
                    </a:lnTo>
                    <a:lnTo>
                      <a:pt x="25" y="0"/>
                    </a:lnTo>
                    <a:lnTo>
                      <a:pt x="17" y="0"/>
                    </a:lnTo>
                    <a:lnTo>
                      <a:pt x="8" y="0"/>
                    </a:lnTo>
                    <a:cubicBezTo>
                      <a:pt x="8" y="0"/>
                      <a:pt x="0" y="0"/>
                      <a:pt x="0" y="9"/>
                    </a:cubicBezTo>
                    <a:cubicBezTo>
                      <a:pt x="0" y="142"/>
                      <a:pt x="0" y="142"/>
                      <a:pt x="0" y="142"/>
                    </a:cubicBezTo>
                    <a:cubicBezTo>
                      <a:pt x="0" y="151"/>
                      <a:pt x="0" y="151"/>
                      <a:pt x="0" y="151"/>
                    </a:cubicBezTo>
                    <a:lnTo>
                      <a:pt x="8" y="151"/>
                    </a:lnTo>
                    <a:close/>
                    <a:moveTo>
                      <a:pt x="8" y="151"/>
                    </a:moveTo>
                    <a:lnTo>
                      <a:pt x="8" y="15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淘宝网Chenying0907出品 499"/>
              <p:cNvSpPr>
                <a:spLocks noChangeArrowheads="1"/>
              </p:cNvSpPr>
              <p:nvPr/>
            </p:nvSpPr>
            <p:spPr bwMode="auto">
              <a:xfrm>
                <a:off x="4056063" y="5267324"/>
                <a:ext cx="50800" cy="76200"/>
              </a:xfrm>
              <a:custGeom>
                <a:avLst/>
                <a:gdLst>
                  <a:gd name="T0" fmla="*/ 17 w 143"/>
                  <a:gd name="T1" fmla="*/ 192 h 210"/>
                  <a:gd name="T2" fmla="*/ 25 w 143"/>
                  <a:gd name="T3" fmla="*/ 201 h 210"/>
                  <a:gd name="T4" fmla="*/ 34 w 143"/>
                  <a:gd name="T5" fmla="*/ 201 h 210"/>
                  <a:gd name="T6" fmla="*/ 42 w 143"/>
                  <a:gd name="T7" fmla="*/ 201 h 210"/>
                  <a:gd name="T8" fmla="*/ 142 w 143"/>
                  <a:gd name="T9" fmla="*/ 59 h 210"/>
                  <a:gd name="T10" fmla="*/ 142 w 143"/>
                  <a:gd name="T11" fmla="*/ 42 h 210"/>
                  <a:gd name="T12" fmla="*/ 134 w 143"/>
                  <a:gd name="T13" fmla="*/ 42 h 210"/>
                  <a:gd name="T14" fmla="*/ 126 w 143"/>
                  <a:gd name="T15" fmla="*/ 42 h 210"/>
                  <a:gd name="T16" fmla="*/ 117 w 143"/>
                  <a:gd name="T17" fmla="*/ 33 h 210"/>
                  <a:gd name="T18" fmla="*/ 109 w 143"/>
                  <a:gd name="T19" fmla="*/ 25 h 210"/>
                  <a:gd name="T20" fmla="*/ 100 w 143"/>
                  <a:gd name="T21" fmla="*/ 25 h 210"/>
                  <a:gd name="T22" fmla="*/ 84 w 143"/>
                  <a:gd name="T23" fmla="*/ 17 h 210"/>
                  <a:gd name="T24" fmla="*/ 75 w 143"/>
                  <a:gd name="T25" fmla="*/ 9 h 210"/>
                  <a:gd name="T26" fmla="*/ 59 w 143"/>
                  <a:gd name="T27" fmla="*/ 9 h 210"/>
                  <a:gd name="T28" fmla="*/ 42 w 143"/>
                  <a:gd name="T29" fmla="*/ 0 h 210"/>
                  <a:gd name="T30" fmla="*/ 0 w 143"/>
                  <a:gd name="T31" fmla="*/ 184 h 210"/>
                  <a:gd name="T32" fmla="*/ 8 w 143"/>
                  <a:gd name="T33" fmla="*/ 184 h 210"/>
                  <a:gd name="T34" fmla="*/ 17 w 143"/>
                  <a:gd name="T35" fmla="*/ 192 h 210"/>
                  <a:gd name="T36" fmla="*/ 17 w 143"/>
                  <a:gd name="T37" fmla="*/ 192 h 210"/>
                  <a:gd name="T38" fmla="*/ 17 w 143"/>
                  <a:gd name="T39" fmla="*/ 192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210">
                    <a:moveTo>
                      <a:pt x="17" y="192"/>
                    </a:moveTo>
                    <a:cubicBezTo>
                      <a:pt x="25" y="192"/>
                      <a:pt x="25" y="192"/>
                      <a:pt x="25" y="201"/>
                    </a:cubicBezTo>
                    <a:lnTo>
                      <a:pt x="34" y="201"/>
                    </a:lnTo>
                    <a:cubicBezTo>
                      <a:pt x="42" y="209"/>
                      <a:pt x="42" y="209"/>
                      <a:pt x="42" y="201"/>
                    </a:cubicBezTo>
                    <a:cubicBezTo>
                      <a:pt x="142" y="59"/>
                      <a:pt x="142" y="59"/>
                      <a:pt x="142" y="59"/>
                    </a:cubicBezTo>
                    <a:cubicBezTo>
                      <a:pt x="142" y="50"/>
                      <a:pt x="142" y="50"/>
                      <a:pt x="142" y="42"/>
                    </a:cubicBezTo>
                    <a:cubicBezTo>
                      <a:pt x="134" y="42"/>
                      <a:pt x="134" y="42"/>
                      <a:pt x="134" y="42"/>
                    </a:cubicBezTo>
                    <a:lnTo>
                      <a:pt x="126" y="42"/>
                    </a:lnTo>
                    <a:cubicBezTo>
                      <a:pt x="126" y="42"/>
                      <a:pt x="126" y="33"/>
                      <a:pt x="117" y="33"/>
                    </a:cubicBezTo>
                    <a:cubicBezTo>
                      <a:pt x="117" y="33"/>
                      <a:pt x="109" y="33"/>
                      <a:pt x="109" y="25"/>
                    </a:cubicBezTo>
                    <a:lnTo>
                      <a:pt x="100" y="25"/>
                    </a:lnTo>
                    <a:cubicBezTo>
                      <a:pt x="92" y="25"/>
                      <a:pt x="92" y="17"/>
                      <a:pt x="84" y="17"/>
                    </a:cubicBezTo>
                    <a:cubicBezTo>
                      <a:pt x="84" y="17"/>
                      <a:pt x="75" y="17"/>
                      <a:pt x="75" y="9"/>
                    </a:cubicBezTo>
                    <a:cubicBezTo>
                      <a:pt x="67" y="9"/>
                      <a:pt x="67" y="9"/>
                      <a:pt x="59" y="9"/>
                    </a:cubicBezTo>
                    <a:cubicBezTo>
                      <a:pt x="59" y="9"/>
                      <a:pt x="50" y="0"/>
                      <a:pt x="42" y="0"/>
                    </a:cubicBezTo>
                    <a:cubicBezTo>
                      <a:pt x="0" y="184"/>
                      <a:pt x="0" y="184"/>
                      <a:pt x="0" y="184"/>
                    </a:cubicBezTo>
                    <a:lnTo>
                      <a:pt x="8" y="184"/>
                    </a:lnTo>
                    <a:lnTo>
                      <a:pt x="17" y="192"/>
                    </a:lnTo>
                    <a:close/>
                    <a:moveTo>
                      <a:pt x="17" y="192"/>
                    </a:moveTo>
                    <a:lnTo>
                      <a:pt x="17" y="19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3" name="淘宝网Chenying0907出品 500"/>
              <p:cNvSpPr>
                <a:spLocks noChangeArrowheads="1"/>
              </p:cNvSpPr>
              <p:nvPr/>
            </p:nvSpPr>
            <p:spPr bwMode="auto">
              <a:xfrm>
                <a:off x="3854450" y="5253037"/>
                <a:ext cx="114300" cy="79375"/>
              </a:xfrm>
              <a:custGeom>
                <a:avLst/>
                <a:gdLst>
                  <a:gd name="T0" fmla="*/ 251 w 319"/>
                  <a:gd name="T1" fmla="*/ 151 h 219"/>
                  <a:gd name="T2" fmla="*/ 267 w 319"/>
                  <a:gd name="T3" fmla="*/ 151 h 219"/>
                  <a:gd name="T4" fmla="*/ 284 w 319"/>
                  <a:gd name="T5" fmla="*/ 151 h 219"/>
                  <a:gd name="T6" fmla="*/ 301 w 319"/>
                  <a:gd name="T7" fmla="*/ 151 h 219"/>
                  <a:gd name="T8" fmla="*/ 318 w 319"/>
                  <a:gd name="T9" fmla="*/ 142 h 219"/>
                  <a:gd name="T10" fmla="*/ 301 w 319"/>
                  <a:gd name="T11" fmla="*/ 0 h 219"/>
                  <a:gd name="T12" fmla="*/ 276 w 319"/>
                  <a:gd name="T13" fmla="*/ 9 h 219"/>
                  <a:gd name="T14" fmla="*/ 259 w 319"/>
                  <a:gd name="T15" fmla="*/ 9 h 219"/>
                  <a:gd name="T16" fmla="*/ 234 w 319"/>
                  <a:gd name="T17" fmla="*/ 17 h 219"/>
                  <a:gd name="T18" fmla="*/ 217 w 319"/>
                  <a:gd name="T19" fmla="*/ 17 h 219"/>
                  <a:gd name="T20" fmla="*/ 192 w 319"/>
                  <a:gd name="T21" fmla="*/ 25 h 219"/>
                  <a:gd name="T22" fmla="*/ 175 w 319"/>
                  <a:gd name="T23" fmla="*/ 34 h 219"/>
                  <a:gd name="T24" fmla="*/ 159 w 319"/>
                  <a:gd name="T25" fmla="*/ 34 h 219"/>
                  <a:gd name="T26" fmla="*/ 125 w 319"/>
                  <a:gd name="T27" fmla="*/ 51 h 219"/>
                  <a:gd name="T28" fmla="*/ 108 w 319"/>
                  <a:gd name="T29" fmla="*/ 59 h 219"/>
                  <a:gd name="T30" fmla="*/ 84 w 319"/>
                  <a:gd name="T31" fmla="*/ 67 h 219"/>
                  <a:gd name="T32" fmla="*/ 58 w 319"/>
                  <a:gd name="T33" fmla="*/ 84 h 219"/>
                  <a:gd name="T34" fmla="*/ 42 w 319"/>
                  <a:gd name="T35" fmla="*/ 92 h 219"/>
                  <a:gd name="T36" fmla="*/ 25 w 319"/>
                  <a:gd name="T37" fmla="*/ 109 h 219"/>
                  <a:gd name="T38" fmla="*/ 8 w 319"/>
                  <a:gd name="T39" fmla="*/ 117 h 219"/>
                  <a:gd name="T40" fmla="*/ 0 w 319"/>
                  <a:gd name="T41" fmla="*/ 134 h 219"/>
                  <a:gd name="T42" fmla="*/ 67 w 319"/>
                  <a:gd name="T43" fmla="*/ 218 h 219"/>
                  <a:gd name="T44" fmla="*/ 75 w 319"/>
                  <a:gd name="T45" fmla="*/ 209 h 219"/>
                  <a:gd name="T46" fmla="*/ 92 w 319"/>
                  <a:gd name="T47" fmla="*/ 201 h 219"/>
                  <a:gd name="T48" fmla="*/ 108 w 319"/>
                  <a:gd name="T49" fmla="*/ 193 h 219"/>
                  <a:gd name="T50" fmla="*/ 125 w 319"/>
                  <a:gd name="T51" fmla="*/ 184 h 219"/>
                  <a:gd name="T52" fmla="*/ 150 w 319"/>
                  <a:gd name="T53" fmla="*/ 176 h 219"/>
                  <a:gd name="T54" fmla="*/ 167 w 319"/>
                  <a:gd name="T55" fmla="*/ 167 h 219"/>
                  <a:gd name="T56" fmla="*/ 184 w 319"/>
                  <a:gd name="T57" fmla="*/ 167 h 219"/>
                  <a:gd name="T58" fmla="*/ 209 w 319"/>
                  <a:gd name="T59" fmla="*/ 159 h 219"/>
                  <a:gd name="T60" fmla="*/ 226 w 319"/>
                  <a:gd name="T61" fmla="*/ 159 h 219"/>
                  <a:gd name="T62" fmla="*/ 242 w 319"/>
                  <a:gd name="T63" fmla="*/ 151 h 219"/>
                  <a:gd name="T64" fmla="*/ 242 w 319"/>
                  <a:gd name="T65" fmla="*/ 151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9" h="219">
                    <a:moveTo>
                      <a:pt x="242" y="151"/>
                    </a:moveTo>
                    <a:cubicBezTo>
                      <a:pt x="251" y="151"/>
                      <a:pt x="251" y="151"/>
                      <a:pt x="251" y="151"/>
                    </a:cubicBezTo>
                    <a:lnTo>
                      <a:pt x="259" y="151"/>
                    </a:lnTo>
                    <a:lnTo>
                      <a:pt x="267" y="151"/>
                    </a:lnTo>
                    <a:lnTo>
                      <a:pt x="276" y="151"/>
                    </a:lnTo>
                    <a:lnTo>
                      <a:pt x="284" y="151"/>
                    </a:lnTo>
                    <a:lnTo>
                      <a:pt x="293" y="151"/>
                    </a:lnTo>
                    <a:lnTo>
                      <a:pt x="301" y="151"/>
                    </a:lnTo>
                    <a:lnTo>
                      <a:pt x="309" y="151"/>
                    </a:lnTo>
                    <a:cubicBezTo>
                      <a:pt x="318" y="151"/>
                      <a:pt x="318" y="142"/>
                      <a:pt x="318" y="142"/>
                    </a:cubicBezTo>
                    <a:cubicBezTo>
                      <a:pt x="309" y="9"/>
                      <a:pt x="309" y="9"/>
                      <a:pt x="309" y="9"/>
                    </a:cubicBezTo>
                    <a:cubicBezTo>
                      <a:pt x="309" y="9"/>
                      <a:pt x="309" y="0"/>
                      <a:pt x="301" y="0"/>
                    </a:cubicBezTo>
                    <a:lnTo>
                      <a:pt x="293" y="0"/>
                    </a:lnTo>
                    <a:cubicBezTo>
                      <a:pt x="284" y="9"/>
                      <a:pt x="284" y="9"/>
                      <a:pt x="276" y="9"/>
                    </a:cubicBezTo>
                    <a:lnTo>
                      <a:pt x="267" y="9"/>
                    </a:lnTo>
                    <a:lnTo>
                      <a:pt x="259" y="9"/>
                    </a:lnTo>
                    <a:cubicBezTo>
                      <a:pt x="251" y="9"/>
                      <a:pt x="251" y="9"/>
                      <a:pt x="242" y="9"/>
                    </a:cubicBezTo>
                    <a:lnTo>
                      <a:pt x="234" y="17"/>
                    </a:lnTo>
                    <a:cubicBezTo>
                      <a:pt x="226" y="17"/>
                      <a:pt x="226" y="17"/>
                      <a:pt x="226" y="17"/>
                    </a:cubicBezTo>
                    <a:lnTo>
                      <a:pt x="217" y="17"/>
                    </a:lnTo>
                    <a:cubicBezTo>
                      <a:pt x="209" y="17"/>
                      <a:pt x="209" y="17"/>
                      <a:pt x="200" y="25"/>
                    </a:cubicBezTo>
                    <a:lnTo>
                      <a:pt x="192" y="25"/>
                    </a:lnTo>
                    <a:cubicBezTo>
                      <a:pt x="184" y="25"/>
                      <a:pt x="184" y="25"/>
                      <a:pt x="184" y="25"/>
                    </a:cubicBezTo>
                    <a:cubicBezTo>
                      <a:pt x="175" y="34"/>
                      <a:pt x="175" y="34"/>
                      <a:pt x="175" y="34"/>
                    </a:cubicBezTo>
                    <a:cubicBezTo>
                      <a:pt x="167" y="34"/>
                      <a:pt x="167" y="34"/>
                      <a:pt x="167" y="34"/>
                    </a:cubicBezTo>
                    <a:lnTo>
                      <a:pt x="159" y="34"/>
                    </a:lnTo>
                    <a:cubicBezTo>
                      <a:pt x="150" y="42"/>
                      <a:pt x="150" y="42"/>
                      <a:pt x="142" y="42"/>
                    </a:cubicBezTo>
                    <a:cubicBezTo>
                      <a:pt x="142" y="42"/>
                      <a:pt x="134" y="51"/>
                      <a:pt x="125" y="51"/>
                    </a:cubicBezTo>
                    <a:cubicBezTo>
                      <a:pt x="117" y="51"/>
                      <a:pt x="117" y="51"/>
                      <a:pt x="117" y="59"/>
                    </a:cubicBezTo>
                    <a:cubicBezTo>
                      <a:pt x="108" y="59"/>
                      <a:pt x="108" y="59"/>
                      <a:pt x="108" y="59"/>
                    </a:cubicBezTo>
                    <a:lnTo>
                      <a:pt x="100" y="59"/>
                    </a:lnTo>
                    <a:cubicBezTo>
                      <a:pt x="92" y="67"/>
                      <a:pt x="92" y="67"/>
                      <a:pt x="84" y="67"/>
                    </a:cubicBezTo>
                    <a:lnTo>
                      <a:pt x="75" y="75"/>
                    </a:lnTo>
                    <a:cubicBezTo>
                      <a:pt x="67" y="75"/>
                      <a:pt x="67" y="75"/>
                      <a:pt x="58" y="84"/>
                    </a:cubicBezTo>
                    <a:lnTo>
                      <a:pt x="50" y="92"/>
                    </a:lnTo>
                    <a:lnTo>
                      <a:pt x="42" y="92"/>
                    </a:lnTo>
                    <a:cubicBezTo>
                      <a:pt x="33" y="101"/>
                      <a:pt x="33" y="101"/>
                      <a:pt x="33" y="101"/>
                    </a:cubicBezTo>
                    <a:cubicBezTo>
                      <a:pt x="25" y="101"/>
                      <a:pt x="25" y="109"/>
                      <a:pt x="25" y="109"/>
                    </a:cubicBezTo>
                    <a:cubicBezTo>
                      <a:pt x="17" y="109"/>
                      <a:pt x="17" y="109"/>
                      <a:pt x="17" y="109"/>
                    </a:cubicBezTo>
                    <a:cubicBezTo>
                      <a:pt x="17" y="117"/>
                      <a:pt x="8" y="117"/>
                      <a:pt x="8" y="117"/>
                    </a:cubicBezTo>
                    <a:cubicBezTo>
                      <a:pt x="8" y="117"/>
                      <a:pt x="0" y="117"/>
                      <a:pt x="0" y="126"/>
                    </a:cubicBezTo>
                    <a:lnTo>
                      <a:pt x="0" y="134"/>
                    </a:lnTo>
                    <a:cubicBezTo>
                      <a:pt x="58" y="209"/>
                      <a:pt x="58" y="209"/>
                      <a:pt x="58" y="209"/>
                    </a:cubicBezTo>
                    <a:cubicBezTo>
                      <a:pt x="58" y="218"/>
                      <a:pt x="58" y="218"/>
                      <a:pt x="67" y="218"/>
                    </a:cubicBezTo>
                    <a:cubicBezTo>
                      <a:pt x="67" y="209"/>
                      <a:pt x="67" y="209"/>
                      <a:pt x="67" y="209"/>
                    </a:cubicBezTo>
                    <a:cubicBezTo>
                      <a:pt x="75" y="209"/>
                      <a:pt x="75" y="209"/>
                      <a:pt x="75" y="209"/>
                    </a:cubicBezTo>
                    <a:lnTo>
                      <a:pt x="84" y="201"/>
                    </a:lnTo>
                    <a:lnTo>
                      <a:pt x="92" y="201"/>
                    </a:lnTo>
                    <a:lnTo>
                      <a:pt x="100" y="201"/>
                    </a:lnTo>
                    <a:cubicBezTo>
                      <a:pt x="100" y="193"/>
                      <a:pt x="100" y="193"/>
                      <a:pt x="108" y="193"/>
                    </a:cubicBezTo>
                    <a:cubicBezTo>
                      <a:pt x="108" y="193"/>
                      <a:pt x="117" y="193"/>
                      <a:pt x="117" y="184"/>
                    </a:cubicBezTo>
                    <a:lnTo>
                      <a:pt x="125" y="184"/>
                    </a:lnTo>
                    <a:cubicBezTo>
                      <a:pt x="134" y="184"/>
                      <a:pt x="134" y="184"/>
                      <a:pt x="134" y="176"/>
                    </a:cubicBezTo>
                    <a:cubicBezTo>
                      <a:pt x="142" y="176"/>
                      <a:pt x="142" y="176"/>
                      <a:pt x="150" y="176"/>
                    </a:cubicBezTo>
                    <a:lnTo>
                      <a:pt x="159" y="176"/>
                    </a:lnTo>
                    <a:cubicBezTo>
                      <a:pt x="159" y="167"/>
                      <a:pt x="167" y="167"/>
                      <a:pt x="167" y="167"/>
                    </a:cubicBezTo>
                    <a:lnTo>
                      <a:pt x="175" y="167"/>
                    </a:lnTo>
                    <a:lnTo>
                      <a:pt x="184" y="167"/>
                    </a:lnTo>
                    <a:cubicBezTo>
                      <a:pt x="192" y="167"/>
                      <a:pt x="192" y="159"/>
                      <a:pt x="200" y="159"/>
                    </a:cubicBezTo>
                    <a:cubicBezTo>
                      <a:pt x="209" y="159"/>
                      <a:pt x="209" y="159"/>
                      <a:pt x="209" y="159"/>
                    </a:cubicBezTo>
                    <a:lnTo>
                      <a:pt x="217" y="159"/>
                    </a:lnTo>
                    <a:lnTo>
                      <a:pt x="226" y="159"/>
                    </a:lnTo>
                    <a:lnTo>
                      <a:pt x="234" y="151"/>
                    </a:lnTo>
                    <a:lnTo>
                      <a:pt x="242" y="151"/>
                    </a:lnTo>
                    <a:close/>
                    <a:moveTo>
                      <a:pt x="242" y="151"/>
                    </a:moveTo>
                    <a:lnTo>
                      <a:pt x="242" y="15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淘宝网Chenying0907出品 501"/>
              <p:cNvSpPr>
                <a:spLocks noChangeArrowheads="1"/>
              </p:cNvSpPr>
              <p:nvPr/>
            </p:nvSpPr>
            <p:spPr bwMode="auto">
              <a:xfrm>
                <a:off x="3776663" y="5313362"/>
                <a:ext cx="84137" cy="106362"/>
              </a:xfrm>
              <a:custGeom>
                <a:avLst/>
                <a:gdLst>
                  <a:gd name="T0" fmla="*/ 83 w 235"/>
                  <a:gd name="T1" fmla="*/ 101 h 294"/>
                  <a:gd name="T2" fmla="*/ 75 w 235"/>
                  <a:gd name="T3" fmla="*/ 109 h 294"/>
                  <a:gd name="T4" fmla="*/ 58 w 235"/>
                  <a:gd name="T5" fmla="*/ 134 h 294"/>
                  <a:gd name="T6" fmla="*/ 50 w 235"/>
                  <a:gd name="T7" fmla="*/ 151 h 294"/>
                  <a:gd name="T8" fmla="*/ 24 w 235"/>
                  <a:gd name="T9" fmla="*/ 185 h 294"/>
                  <a:gd name="T10" fmla="*/ 24 w 235"/>
                  <a:gd name="T11" fmla="*/ 201 h 294"/>
                  <a:gd name="T12" fmla="*/ 16 w 235"/>
                  <a:gd name="T13" fmla="*/ 226 h 294"/>
                  <a:gd name="T14" fmla="*/ 8 w 235"/>
                  <a:gd name="T15" fmla="*/ 243 h 294"/>
                  <a:gd name="T16" fmla="*/ 0 w 235"/>
                  <a:gd name="T17" fmla="*/ 260 h 294"/>
                  <a:gd name="T18" fmla="*/ 50 w 235"/>
                  <a:gd name="T19" fmla="*/ 293 h 294"/>
                  <a:gd name="T20" fmla="*/ 66 w 235"/>
                  <a:gd name="T21" fmla="*/ 285 h 294"/>
                  <a:gd name="T22" fmla="*/ 66 w 235"/>
                  <a:gd name="T23" fmla="*/ 268 h 294"/>
                  <a:gd name="T24" fmla="*/ 75 w 235"/>
                  <a:gd name="T25" fmla="*/ 251 h 294"/>
                  <a:gd name="T26" fmla="*/ 91 w 235"/>
                  <a:gd name="T27" fmla="*/ 235 h 294"/>
                  <a:gd name="T28" fmla="*/ 100 w 235"/>
                  <a:gd name="T29" fmla="*/ 226 h 294"/>
                  <a:gd name="T30" fmla="*/ 116 w 235"/>
                  <a:gd name="T31" fmla="*/ 193 h 294"/>
                  <a:gd name="T32" fmla="*/ 133 w 235"/>
                  <a:gd name="T33" fmla="*/ 176 h 294"/>
                  <a:gd name="T34" fmla="*/ 150 w 235"/>
                  <a:gd name="T35" fmla="*/ 159 h 294"/>
                  <a:gd name="T36" fmla="*/ 158 w 235"/>
                  <a:gd name="T37" fmla="*/ 151 h 294"/>
                  <a:gd name="T38" fmla="*/ 167 w 235"/>
                  <a:gd name="T39" fmla="*/ 134 h 294"/>
                  <a:gd name="T40" fmla="*/ 183 w 235"/>
                  <a:gd name="T41" fmla="*/ 118 h 294"/>
                  <a:gd name="T42" fmla="*/ 200 w 235"/>
                  <a:gd name="T43" fmla="*/ 101 h 294"/>
                  <a:gd name="T44" fmla="*/ 217 w 235"/>
                  <a:gd name="T45" fmla="*/ 92 h 294"/>
                  <a:gd name="T46" fmla="*/ 225 w 235"/>
                  <a:gd name="T47" fmla="*/ 84 h 294"/>
                  <a:gd name="T48" fmla="*/ 234 w 235"/>
                  <a:gd name="T49" fmla="*/ 67 h 294"/>
                  <a:gd name="T50" fmla="*/ 167 w 235"/>
                  <a:gd name="T51" fmla="*/ 0 h 294"/>
                  <a:gd name="T52" fmla="*/ 150 w 235"/>
                  <a:gd name="T53" fmla="*/ 9 h 294"/>
                  <a:gd name="T54" fmla="*/ 142 w 235"/>
                  <a:gd name="T55" fmla="*/ 26 h 294"/>
                  <a:gd name="T56" fmla="*/ 125 w 235"/>
                  <a:gd name="T57" fmla="*/ 42 h 294"/>
                  <a:gd name="T58" fmla="*/ 108 w 235"/>
                  <a:gd name="T59" fmla="*/ 59 h 294"/>
                  <a:gd name="T60" fmla="*/ 91 w 235"/>
                  <a:gd name="T61" fmla="*/ 84 h 294"/>
                  <a:gd name="T62" fmla="*/ 83 w 235"/>
                  <a:gd name="T63" fmla="*/ 92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5" h="294">
                    <a:moveTo>
                      <a:pt x="83" y="92"/>
                    </a:moveTo>
                    <a:lnTo>
                      <a:pt x="83" y="101"/>
                    </a:lnTo>
                    <a:lnTo>
                      <a:pt x="75" y="101"/>
                    </a:lnTo>
                    <a:cubicBezTo>
                      <a:pt x="75" y="109"/>
                      <a:pt x="75" y="109"/>
                      <a:pt x="75" y="109"/>
                    </a:cubicBezTo>
                    <a:cubicBezTo>
                      <a:pt x="66" y="118"/>
                      <a:pt x="66" y="118"/>
                      <a:pt x="66" y="126"/>
                    </a:cubicBezTo>
                    <a:cubicBezTo>
                      <a:pt x="58" y="126"/>
                      <a:pt x="58" y="134"/>
                      <a:pt x="58" y="134"/>
                    </a:cubicBezTo>
                    <a:cubicBezTo>
                      <a:pt x="50" y="143"/>
                      <a:pt x="50" y="143"/>
                      <a:pt x="50" y="143"/>
                    </a:cubicBezTo>
                    <a:lnTo>
                      <a:pt x="50" y="151"/>
                    </a:lnTo>
                    <a:cubicBezTo>
                      <a:pt x="41" y="159"/>
                      <a:pt x="41" y="168"/>
                      <a:pt x="33" y="176"/>
                    </a:cubicBezTo>
                    <a:cubicBezTo>
                      <a:pt x="33" y="176"/>
                      <a:pt x="33" y="185"/>
                      <a:pt x="24" y="185"/>
                    </a:cubicBezTo>
                    <a:cubicBezTo>
                      <a:pt x="24" y="193"/>
                      <a:pt x="24" y="193"/>
                      <a:pt x="24" y="193"/>
                    </a:cubicBezTo>
                    <a:lnTo>
                      <a:pt x="24" y="201"/>
                    </a:lnTo>
                    <a:lnTo>
                      <a:pt x="16" y="209"/>
                    </a:lnTo>
                    <a:cubicBezTo>
                      <a:pt x="16" y="218"/>
                      <a:pt x="16" y="218"/>
                      <a:pt x="16" y="226"/>
                    </a:cubicBezTo>
                    <a:cubicBezTo>
                      <a:pt x="8" y="226"/>
                      <a:pt x="8" y="226"/>
                      <a:pt x="8" y="235"/>
                    </a:cubicBezTo>
                    <a:lnTo>
                      <a:pt x="8" y="243"/>
                    </a:lnTo>
                    <a:cubicBezTo>
                      <a:pt x="8" y="243"/>
                      <a:pt x="0" y="243"/>
                      <a:pt x="0" y="251"/>
                    </a:cubicBezTo>
                    <a:lnTo>
                      <a:pt x="0" y="260"/>
                    </a:lnTo>
                    <a:cubicBezTo>
                      <a:pt x="0" y="268"/>
                      <a:pt x="0" y="268"/>
                      <a:pt x="0" y="268"/>
                    </a:cubicBezTo>
                    <a:cubicBezTo>
                      <a:pt x="50" y="293"/>
                      <a:pt x="50" y="293"/>
                      <a:pt x="50" y="293"/>
                    </a:cubicBezTo>
                    <a:cubicBezTo>
                      <a:pt x="58" y="293"/>
                      <a:pt x="58" y="293"/>
                      <a:pt x="58" y="285"/>
                    </a:cubicBezTo>
                    <a:lnTo>
                      <a:pt x="66" y="285"/>
                    </a:lnTo>
                    <a:lnTo>
                      <a:pt x="66" y="276"/>
                    </a:lnTo>
                    <a:lnTo>
                      <a:pt x="66" y="268"/>
                    </a:lnTo>
                    <a:cubicBezTo>
                      <a:pt x="75" y="268"/>
                      <a:pt x="75" y="268"/>
                      <a:pt x="75" y="260"/>
                    </a:cubicBezTo>
                    <a:lnTo>
                      <a:pt x="75" y="251"/>
                    </a:lnTo>
                    <a:cubicBezTo>
                      <a:pt x="83" y="251"/>
                      <a:pt x="83" y="251"/>
                      <a:pt x="83" y="243"/>
                    </a:cubicBezTo>
                    <a:lnTo>
                      <a:pt x="91" y="235"/>
                    </a:lnTo>
                    <a:lnTo>
                      <a:pt x="91" y="226"/>
                    </a:lnTo>
                    <a:lnTo>
                      <a:pt x="100" y="226"/>
                    </a:lnTo>
                    <a:cubicBezTo>
                      <a:pt x="100" y="218"/>
                      <a:pt x="100" y="218"/>
                      <a:pt x="100" y="218"/>
                    </a:cubicBezTo>
                    <a:cubicBezTo>
                      <a:pt x="108" y="209"/>
                      <a:pt x="108" y="201"/>
                      <a:pt x="116" y="193"/>
                    </a:cubicBezTo>
                    <a:lnTo>
                      <a:pt x="125" y="185"/>
                    </a:lnTo>
                    <a:cubicBezTo>
                      <a:pt x="125" y="176"/>
                      <a:pt x="133" y="176"/>
                      <a:pt x="133" y="176"/>
                    </a:cubicBezTo>
                    <a:cubicBezTo>
                      <a:pt x="133" y="168"/>
                      <a:pt x="142" y="168"/>
                      <a:pt x="142" y="159"/>
                    </a:cubicBezTo>
                    <a:lnTo>
                      <a:pt x="150" y="159"/>
                    </a:lnTo>
                    <a:lnTo>
                      <a:pt x="150" y="151"/>
                    </a:lnTo>
                    <a:lnTo>
                      <a:pt x="158" y="151"/>
                    </a:lnTo>
                    <a:cubicBezTo>
                      <a:pt x="158" y="143"/>
                      <a:pt x="158" y="143"/>
                      <a:pt x="158" y="143"/>
                    </a:cubicBezTo>
                    <a:cubicBezTo>
                      <a:pt x="167" y="143"/>
                      <a:pt x="167" y="134"/>
                      <a:pt x="167" y="134"/>
                    </a:cubicBezTo>
                    <a:cubicBezTo>
                      <a:pt x="175" y="134"/>
                      <a:pt x="175" y="126"/>
                      <a:pt x="175" y="126"/>
                    </a:cubicBezTo>
                    <a:cubicBezTo>
                      <a:pt x="183" y="126"/>
                      <a:pt x="183" y="118"/>
                      <a:pt x="183" y="118"/>
                    </a:cubicBezTo>
                    <a:cubicBezTo>
                      <a:pt x="192" y="118"/>
                      <a:pt x="192" y="109"/>
                      <a:pt x="192" y="109"/>
                    </a:cubicBezTo>
                    <a:cubicBezTo>
                      <a:pt x="200" y="109"/>
                      <a:pt x="200" y="109"/>
                      <a:pt x="200" y="101"/>
                    </a:cubicBezTo>
                    <a:lnTo>
                      <a:pt x="209" y="101"/>
                    </a:lnTo>
                    <a:cubicBezTo>
                      <a:pt x="209" y="92"/>
                      <a:pt x="217" y="92"/>
                      <a:pt x="217" y="92"/>
                    </a:cubicBezTo>
                    <a:lnTo>
                      <a:pt x="217" y="84"/>
                    </a:lnTo>
                    <a:cubicBezTo>
                      <a:pt x="225" y="84"/>
                      <a:pt x="225" y="84"/>
                      <a:pt x="225" y="84"/>
                    </a:cubicBezTo>
                    <a:lnTo>
                      <a:pt x="234" y="84"/>
                    </a:lnTo>
                    <a:cubicBezTo>
                      <a:pt x="234" y="76"/>
                      <a:pt x="234" y="76"/>
                      <a:pt x="234" y="67"/>
                    </a:cubicBezTo>
                    <a:cubicBezTo>
                      <a:pt x="175" y="0"/>
                      <a:pt x="175" y="0"/>
                      <a:pt x="175" y="0"/>
                    </a:cubicBezTo>
                    <a:cubicBezTo>
                      <a:pt x="167" y="0"/>
                      <a:pt x="167" y="0"/>
                      <a:pt x="167" y="0"/>
                    </a:cubicBezTo>
                    <a:cubicBezTo>
                      <a:pt x="158" y="0"/>
                      <a:pt x="158" y="0"/>
                      <a:pt x="158" y="9"/>
                    </a:cubicBezTo>
                    <a:lnTo>
                      <a:pt x="150" y="9"/>
                    </a:lnTo>
                    <a:lnTo>
                      <a:pt x="150" y="17"/>
                    </a:lnTo>
                    <a:cubicBezTo>
                      <a:pt x="142" y="17"/>
                      <a:pt x="142" y="26"/>
                      <a:pt x="142" y="26"/>
                    </a:cubicBezTo>
                    <a:lnTo>
                      <a:pt x="133" y="34"/>
                    </a:lnTo>
                    <a:lnTo>
                      <a:pt x="125" y="42"/>
                    </a:lnTo>
                    <a:lnTo>
                      <a:pt x="116" y="51"/>
                    </a:lnTo>
                    <a:cubicBezTo>
                      <a:pt x="116" y="59"/>
                      <a:pt x="108" y="59"/>
                      <a:pt x="108" y="59"/>
                    </a:cubicBezTo>
                    <a:cubicBezTo>
                      <a:pt x="108" y="67"/>
                      <a:pt x="100" y="67"/>
                      <a:pt x="100" y="76"/>
                    </a:cubicBezTo>
                    <a:cubicBezTo>
                      <a:pt x="91" y="76"/>
                      <a:pt x="91" y="84"/>
                      <a:pt x="91" y="84"/>
                    </a:cubicBezTo>
                    <a:lnTo>
                      <a:pt x="83" y="92"/>
                    </a:lnTo>
                    <a:close/>
                    <a:moveTo>
                      <a:pt x="83" y="92"/>
                    </a:moveTo>
                    <a:lnTo>
                      <a:pt x="83" y="9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5" name="淘宝网Chenying0907出品 502"/>
              <p:cNvSpPr>
                <a:spLocks noChangeArrowheads="1"/>
              </p:cNvSpPr>
              <p:nvPr/>
            </p:nvSpPr>
            <p:spPr bwMode="auto">
              <a:xfrm>
                <a:off x="3763963" y="5430837"/>
                <a:ext cx="26987" cy="93662"/>
              </a:xfrm>
              <a:custGeom>
                <a:avLst/>
                <a:gdLst>
                  <a:gd name="T0" fmla="*/ 17 w 76"/>
                  <a:gd name="T1" fmla="*/ 8 h 260"/>
                  <a:gd name="T2" fmla="*/ 8 w 76"/>
                  <a:gd name="T3" fmla="*/ 8 h 260"/>
                  <a:gd name="T4" fmla="*/ 8 w 76"/>
                  <a:gd name="T5" fmla="*/ 16 h 260"/>
                  <a:gd name="T6" fmla="*/ 8 w 76"/>
                  <a:gd name="T7" fmla="*/ 25 h 260"/>
                  <a:gd name="T8" fmla="*/ 8 w 76"/>
                  <a:gd name="T9" fmla="*/ 33 h 260"/>
                  <a:gd name="T10" fmla="*/ 8 w 76"/>
                  <a:gd name="T11" fmla="*/ 41 h 260"/>
                  <a:gd name="T12" fmla="*/ 8 w 76"/>
                  <a:gd name="T13" fmla="*/ 50 h 260"/>
                  <a:gd name="T14" fmla="*/ 0 w 76"/>
                  <a:gd name="T15" fmla="*/ 66 h 260"/>
                  <a:gd name="T16" fmla="*/ 0 w 76"/>
                  <a:gd name="T17" fmla="*/ 83 h 260"/>
                  <a:gd name="T18" fmla="*/ 0 w 76"/>
                  <a:gd name="T19" fmla="*/ 100 h 260"/>
                  <a:gd name="T20" fmla="*/ 0 w 76"/>
                  <a:gd name="T21" fmla="*/ 125 h 260"/>
                  <a:gd name="T22" fmla="*/ 0 w 76"/>
                  <a:gd name="T23" fmla="*/ 133 h 260"/>
                  <a:gd name="T24" fmla="*/ 0 w 76"/>
                  <a:gd name="T25" fmla="*/ 142 h 260"/>
                  <a:gd name="T26" fmla="*/ 0 w 76"/>
                  <a:gd name="T27" fmla="*/ 150 h 260"/>
                  <a:gd name="T28" fmla="*/ 0 w 76"/>
                  <a:gd name="T29" fmla="*/ 159 h 260"/>
                  <a:gd name="T30" fmla="*/ 0 w 76"/>
                  <a:gd name="T31" fmla="*/ 167 h 260"/>
                  <a:gd name="T32" fmla="*/ 0 w 76"/>
                  <a:gd name="T33" fmla="*/ 175 h 260"/>
                  <a:gd name="T34" fmla="*/ 0 w 76"/>
                  <a:gd name="T35" fmla="*/ 183 h 260"/>
                  <a:gd name="T36" fmla="*/ 0 w 76"/>
                  <a:gd name="T37" fmla="*/ 192 h 260"/>
                  <a:gd name="T38" fmla="*/ 0 w 76"/>
                  <a:gd name="T39" fmla="*/ 200 h 260"/>
                  <a:gd name="T40" fmla="*/ 0 w 76"/>
                  <a:gd name="T41" fmla="*/ 209 h 260"/>
                  <a:gd name="T42" fmla="*/ 0 w 76"/>
                  <a:gd name="T43" fmla="*/ 217 h 260"/>
                  <a:gd name="T44" fmla="*/ 8 w 76"/>
                  <a:gd name="T45" fmla="*/ 225 h 260"/>
                  <a:gd name="T46" fmla="*/ 8 w 76"/>
                  <a:gd name="T47" fmla="*/ 242 h 260"/>
                  <a:gd name="T48" fmla="*/ 8 w 76"/>
                  <a:gd name="T49" fmla="*/ 250 h 260"/>
                  <a:gd name="T50" fmla="*/ 17 w 76"/>
                  <a:gd name="T51" fmla="*/ 259 h 260"/>
                  <a:gd name="T52" fmla="*/ 34 w 76"/>
                  <a:gd name="T53" fmla="*/ 259 h 260"/>
                  <a:gd name="T54" fmla="*/ 42 w 76"/>
                  <a:gd name="T55" fmla="*/ 250 h 260"/>
                  <a:gd name="T56" fmla="*/ 42 w 76"/>
                  <a:gd name="T57" fmla="*/ 234 h 260"/>
                  <a:gd name="T58" fmla="*/ 42 w 76"/>
                  <a:gd name="T59" fmla="*/ 225 h 260"/>
                  <a:gd name="T60" fmla="*/ 42 w 76"/>
                  <a:gd name="T61" fmla="*/ 209 h 260"/>
                  <a:gd name="T62" fmla="*/ 42 w 76"/>
                  <a:gd name="T63" fmla="*/ 200 h 260"/>
                  <a:gd name="T64" fmla="*/ 42 w 76"/>
                  <a:gd name="T65" fmla="*/ 192 h 260"/>
                  <a:gd name="T66" fmla="*/ 42 w 76"/>
                  <a:gd name="T67" fmla="*/ 183 h 260"/>
                  <a:gd name="T68" fmla="*/ 42 w 76"/>
                  <a:gd name="T69" fmla="*/ 175 h 260"/>
                  <a:gd name="T70" fmla="*/ 42 w 76"/>
                  <a:gd name="T71" fmla="*/ 167 h 260"/>
                  <a:gd name="T72" fmla="*/ 42 w 76"/>
                  <a:gd name="T73" fmla="*/ 159 h 260"/>
                  <a:gd name="T74" fmla="*/ 42 w 76"/>
                  <a:gd name="T75" fmla="*/ 150 h 260"/>
                  <a:gd name="T76" fmla="*/ 42 w 76"/>
                  <a:gd name="T77" fmla="*/ 142 h 260"/>
                  <a:gd name="T78" fmla="*/ 42 w 76"/>
                  <a:gd name="T79" fmla="*/ 133 h 260"/>
                  <a:gd name="T80" fmla="*/ 42 w 76"/>
                  <a:gd name="T81" fmla="*/ 125 h 260"/>
                  <a:gd name="T82" fmla="*/ 50 w 76"/>
                  <a:gd name="T83" fmla="*/ 100 h 260"/>
                  <a:gd name="T84" fmla="*/ 50 w 76"/>
                  <a:gd name="T85" fmla="*/ 92 h 260"/>
                  <a:gd name="T86" fmla="*/ 58 w 76"/>
                  <a:gd name="T87" fmla="*/ 75 h 260"/>
                  <a:gd name="T88" fmla="*/ 58 w 76"/>
                  <a:gd name="T89" fmla="*/ 58 h 260"/>
                  <a:gd name="T90" fmla="*/ 58 w 76"/>
                  <a:gd name="T91" fmla="*/ 50 h 260"/>
                  <a:gd name="T92" fmla="*/ 67 w 76"/>
                  <a:gd name="T93" fmla="*/ 41 h 260"/>
                  <a:gd name="T94" fmla="*/ 67 w 76"/>
                  <a:gd name="T95" fmla="*/ 33 h 260"/>
                  <a:gd name="T96" fmla="*/ 67 w 76"/>
                  <a:gd name="T97" fmla="*/ 25 h 260"/>
                  <a:gd name="T98" fmla="*/ 75 w 76"/>
                  <a:gd name="T99" fmla="*/ 16 h 260"/>
                  <a:gd name="T100" fmla="*/ 67 w 76"/>
                  <a:gd name="T101" fmla="*/ 8 h 260"/>
                  <a:gd name="T102" fmla="*/ 25 w 76"/>
                  <a:gd name="T103" fmla="*/ 0 h 260"/>
                  <a:gd name="T104" fmla="*/ 17 w 76"/>
                  <a:gd name="T105" fmla="*/ 8 h 260"/>
                  <a:gd name="T106" fmla="*/ 17 w 76"/>
                  <a:gd name="T107" fmla="*/ 8 h 260"/>
                  <a:gd name="T108" fmla="*/ 17 w 76"/>
                  <a:gd name="T109" fmla="*/ 8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6" h="260">
                    <a:moveTo>
                      <a:pt x="17" y="8"/>
                    </a:moveTo>
                    <a:cubicBezTo>
                      <a:pt x="8" y="8"/>
                      <a:pt x="8" y="8"/>
                      <a:pt x="8" y="8"/>
                    </a:cubicBezTo>
                    <a:cubicBezTo>
                      <a:pt x="8" y="16"/>
                      <a:pt x="8" y="16"/>
                      <a:pt x="8" y="16"/>
                    </a:cubicBezTo>
                    <a:lnTo>
                      <a:pt x="8" y="25"/>
                    </a:lnTo>
                    <a:lnTo>
                      <a:pt x="8" y="33"/>
                    </a:lnTo>
                    <a:lnTo>
                      <a:pt x="8" y="41"/>
                    </a:lnTo>
                    <a:lnTo>
                      <a:pt x="8" y="50"/>
                    </a:lnTo>
                    <a:cubicBezTo>
                      <a:pt x="8" y="50"/>
                      <a:pt x="0" y="58"/>
                      <a:pt x="0" y="66"/>
                    </a:cubicBezTo>
                    <a:cubicBezTo>
                      <a:pt x="0" y="75"/>
                      <a:pt x="0" y="75"/>
                      <a:pt x="0" y="83"/>
                    </a:cubicBezTo>
                    <a:cubicBezTo>
                      <a:pt x="0" y="92"/>
                      <a:pt x="0" y="92"/>
                      <a:pt x="0" y="100"/>
                    </a:cubicBezTo>
                    <a:cubicBezTo>
                      <a:pt x="0" y="108"/>
                      <a:pt x="0" y="117"/>
                      <a:pt x="0" y="125"/>
                    </a:cubicBezTo>
                    <a:cubicBezTo>
                      <a:pt x="0" y="133"/>
                      <a:pt x="0" y="133"/>
                      <a:pt x="0" y="133"/>
                    </a:cubicBezTo>
                    <a:lnTo>
                      <a:pt x="0" y="142"/>
                    </a:lnTo>
                    <a:lnTo>
                      <a:pt x="0" y="150"/>
                    </a:lnTo>
                    <a:cubicBezTo>
                      <a:pt x="0" y="159"/>
                      <a:pt x="0" y="159"/>
                      <a:pt x="0" y="159"/>
                    </a:cubicBezTo>
                    <a:lnTo>
                      <a:pt x="0" y="167"/>
                    </a:lnTo>
                    <a:cubicBezTo>
                      <a:pt x="0" y="175"/>
                      <a:pt x="0" y="175"/>
                      <a:pt x="0" y="175"/>
                    </a:cubicBezTo>
                    <a:cubicBezTo>
                      <a:pt x="0" y="183"/>
                      <a:pt x="0" y="183"/>
                      <a:pt x="0" y="183"/>
                    </a:cubicBezTo>
                    <a:lnTo>
                      <a:pt x="0" y="192"/>
                    </a:lnTo>
                    <a:lnTo>
                      <a:pt x="0" y="200"/>
                    </a:lnTo>
                    <a:lnTo>
                      <a:pt x="0" y="209"/>
                    </a:lnTo>
                    <a:lnTo>
                      <a:pt x="0" y="217"/>
                    </a:lnTo>
                    <a:lnTo>
                      <a:pt x="8" y="225"/>
                    </a:lnTo>
                    <a:cubicBezTo>
                      <a:pt x="8" y="234"/>
                      <a:pt x="8" y="234"/>
                      <a:pt x="8" y="242"/>
                    </a:cubicBezTo>
                    <a:lnTo>
                      <a:pt x="8" y="250"/>
                    </a:lnTo>
                    <a:cubicBezTo>
                      <a:pt x="8" y="259"/>
                      <a:pt x="17" y="259"/>
                      <a:pt x="17" y="259"/>
                    </a:cubicBezTo>
                    <a:cubicBezTo>
                      <a:pt x="34" y="259"/>
                      <a:pt x="34" y="259"/>
                      <a:pt x="34" y="259"/>
                    </a:cubicBezTo>
                    <a:cubicBezTo>
                      <a:pt x="42" y="259"/>
                      <a:pt x="42" y="250"/>
                      <a:pt x="42" y="250"/>
                    </a:cubicBezTo>
                    <a:cubicBezTo>
                      <a:pt x="42" y="242"/>
                      <a:pt x="42" y="242"/>
                      <a:pt x="42" y="234"/>
                    </a:cubicBezTo>
                    <a:lnTo>
                      <a:pt x="42" y="225"/>
                    </a:lnTo>
                    <a:cubicBezTo>
                      <a:pt x="42" y="217"/>
                      <a:pt x="42" y="217"/>
                      <a:pt x="42" y="209"/>
                    </a:cubicBezTo>
                    <a:lnTo>
                      <a:pt x="42" y="200"/>
                    </a:lnTo>
                    <a:cubicBezTo>
                      <a:pt x="42" y="192"/>
                      <a:pt x="42" y="192"/>
                      <a:pt x="42" y="192"/>
                    </a:cubicBezTo>
                    <a:lnTo>
                      <a:pt x="42" y="183"/>
                    </a:lnTo>
                    <a:lnTo>
                      <a:pt x="42" y="175"/>
                    </a:lnTo>
                    <a:cubicBezTo>
                      <a:pt x="42" y="167"/>
                      <a:pt x="42" y="167"/>
                      <a:pt x="42" y="167"/>
                    </a:cubicBezTo>
                    <a:lnTo>
                      <a:pt x="42" y="159"/>
                    </a:lnTo>
                    <a:cubicBezTo>
                      <a:pt x="42" y="150"/>
                      <a:pt x="42" y="150"/>
                      <a:pt x="42" y="150"/>
                    </a:cubicBezTo>
                    <a:lnTo>
                      <a:pt x="42" y="142"/>
                    </a:lnTo>
                    <a:lnTo>
                      <a:pt x="42" y="133"/>
                    </a:lnTo>
                    <a:cubicBezTo>
                      <a:pt x="42" y="125"/>
                      <a:pt x="42" y="125"/>
                      <a:pt x="42" y="125"/>
                    </a:cubicBezTo>
                    <a:cubicBezTo>
                      <a:pt x="50" y="117"/>
                      <a:pt x="50" y="108"/>
                      <a:pt x="50" y="100"/>
                    </a:cubicBezTo>
                    <a:lnTo>
                      <a:pt x="50" y="92"/>
                    </a:lnTo>
                    <a:cubicBezTo>
                      <a:pt x="50" y="83"/>
                      <a:pt x="50" y="83"/>
                      <a:pt x="58" y="75"/>
                    </a:cubicBezTo>
                    <a:cubicBezTo>
                      <a:pt x="58" y="75"/>
                      <a:pt x="58" y="66"/>
                      <a:pt x="58" y="58"/>
                    </a:cubicBezTo>
                    <a:lnTo>
                      <a:pt x="58" y="50"/>
                    </a:lnTo>
                    <a:cubicBezTo>
                      <a:pt x="67" y="41"/>
                      <a:pt x="67" y="41"/>
                      <a:pt x="67" y="41"/>
                    </a:cubicBezTo>
                    <a:cubicBezTo>
                      <a:pt x="67" y="33"/>
                      <a:pt x="67" y="33"/>
                      <a:pt x="67" y="33"/>
                    </a:cubicBezTo>
                    <a:lnTo>
                      <a:pt x="67" y="25"/>
                    </a:lnTo>
                    <a:lnTo>
                      <a:pt x="75" y="16"/>
                    </a:lnTo>
                    <a:cubicBezTo>
                      <a:pt x="75" y="16"/>
                      <a:pt x="67" y="16"/>
                      <a:pt x="67" y="8"/>
                    </a:cubicBezTo>
                    <a:cubicBezTo>
                      <a:pt x="25" y="0"/>
                      <a:pt x="25" y="0"/>
                      <a:pt x="25" y="0"/>
                    </a:cubicBezTo>
                    <a:cubicBezTo>
                      <a:pt x="17" y="0"/>
                      <a:pt x="17" y="0"/>
                      <a:pt x="17" y="8"/>
                    </a:cubicBezTo>
                    <a:close/>
                    <a:moveTo>
                      <a:pt x="17" y="8"/>
                    </a:moveTo>
                    <a:lnTo>
                      <a:pt x="17" y="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6" name="淘宝网Chenying0907出品 503"/>
              <p:cNvSpPr>
                <a:spLocks noChangeArrowheads="1"/>
              </p:cNvSpPr>
              <p:nvPr/>
            </p:nvSpPr>
            <p:spPr bwMode="auto">
              <a:xfrm>
                <a:off x="3925888" y="5216524"/>
                <a:ext cx="142875" cy="304800"/>
              </a:xfrm>
              <a:custGeom>
                <a:avLst/>
                <a:gdLst>
                  <a:gd name="T0" fmla="*/ 76 w 395"/>
                  <a:gd name="T1" fmla="*/ 836 h 845"/>
                  <a:gd name="T2" fmla="*/ 126 w 395"/>
                  <a:gd name="T3" fmla="*/ 844 h 845"/>
                  <a:gd name="T4" fmla="*/ 218 w 395"/>
                  <a:gd name="T5" fmla="*/ 786 h 845"/>
                  <a:gd name="T6" fmla="*/ 226 w 395"/>
                  <a:gd name="T7" fmla="*/ 761 h 845"/>
                  <a:gd name="T8" fmla="*/ 327 w 395"/>
                  <a:gd name="T9" fmla="*/ 301 h 845"/>
                  <a:gd name="T10" fmla="*/ 368 w 395"/>
                  <a:gd name="T11" fmla="*/ 134 h 845"/>
                  <a:gd name="T12" fmla="*/ 394 w 395"/>
                  <a:gd name="T13" fmla="*/ 25 h 845"/>
                  <a:gd name="T14" fmla="*/ 377 w 395"/>
                  <a:gd name="T15" fmla="*/ 0 h 845"/>
                  <a:gd name="T16" fmla="*/ 360 w 395"/>
                  <a:gd name="T17" fmla="*/ 8 h 845"/>
                  <a:gd name="T18" fmla="*/ 310 w 395"/>
                  <a:gd name="T19" fmla="*/ 117 h 845"/>
                  <a:gd name="T20" fmla="*/ 235 w 395"/>
                  <a:gd name="T21" fmla="*/ 267 h 845"/>
                  <a:gd name="T22" fmla="*/ 26 w 395"/>
                  <a:gd name="T23" fmla="*/ 694 h 845"/>
                  <a:gd name="T24" fmla="*/ 76 w 395"/>
                  <a:gd name="T25" fmla="*/ 836 h 845"/>
                  <a:gd name="T26" fmla="*/ 126 w 395"/>
                  <a:gd name="T27" fmla="*/ 686 h 845"/>
                  <a:gd name="T28" fmla="*/ 176 w 395"/>
                  <a:gd name="T29" fmla="*/ 736 h 845"/>
                  <a:gd name="T30" fmla="*/ 126 w 395"/>
                  <a:gd name="T31" fmla="*/ 786 h 845"/>
                  <a:gd name="T32" fmla="*/ 76 w 395"/>
                  <a:gd name="T33" fmla="*/ 736 h 845"/>
                  <a:gd name="T34" fmla="*/ 126 w 395"/>
                  <a:gd name="T35" fmla="*/ 686 h 845"/>
                  <a:gd name="T36" fmla="*/ 126 w 395"/>
                  <a:gd name="T37" fmla="*/ 686 h 845"/>
                  <a:gd name="T38" fmla="*/ 126 w 395"/>
                  <a:gd name="T39" fmla="*/ 686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5" h="845">
                    <a:moveTo>
                      <a:pt x="76" y="836"/>
                    </a:moveTo>
                    <a:cubicBezTo>
                      <a:pt x="93" y="844"/>
                      <a:pt x="109" y="844"/>
                      <a:pt x="126" y="844"/>
                    </a:cubicBezTo>
                    <a:cubicBezTo>
                      <a:pt x="159" y="844"/>
                      <a:pt x="201" y="819"/>
                      <a:pt x="218" y="786"/>
                    </a:cubicBezTo>
                    <a:cubicBezTo>
                      <a:pt x="218" y="777"/>
                      <a:pt x="218" y="769"/>
                      <a:pt x="226" y="761"/>
                    </a:cubicBezTo>
                    <a:cubicBezTo>
                      <a:pt x="327" y="301"/>
                      <a:pt x="327" y="301"/>
                      <a:pt x="327" y="301"/>
                    </a:cubicBezTo>
                    <a:cubicBezTo>
                      <a:pt x="368" y="134"/>
                      <a:pt x="368" y="134"/>
                      <a:pt x="368" y="134"/>
                    </a:cubicBezTo>
                    <a:cubicBezTo>
                      <a:pt x="394" y="25"/>
                      <a:pt x="394" y="25"/>
                      <a:pt x="394" y="25"/>
                    </a:cubicBezTo>
                    <a:cubicBezTo>
                      <a:pt x="394" y="8"/>
                      <a:pt x="385" y="0"/>
                      <a:pt x="377" y="0"/>
                    </a:cubicBezTo>
                    <a:cubicBezTo>
                      <a:pt x="368" y="0"/>
                      <a:pt x="368" y="0"/>
                      <a:pt x="360" y="8"/>
                    </a:cubicBezTo>
                    <a:cubicBezTo>
                      <a:pt x="310" y="117"/>
                      <a:pt x="310" y="117"/>
                      <a:pt x="310" y="117"/>
                    </a:cubicBezTo>
                    <a:cubicBezTo>
                      <a:pt x="235" y="267"/>
                      <a:pt x="235" y="267"/>
                      <a:pt x="235" y="267"/>
                    </a:cubicBezTo>
                    <a:cubicBezTo>
                      <a:pt x="26" y="694"/>
                      <a:pt x="26" y="694"/>
                      <a:pt x="26" y="694"/>
                    </a:cubicBezTo>
                    <a:cubicBezTo>
                      <a:pt x="0" y="744"/>
                      <a:pt x="26" y="811"/>
                      <a:pt x="76" y="836"/>
                    </a:cubicBezTo>
                    <a:close/>
                    <a:moveTo>
                      <a:pt x="126" y="686"/>
                    </a:moveTo>
                    <a:cubicBezTo>
                      <a:pt x="151" y="686"/>
                      <a:pt x="176" y="711"/>
                      <a:pt x="176" y="736"/>
                    </a:cubicBezTo>
                    <a:cubicBezTo>
                      <a:pt x="176" y="769"/>
                      <a:pt x="151" y="786"/>
                      <a:pt x="126" y="786"/>
                    </a:cubicBezTo>
                    <a:cubicBezTo>
                      <a:pt x="101" y="786"/>
                      <a:pt x="76" y="769"/>
                      <a:pt x="76" y="736"/>
                    </a:cubicBezTo>
                    <a:cubicBezTo>
                      <a:pt x="76" y="711"/>
                      <a:pt x="101" y="686"/>
                      <a:pt x="126" y="686"/>
                    </a:cubicBezTo>
                    <a:close/>
                    <a:moveTo>
                      <a:pt x="126" y="686"/>
                    </a:moveTo>
                    <a:lnTo>
                      <a:pt x="126" y="68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nvGrpSpPr>
          <p:cNvPr id="57" name="淘宝网Chenying0907出品 56"/>
          <p:cNvGrpSpPr/>
          <p:nvPr/>
        </p:nvGrpSpPr>
        <p:grpSpPr>
          <a:xfrm>
            <a:off x="1869403" y="1322280"/>
            <a:ext cx="648625" cy="642901"/>
            <a:chOff x="3662635" y="3361320"/>
            <a:chExt cx="1382747" cy="1379295"/>
          </a:xfrm>
        </p:grpSpPr>
        <p:sp>
          <p:nvSpPr>
            <p:cNvPr id="58" name="Oval 17"/>
            <p:cNvSpPr/>
            <p:nvPr/>
          </p:nvSpPr>
          <p:spPr bwMode="auto">
            <a:xfrm>
              <a:off x="3662635" y="3361320"/>
              <a:ext cx="1382747" cy="1379295"/>
            </a:xfrm>
            <a:prstGeom prst="ellipse">
              <a:avLst/>
            </a:pr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9" name="Group 4688"/>
            <p:cNvGrpSpPr>
              <a:grpSpLocks/>
            </p:cNvGrpSpPr>
            <p:nvPr/>
          </p:nvGrpSpPr>
          <p:grpSpPr bwMode="auto">
            <a:xfrm>
              <a:off x="4019356" y="3640725"/>
              <a:ext cx="735824" cy="699367"/>
              <a:chOff x="1835150" y="2800349"/>
              <a:chExt cx="382588" cy="363538"/>
            </a:xfrm>
            <a:solidFill>
              <a:schemeClr val="bg1"/>
            </a:solidFill>
          </p:grpSpPr>
          <p:sp>
            <p:nvSpPr>
              <p:cNvPr id="60" name="淘宝网Chenying0907出品 291"/>
              <p:cNvSpPr>
                <a:spLocks noChangeArrowheads="1"/>
              </p:cNvSpPr>
              <p:nvPr/>
            </p:nvSpPr>
            <p:spPr bwMode="auto">
              <a:xfrm>
                <a:off x="1868488" y="3140074"/>
                <a:ext cx="271462" cy="23813"/>
              </a:xfrm>
              <a:custGeom>
                <a:avLst/>
                <a:gdLst>
                  <a:gd name="T0" fmla="*/ 41 w 753"/>
                  <a:gd name="T1" fmla="*/ 42 h 68"/>
                  <a:gd name="T2" fmla="*/ 192 w 753"/>
                  <a:gd name="T3" fmla="*/ 42 h 68"/>
                  <a:gd name="T4" fmla="*/ 217 w 753"/>
                  <a:gd name="T5" fmla="*/ 67 h 68"/>
                  <a:gd name="T6" fmla="*/ 543 w 753"/>
                  <a:gd name="T7" fmla="*/ 67 h 68"/>
                  <a:gd name="T8" fmla="*/ 568 w 753"/>
                  <a:gd name="T9" fmla="*/ 42 h 68"/>
                  <a:gd name="T10" fmla="*/ 710 w 753"/>
                  <a:gd name="T11" fmla="*/ 42 h 68"/>
                  <a:gd name="T12" fmla="*/ 752 w 753"/>
                  <a:gd name="T13" fmla="*/ 0 h 68"/>
                  <a:gd name="T14" fmla="*/ 0 w 753"/>
                  <a:gd name="T15" fmla="*/ 0 h 68"/>
                  <a:gd name="T16" fmla="*/ 41 w 753"/>
                  <a:gd name="T17" fmla="*/ 42 h 68"/>
                  <a:gd name="T18" fmla="*/ 41 w 753"/>
                  <a:gd name="T19" fmla="*/ 42 h 68"/>
                  <a:gd name="T20" fmla="*/ 41 w 753"/>
                  <a:gd name="T21" fmla="*/ 4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68">
                    <a:moveTo>
                      <a:pt x="41" y="42"/>
                    </a:moveTo>
                    <a:cubicBezTo>
                      <a:pt x="192" y="42"/>
                      <a:pt x="192" y="42"/>
                      <a:pt x="192" y="42"/>
                    </a:cubicBezTo>
                    <a:cubicBezTo>
                      <a:pt x="192" y="50"/>
                      <a:pt x="200" y="67"/>
                      <a:pt x="217" y="67"/>
                    </a:cubicBezTo>
                    <a:cubicBezTo>
                      <a:pt x="543" y="67"/>
                      <a:pt x="543" y="67"/>
                      <a:pt x="543" y="67"/>
                    </a:cubicBezTo>
                    <a:cubicBezTo>
                      <a:pt x="552" y="67"/>
                      <a:pt x="568" y="50"/>
                      <a:pt x="568" y="42"/>
                    </a:cubicBezTo>
                    <a:cubicBezTo>
                      <a:pt x="710" y="42"/>
                      <a:pt x="710" y="42"/>
                      <a:pt x="710" y="42"/>
                    </a:cubicBezTo>
                    <a:cubicBezTo>
                      <a:pt x="735" y="42"/>
                      <a:pt x="752" y="17"/>
                      <a:pt x="752" y="0"/>
                    </a:cubicBezTo>
                    <a:cubicBezTo>
                      <a:pt x="0" y="0"/>
                      <a:pt x="0" y="0"/>
                      <a:pt x="0" y="0"/>
                    </a:cubicBezTo>
                    <a:cubicBezTo>
                      <a:pt x="0" y="17"/>
                      <a:pt x="16" y="42"/>
                      <a:pt x="41" y="42"/>
                    </a:cubicBezTo>
                    <a:close/>
                    <a:moveTo>
                      <a:pt x="41" y="42"/>
                    </a:moveTo>
                    <a:lnTo>
                      <a:pt x="41" y="4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淘宝网Chenying0907出品 292"/>
              <p:cNvSpPr>
                <a:spLocks noChangeArrowheads="1"/>
              </p:cNvSpPr>
              <p:nvPr/>
            </p:nvSpPr>
            <p:spPr bwMode="auto">
              <a:xfrm>
                <a:off x="1835150" y="2955924"/>
                <a:ext cx="382588" cy="174625"/>
              </a:xfrm>
              <a:custGeom>
                <a:avLst/>
                <a:gdLst>
                  <a:gd name="T0" fmla="*/ 1020 w 1062"/>
                  <a:gd name="T1" fmla="*/ 100 h 486"/>
                  <a:gd name="T2" fmla="*/ 894 w 1062"/>
                  <a:gd name="T3" fmla="*/ 75 h 486"/>
                  <a:gd name="T4" fmla="*/ 894 w 1062"/>
                  <a:gd name="T5" fmla="*/ 0 h 486"/>
                  <a:gd name="T6" fmla="*/ 0 w 1062"/>
                  <a:gd name="T7" fmla="*/ 0 h 486"/>
                  <a:gd name="T8" fmla="*/ 267 w 1062"/>
                  <a:gd name="T9" fmla="*/ 485 h 486"/>
                  <a:gd name="T10" fmla="*/ 627 w 1062"/>
                  <a:gd name="T11" fmla="*/ 485 h 486"/>
                  <a:gd name="T12" fmla="*/ 819 w 1062"/>
                  <a:gd name="T13" fmla="*/ 351 h 486"/>
                  <a:gd name="T14" fmla="*/ 1061 w 1062"/>
                  <a:gd name="T15" fmla="*/ 192 h 486"/>
                  <a:gd name="T16" fmla="*/ 1020 w 1062"/>
                  <a:gd name="T17" fmla="*/ 100 h 486"/>
                  <a:gd name="T18" fmla="*/ 861 w 1062"/>
                  <a:gd name="T19" fmla="*/ 284 h 486"/>
                  <a:gd name="T20" fmla="*/ 894 w 1062"/>
                  <a:gd name="T21" fmla="*/ 142 h 486"/>
                  <a:gd name="T22" fmla="*/ 978 w 1062"/>
                  <a:gd name="T23" fmla="*/ 151 h 486"/>
                  <a:gd name="T24" fmla="*/ 995 w 1062"/>
                  <a:gd name="T25" fmla="*/ 192 h 486"/>
                  <a:gd name="T26" fmla="*/ 861 w 1062"/>
                  <a:gd name="T27" fmla="*/ 284 h 486"/>
                  <a:gd name="T28" fmla="*/ 861 w 1062"/>
                  <a:gd name="T29" fmla="*/ 284 h 486"/>
                  <a:gd name="T30" fmla="*/ 861 w 1062"/>
                  <a:gd name="T31" fmla="*/ 284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2" h="486">
                    <a:moveTo>
                      <a:pt x="1020" y="100"/>
                    </a:moveTo>
                    <a:cubicBezTo>
                      <a:pt x="986" y="67"/>
                      <a:pt x="928" y="67"/>
                      <a:pt x="894" y="75"/>
                    </a:cubicBezTo>
                    <a:cubicBezTo>
                      <a:pt x="894" y="50"/>
                      <a:pt x="894" y="25"/>
                      <a:pt x="894" y="0"/>
                    </a:cubicBezTo>
                    <a:cubicBezTo>
                      <a:pt x="0" y="0"/>
                      <a:pt x="0" y="0"/>
                      <a:pt x="0" y="0"/>
                    </a:cubicBezTo>
                    <a:cubicBezTo>
                      <a:pt x="0" y="243"/>
                      <a:pt x="42" y="418"/>
                      <a:pt x="267" y="485"/>
                    </a:cubicBezTo>
                    <a:cubicBezTo>
                      <a:pt x="627" y="485"/>
                      <a:pt x="627" y="485"/>
                      <a:pt x="627" y="485"/>
                    </a:cubicBezTo>
                    <a:cubicBezTo>
                      <a:pt x="719" y="452"/>
                      <a:pt x="786" y="410"/>
                      <a:pt x="819" y="351"/>
                    </a:cubicBezTo>
                    <a:cubicBezTo>
                      <a:pt x="911" y="351"/>
                      <a:pt x="1053" y="318"/>
                      <a:pt x="1061" y="192"/>
                    </a:cubicBezTo>
                    <a:cubicBezTo>
                      <a:pt x="1061" y="142"/>
                      <a:pt x="1036" y="117"/>
                      <a:pt x="1020" y="100"/>
                    </a:cubicBezTo>
                    <a:close/>
                    <a:moveTo>
                      <a:pt x="861" y="284"/>
                    </a:moveTo>
                    <a:cubicBezTo>
                      <a:pt x="878" y="243"/>
                      <a:pt x="886" y="192"/>
                      <a:pt x="894" y="142"/>
                    </a:cubicBezTo>
                    <a:cubicBezTo>
                      <a:pt x="919" y="134"/>
                      <a:pt x="961" y="134"/>
                      <a:pt x="978" y="151"/>
                    </a:cubicBezTo>
                    <a:cubicBezTo>
                      <a:pt x="978" y="151"/>
                      <a:pt x="995" y="159"/>
                      <a:pt x="995" y="192"/>
                    </a:cubicBezTo>
                    <a:cubicBezTo>
                      <a:pt x="986" y="259"/>
                      <a:pt x="911" y="276"/>
                      <a:pt x="861" y="284"/>
                    </a:cubicBezTo>
                    <a:close/>
                    <a:moveTo>
                      <a:pt x="861" y="284"/>
                    </a:moveTo>
                    <a:lnTo>
                      <a:pt x="861" y="28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2" name="淘宝网Chenying0907出品 293"/>
              <p:cNvSpPr>
                <a:spLocks noChangeArrowheads="1"/>
              </p:cNvSpPr>
              <p:nvPr/>
            </p:nvSpPr>
            <p:spPr bwMode="auto">
              <a:xfrm>
                <a:off x="1916113" y="2800349"/>
                <a:ext cx="112712" cy="144463"/>
              </a:xfrm>
              <a:custGeom>
                <a:avLst/>
                <a:gdLst>
                  <a:gd name="T0" fmla="*/ 142 w 311"/>
                  <a:gd name="T1" fmla="*/ 401 h 402"/>
                  <a:gd name="T2" fmla="*/ 234 w 311"/>
                  <a:gd name="T3" fmla="*/ 243 h 402"/>
                  <a:gd name="T4" fmla="*/ 268 w 311"/>
                  <a:gd name="T5" fmla="*/ 0 h 402"/>
                  <a:gd name="T6" fmla="*/ 159 w 311"/>
                  <a:gd name="T7" fmla="*/ 276 h 402"/>
                  <a:gd name="T8" fmla="*/ 142 w 311"/>
                  <a:gd name="T9" fmla="*/ 401 h 402"/>
                  <a:gd name="T10" fmla="*/ 142 w 311"/>
                  <a:gd name="T11" fmla="*/ 401 h 402"/>
                  <a:gd name="T12" fmla="*/ 142 w 311"/>
                  <a:gd name="T13" fmla="*/ 401 h 402"/>
                </a:gdLst>
                <a:ahLst/>
                <a:cxnLst>
                  <a:cxn ang="0">
                    <a:pos x="T0" y="T1"/>
                  </a:cxn>
                  <a:cxn ang="0">
                    <a:pos x="T2" y="T3"/>
                  </a:cxn>
                  <a:cxn ang="0">
                    <a:pos x="T4" y="T5"/>
                  </a:cxn>
                  <a:cxn ang="0">
                    <a:pos x="T6" y="T7"/>
                  </a:cxn>
                  <a:cxn ang="0">
                    <a:pos x="T8" y="T9"/>
                  </a:cxn>
                  <a:cxn ang="0">
                    <a:pos x="T10" y="T11"/>
                  </a:cxn>
                  <a:cxn ang="0">
                    <a:pos x="T12" y="T13"/>
                  </a:cxn>
                </a:cxnLst>
                <a:rect l="0" t="0" r="r" b="b"/>
                <a:pathLst>
                  <a:path w="311" h="402">
                    <a:moveTo>
                      <a:pt x="142" y="401"/>
                    </a:moveTo>
                    <a:cubicBezTo>
                      <a:pt x="142" y="401"/>
                      <a:pt x="310" y="385"/>
                      <a:pt x="234" y="243"/>
                    </a:cubicBezTo>
                    <a:cubicBezTo>
                      <a:pt x="168" y="126"/>
                      <a:pt x="184" y="59"/>
                      <a:pt x="268" y="0"/>
                    </a:cubicBezTo>
                    <a:cubicBezTo>
                      <a:pt x="268" y="0"/>
                      <a:pt x="0" y="67"/>
                      <a:pt x="159" y="276"/>
                    </a:cubicBezTo>
                    <a:cubicBezTo>
                      <a:pt x="209" y="360"/>
                      <a:pt x="142" y="401"/>
                      <a:pt x="142" y="401"/>
                    </a:cubicBezTo>
                    <a:close/>
                    <a:moveTo>
                      <a:pt x="142" y="401"/>
                    </a:moveTo>
                    <a:lnTo>
                      <a:pt x="142" y="40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 name="淘宝网Chenying0907出品 294"/>
              <p:cNvSpPr>
                <a:spLocks noChangeArrowheads="1"/>
              </p:cNvSpPr>
              <p:nvPr/>
            </p:nvSpPr>
            <p:spPr bwMode="auto">
              <a:xfrm>
                <a:off x="2003425" y="2867024"/>
                <a:ext cx="53975" cy="73025"/>
              </a:xfrm>
              <a:custGeom>
                <a:avLst/>
                <a:gdLst>
                  <a:gd name="T0" fmla="*/ 17 w 151"/>
                  <a:gd name="T1" fmla="*/ 201 h 202"/>
                  <a:gd name="T2" fmla="*/ 75 w 151"/>
                  <a:gd name="T3" fmla="*/ 67 h 202"/>
                  <a:gd name="T4" fmla="*/ 84 w 151"/>
                  <a:gd name="T5" fmla="*/ 0 h 202"/>
                  <a:gd name="T6" fmla="*/ 33 w 151"/>
                  <a:gd name="T7" fmla="*/ 75 h 202"/>
                  <a:gd name="T8" fmla="*/ 17 w 151"/>
                  <a:gd name="T9" fmla="*/ 201 h 202"/>
                  <a:gd name="T10" fmla="*/ 17 w 151"/>
                  <a:gd name="T11" fmla="*/ 201 h 202"/>
                  <a:gd name="T12" fmla="*/ 17 w 151"/>
                  <a:gd name="T13" fmla="*/ 201 h 202"/>
                </a:gdLst>
                <a:ahLst/>
                <a:cxnLst>
                  <a:cxn ang="0">
                    <a:pos x="T0" y="T1"/>
                  </a:cxn>
                  <a:cxn ang="0">
                    <a:pos x="T2" y="T3"/>
                  </a:cxn>
                  <a:cxn ang="0">
                    <a:pos x="T4" y="T5"/>
                  </a:cxn>
                  <a:cxn ang="0">
                    <a:pos x="T6" y="T7"/>
                  </a:cxn>
                  <a:cxn ang="0">
                    <a:pos x="T8" y="T9"/>
                  </a:cxn>
                  <a:cxn ang="0">
                    <a:pos x="T10" y="T11"/>
                  </a:cxn>
                  <a:cxn ang="0">
                    <a:pos x="T12" y="T13"/>
                  </a:cxn>
                </a:cxnLst>
                <a:rect l="0" t="0" r="r" b="b"/>
                <a:pathLst>
                  <a:path w="151" h="202">
                    <a:moveTo>
                      <a:pt x="17" y="201"/>
                    </a:moveTo>
                    <a:cubicBezTo>
                      <a:pt x="17" y="201"/>
                      <a:pt x="150" y="176"/>
                      <a:pt x="75" y="67"/>
                    </a:cubicBezTo>
                    <a:cubicBezTo>
                      <a:pt x="50" y="17"/>
                      <a:pt x="84" y="0"/>
                      <a:pt x="84" y="0"/>
                    </a:cubicBezTo>
                    <a:cubicBezTo>
                      <a:pt x="84" y="0"/>
                      <a:pt x="0" y="0"/>
                      <a:pt x="33" y="75"/>
                    </a:cubicBezTo>
                    <a:cubicBezTo>
                      <a:pt x="67" y="142"/>
                      <a:pt x="58" y="176"/>
                      <a:pt x="17" y="201"/>
                    </a:cubicBezTo>
                    <a:close/>
                    <a:moveTo>
                      <a:pt x="17" y="201"/>
                    </a:moveTo>
                    <a:lnTo>
                      <a:pt x="17" y="20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nvGrpSpPr>
          <p:cNvPr id="64" name="淘宝网Chenying0907出品 63"/>
          <p:cNvGrpSpPr/>
          <p:nvPr/>
        </p:nvGrpSpPr>
        <p:grpSpPr>
          <a:xfrm>
            <a:off x="1518076" y="3408593"/>
            <a:ext cx="648625" cy="644677"/>
            <a:chOff x="3662635" y="8214544"/>
            <a:chExt cx="1382747" cy="1383104"/>
          </a:xfrm>
        </p:grpSpPr>
        <p:sp>
          <p:nvSpPr>
            <p:cNvPr id="65" name="Oval 19"/>
            <p:cNvSpPr/>
            <p:nvPr/>
          </p:nvSpPr>
          <p:spPr bwMode="auto">
            <a:xfrm>
              <a:off x="3662635" y="8214544"/>
              <a:ext cx="1382747" cy="1383104"/>
            </a:xfrm>
            <a:prstGeom prst="ellipse">
              <a:avLst/>
            </a:pr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淘宝网Chenying0907出品 299"/>
            <p:cNvSpPr>
              <a:spLocks noChangeArrowheads="1"/>
            </p:cNvSpPr>
            <p:nvPr/>
          </p:nvSpPr>
          <p:spPr bwMode="auto">
            <a:xfrm>
              <a:off x="3921158" y="8436626"/>
              <a:ext cx="839621" cy="804291"/>
            </a:xfrm>
            <a:custGeom>
              <a:avLst/>
              <a:gdLst>
                <a:gd name="T0" fmla="*/ 1229 w 1665"/>
                <a:gd name="T1" fmla="*/ 561 h 1598"/>
                <a:gd name="T2" fmla="*/ 911 w 1665"/>
                <a:gd name="T3" fmla="*/ 686 h 1598"/>
                <a:gd name="T4" fmla="*/ 1246 w 1665"/>
                <a:gd name="T5" fmla="*/ 419 h 1598"/>
                <a:gd name="T6" fmla="*/ 1664 w 1665"/>
                <a:gd name="T7" fmla="*/ 76 h 1598"/>
                <a:gd name="T8" fmla="*/ 1597 w 1665"/>
                <a:gd name="T9" fmla="*/ 0 h 1598"/>
                <a:gd name="T10" fmla="*/ 1530 w 1665"/>
                <a:gd name="T11" fmla="*/ 76 h 1598"/>
                <a:gd name="T12" fmla="*/ 1246 w 1665"/>
                <a:gd name="T13" fmla="*/ 276 h 1598"/>
                <a:gd name="T14" fmla="*/ 769 w 1665"/>
                <a:gd name="T15" fmla="*/ 686 h 1598"/>
                <a:gd name="T16" fmla="*/ 435 w 1665"/>
                <a:gd name="T17" fmla="*/ 561 h 1598"/>
                <a:gd name="T18" fmla="*/ 0 w 1665"/>
                <a:gd name="T19" fmla="*/ 1288 h 1598"/>
                <a:gd name="T20" fmla="*/ 201 w 1665"/>
                <a:gd name="T21" fmla="*/ 1597 h 1598"/>
                <a:gd name="T22" fmla="*/ 836 w 1665"/>
                <a:gd name="T23" fmla="*/ 1255 h 1598"/>
                <a:gd name="T24" fmla="*/ 1463 w 1665"/>
                <a:gd name="T25" fmla="*/ 1597 h 1598"/>
                <a:gd name="T26" fmla="*/ 1664 w 1665"/>
                <a:gd name="T27" fmla="*/ 1288 h 1598"/>
                <a:gd name="T28" fmla="*/ 1229 w 1665"/>
                <a:gd name="T29" fmla="*/ 561 h 1598"/>
                <a:gd name="T30" fmla="*/ 1246 w 1665"/>
                <a:gd name="T31" fmla="*/ 811 h 1598"/>
                <a:gd name="T32" fmla="*/ 1338 w 1665"/>
                <a:gd name="T33" fmla="*/ 903 h 1598"/>
                <a:gd name="T34" fmla="*/ 1246 w 1665"/>
                <a:gd name="T35" fmla="*/ 995 h 1598"/>
                <a:gd name="T36" fmla="*/ 1162 w 1665"/>
                <a:gd name="T37" fmla="*/ 903 h 1598"/>
                <a:gd name="T38" fmla="*/ 1246 w 1665"/>
                <a:gd name="T39" fmla="*/ 811 h 1598"/>
                <a:gd name="T40" fmla="*/ 627 w 1665"/>
                <a:gd name="T41" fmla="*/ 1112 h 1598"/>
                <a:gd name="T42" fmla="*/ 485 w 1665"/>
                <a:gd name="T43" fmla="*/ 1112 h 1598"/>
                <a:gd name="T44" fmla="*/ 485 w 1665"/>
                <a:gd name="T45" fmla="*/ 1255 h 1598"/>
                <a:gd name="T46" fmla="*/ 351 w 1665"/>
                <a:gd name="T47" fmla="*/ 1255 h 1598"/>
                <a:gd name="T48" fmla="*/ 351 w 1665"/>
                <a:gd name="T49" fmla="*/ 1112 h 1598"/>
                <a:gd name="T50" fmla="*/ 209 w 1665"/>
                <a:gd name="T51" fmla="*/ 1112 h 1598"/>
                <a:gd name="T52" fmla="*/ 209 w 1665"/>
                <a:gd name="T53" fmla="*/ 970 h 1598"/>
                <a:gd name="T54" fmla="*/ 351 w 1665"/>
                <a:gd name="T55" fmla="*/ 970 h 1598"/>
                <a:gd name="T56" fmla="*/ 351 w 1665"/>
                <a:gd name="T57" fmla="*/ 836 h 1598"/>
                <a:gd name="T58" fmla="*/ 485 w 1665"/>
                <a:gd name="T59" fmla="*/ 836 h 1598"/>
                <a:gd name="T60" fmla="*/ 485 w 1665"/>
                <a:gd name="T61" fmla="*/ 970 h 1598"/>
                <a:gd name="T62" fmla="*/ 627 w 1665"/>
                <a:gd name="T63" fmla="*/ 970 h 1598"/>
                <a:gd name="T64" fmla="*/ 627 w 1665"/>
                <a:gd name="T65" fmla="*/ 1112 h 1598"/>
                <a:gd name="T66" fmla="*/ 1020 w 1665"/>
                <a:gd name="T67" fmla="*/ 1045 h 1598"/>
                <a:gd name="T68" fmla="*/ 1112 w 1665"/>
                <a:gd name="T69" fmla="*/ 954 h 1598"/>
                <a:gd name="T70" fmla="*/ 1204 w 1665"/>
                <a:gd name="T71" fmla="*/ 1045 h 1598"/>
                <a:gd name="T72" fmla="*/ 1112 w 1665"/>
                <a:gd name="T73" fmla="*/ 1129 h 1598"/>
                <a:gd name="T74" fmla="*/ 1020 w 1665"/>
                <a:gd name="T75" fmla="*/ 1045 h 1598"/>
                <a:gd name="T76" fmla="*/ 1246 w 1665"/>
                <a:gd name="T77" fmla="*/ 1271 h 1598"/>
                <a:gd name="T78" fmla="*/ 1162 w 1665"/>
                <a:gd name="T79" fmla="*/ 1179 h 1598"/>
                <a:gd name="T80" fmla="*/ 1246 w 1665"/>
                <a:gd name="T81" fmla="*/ 1087 h 1598"/>
                <a:gd name="T82" fmla="*/ 1338 w 1665"/>
                <a:gd name="T83" fmla="*/ 1179 h 1598"/>
                <a:gd name="T84" fmla="*/ 1246 w 1665"/>
                <a:gd name="T85" fmla="*/ 1271 h 1598"/>
                <a:gd name="T86" fmla="*/ 1480 w 1665"/>
                <a:gd name="T87" fmla="*/ 1045 h 1598"/>
                <a:gd name="T88" fmla="*/ 1388 w 1665"/>
                <a:gd name="T89" fmla="*/ 1129 h 1598"/>
                <a:gd name="T90" fmla="*/ 1296 w 1665"/>
                <a:gd name="T91" fmla="*/ 1045 h 1598"/>
                <a:gd name="T92" fmla="*/ 1388 w 1665"/>
                <a:gd name="T93" fmla="*/ 954 h 1598"/>
                <a:gd name="T94" fmla="*/ 1480 w 1665"/>
                <a:gd name="T95" fmla="*/ 1045 h 1598"/>
                <a:gd name="T96" fmla="*/ 1480 w 1665"/>
                <a:gd name="T97" fmla="*/ 1045 h 1598"/>
                <a:gd name="T98" fmla="*/ 1480 w 1665"/>
                <a:gd name="T99" fmla="*/ 1045 h 1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65" h="1598">
                  <a:moveTo>
                    <a:pt x="1229" y="561"/>
                  </a:moveTo>
                  <a:cubicBezTo>
                    <a:pt x="1079" y="561"/>
                    <a:pt x="1028" y="653"/>
                    <a:pt x="911" y="686"/>
                  </a:cubicBezTo>
                  <a:cubicBezTo>
                    <a:pt x="928" y="552"/>
                    <a:pt x="1012" y="419"/>
                    <a:pt x="1246" y="419"/>
                  </a:cubicBezTo>
                  <a:cubicBezTo>
                    <a:pt x="1580" y="419"/>
                    <a:pt x="1664" y="193"/>
                    <a:pt x="1664" y="76"/>
                  </a:cubicBezTo>
                  <a:cubicBezTo>
                    <a:pt x="1664" y="34"/>
                    <a:pt x="1630" y="0"/>
                    <a:pt x="1597" y="0"/>
                  </a:cubicBezTo>
                  <a:cubicBezTo>
                    <a:pt x="1555" y="0"/>
                    <a:pt x="1530" y="34"/>
                    <a:pt x="1530" y="76"/>
                  </a:cubicBezTo>
                  <a:cubicBezTo>
                    <a:pt x="1530" y="84"/>
                    <a:pt x="1522" y="276"/>
                    <a:pt x="1246" y="276"/>
                  </a:cubicBezTo>
                  <a:cubicBezTo>
                    <a:pt x="870" y="276"/>
                    <a:pt x="786" y="535"/>
                    <a:pt x="769" y="686"/>
                  </a:cubicBezTo>
                  <a:cubicBezTo>
                    <a:pt x="644" y="661"/>
                    <a:pt x="594" y="561"/>
                    <a:pt x="435" y="561"/>
                  </a:cubicBezTo>
                  <a:cubicBezTo>
                    <a:pt x="268" y="561"/>
                    <a:pt x="0" y="887"/>
                    <a:pt x="0" y="1288"/>
                  </a:cubicBezTo>
                  <a:cubicBezTo>
                    <a:pt x="0" y="1489"/>
                    <a:pt x="100" y="1597"/>
                    <a:pt x="201" y="1597"/>
                  </a:cubicBezTo>
                  <a:cubicBezTo>
                    <a:pt x="418" y="1597"/>
                    <a:pt x="460" y="1255"/>
                    <a:pt x="836" y="1255"/>
                  </a:cubicBezTo>
                  <a:cubicBezTo>
                    <a:pt x="1204" y="1255"/>
                    <a:pt x="1246" y="1597"/>
                    <a:pt x="1463" y="1597"/>
                  </a:cubicBezTo>
                  <a:cubicBezTo>
                    <a:pt x="1564" y="1597"/>
                    <a:pt x="1664" y="1497"/>
                    <a:pt x="1664" y="1288"/>
                  </a:cubicBezTo>
                  <a:cubicBezTo>
                    <a:pt x="1664" y="887"/>
                    <a:pt x="1405" y="561"/>
                    <a:pt x="1229" y="561"/>
                  </a:cubicBezTo>
                  <a:close/>
                  <a:moveTo>
                    <a:pt x="1246" y="811"/>
                  </a:moveTo>
                  <a:cubicBezTo>
                    <a:pt x="1296" y="811"/>
                    <a:pt x="1338" y="853"/>
                    <a:pt x="1338" y="903"/>
                  </a:cubicBezTo>
                  <a:cubicBezTo>
                    <a:pt x="1338" y="954"/>
                    <a:pt x="1296" y="995"/>
                    <a:pt x="1246" y="995"/>
                  </a:cubicBezTo>
                  <a:cubicBezTo>
                    <a:pt x="1204" y="995"/>
                    <a:pt x="1162" y="954"/>
                    <a:pt x="1162" y="903"/>
                  </a:cubicBezTo>
                  <a:cubicBezTo>
                    <a:pt x="1162" y="853"/>
                    <a:pt x="1204" y="811"/>
                    <a:pt x="1246" y="811"/>
                  </a:cubicBezTo>
                  <a:close/>
                  <a:moveTo>
                    <a:pt x="627" y="1112"/>
                  </a:moveTo>
                  <a:cubicBezTo>
                    <a:pt x="485" y="1112"/>
                    <a:pt x="485" y="1112"/>
                    <a:pt x="485" y="1112"/>
                  </a:cubicBezTo>
                  <a:cubicBezTo>
                    <a:pt x="485" y="1255"/>
                    <a:pt x="485" y="1255"/>
                    <a:pt x="485" y="1255"/>
                  </a:cubicBezTo>
                  <a:cubicBezTo>
                    <a:pt x="351" y="1255"/>
                    <a:pt x="351" y="1255"/>
                    <a:pt x="351" y="1255"/>
                  </a:cubicBezTo>
                  <a:cubicBezTo>
                    <a:pt x="351" y="1112"/>
                    <a:pt x="351" y="1112"/>
                    <a:pt x="351" y="1112"/>
                  </a:cubicBezTo>
                  <a:cubicBezTo>
                    <a:pt x="209" y="1112"/>
                    <a:pt x="209" y="1112"/>
                    <a:pt x="209" y="1112"/>
                  </a:cubicBezTo>
                  <a:cubicBezTo>
                    <a:pt x="209" y="970"/>
                    <a:pt x="209" y="970"/>
                    <a:pt x="209" y="970"/>
                  </a:cubicBezTo>
                  <a:cubicBezTo>
                    <a:pt x="351" y="970"/>
                    <a:pt x="351" y="970"/>
                    <a:pt x="351" y="970"/>
                  </a:cubicBezTo>
                  <a:cubicBezTo>
                    <a:pt x="351" y="836"/>
                    <a:pt x="351" y="836"/>
                    <a:pt x="351" y="836"/>
                  </a:cubicBezTo>
                  <a:cubicBezTo>
                    <a:pt x="485" y="836"/>
                    <a:pt x="485" y="836"/>
                    <a:pt x="485" y="836"/>
                  </a:cubicBezTo>
                  <a:cubicBezTo>
                    <a:pt x="485" y="970"/>
                    <a:pt x="485" y="970"/>
                    <a:pt x="485" y="970"/>
                  </a:cubicBezTo>
                  <a:cubicBezTo>
                    <a:pt x="627" y="970"/>
                    <a:pt x="627" y="970"/>
                    <a:pt x="627" y="970"/>
                  </a:cubicBezTo>
                  <a:lnTo>
                    <a:pt x="627" y="1112"/>
                  </a:lnTo>
                  <a:close/>
                  <a:moveTo>
                    <a:pt x="1020" y="1045"/>
                  </a:moveTo>
                  <a:cubicBezTo>
                    <a:pt x="1020" y="995"/>
                    <a:pt x="1062" y="954"/>
                    <a:pt x="1112" y="954"/>
                  </a:cubicBezTo>
                  <a:cubicBezTo>
                    <a:pt x="1162" y="954"/>
                    <a:pt x="1204" y="995"/>
                    <a:pt x="1204" y="1045"/>
                  </a:cubicBezTo>
                  <a:cubicBezTo>
                    <a:pt x="1204" y="1087"/>
                    <a:pt x="1162" y="1129"/>
                    <a:pt x="1112" y="1129"/>
                  </a:cubicBezTo>
                  <a:cubicBezTo>
                    <a:pt x="1062" y="1129"/>
                    <a:pt x="1020" y="1087"/>
                    <a:pt x="1020" y="1045"/>
                  </a:cubicBezTo>
                  <a:close/>
                  <a:moveTo>
                    <a:pt x="1246" y="1271"/>
                  </a:moveTo>
                  <a:cubicBezTo>
                    <a:pt x="1204" y="1271"/>
                    <a:pt x="1162" y="1229"/>
                    <a:pt x="1162" y="1179"/>
                  </a:cubicBezTo>
                  <a:cubicBezTo>
                    <a:pt x="1162" y="1129"/>
                    <a:pt x="1204" y="1087"/>
                    <a:pt x="1246" y="1087"/>
                  </a:cubicBezTo>
                  <a:cubicBezTo>
                    <a:pt x="1296" y="1087"/>
                    <a:pt x="1338" y="1129"/>
                    <a:pt x="1338" y="1179"/>
                  </a:cubicBezTo>
                  <a:cubicBezTo>
                    <a:pt x="1338" y="1229"/>
                    <a:pt x="1296" y="1271"/>
                    <a:pt x="1246" y="1271"/>
                  </a:cubicBezTo>
                  <a:close/>
                  <a:moveTo>
                    <a:pt x="1480" y="1045"/>
                  </a:moveTo>
                  <a:cubicBezTo>
                    <a:pt x="1480" y="1087"/>
                    <a:pt x="1438" y="1129"/>
                    <a:pt x="1388" y="1129"/>
                  </a:cubicBezTo>
                  <a:cubicBezTo>
                    <a:pt x="1338" y="1129"/>
                    <a:pt x="1296" y="1087"/>
                    <a:pt x="1296" y="1045"/>
                  </a:cubicBezTo>
                  <a:cubicBezTo>
                    <a:pt x="1296" y="995"/>
                    <a:pt x="1338" y="954"/>
                    <a:pt x="1388" y="954"/>
                  </a:cubicBezTo>
                  <a:cubicBezTo>
                    <a:pt x="1438" y="954"/>
                    <a:pt x="1480" y="995"/>
                    <a:pt x="1480" y="1045"/>
                  </a:cubicBezTo>
                  <a:close/>
                  <a:moveTo>
                    <a:pt x="1480" y="1045"/>
                  </a:moveTo>
                  <a:lnTo>
                    <a:pt x="1480" y="1045"/>
                  </a:lnTo>
                  <a:close/>
                </a:path>
              </a:pathLst>
            </a:custGeom>
            <a:solidFill>
              <a:schemeClr val="bg1"/>
            </a:solidFill>
            <a:ln>
              <a:noFill/>
            </a:ln>
            <a:effectLst/>
            <a:extLst/>
          </p:spPr>
          <p:txBody>
            <a:bodyPr wrap="none" lIns="243785" tIns="121892" rIns="243785" bIns="121892" anchor="ctr"/>
            <a:lstStyle/>
            <a:p>
              <a:pPr>
                <a:defRPr/>
              </a:pPr>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67" name="淘宝网Chenying0907出品 66"/>
          <p:cNvGrpSpPr/>
          <p:nvPr/>
        </p:nvGrpSpPr>
        <p:grpSpPr>
          <a:xfrm>
            <a:off x="9499596" y="3239243"/>
            <a:ext cx="648625" cy="644677"/>
            <a:chOff x="18696342" y="8179235"/>
            <a:chExt cx="1382747" cy="1383104"/>
          </a:xfrm>
        </p:grpSpPr>
        <p:sp>
          <p:nvSpPr>
            <p:cNvPr id="68" name="Oval 24"/>
            <p:cNvSpPr/>
            <p:nvPr/>
          </p:nvSpPr>
          <p:spPr bwMode="auto">
            <a:xfrm>
              <a:off x="18696342" y="8179235"/>
              <a:ext cx="1382747" cy="1383104"/>
            </a:xfrm>
            <a:prstGeom prst="ellipse">
              <a:avLst/>
            </a:pr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9" name="淘宝网Chenying0907出品 380"/>
            <p:cNvSpPr>
              <a:spLocks noChangeArrowheads="1"/>
            </p:cNvSpPr>
            <p:nvPr/>
          </p:nvSpPr>
          <p:spPr bwMode="auto">
            <a:xfrm>
              <a:off x="19037189" y="8505491"/>
              <a:ext cx="748036" cy="748229"/>
            </a:xfrm>
            <a:custGeom>
              <a:avLst/>
              <a:gdLst>
                <a:gd name="T0" fmla="*/ 986 w 1079"/>
                <a:gd name="T1" fmla="*/ 627 h 1079"/>
                <a:gd name="T2" fmla="*/ 986 w 1079"/>
                <a:gd name="T3" fmla="*/ 452 h 1079"/>
                <a:gd name="T4" fmla="*/ 175 w 1079"/>
                <a:gd name="T5" fmla="*/ 543 h 1079"/>
                <a:gd name="T6" fmla="*/ 0 w 1079"/>
                <a:gd name="T7" fmla="*/ 543 h 1079"/>
                <a:gd name="T8" fmla="*/ 175 w 1079"/>
                <a:gd name="T9" fmla="*/ 543 h 1079"/>
                <a:gd name="T10" fmla="*/ 451 w 1079"/>
                <a:gd name="T11" fmla="*/ 987 h 1079"/>
                <a:gd name="T12" fmla="*/ 627 w 1079"/>
                <a:gd name="T13" fmla="*/ 987 h 1079"/>
                <a:gd name="T14" fmla="*/ 535 w 1079"/>
                <a:gd name="T15" fmla="*/ 175 h 1079"/>
                <a:gd name="T16" fmla="*/ 535 w 1079"/>
                <a:gd name="T17" fmla="*/ 0 h 1079"/>
                <a:gd name="T18" fmla="*/ 535 w 1079"/>
                <a:gd name="T19" fmla="*/ 175 h 1079"/>
                <a:gd name="T20" fmla="*/ 794 w 1079"/>
                <a:gd name="T21" fmla="*/ 920 h 1079"/>
                <a:gd name="T22" fmla="*/ 919 w 1079"/>
                <a:gd name="T23" fmla="*/ 794 h 1079"/>
                <a:gd name="T24" fmla="*/ 284 w 1079"/>
                <a:gd name="T25" fmla="*/ 284 h 1079"/>
                <a:gd name="T26" fmla="*/ 158 w 1079"/>
                <a:gd name="T27" fmla="*/ 159 h 1079"/>
                <a:gd name="T28" fmla="*/ 284 w 1079"/>
                <a:gd name="T29" fmla="*/ 284 h 1079"/>
                <a:gd name="T30" fmla="*/ 158 w 1079"/>
                <a:gd name="T31" fmla="*/ 920 h 1079"/>
                <a:gd name="T32" fmla="*/ 284 w 1079"/>
                <a:gd name="T33" fmla="*/ 794 h 1079"/>
                <a:gd name="T34" fmla="*/ 919 w 1079"/>
                <a:gd name="T35" fmla="*/ 284 h 1079"/>
                <a:gd name="T36" fmla="*/ 794 w 1079"/>
                <a:gd name="T37" fmla="*/ 159 h 1079"/>
                <a:gd name="T38" fmla="*/ 919 w 1079"/>
                <a:gd name="T39" fmla="*/ 284 h 1079"/>
                <a:gd name="T40" fmla="*/ 693 w 1079"/>
                <a:gd name="T41" fmla="*/ 635 h 1079"/>
                <a:gd name="T42" fmla="*/ 836 w 1079"/>
                <a:gd name="T43" fmla="*/ 552 h 1079"/>
                <a:gd name="T44" fmla="*/ 836 w 1079"/>
                <a:gd name="T45" fmla="*/ 493 h 1079"/>
                <a:gd name="T46" fmla="*/ 677 w 1079"/>
                <a:gd name="T47" fmla="*/ 426 h 1079"/>
                <a:gd name="T48" fmla="*/ 769 w 1079"/>
                <a:gd name="T49" fmla="*/ 293 h 1079"/>
                <a:gd name="T50" fmla="*/ 635 w 1079"/>
                <a:gd name="T51" fmla="*/ 385 h 1079"/>
                <a:gd name="T52" fmla="*/ 568 w 1079"/>
                <a:gd name="T53" fmla="*/ 226 h 1079"/>
                <a:gd name="T54" fmla="*/ 510 w 1079"/>
                <a:gd name="T55" fmla="*/ 226 h 1079"/>
                <a:gd name="T56" fmla="*/ 434 w 1079"/>
                <a:gd name="T57" fmla="*/ 385 h 1079"/>
                <a:gd name="T58" fmla="*/ 309 w 1079"/>
                <a:gd name="T59" fmla="*/ 293 h 1079"/>
                <a:gd name="T60" fmla="*/ 392 w 1079"/>
                <a:gd name="T61" fmla="*/ 426 h 1079"/>
                <a:gd name="T62" fmla="*/ 242 w 1079"/>
                <a:gd name="T63" fmla="*/ 493 h 1079"/>
                <a:gd name="T64" fmla="*/ 242 w 1079"/>
                <a:gd name="T65" fmla="*/ 552 h 1079"/>
                <a:gd name="T66" fmla="*/ 384 w 1079"/>
                <a:gd name="T67" fmla="*/ 635 h 1079"/>
                <a:gd name="T68" fmla="*/ 309 w 1079"/>
                <a:gd name="T69" fmla="*/ 753 h 1079"/>
                <a:gd name="T70" fmla="*/ 351 w 1079"/>
                <a:gd name="T71" fmla="*/ 753 h 1079"/>
                <a:gd name="T72" fmla="*/ 510 w 1079"/>
                <a:gd name="T73" fmla="*/ 719 h 1079"/>
                <a:gd name="T74" fmla="*/ 535 w 1079"/>
                <a:gd name="T75" fmla="*/ 853 h 1079"/>
                <a:gd name="T76" fmla="*/ 568 w 1079"/>
                <a:gd name="T77" fmla="*/ 719 h 1079"/>
                <a:gd name="T78" fmla="*/ 727 w 1079"/>
                <a:gd name="T79" fmla="*/ 753 h 1079"/>
                <a:gd name="T80" fmla="*/ 769 w 1079"/>
                <a:gd name="T81" fmla="*/ 753 h 1079"/>
                <a:gd name="T82" fmla="*/ 769 w 1079"/>
                <a:gd name="T83" fmla="*/ 719 h 1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79" h="1079">
                  <a:moveTo>
                    <a:pt x="1078" y="543"/>
                  </a:moveTo>
                  <a:cubicBezTo>
                    <a:pt x="1078" y="585"/>
                    <a:pt x="1036" y="627"/>
                    <a:pt x="986" y="627"/>
                  </a:cubicBezTo>
                  <a:cubicBezTo>
                    <a:pt x="944" y="627"/>
                    <a:pt x="903" y="585"/>
                    <a:pt x="903" y="543"/>
                  </a:cubicBezTo>
                  <a:cubicBezTo>
                    <a:pt x="903" y="493"/>
                    <a:pt x="944" y="452"/>
                    <a:pt x="986" y="452"/>
                  </a:cubicBezTo>
                  <a:cubicBezTo>
                    <a:pt x="1036" y="452"/>
                    <a:pt x="1078" y="493"/>
                    <a:pt x="1078" y="543"/>
                  </a:cubicBezTo>
                  <a:close/>
                  <a:moveTo>
                    <a:pt x="175" y="543"/>
                  </a:moveTo>
                  <a:cubicBezTo>
                    <a:pt x="175" y="493"/>
                    <a:pt x="133" y="452"/>
                    <a:pt x="91" y="452"/>
                  </a:cubicBezTo>
                  <a:cubicBezTo>
                    <a:pt x="41" y="452"/>
                    <a:pt x="0" y="493"/>
                    <a:pt x="0" y="543"/>
                  </a:cubicBezTo>
                  <a:cubicBezTo>
                    <a:pt x="0" y="585"/>
                    <a:pt x="41" y="627"/>
                    <a:pt x="91" y="627"/>
                  </a:cubicBezTo>
                  <a:cubicBezTo>
                    <a:pt x="133" y="627"/>
                    <a:pt x="175" y="585"/>
                    <a:pt x="175" y="543"/>
                  </a:cubicBezTo>
                  <a:close/>
                  <a:moveTo>
                    <a:pt x="535" y="903"/>
                  </a:moveTo>
                  <a:cubicBezTo>
                    <a:pt x="493" y="903"/>
                    <a:pt x="451" y="945"/>
                    <a:pt x="451" y="987"/>
                  </a:cubicBezTo>
                  <a:cubicBezTo>
                    <a:pt x="451" y="1037"/>
                    <a:pt x="493" y="1078"/>
                    <a:pt x="535" y="1078"/>
                  </a:cubicBezTo>
                  <a:cubicBezTo>
                    <a:pt x="585" y="1078"/>
                    <a:pt x="627" y="1037"/>
                    <a:pt x="627" y="987"/>
                  </a:cubicBezTo>
                  <a:cubicBezTo>
                    <a:pt x="627" y="945"/>
                    <a:pt x="585" y="903"/>
                    <a:pt x="535" y="903"/>
                  </a:cubicBezTo>
                  <a:close/>
                  <a:moveTo>
                    <a:pt x="535" y="175"/>
                  </a:moveTo>
                  <a:cubicBezTo>
                    <a:pt x="585" y="175"/>
                    <a:pt x="627" y="134"/>
                    <a:pt x="627" y="92"/>
                  </a:cubicBezTo>
                  <a:cubicBezTo>
                    <a:pt x="627" y="42"/>
                    <a:pt x="585" y="0"/>
                    <a:pt x="535" y="0"/>
                  </a:cubicBezTo>
                  <a:cubicBezTo>
                    <a:pt x="493" y="0"/>
                    <a:pt x="451" y="42"/>
                    <a:pt x="451" y="92"/>
                  </a:cubicBezTo>
                  <a:cubicBezTo>
                    <a:pt x="451" y="134"/>
                    <a:pt x="493" y="175"/>
                    <a:pt x="535" y="175"/>
                  </a:cubicBezTo>
                  <a:close/>
                  <a:moveTo>
                    <a:pt x="794" y="794"/>
                  </a:moveTo>
                  <a:cubicBezTo>
                    <a:pt x="760" y="828"/>
                    <a:pt x="760" y="886"/>
                    <a:pt x="794" y="920"/>
                  </a:cubicBezTo>
                  <a:cubicBezTo>
                    <a:pt x="827" y="953"/>
                    <a:pt x="886" y="953"/>
                    <a:pt x="919" y="920"/>
                  </a:cubicBezTo>
                  <a:cubicBezTo>
                    <a:pt x="953" y="886"/>
                    <a:pt x="953" y="828"/>
                    <a:pt x="919" y="794"/>
                  </a:cubicBezTo>
                  <a:cubicBezTo>
                    <a:pt x="886" y="761"/>
                    <a:pt x="827" y="761"/>
                    <a:pt x="794" y="794"/>
                  </a:cubicBezTo>
                  <a:close/>
                  <a:moveTo>
                    <a:pt x="284" y="284"/>
                  </a:moveTo>
                  <a:cubicBezTo>
                    <a:pt x="317" y="251"/>
                    <a:pt x="317" y="192"/>
                    <a:pt x="284" y="159"/>
                  </a:cubicBezTo>
                  <a:cubicBezTo>
                    <a:pt x="250" y="125"/>
                    <a:pt x="192" y="125"/>
                    <a:pt x="158" y="159"/>
                  </a:cubicBezTo>
                  <a:cubicBezTo>
                    <a:pt x="125" y="192"/>
                    <a:pt x="125" y="251"/>
                    <a:pt x="158" y="284"/>
                  </a:cubicBezTo>
                  <a:cubicBezTo>
                    <a:pt x="192" y="318"/>
                    <a:pt x="250" y="318"/>
                    <a:pt x="284" y="284"/>
                  </a:cubicBezTo>
                  <a:close/>
                  <a:moveTo>
                    <a:pt x="158" y="794"/>
                  </a:moveTo>
                  <a:cubicBezTo>
                    <a:pt x="125" y="828"/>
                    <a:pt x="125" y="886"/>
                    <a:pt x="158" y="920"/>
                  </a:cubicBezTo>
                  <a:cubicBezTo>
                    <a:pt x="192" y="953"/>
                    <a:pt x="250" y="953"/>
                    <a:pt x="284" y="920"/>
                  </a:cubicBezTo>
                  <a:cubicBezTo>
                    <a:pt x="317" y="886"/>
                    <a:pt x="317" y="828"/>
                    <a:pt x="284" y="794"/>
                  </a:cubicBezTo>
                  <a:cubicBezTo>
                    <a:pt x="250" y="761"/>
                    <a:pt x="192" y="761"/>
                    <a:pt x="158" y="794"/>
                  </a:cubicBezTo>
                  <a:close/>
                  <a:moveTo>
                    <a:pt x="919" y="284"/>
                  </a:moveTo>
                  <a:cubicBezTo>
                    <a:pt x="953" y="251"/>
                    <a:pt x="953" y="192"/>
                    <a:pt x="919" y="159"/>
                  </a:cubicBezTo>
                  <a:cubicBezTo>
                    <a:pt x="886" y="125"/>
                    <a:pt x="827" y="125"/>
                    <a:pt x="794" y="159"/>
                  </a:cubicBezTo>
                  <a:cubicBezTo>
                    <a:pt x="760" y="192"/>
                    <a:pt x="760" y="251"/>
                    <a:pt x="794" y="284"/>
                  </a:cubicBezTo>
                  <a:cubicBezTo>
                    <a:pt x="827" y="318"/>
                    <a:pt x="886" y="318"/>
                    <a:pt x="919" y="284"/>
                  </a:cubicBezTo>
                  <a:close/>
                  <a:moveTo>
                    <a:pt x="769" y="719"/>
                  </a:moveTo>
                  <a:cubicBezTo>
                    <a:pt x="693" y="635"/>
                    <a:pt x="693" y="635"/>
                    <a:pt x="693" y="635"/>
                  </a:cubicBezTo>
                  <a:cubicBezTo>
                    <a:pt x="710" y="610"/>
                    <a:pt x="719" y="585"/>
                    <a:pt x="719" y="552"/>
                  </a:cubicBezTo>
                  <a:cubicBezTo>
                    <a:pt x="836" y="552"/>
                    <a:pt x="836" y="552"/>
                    <a:pt x="836" y="552"/>
                  </a:cubicBezTo>
                  <a:cubicBezTo>
                    <a:pt x="852" y="552"/>
                    <a:pt x="861" y="543"/>
                    <a:pt x="861" y="527"/>
                  </a:cubicBezTo>
                  <a:cubicBezTo>
                    <a:pt x="861" y="510"/>
                    <a:pt x="852" y="493"/>
                    <a:pt x="836" y="493"/>
                  </a:cubicBezTo>
                  <a:cubicBezTo>
                    <a:pt x="719" y="493"/>
                    <a:pt x="719" y="493"/>
                    <a:pt x="719" y="493"/>
                  </a:cubicBezTo>
                  <a:cubicBezTo>
                    <a:pt x="710" y="468"/>
                    <a:pt x="693" y="443"/>
                    <a:pt x="677" y="426"/>
                  </a:cubicBezTo>
                  <a:cubicBezTo>
                    <a:pt x="769" y="334"/>
                    <a:pt x="769" y="334"/>
                    <a:pt x="769" y="334"/>
                  </a:cubicBezTo>
                  <a:cubicBezTo>
                    <a:pt x="777" y="326"/>
                    <a:pt x="777" y="309"/>
                    <a:pt x="769" y="293"/>
                  </a:cubicBezTo>
                  <a:cubicBezTo>
                    <a:pt x="760" y="284"/>
                    <a:pt x="735" y="284"/>
                    <a:pt x="727" y="293"/>
                  </a:cubicBezTo>
                  <a:cubicBezTo>
                    <a:pt x="635" y="385"/>
                    <a:pt x="635" y="385"/>
                    <a:pt x="635" y="385"/>
                  </a:cubicBezTo>
                  <a:cubicBezTo>
                    <a:pt x="618" y="368"/>
                    <a:pt x="593" y="360"/>
                    <a:pt x="568" y="360"/>
                  </a:cubicBezTo>
                  <a:cubicBezTo>
                    <a:pt x="568" y="226"/>
                    <a:pt x="568" y="226"/>
                    <a:pt x="568" y="226"/>
                  </a:cubicBezTo>
                  <a:cubicBezTo>
                    <a:pt x="568" y="217"/>
                    <a:pt x="551" y="201"/>
                    <a:pt x="535" y="201"/>
                  </a:cubicBezTo>
                  <a:cubicBezTo>
                    <a:pt x="526" y="201"/>
                    <a:pt x="510" y="217"/>
                    <a:pt x="510" y="226"/>
                  </a:cubicBezTo>
                  <a:cubicBezTo>
                    <a:pt x="510" y="360"/>
                    <a:pt x="510" y="360"/>
                    <a:pt x="510" y="360"/>
                  </a:cubicBezTo>
                  <a:cubicBezTo>
                    <a:pt x="484" y="360"/>
                    <a:pt x="459" y="368"/>
                    <a:pt x="434" y="385"/>
                  </a:cubicBezTo>
                  <a:cubicBezTo>
                    <a:pt x="351" y="293"/>
                    <a:pt x="351" y="293"/>
                    <a:pt x="351" y="293"/>
                  </a:cubicBezTo>
                  <a:cubicBezTo>
                    <a:pt x="334" y="284"/>
                    <a:pt x="317" y="284"/>
                    <a:pt x="309" y="293"/>
                  </a:cubicBezTo>
                  <a:cubicBezTo>
                    <a:pt x="301" y="309"/>
                    <a:pt x="301" y="326"/>
                    <a:pt x="309" y="334"/>
                  </a:cubicBezTo>
                  <a:cubicBezTo>
                    <a:pt x="392" y="426"/>
                    <a:pt x="392" y="426"/>
                    <a:pt x="392" y="426"/>
                  </a:cubicBezTo>
                  <a:cubicBezTo>
                    <a:pt x="376" y="443"/>
                    <a:pt x="368" y="468"/>
                    <a:pt x="359" y="493"/>
                  </a:cubicBezTo>
                  <a:cubicBezTo>
                    <a:pt x="242" y="493"/>
                    <a:pt x="242" y="493"/>
                    <a:pt x="242" y="493"/>
                  </a:cubicBezTo>
                  <a:cubicBezTo>
                    <a:pt x="225" y="493"/>
                    <a:pt x="217" y="510"/>
                    <a:pt x="217" y="527"/>
                  </a:cubicBezTo>
                  <a:cubicBezTo>
                    <a:pt x="217" y="543"/>
                    <a:pt x="225" y="552"/>
                    <a:pt x="242" y="552"/>
                  </a:cubicBezTo>
                  <a:cubicBezTo>
                    <a:pt x="359" y="552"/>
                    <a:pt x="359" y="552"/>
                    <a:pt x="359" y="552"/>
                  </a:cubicBezTo>
                  <a:cubicBezTo>
                    <a:pt x="359" y="585"/>
                    <a:pt x="368" y="610"/>
                    <a:pt x="384" y="635"/>
                  </a:cubicBezTo>
                  <a:cubicBezTo>
                    <a:pt x="309" y="719"/>
                    <a:pt x="309" y="719"/>
                    <a:pt x="309" y="719"/>
                  </a:cubicBezTo>
                  <a:cubicBezTo>
                    <a:pt x="301" y="727"/>
                    <a:pt x="301" y="744"/>
                    <a:pt x="309" y="753"/>
                  </a:cubicBezTo>
                  <a:cubicBezTo>
                    <a:pt x="317" y="761"/>
                    <a:pt x="317" y="761"/>
                    <a:pt x="326" y="761"/>
                  </a:cubicBezTo>
                  <a:cubicBezTo>
                    <a:pt x="334" y="761"/>
                    <a:pt x="342" y="761"/>
                    <a:pt x="351" y="753"/>
                  </a:cubicBezTo>
                  <a:cubicBezTo>
                    <a:pt x="426" y="677"/>
                    <a:pt x="426" y="677"/>
                    <a:pt x="426" y="677"/>
                  </a:cubicBezTo>
                  <a:cubicBezTo>
                    <a:pt x="443" y="702"/>
                    <a:pt x="476" y="719"/>
                    <a:pt x="510" y="719"/>
                  </a:cubicBezTo>
                  <a:cubicBezTo>
                    <a:pt x="510" y="819"/>
                    <a:pt x="510" y="819"/>
                    <a:pt x="510" y="819"/>
                  </a:cubicBezTo>
                  <a:cubicBezTo>
                    <a:pt x="510" y="836"/>
                    <a:pt x="526" y="853"/>
                    <a:pt x="535" y="853"/>
                  </a:cubicBezTo>
                  <a:cubicBezTo>
                    <a:pt x="551" y="853"/>
                    <a:pt x="568" y="836"/>
                    <a:pt x="568" y="819"/>
                  </a:cubicBezTo>
                  <a:cubicBezTo>
                    <a:pt x="568" y="719"/>
                    <a:pt x="568" y="719"/>
                    <a:pt x="568" y="719"/>
                  </a:cubicBezTo>
                  <a:cubicBezTo>
                    <a:pt x="602" y="719"/>
                    <a:pt x="627" y="702"/>
                    <a:pt x="652" y="677"/>
                  </a:cubicBezTo>
                  <a:cubicBezTo>
                    <a:pt x="727" y="753"/>
                    <a:pt x="727" y="753"/>
                    <a:pt x="727" y="753"/>
                  </a:cubicBezTo>
                  <a:cubicBezTo>
                    <a:pt x="735" y="761"/>
                    <a:pt x="744" y="761"/>
                    <a:pt x="744" y="761"/>
                  </a:cubicBezTo>
                  <a:cubicBezTo>
                    <a:pt x="752" y="761"/>
                    <a:pt x="760" y="761"/>
                    <a:pt x="769" y="753"/>
                  </a:cubicBezTo>
                  <a:cubicBezTo>
                    <a:pt x="777" y="744"/>
                    <a:pt x="777" y="727"/>
                    <a:pt x="769" y="719"/>
                  </a:cubicBezTo>
                  <a:close/>
                  <a:moveTo>
                    <a:pt x="769" y="719"/>
                  </a:moveTo>
                  <a:lnTo>
                    <a:pt x="769" y="719"/>
                  </a:lnTo>
                  <a:close/>
                </a:path>
              </a:pathLst>
            </a:custGeom>
            <a:solidFill>
              <a:schemeClr val="bg1"/>
            </a:solidFill>
            <a:ln>
              <a:noFill/>
            </a:ln>
            <a:effectLst/>
            <a:extLst/>
          </p:spPr>
          <p:txBody>
            <a:bodyPr wrap="none" lIns="243785" tIns="121892" rIns="243785" bIns="121892" anchor="ctr"/>
            <a:lstStyle/>
            <a:p>
              <a:pPr>
                <a:defRPr/>
              </a:pPr>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70" name="淘宝网Chenying0907出品 69"/>
          <p:cNvGrpSpPr/>
          <p:nvPr/>
        </p:nvGrpSpPr>
        <p:grpSpPr>
          <a:xfrm>
            <a:off x="9119784" y="1237448"/>
            <a:ext cx="648625" cy="642901"/>
            <a:chOff x="18631436" y="3361320"/>
            <a:chExt cx="1382747" cy="1379295"/>
          </a:xfrm>
        </p:grpSpPr>
        <p:sp>
          <p:nvSpPr>
            <p:cNvPr id="71" name="Oval 23"/>
            <p:cNvSpPr/>
            <p:nvPr/>
          </p:nvSpPr>
          <p:spPr bwMode="auto">
            <a:xfrm>
              <a:off x="18631436" y="3361320"/>
              <a:ext cx="1382747" cy="1379295"/>
            </a:xfrm>
            <a:prstGeom prst="ellipse">
              <a:avLst/>
            </a:pr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淘宝网Chenying0907出品 107"/>
            <p:cNvSpPr>
              <a:spLocks noChangeArrowheads="1"/>
            </p:cNvSpPr>
            <p:nvPr/>
          </p:nvSpPr>
          <p:spPr bwMode="auto">
            <a:xfrm>
              <a:off x="18949495" y="3509903"/>
              <a:ext cx="748036" cy="900568"/>
            </a:xfrm>
            <a:custGeom>
              <a:avLst/>
              <a:gdLst>
                <a:gd name="T0" fmla="*/ 710 w 736"/>
                <a:gd name="T1" fmla="*/ 435 h 888"/>
                <a:gd name="T2" fmla="*/ 117 w 736"/>
                <a:gd name="T3" fmla="*/ 435 h 888"/>
                <a:gd name="T4" fmla="*/ 133 w 736"/>
                <a:gd name="T5" fmla="*/ 419 h 888"/>
                <a:gd name="T6" fmla="*/ 610 w 736"/>
                <a:gd name="T7" fmla="*/ 134 h 888"/>
                <a:gd name="T8" fmla="*/ 618 w 736"/>
                <a:gd name="T9" fmla="*/ 92 h 888"/>
                <a:gd name="T10" fmla="*/ 593 w 736"/>
                <a:gd name="T11" fmla="*/ 26 h 888"/>
                <a:gd name="T12" fmla="*/ 551 w 736"/>
                <a:gd name="T13" fmla="*/ 9 h 888"/>
                <a:gd name="T14" fmla="*/ 16 w 736"/>
                <a:gd name="T15" fmla="*/ 335 h 888"/>
                <a:gd name="T16" fmla="*/ 8 w 736"/>
                <a:gd name="T17" fmla="*/ 377 h 888"/>
                <a:gd name="T18" fmla="*/ 58 w 736"/>
                <a:gd name="T19" fmla="*/ 435 h 888"/>
                <a:gd name="T20" fmla="*/ 58 w 736"/>
                <a:gd name="T21" fmla="*/ 862 h 888"/>
                <a:gd name="T22" fmla="*/ 83 w 736"/>
                <a:gd name="T23" fmla="*/ 887 h 888"/>
                <a:gd name="T24" fmla="*/ 710 w 736"/>
                <a:gd name="T25" fmla="*/ 887 h 888"/>
                <a:gd name="T26" fmla="*/ 735 w 736"/>
                <a:gd name="T27" fmla="*/ 862 h 888"/>
                <a:gd name="T28" fmla="*/ 735 w 736"/>
                <a:gd name="T29" fmla="*/ 460 h 888"/>
                <a:gd name="T30" fmla="*/ 710 w 736"/>
                <a:gd name="T31" fmla="*/ 435 h 888"/>
                <a:gd name="T32" fmla="*/ 501 w 736"/>
                <a:gd name="T33" fmla="*/ 452 h 888"/>
                <a:gd name="T34" fmla="*/ 418 w 736"/>
                <a:gd name="T35" fmla="*/ 536 h 888"/>
                <a:gd name="T36" fmla="*/ 300 w 736"/>
                <a:gd name="T37" fmla="*/ 536 h 888"/>
                <a:gd name="T38" fmla="*/ 393 w 736"/>
                <a:gd name="T39" fmla="*/ 452 h 888"/>
                <a:gd name="T40" fmla="*/ 501 w 736"/>
                <a:gd name="T41" fmla="*/ 452 h 888"/>
                <a:gd name="T42" fmla="*/ 468 w 736"/>
                <a:gd name="T43" fmla="*/ 92 h 888"/>
                <a:gd name="T44" fmla="*/ 568 w 736"/>
                <a:gd name="T45" fmla="*/ 26 h 888"/>
                <a:gd name="T46" fmla="*/ 551 w 736"/>
                <a:gd name="T47" fmla="*/ 118 h 888"/>
                <a:gd name="T48" fmla="*/ 451 w 736"/>
                <a:gd name="T49" fmla="*/ 185 h 888"/>
                <a:gd name="T50" fmla="*/ 468 w 736"/>
                <a:gd name="T51" fmla="*/ 92 h 888"/>
                <a:gd name="T52" fmla="*/ 292 w 736"/>
                <a:gd name="T53" fmla="*/ 201 h 888"/>
                <a:gd name="T54" fmla="*/ 393 w 736"/>
                <a:gd name="T55" fmla="*/ 134 h 888"/>
                <a:gd name="T56" fmla="*/ 376 w 736"/>
                <a:gd name="T57" fmla="*/ 235 h 888"/>
                <a:gd name="T58" fmla="*/ 267 w 736"/>
                <a:gd name="T59" fmla="*/ 293 h 888"/>
                <a:gd name="T60" fmla="*/ 292 w 736"/>
                <a:gd name="T61" fmla="*/ 201 h 888"/>
                <a:gd name="T62" fmla="*/ 83 w 736"/>
                <a:gd name="T63" fmla="*/ 410 h 888"/>
                <a:gd name="T64" fmla="*/ 100 w 736"/>
                <a:gd name="T65" fmla="*/ 318 h 888"/>
                <a:gd name="T66" fmla="*/ 200 w 736"/>
                <a:gd name="T67" fmla="*/ 251 h 888"/>
                <a:gd name="T68" fmla="*/ 184 w 736"/>
                <a:gd name="T69" fmla="*/ 343 h 888"/>
                <a:gd name="T70" fmla="*/ 83 w 736"/>
                <a:gd name="T71" fmla="*/ 410 h 888"/>
                <a:gd name="T72" fmla="*/ 192 w 736"/>
                <a:gd name="T73" fmla="*/ 452 h 888"/>
                <a:gd name="T74" fmla="*/ 300 w 736"/>
                <a:gd name="T75" fmla="*/ 452 h 888"/>
                <a:gd name="T76" fmla="*/ 217 w 736"/>
                <a:gd name="T77" fmla="*/ 536 h 888"/>
                <a:gd name="T78" fmla="*/ 108 w 736"/>
                <a:gd name="T79" fmla="*/ 536 h 888"/>
                <a:gd name="T80" fmla="*/ 192 w 736"/>
                <a:gd name="T81" fmla="*/ 452 h 888"/>
                <a:gd name="T82" fmla="*/ 694 w 736"/>
                <a:gd name="T83" fmla="*/ 853 h 888"/>
                <a:gd name="T84" fmla="*/ 108 w 736"/>
                <a:gd name="T85" fmla="*/ 853 h 888"/>
                <a:gd name="T86" fmla="*/ 108 w 736"/>
                <a:gd name="T87" fmla="*/ 586 h 888"/>
                <a:gd name="T88" fmla="*/ 694 w 736"/>
                <a:gd name="T89" fmla="*/ 586 h 888"/>
                <a:gd name="T90" fmla="*/ 694 w 736"/>
                <a:gd name="T91" fmla="*/ 853 h 888"/>
                <a:gd name="T92" fmla="*/ 618 w 736"/>
                <a:gd name="T93" fmla="*/ 536 h 888"/>
                <a:gd name="T94" fmla="*/ 501 w 736"/>
                <a:gd name="T95" fmla="*/ 536 h 888"/>
                <a:gd name="T96" fmla="*/ 585 w 736"/>
                <a:gd name="T97" fmla="*/ 452 h 888"/>
                <a:gd name="T98" fmla="*/ 702 w 736"/>
                <a:gd name="T99" fmla="*/ 452 h 888"/>
                <a:gd name="T100" fmla="*/ 618 w 736"/>
                <a:gd name="T101" fmla="*/ 536 h 888"/>
                <a:gd name="T102" fmla="*/ 618 w 736"/>
                <a:gd name="T103" fmla="*/ 536 h 888"/>
                <a:gd name="T104" fmla="*/ 618 w 736"/>
                <a:gd name="T105" fmla="*/ 536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36" h="888">
                  <a:moveTo>
                    <a:pt x="710" y="435"/>
                  </a:moveTo>
                  <a:cubicBezTo>
                    <a:pt x="117" y="435"/>
                    <a:pt x="117" y="435"/>
                    <a:pt x="117" y="435"/>
                  </a:cubicBezTo>
                  <a:cubicBezTo>
                    <a:pt x="133" y="419"/>
                    <a:pt x="133" y="419"/>
                    <a:pt x="133" y="419"/>
                  </a:cubicBezTo>
                  <a:cubicBezTo>
                    <a:pt x="284" y="335"/>
                    <a:pt x="610" y="134"/>
                    <a:pt x="610" y="134"/>
                  </a:cubicBezTo>
                  <a:cubicBezTo>
                    <a:pt x="627" y="126"/>
                    <a:pt x="627" y="109"/>
                    <a:pt x="618" y="92"/>
                  </a:cubicBezTo>
                  <a:cubicBezTo>
                    <a:pt x="593" y="26"/>
                    <a:pt x="593" y="26"/>
                    <a:pt x="593" y="26"/>
                  </a:cubicBezTo>
                  <a:cubicBezTo>
                    <a:pt x="585" y="9"/>
                    <a:pt x="568" y="0"/>
                    <a:pt x="551" y="9"/>
                  </a:cubicBezTo>
                  <a:cubicBezTo>
                    <a:pt x="16" y="335"/>
                    <a:pt x="16" y="335"/>
                    <a:pt x="16" y="335"/>
                  </a:cubicBezTo>
                  <a:cubicBezTo>
                    <a:pt x="8" y="343"/>
                    <a:pt x="0" y="360"/>
                    <a:pt x="8" y="377"/>
                  </a:cubicBezTo>
                  <a:cubicBezTo>
                    <a:pt x="58" y="435"/>
                    <a:pt x="58" y="435"/>
                    <a:pt x="58" y="435"/>
                  </a:cubicBezTo>
                  <a:cubicBezTo>
                    <a:pt x="58" y="862"/>
                    <a:pt x="58" y="862"/>
                    <a:pt x="58" y="862"/>
                  </a:cubicBezTo>
                  <a:cubicBezTo>
                    <a:pt x="58" y="878"/>
                    <a:pt x="75" y="887"/>
                    <a:pt x="83" y="887"/>
                  </a:cubicBezTo>
                  <a:cubicBezTo>
                    <a:pt x="710" y="887"/>
                    <a:pt x="710" y="887"/>
                    <a:pt x="710" y="887"/>
                  </a:cubicBezTo>
                  <a:cubicBezTo>
                    <a:pt x="727" y="887"/>
                    <a:pt x="735" y="878"/>
                    <a:pt x="735" y="862"/>
                  </a:cubicBezTo>
                  <a:cubicBezTo>
                    <a:pt x="735" y="460"/>
                    <a:pt x="735" y="460"/>
                    <a:pt x="735" y="460"/>
                  </a:cubicBezTo>
                  <a:cubicBezTo>
                    <a:pt x="735" y="443"/>
                    <a:pt x="727" y="435"/>
                    <a:pt x="710" y="435"/>
                  </a:cubicBezTo>
                  <a:close/>
                  <a:moveTo>
                    <a:pt x="501" y="452"/>
                  </a:moveTo>
                  <a:cubicBezTo>
                    <a:pt x="418" y="536"/>
                    <a:pt x="418" y="536"/>
                    <a:pt x="418" y="536"/>
                  </a:cubicBezTo>
                  <a:cubicBezTo>
                    <a:pt x="300" y="536"/>
                    <a:pt x="300" y="536"/>
                    <a:pt x="300" y="536"/>
                  </a:cubicBezTo>
                  <a:cubicBezTo>
                    <a:pt x="393" y="452"/>
                    <a:pt x="393" y="452"/>
                    <a:pt x="393" y="452"/>
                  </a:cubicBezTo>
                  <a:lnTo>
                    <a:pt x="501" y="452"/>
                  </a:lnTo>
                  <a:close/>
                  <a:moveTo>
                    <a:pt x="468" y="92"/>
                  </a:moveTo>
                  <a:cubicBezTo>
                    <a:pt x="568" y="26"/>
                    <a:pt x="568" y="26"/>
                    <a:pt x="568" y="26"/>
                  </a:cubicBezTo>
                  <a:cubicBezTo>
                    <a:pt x="551" y="118"/>
                    <a:pt x="551" y="118"/>
                    <a:pt x="551" y="118"/>
                  </a:cubicBezTo>
                  <a:cubicBezTo>
                    <a:pt x="451" y="185"/>
                    <a:pt x="451" y="185"/>
                    <a:pt x="451" y="185"/>
                  </a:cubicBezTo>
                  <a:lnTo>
                    <a:pt x="468" y="92"/>
                  </a:lnTo>
                  <a:close/>
                  <a:moveTo>
                    <a:pt x="292" y="201"/>
                  </a:moveTo>
                  <a:cubicBezTo>
                    <a:pt x="393" y="134"/>
                    <a:pt x="393" y="134"/>
                    <a:pt x="393" y="134"/>
                  </a:cubicBezTo>
                  <a:cubicBezTo>
                    <a:pt x="376" y="235"/>
                    <a:pt x="376" y="235"/>
                    <a:pt x="376" y="235"/>
                  </a:cubicBezTo>
                  <a:cubicBezTo>
                    <a:pt x="267" y="293"/>
                    <a:pt x="267" y="293"/>
                    <a:pt x="267" y="293"/>
                  </a:cubicBezTo>
                  <a:lnTo>
                    <a:pt x="292" y="201"/>
                  </a:lnTo>
                  <a:close/>
                  <a:moveTo>
                    <a:pt x="83" y="410"/>
                  </a:moveTo>
                  <a:cubicBezTo>
                    <a:pt x="100" y="318"/>
                    <a:pt x="100" y="318"/>
                    <a:pt x="100" y="318"/>
                  </a:cubicBezTo>
                  <a:cubicBezTo>
                    <a:pt x="200" y="251"/>
                    <a:pt x="200" y="251"/>
                    <a:pt x="200" y="251"/>
                  </a:cubicBezTo>
                  <a:cubicBezTo>
                    <a:pt x="184" y="343"/>
                    <a:pt x="184" y="343"/>
                    <a:pt x="184" y="343"/>
                  </a:cubicBezTo>
                  <a:lnTo>
                    <a:pt x="83" y="410"/>
                  </a:lnTo>
                  <a:close/>
                  <a:moveTo>
                    <a:pt x="192" y="452"/>
                  </a:moveTo>
                  <a:cubicBezTo>
                    <a:pt x="300" y="452"/>
                    <a:pt x="300" y="452"/>
                    <a:pt x="300" y="452"/>
                  </a:cubicBezTo>
                  <a:cubicBezTo>
                    <a:pt x="217" y="536"/>
                    <a:pt x="217" y="536"/>
                    <a:pt x="217" y="536"/>
                  </a:cubicBezTo>
                  <a:cubicBezTo>
                    <a:pt x="108" y="536"/>
                    <a:pt x="108" y="536"/>
                    <a:pt x="108" y="536"/>
                  </a:cubicBezTo>
                  <a:lnTo>
                    <a:pt x="192" y="452"/>
                  </a:lnTo>
                  <a:close/>
                  <a:moveTo>
                    <a:pt x="694" y="853"/>
                  </a:moveTo>
                  <a:cubicBezTo>
                    <a:pt x="108" y="853"/>
                    <a:pt x="108" y="853"/>
                    <a:pt x="108" y="853"/>
                  </a:cubicBezTo>
                  <a:cubicBezTo>
                    <a:pt x="108" y="586"/>
                    <a:pt x="108" y="586"/>
                    <a:pt x="108" y="586"/>
                  </a:cubicBezTo>
                  <a:cubicBezTo>
                    <a:pt x="694" y="586"/>
                    <a:pt x="694" y="586"/>
                    <a:pt x="694" y="586"/>
                  </a:cubicBezTo>
                  <a:lnTo>
                    <a:pt x="694" y="853"/>
                  </a:lnTo>
                  <a:close/>
                  <a:moveTo>
                    <a:pt x="618" y="536"/>
                  </a:moveTo>
                  <a:cubicBezTo>
                    <a:pt x="501" y="536"/>
                    <a:pt x="501" y="536"/>
                    <a:pt x="501" y="536"/>
                  </a:cubicBezTo>
                  <a:cubicBezTo>
                    <a:pt x="585" y="452"/>
                    <a:pt x="585" y="452"/>
                    <a:pt x="585" y="452"/>
                  </a:cubicBezTo>
                  <a:cubicBezTo>
                    <a:pt x="702" y="452"/>
                    <a:pt x="702" y="452"/>
                    <a:pt x="702" y="452"/>
                  </a:cubicBezTo>
                  <a:lnTo>
                    <a:pt x="618" y="536"/>
                  </a:lnTo>
                  <a:close/>
                  <a:moveTo>
                    <a:pt x="618" y="536"/>
                  </a:moveTo>
                  <a:lnTo>
                    <a:pt x="618" y="536"/>
                  </a:lnTo>
                  <a:close/>
                </a:path>
              </a:pathLst>
            </a:custGeom>
            <a:solidFill>
              <a:schemeClr val="bg1"/>
            </a:solidFill>
            <a:ln>
              <a:noFill/>
            </a:ln>
            <a:effectLst/>
            <a:extLst/>
          </p:spPr>
          <p:txBody>
            <a:bodyPr wrap="none" lIns="243785" tIns="121892" rIns="243785" bIns="121892" anchor="ctr"/>
            <a:lstStyle/>
            <a:p>
              <a:pPr>
                <a:defRPr/>
              </a:pPr>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73" name="淘宝网Chenying0907出品 72"/>
          <p:cNvGrpSpPr/>
          <p:nvPr/>
        </p:nvGrpSpPr>
        <p:grpSpPr>
          <a:xfrm>
            <a:off x="6491105" y="3221852"/>
            <a:ext cx="403828" cy="401369"/>
            <a:chOff x="13728351" y="7951233"/>
            <a:chExt cx="860884" cy="861108"/>
          </a:xfrm>
        </p:grpSpPr>
        <p:sp>
          <p:nvSpPr>
            <p:cNvPr id="74" name="Oval 14"/>
            <p:cNvSpPr/>
            <p:nvPr/>
          </p:nvSpPr>
          <p:spPr>
            <a:xfrm>
              <a:off x="13728351" y="7951233"/>
              <a:ext cx="860884" cy="861108"/>
            </a:xfrm>
            <a:prstGeom prst="ellipse">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lIns="243785" tIns="121892" rIns="243785" bIns="121892" anchor="ctr"/>
            <a:lstStyle/>
            <a:p>
              <a:pPr algn="ctr">
                <a:defRPr/>
              </a:pPr>
              <a:endParaRPr lang="en-US" sz="12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淘宝网Chenying0907出品 298"/>
            <p:cNvSpPr>
              <a:spLocks noChangeArrowheads="1"/>
            </p:cNvSpPr>
            <p:nvPr/>
          </p:nvSpPr>
          <p:spPr bwMode="auto">
            <a:xfrm>
              <a:off x="13935456" y="8130771"/>
              <a:ext cx="446663" cy="446779"/>
            </a:xfrm>
            <a:custGeom>
              <a:avLst/>
              <a:gdLst>
                <a:gd name="T0" fmla="*/ 852 w 1606"/>
                <a:gd name="T1" fmla="*/ 0 h 1607"/>
                <a:gd name="T2" fmla="*/ 0 w 1606"/>
                <a:gd name="T3" fmla="*/ 753 h 1607"/>
                <a:gd name="T4" fmla="*/ 752 w 1606"/>
                <a:gd name="T5" fmla="*/ 1606 h 1607"/>
                <a:gd name="T6" fmla="*/ 1605 w 1606"/>
                <a:gd name="T7" fmla="*/ 853 h 1607"/>
                <a:gd name="T8" fmla="*/ 501 w 1606"/>
                <a:gd name="T9" fmla="*/ 176 h 1607"/>
                <a:gd name="T10" fmla="*/ 217 w 1606"/>
                <a:gd name="T11" fmla="*/ 427 h 1607"/>
                <a:gd name="T12" fmla="*/ 158 w 1606"/>
                <a:gd name="T13" fmla="*/ 535 h 1607"/>
                <a:gd name="T14" fmla="*/ 317 w 1606"/>
                <a:gd name="T15" fmla="*/ 753 h 1607"/>
                <a:gd name="T16" fmla="*/ 158 w 1606"/>
                <a:gd name="T17" fmla="*/ 535 h 1607"/>
                <a:gd name="T18" fmla="*/ 317 w 1606"/>
                <a:gd name="T19" fmla="*/ 853 h 1607"/>
                <a:gd name="T20" fmla="*/ 158 w 1606"/>
                <a:gd name="T21" fmla="*/ 1071 h 1607"/>
                <a:gd name="T22" fmla="*/ 217 w 1606"/>
                <a:gd name="T23" fmla="*/ 1179 h 1607"/>
                <a:gd name="T24" fmla="*/ 501 w 1606"/>
                <a:gd name="T25" fmla="*/ 1430 h 1607"/>
                <a:gd name="T26" fmla="*/ 752 w 1606"/>
                <a:gd name="T27" fmla="*/ 1497 h 1607"/>
                <a:gd name="T28" fmla="*/ 752 w 1606"/>
                <a:gd name="T29" fmla="*/ 1179 h 1607"/>
                <a:gd name="T30" fmla="*/ 752 w 1606"/>
                <a:gd name="T31" fmla="*/ 1071 h 1607"/>
                <a:gd name="T32" fmla="*/ 426 w 1606"/>
                <a:gd name="T33" fmla="*/ 853 h 1607"/>
                <a:gd name="T34" fmla="*/ 752 w 1606"/>
                <a:gd name="T35" fmla="*/ 1071 h 1607"/>
                <a:gd name="T36" fmla="*/ 426 w 1606"/>
                <a:gd name="T37" fmla="*/ 753 h 1607"/>
                <a:gd name="T38" fmla="*/ 752 w 1606"/>
                <a:gd name="T39" fmla="*/ 535 h 1607"/>
                <a:gd name="T40" fmla="*/ 752 w 1606"/>
                <a:gd name="T41" fmla="*/ 427 h 1607"/>
                <a:gd name="T42" fmla="*/ 752 w 1606"/>
                <a:gd name="T43" fmla="*/ 109 h 1607"/>
                <a:gd name="T44" fmla="*/ 1387 w 1606"/>
                <a:gd name="T45" fmla="*/ 427 h 1607"/>
                <a:gd name="T46" fmla="*/ 1103 w 1606"/>
                <a:gd name="T47" fmla="*/ 176 h 1607"/>
                <a:gd name="T48" fmla="*/ 852 w 1606"/>
                <a:gd name="T49" fmla="*/ 109 h 1607"/>
                <a:gd name="T50" fmla="*/ 852 w 1606"/>
                <a:gd name="T51" fmla="*/ 427 h 1607"/>
                <a:gd name="T52" fmla="*/ 852 w 1606"/>
                <a:gd name="T53" fmla="*/ 535 h 1607"/>
                <a:gd name="T54" fmla="*/ 1178 w 1606"/>
                <a:gd name="T55" fmla="*/ 753 h 1607"/>
                <a:gd name="T56" fmla="*/ 852 w 1606"/>
                <a:gd name="T57" fmla="*/ 535 h 1607"/>
                <a:gd name="T58" fmla="*/ 1178 w 1606"/>
                <a:gd name="T59" fmla="*/ 853 h 1607"/>
                <a:gd name="T60" fmla="*/ 852 w 1606"/>
                <a:gd name="T61" fmla="*/ 1071 h 1607"/>
                <a:gd name="T62" fmla="*/ 852 w 1606"/>
                <a:gd name="T63" fmla="*/ 1497 h 1607"/>
                <a:gd name="T64" fmla="*/ 1120 w 1606"/>
                <a:gd name="T65" fmla="*/ 1179 h 1607"/>
                <a:gd name="T66" fmla="*/ 1103 w 1606"/>
                <a:gd name="T67" fmla="*/ 1430 h 1607"/>
                <a:gd name="T68" fmla="*/ 1387 w 1606"/>
                <a:gd name="T69" fmla="*/ 1179 h 1607"/>
                <a:gd name="T70" fmla="*/ 1446 w 1606"/>
                <a:gd name="T71" fmla="*/ 1071 h 1607"/>
                <a:gd name="T72" fmla="*/ 1287 w 1606"/>
                <a:gd name="T73" fmla="*/ 853 h 1607"/>
                <a:gd name="T74" fmla="*/ 1446 w 1606"/>
                <a:gd name="T75" fmla="*/ 1071 h 1607"/>
                <a:gd name="T76" fmla="*/ 1254 w 1606"/>
                <a:gd name="T77" fmla="*/ 535 h 1607"/>
                <a:gd name="T78" fmla="*/ 1496 w 1606"/>
                <a:gd name="T79" fmla="*/ 753 h 1607"/>
                <a:gd name="T80" fmla="*/ 1287 w 1606"/>
                <a:gd name="T81" fmla="*/ 753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6" h="1607">
                  <a:moveTo>
                    <a:pt x="1605" y="753"/>
                  </a:moveTo>
                  <a:cubicBezTo>
                    <a:pt x="1580" y="352"/>
                    <a:pt x="1254" y="26"/>
                    <a:pt x="852" y="0"/>
                  </a:cubicBezTo>
                  <a:cubicBezTo>
                    <a:pt x="752" y="0"/>
                    <a:pt x="752" y="0"/>
                    <a:pt x="752" y="0"/>
                  </a:cubicBezTo>
                  <a:cubicBezTo>
                    <a:pt x="351" y="26"/>
                    <a:pt x="25" y="352"/>
                    <a:pt x="0" y="753"/>
                  </a:cubicBezTo>
                  <a:cubicBezTo>
                    <a:pt x="0" y="853"/>
                    <a:pt x="0" y="853"/>
                    <a:pt x="0" y="853"/>
                  </a:cubicBezTo>
                  <a:cubicBezTo>
                    <a:pt x="25" y="1255"/>
                    <a:pt x="351" y="1581"/>
                    <a:pt x="752" y="1606"/>
                  </a:cubicBezTo>
                  <a:cubicBezTo>
                    <a:pt x="852" y="1606"/>
                    <a:pt x="852" y="1606"/>
                    <a:pt x="852" y="1606"/>
                  </a:cubicBezTo>
                  <a:cubicBezTo>
                    <a:pt x="1254" y="1581"/>
                    <a:pt x="1580" y="1255"/>
                    <a:pt x="1605" y="853"/>
                  </a:cubicBezTo>
                  <a:cubicBezTo>
                    <a:pt x="1605" y="753"/>
                    <a:pt x="1605" y="753"/>
                    <a:pt x="1605" y="753"/>
                  </a:cubicBezTo>
                  <a:close/>
                  <a:moveTo>
                    <a:pt x="501" y="176"/>
                  </a:moveTo>
                  <a:cubicBezTo>
                    <a:pt x="451" y="243"/>
                    <a:pt x="409" y="327"/>
                    <a:pt x="376" y="427"/>
                  </a:cubicBezTo>
                  <a:cubicBezTo>
                    <a:pt x="217" y="427"/>
                    <a:pt x="217" y="427"/>
                    <a:pt x="217" y="427"/>
                  </a:cubicBezTo>
                  <a:cubicBezTo>
                    <a:pt x="284" y="318"/>
                    <a:pt x="384" y="226"/>
                    <a:pt x="501" y="176"/>
                  </a:cubicBezTo>
                  <a:close/>
                  <a:moveTo>
                    <a:pt x="158" y="535"/>
                  </a:moveTo>
                  <a:cubicBezTo>
                    <a:pt x="351" y="535"/>
                    <a:pt x="351" y="535"/>
                    <a:pt x="351" y="535"/>
                  </a:cubicBezTo>
                  <a:cubicBezTo>
                    <a:pt x="334" y="602"/>
                    <a:pt x="326" y="678"/>
                    <a:pt x="317" y="753"/>
                  </a:cubicBezTo>
                  <a:cubicBezTo>
                    <a:pt x="108" y="753"/>
                    <a:pt x="108" y="753"/>
                    <a:pt x="108" y="753"/>
                  </a:cubicBezTo>
                  <a:cubicBezTo>
                    <a:pt x="108" y="678"/>
                    <a:pt x="133" y="602"/>
                    <a:pt x="158" y="535"/>
                  </a:cubicBezTo>
                  <a:close/>
                  <a:moveTo>
                    <a:pt x="108" y="853"/>
                  </a:moveTo>
                  <a:cubicBezTo>
                    <a:pt x="317" y="853"/>
                    <a:pt x="317" y="853"/>
                    <a:pt x="317" y="853"/>
                  </a:cubicBezTo>
                  <a:cubicBezTo>
                    <a:pt x="326" y="929"/>
                    <a:pt x="334" y="1004"/>
                    <a:pt x="351" y="1071"/>
                  </a:cubicBezTo>
                  <a:cubicBezTo>
                    <a:pt x="158" y="1071"/>
                    <a:pt x="158" y="1071"/>
                    <a:pt x="158" y="1071"/>
                  </a:cubicBezTo>
                  <a:cubicBezTo>
                    <a:pt x="133" y="1004"/>
                    <a:pt x="108" y="929"/>
                    <a:pt x="108" y="853"/>
                  </a:cubicBezTo>
                  <a:close/>
                  <a:moveTo>
                    <a:pt x="217" y="1179"/>
                  </a:moveTo>
                  <a:cubicBezTo>
                    <a:pt x="376" y="1179"/>
                    <a:pt x="376" y="1179"/>
                    <a:pt x="376" y="1179"/>
                  </a:cubicBezTo>
                  <a:cubicBezTo>
                    <a:pt x="409" y="1280"/>
                    <a:pt x="451" y="1363"/>
                    <a:pt x="501" y="1430"/>
                  </a:cubicBezTo>
                  <a:cubicBezTo>
                    <a:pt x="384" y="1380"/>
                    <a:pt x="284" y="1288"/>
                    <a:pt x="217" y="1179"/>
                  </a:cubicBezTo>
                  <a:close/>
                  <a:moveTo>
                    <a:pt x="752" y="1497"/>
                  </a:moveTo>
                  <a:cubicBezTo>
                    <a:pt x="635" y="1464"/>
                    <a:pt x="543" y="1346"/>
                    <a:pt x="484" y="1179"/>
                  </a:cubicBezTo>
                  <a:cubicBezTo>
                    <a:pt x="752" y="1179"/>
                    <a:pt x="752" y="1179"/>
                    <a:pt x="752" y="1179"/>
                  </a:cubicBezTo>
                  <a:lnTo>
                    <a:pt x="752" y="1497"/>
                  </a:lnTo>
                  <a:close/>
                  <a:moveTo>
                    <a:pt x="752" y="1071"/>
                  </a:moveTo>
                  <a:cubicBezTo>
                    <a:pt x="459" y="1071"/>
                    <a:pt x="459" y="1071"/>
                    <a:pt x="459" y="1071"/>
                  </a:cubicBezTo>
                  <a:cubicBezTo>
                    <a:pt x="443" y="1004"/>
                    <a:pt x="434" y="929"/>
                    <a:pt x="426" y="853"/>
                  </a:cubicBezTo>
                  <a:cubicBezTo>
                    <a:pt x="752" y="853"/>
                    <a:pt x="752" y="853"/>
                    <a:pt x="752" y="853"/>
                  </a:cubicBezTo>
                  <a:lnTo>
                    <a:pt x="752" y="1071"/>
                  </a:lnTo>
                  <a:close/>
                  <a:moveTo>
                    <a:pt x="752" y="753"/>
                  </a:moveTo>
                  <a:cubicBezTo>
                    <a:pt x="426" y="753"/>
                    <a:pt x="426" y="753"/>
                    <a:pt x="426" y="753"/>
                  </a:cubicBezTo>
                  <a:cubicBezTo>
                    <a:pt x="434" y="678"/>
                    <a:pt x="443" y="602"/>
                    <a:pt x="459" y="535"/>
                  </a:cubicBezTo>
                  <a:cubicBezTo>
                    <a:pt x="752" y="535"/>
                    <a:pt x="752" y="535"/>
                    <a:pt x="752" y="535"/>
                  </a:cubicBezTo>
                  <a:lnTo>
                    <a:pt x="752" y="753"/>
                  </a:lnTo>
                  <a:close/>
                  <a:moveTo>
                    <a:pt x="752" y="427"/>
                  </a:moveTo>
                  <a:cubicBezTo>
                    <a:pt x="484" y="427"/>
                    <a:pt x="484" y="427"/>
                    <a:pt x="484" y="427"/>
                  </a:cubicBezTo>
                  <a:cubicBezTo>
                    <a:pt x="543" y="260"/>
                    <a:pt x="635" y="142"/>
                    <a:pt x="752" y="109"/>
                  </a:cubicBezTo>
                  <a:lnTo>
                    <a:pt x="752" y="427"/>
                  </a:lnTo>
                  <a:close/>
                  <a:moveTo>
                    <a:pt x="1387" y="427"/>
                  </a:moveTo>
                  <a:cubicBezTo>
                    <a:pt x="1229" y="427"/>
                    <a:pt x="1229" y="427"/>
                    <a:pt x="1229" y="427"/>
                  </a:cubicBezTo>
                  <a:cubicBezTo>
                    <a:pt x="1195" y="327"/>
                    <a:pt x="1153" y="243"/>
                    <a:pt x="1103" y="176"/>
                  </a:cubicBezTo>
                  <a:cubicBezTo>
                    <a:pt x="1220" y="226"/>
                    <a:pt x="1320" y="318"/>
                    <a:pt x="1387" y="427"/>
                  </a:cubicBezTo>
                  <a:close/>
                  <a:moveTo>
                    <a:pt x="852" y="109"/>
                  </a:moveTo>
                  <a:cubicBezTo>
                    <a:pt x="969" y="142"/>
                    <a:pt x="1061" y="260"/>
                    <a:pt x="1120" y="427"/>
                  </a:cubicBezTo>
                  <a:cubicBezTo>
                    <a:pt x="852" y="427"/>
                    <a:pt x="852" y="427"/>
                    <a:pt x="852" y="427"/>
                  </a:cubicBezTo>
                  <a:lnTo>
                    <a:pt x="852" y="109"/>
                  </a:lnTo>
                  <a:close/>
                  <a:moveTo>
                    <a:pt x="852" y="535"/>
                  </a:moveTo>
                  <a:cubicBezTo>
                    <a:pt x="1153" y="535"/>
                    <a:pt x="1153" y="535"/>
                    <a:pt x="1153" y="535"/>
                  </a:cubicBezTo>
                  <a:cubicBezTo>
                    <a:pt x="1162" y="602"/>
                    <a:pt x="1170" y="678"/>
                    <a:pt x="1178" y="753"/>
                  </a:cubicBezTo>
                  <a:cubicBezTo>
                    <a:pt x="852" y="753"/>
                    <a:pt x="852" y="753"/>
                    <a:pt x="852" y="753"/>
                  </a:cubicBezTo>
                  <a:lnTo>
                    <a:pt x="852" y="535"/>
                  </a:lnTo>
                  <a:close/>
                  <a:moveTo>
                    <a:pt x="852" y="853"/>
                  </a:moveTo>
                  <a:cubicBezTo>
                    <a:pt x="1178" y="853"/>
                    <a:pt x="1178" y="853"/>
                    <a:pt x="1178" y="853"/>
                  </a:cubicBezTo>
                  <a:cubicBezTo>
                    <a:pt x="1170" y="929"/>
                    <a:pt x="1162" y="1004"/>
                    <a:pt x="1153" y="1071"/>
                  </a:cubicBezTo>
                  <a:cubicBezTo>
                    <a:pt x="852" y="1071"/>
                    <a:pt x="852" y="1071"/>
                    <a:pt x="852" y="1071"/>
                  </a:cubicBezTo>
                  <a:lnTo>
                    <a:pt x="852" y="853"/>
                  </a:lnTo>
                  <a:close/>
                  <a:moveTo>
                    <a:pt x="852" y="1497"/>
                  </a:moveTo>
                  <a:cubicBezTo>
                    <a:pt x="852" y="1179"/>
                    <a:pt x="852" y="1179"/>
                    <a:pt x="852" y="1179"/>
                  </a:cubicBezTo>
                  <a:cubicBezTo>
                    <a:pt x="1120" y="1179"/>
                    <a:pt x="1120" y="1179"/>
                    <a:pt x="1120" y="1179"/>
                  </a:cubicBezTo>
                  <a:cubicBezTo>
                    <a:pt x="1061" y="1346"/>
                    <a:pt x="969" y="1464"/>
                    <a:pt x="852" y="1497"/>
                  </a:cubicBezTo>
                  <a:close/>
                  <a:moveTo>
                    <a:pt x="1103" y="1430"/>
                  </a:moveTo>
                  <a:cubicBezTo>
                    <a:pt x="1153" y="1363"/>
                    <a:pt x="1195" y="1280"/>
                    <a:pt x="1229" y="1179"/>
                  </a:cubicBezTo>
                  <a:cubicBezTo>
                    <a:pt x="1387" y="1179"/>
                    <a:pt x="1387" y="1179"/>
                    <a:pt x="1387" y="1179"/>
                  </a:cubicBezTo>
                  <a:cubicBezTo>
                    <a:pt x="1320" y="1288"/>
                    <a:pt x="1220" y="1380"/>
                    <a:pt x="1103" y="1430"/>
                  </a:cubicBezTo>
                  <a:close/>
                  <a:moveTo>
                    <a:pt x="1446" y="1071"/>
                  </a:moveTo>
                  <a:cubicBezTo>
                    <a:pt x="1254" y="1071"/>
                    <a:pt x="1254" y="1071"/>
                    <a:pt x="1254" y="1071"/>
                  </a:cubicBezTo>
                  <a:cubicBezTo>
                    <a:pt x="1270" y="1004"/>
                    <a:pt x="1279" y="929"/>
                    <a:pt x="1287" y="853"/>
                  </a:cubicBezTo>
                  <a:cubicBezTo>
                    <a:pt x="1496" y="853"/>
                    <a:pt x="1496" y="853"/>
                    <a:pt x="1496" y="853"/>
                  </a:cubicBezTo>
                  <a:cubicBezTo>
                    <a:pt x="1496" y="929"/>
                    <a:pt x="1471" y="1004"/>
                    <a:pt x="1446" y="1071"/>
                  </a:cubicBezTo>
                  <a:close/>
                  <a:moveTo>
                    <a:pt x="1287" y="753"/>
                  </a:moveTo>
                  <a:cubicBezTo>
                    <a:pt x="1279" y="678"/>
                    <a:pt x="1270" y="602"/>
                    <a:pt x="1254" y="535"/>
                  </a:cubicBezTo>
                  <a:cubicBezTo>
                    <a:pt x="1446" y="535"/>
                    <a:pt x="1446" y="535"/>
                    <a:pt x="1446" y="535"/>
                  </a:cubicBezTo>
                  <a:cubicBezTo>
                    <a:pt x="1471" y="602"/>
                    <a:pt x="1496" y="678"/>
                    <a:pt x="1496" y="753"/>
                  </a:cubicBezTo>
                  <a:lnTo>
                    <a:pt x="1287" y="753"/>
                  </a:lnTo>
                  <a:close/>
                  <a:moveTo>
                    <a:pt x="1287" y="753"/>
                  </a:moveTo>
                  <a:lnTo>
                    <a:pt x="1287" y="753"/>
                  </a:lnTo>
                  <a:close/>
                </a:path>
              </a:pathLst>
            </a:custGeom>
            <a:solidFill>
              <a:schemeClr val="bg1"/>
            </a:solidFill>
            <a:ln>
              <a:noFill/>
            </a:ln>
            <a:effectLst/>
            <a:extLst/>
          </p:spPr>
          <p:txBody>
            <a:bodyPr wrap="none" lIns="243785" tIns="121892" rIns="243785" bIns="121892" anchor="ctr"/>
            <a:lstStyle/>
            <a:p>
              <a:pPr>
                <a:defRPr/>
              </a:pPr>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92" name="淘宝网Chenying0907出品 91"/>
          <p:cNvGrpSpPr/>
          <p:nvPr/>
        </p:nvGrpSpPr>
        <p:grpSpPr>
          <a:xfrm>
            <a:off x="1338891" y="4561672"/>
            <a:ext cx="9402460" cy="1713046"/>
            <a:chOff x="-245142" y="10750075"/>
            <a:chExt cx="25068872" cy="1453359"/>
          </a:xfrm>
        </p:grpSpPr>
        <p:sp>
          <p:nvSpPr>
            <p:cNvPr id="93" name="AutoShape 27"/>
            <p:cNvSpPr>
              <a:spLocks/>
            </p:cNvSpPr>
            <p:nvPr/>
          </p:nvSpPr>
          <p:spPr bwMode="auto">
            <a:xfrm>
              <a:off x="-245142" y="11250934"/>
              <a:ext cx="25068872" cy="952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30000"/>
                </a:lnSpc>
              </a:pPr>
              <a:r>
                <a:rPr lang="zh-CN" altLang="en-US" sz="1200" dirty="0">
                  <a:solidFill>
                    <a:schemeClr val="tx2"/>
                  </a:solidFill>
                  <a:latin typeface="微软雅黑" pitchFamily="34" charset="-122"/>
                  <a:ea typeface="微软雅黑" pitchFamily="34" charset="-122"/>
                  <a:cs typeface="Lato Light"/>
                  <a:sym typeface="微软雅黑" panose="020B0503020204020204" pitchFamily="34" charset="-122"/>
                </a:rPr>
                <a:t>输入您的简短文字介绍内容，内容务必精简。输入您的简短文字介绍内容，内容务必精简。输入您的简短文字介绍内容，内容务必精简。输入您的简短文字介绍内容，内容务必精简。输入您的简短文字介绍内容，内容务必精简。输入您的简短文字介绍内容，内容务必精简。输入您的简短文字介绍内容，内容务必精简。输入您的简短文字介绍内容，内容务必精简。</a:t>
              </a:r>
              <a:endParaRPr lang="en-US" altLang="zh-CN" sz="12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sp>
          <p:nvSpPr>
            <p:cNvPr id="94" name="AutoShape 28"/>
            <p:cNvSpPr>
              <a:spLocks/>
            </p:cNvSpPr>
            <p:nvPr/>
          </p:nvSpPr>
          <p:spPr bwMode="auto">
            <a:xfrm>
              <a:off x="8973051" y="10750075"/>
              <a:ext cx="6955992" cy="355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1021227">
                <a:defRPr/>
              </a:pPr>
              <a:r>
                <a:rPr lang="zh-CN" altLang="en-US" sz="2800" b="1" dirty="0">
                  <a:latin typeface="微软雅黑" pitchFamily="34" charset="-122"/>
                  <a:ea typeface="微软雅黑" pitchFamily="34" charset="-122"/>
                  <a:sym typeface="微软雅黑" panose="020B0503020204020204" pitchFamily="34" charset="-122"/>
                </a:rPr>
                <a:t>输入您的副标题</a:t>
              </a:r>
              <a:endParaRPr lang="en-US" altLang="zh-CN" sz="2800" b="1" dirty="0">
                <a:latin typeface="微软雅黑" pitchFamily="34" charset="-122"/>
                <a:ea typeface="微软雅黑" pitchFamily="34" charset="-122"/>
                <a:sym typeface="微软雅黑" panose="020B0503020204020204" pitchFamily="34" charset="-122"/>
              </a:endParaRPr>
            </a:p>
          </p:txBody>
        </p:sp>
      </p:grpSp>
      <p:sp>
        <p:nvSpPr>
          <p:cNvPr id="95" name="Shape 1435"/>
          <p:cNvSpPr txBox="1">
            <a:spLocks/>
          </p:cNvSpPr>
          <p:nvPr/>
        </p:nvSpPr>
        <p:spPr>
          <a:xfrm>
            <a:off x="9997133" y="6587724"/>
            <a:ext cx="292945" cy="284960"/>
          </a:xfrm>
          <a:prstGeom prst="rect">
            <a:avLst/>
          </a:prstGeom>
          <a:extLst>
            <a:ext uri="{C572A759-6A51-4108-AA02-DFA0A04FC94B}">
              <ma14:wrappingTextBoxFlag xmlns:ma14="http://schemas.microsoft.com/office/mac/drawingml/2011/main" xmlns="" val="1"/>
            </a:ext>
          </a:extLst>
        </p:spPr>
        <p:txBody>
          <a:bodyPr lIns="34209" tIns="17104" rIns="34209" bIns="17104"/>
          <a:lstStyle>
            <a:lvl1pPr algn="ctr" defTabSz="408473">
              <a:defRPr sz="3500">
                <a:latin typeface="+mn-lt"/>
                <a:ea typeface="+mn-ea"/>
                <a:cs typeface="+mn-cs"/>
                <a:sym typeface="Helvetica Light"/>
              </a:defRPr>
            </a:lvl1pPr>
            <a:lvl2pPr indent="159837" algn="ctr" defTabSz="408473">
              <a:defRPr sz="3500">
                <a:latin typeface="+mn-lt"/>
                <a:ea typeface="+mn-ea"/>
                <a:cs typeface="+mn-cs"/>
                <a:sym typeface="Helvetica Light"/>
              </a:defRPr>
            </a:lvl2pPr>
            <a:lvl3pPr indent="319674" algn="ctr" defTabSz="408473">
              <a:defRPr sz="3500">
                <a:latin typeface="+mn-lt"/>
                <a:ea typeface="+mn-ea"/>
                <a:cs typeface="+mn-cs"/>
                <a:sym typeface="Helvetica Light"/>
              </a:defRPr>
            </a:lvl3pPr>
            <a:lvl4pPr indent="479511" algn="ctr" defTabSz="408473">
              <a:defRPr sz="3500">
                <a:latin typeface="+mn-lt"/>
                <a:ea typeface="+mn-ea"/>
                <a:cs typeface="+mn-cs"/>
                <a:sym typeface="Helvetica Light"/>
              </a:defRPr>
            </a:lvl4pPr>
            <a:lvl5pPr indent="639348" algn="ctr" defTabSz="408473">
              <a:defRPr sz="3500">
                <a:latin typeface="+mn-lt"/>
                <a:ea typeface="+mn-ea"/>
                <a:cs typeface="+mn-cs"/>
                <a:sym typeface="Helvetica Light"/>
              </a:defRPr>
            </a:lvl5pPr>
            <a:lvl6pPr indent="799186" algn="ctr" defTabSz="408473">
              <a:defRPr sz="3500">
                <a:latin typeface="+mn-lt"/>
                <a:ea typeface="+mn-ea"/>
                <a:cs typeface="+mn-cs"/>
                <a:sym typeface="Helvetica Light"/>
              </a:defRPr>
            </a:lvl6pPr>
            <a:lvl7pPr indent="959023" algn="ctr" defTabSz="408473">
              <a:defRPr sz="3500">
                <a:latin typeface="+mn-lt"/>
                <a:ea typeface="+mn-ea"/>
                <a:cs typeface="+mn-cs"/>
                <a:sym typeface="Helvetica Light"/>
              </a:defRPr>
            </a:lvl7pPr>
            <a:lvl8pPr indent="1118860" algn="ctr" defTabSz="408473">
              <a:defRPr sz="3500">
                <a:latin typeface="+mn-lt"/>
                <a:ea typeface="+mn-ea"/>
                <a:cs typeface="+mn-cs"/>
                <a:sym typeface="Helvetica Light"/>
              </a:defRPr>
            </a:lvl8pPr>
            <a:lvl9pPr indent="1278697" algn="ctr" defTabSz="408473">
              <a:defRPr sz="3500">
                <a:latin typeface="+mn-lt"/>
                <a:ea typeface="+mn-ea"/>
                <a:cs typeface="+mn-cs"/>
                <a:sym typeface="Helvetica Light"/>
              </a:defRPr>
            </a:lvl9pPr>
          </a:lstStyle>
          <a:p>
            <a:pPr>
              <a:defRPr sz="1800">
                <a:solidFill>
                  <a:srgbClr val="000000"/>
                </a:solidFill>
              </a:defRPr>
            </a:pPr>
            <a:fld id="{86CB4B4D-7CA3-9044-876B-883B54F8677D}" type="slidenum">
              <a:rPr lang="en-US" altLang="zh-CN"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pPr>
                <a:defRPr sz="1800">
                  <a:solidFill>
                    <a:srgbClr val="000000"/>
                  </a:solidFill>
                </a:defRPr>
              </a:pPr>
              <a:t>23</a:t>
            </a:fld>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 name="灯片编号占位符 75"/>
          <p:cNvSpPr>
            <a:spLocks noGrp="1"/>
          </p:cNvSpPr>
          <p:nvPr>
            <p:ph type="sldNum" sz="quarter" idx="4294967295"/>
          </p:nvPr>
        </p:nvSpPr>
        <p:spPr>
          <a:xfrm>
            <a:off x="11701463" y="6450013"/>
            <a:ext cx="490537" cy="365125"/>
          </a:xfrm>
        </p:spPr>
        <p:txBody>
          <a:bodyPr/>
          <a:lstStyle/>
          <a:p>
            <a:fld id="{4C768070-880A-4F19-BCFD-7D90584E8C07}" type="slidenum">
              <a:rPr lang="zh-CN" altLang="en-US" smtClean="0">
                <a:latin typeface="微软雅黑" panose="020B0503020204020204" pitchFamily="34" charset="-122"/>
                <a:ea typeface="微软雅黑" panose="020B0503020204020204" pitchFamily="34" charset="-122"/>
                <a:sym typeface="微软雅黑" panose="020B0503020204020204" pitchFamily="34" charset="-122"/>
              </a:rPr>
              <a:pPr/>
              <a:t>23</a:t>
            </a:fld>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400464000"/>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750" fill="hold"/>
                                        <p:tgtEl>
                                          <p:spTgt spid="15"/>
                                        </p:tgtEl>
                                        <p:attrNameLst>
                                          <p:attrName>ppt_w</p:attrName>
                                        </p:attrNameLst>
                                      </p:cBhvr>
                                      <p:tavLst>
                                        <p:tav tm="0">
                                          <p:val>
                                            <p:fltVal val="0"/>
                                          </p:val>
                                        </p:tav>
                                        <p:tav tm="100000">
                                          <p:val>
                                            <p:strVal val="#ppt_w"/>
                                          </p:val>
                                        </p:tav>
                                      </p:tavLst>
                                    </p:anim>
                                    <p:anim calcmode="lin" valueType="num">
                                      <p:cBhvr>
                                        <p:cTn id="8" dur="750" fill="hold"/>
                                        <p:tgtEl>
                                          <p:spTgt spid="15"/>
                                        </p:tgtEl>
                                        <p:attrNameLst>
                                          <p:attrName>ppt_h</p:attrName>
                                        </p:attrNameLst>
                                      </p:cBhvr>
                                      <p:tavLst>
                                        <p:tav tm="0">
                                          <p:val>
                                            <p:fltVal val="0"/>
                                          </p:val>
                                        </p:tav>
                                        <p:tav tm="100000">
                                          <p:val>
                                            <p:strVal val="#ppt_h"/>
                                          </p:val>
                                        </p:tav>
                                      </p:tavLst>
                                    </p:anim>
                                    <p:anim calcmode="lin" valueType="num">
                                      <p:cBhvr>
                                        <p:cTn id="9" dur="750" fill="hold"/>
                                        <p:tgtEl>
                                          <p:spTgt spid="15"/>
                                        </p:tgtEl>
                                        <p:attrNameLst>
                                          <p:attrName>style.rotation</p:attrName>
                                        </p:attrNameLst>
                                      </p:cBhvr>
                                      <p:tavLst>
                                        <p:tav tm="0">
                                          <p:val>
                                            <p:fltVal val="90"/>
                                          </p:val>
                                        </p:tav>
                                        <p:tav tm="100000">
                                          <p:val>
                                            <p:fltVal val="0"/>
                                          </p:val>
                                        </p:tav>
                                      </p:tavLst>
                                    </p:anim>
                                    <p:animEffect transition="in" filter="fade">
                                      <p:cBhvr>
                                        <p:cTn id="10" dur="750"/>
                                        <p:tgtEl>
                                          <p:spTgt spid="15"/>
                                        </p:tgtEl>
                                      </p:cBhvr>
                                    </p:animEffect>
                                  </p:childTnLst>
                                </p:cTn>
                              </p:par>
                              <p:par>
                                <p:cTn id="11" presetID="31" presetClass="entr" presetSubtype="0" fill="hold" nodeType="withEffect">
                                  <p:stCondLst>
                                    <p:cond delay="400"/>
                                  </p:stCondLst>
                                  <p:childTnLst>
                                    <p:set>
                                      <p:cBhvr>
                                        <p:cTn id="12" dur="1" fill="hold">
                                          <p:stCondLst>
                                            <p:cond delay="0"/>
                                          </p:stCondLst>
                                        </p:cTn>
                                        <p:tgtEl>
                                          <p:spTgt spid="37"/>
                                        </p:tgtEl>
                                        <p:attrNameLst>
                                          <p:attrName>style.visibility</p:attrName>
                                        </p:attrNameLst>
                                      </p:cBhvr>
                                      <p:to>
                                        <p:strVal val="visible"/>
                                      </p:to>
                                    </p:set>
                                    <p:anim calcmode="lin" valueType="num">
                                      <p:cBhvr>
                                        <p:cTn id="13" dur="750" fill="hold"/>
                                        <p:tgtEl>
                                          <p:spTgt spid="37"/>
                                        </p:tgtEl>
                                        <p:attrNameLst>
                                          <p:attrName>ppt_w</p:attrName>
                                        </p:attrNameLst>
                                      </p:cBhvr>
                                      <p:tavLst>
                                        <p:tav tm="0">
                                          <p:val>
                                            <p:fltVal val="0"/>
                                          </p:val>
                                        </p:tav>
                                        <p:tav tm="100000">
                                          <p:val>
                                            <p:strVal val="#ppt_w"/>
                                          </p:val>
                                        </p:tav>
                                      </p:tavLst>
                                    </p:anim>
                                    <p:anim calcmode="lin" valueType="num">
                                      <p:cBhvr>
                                        <p:cTn id="14" dur="750" fill="hold"/>
                                        <p:tgtEl>
                                          <p:spTgt spid="37"/>
                                        </p:tgtEl>
                                        <p:attrNameLst>
                                          <p:attrName>ppt_h</p:attrName>
                                        </p:attrNameLst>
                                      </p:cBhvr>
                                      <p:tavLst>
                                        <p:tav tm="0">
                                          <p:val>
                                            <p:fltVal val="0"/>
                                          </p:val>
                                        </p:tav>
                                        <p:tav tm="100000">
                                          <p:val>
                                            <p:strVal val="#ppt_h"/>
                                          </p:val>
                                        </p:tav>
                                      </p:tavLst>
                                    </p:anim>
                                    <p:anim calcmode="lin" valueType="num">
                                      <p:cBhvr>
                                        <p:cTn id="15" dur="750" fill="hold"/>
                                        <p:tgtEl>
                                          <p:spTgt spid="37"/>
                                        </p:tgtEl>
                                        <p:attrNameLst>
                                          <p:attrName>style.rotation</p:attrName>
                                        </p:attrNameLst>
                                      </p:cBhvr>
                                      <p:tavLst>
                                        <p:tav tm="0">
                                          <p:val>
                                            <p:fltVal val="90"/>
                                          </p:val>
                                        </p:tav>
                                        <p:tav tm="100000">
                                          <p:val>
                                            <p:fltVal val="0"/>
                                          </p:val>
                                        </p:tav>
                                      </p:tavLst>
                                    </p:anim>
                                    <p:animEffect transition="in" filter="fade">
                                      <p:cBhvr>
                                        <p:cTn id="16" dur="750"/>
                                        <p:tgtEl>
                                          <p:spTgt spid="37"/>
                                        </p:tgtEl>
                                      </p:cBhvr>
                                    </p:animEffect>
                                  </p:childTnLst>
                                </p:cTn>
                              </p:par>
                              <p:par>
                                <p:cTn id="17" presetID="31" presetClass="entr" presetSubtype="0" fill="hold" nodeType="withEffect">
                                  <p:stCondLst>
                                    <p:cond delay="200"/>
                                  </p:stCondLst>
                                  <p:childTnLst>
                                    <p:set>
                                      <p:cBhvr>
                                        <p:cTn id="18" dur="1" fill="hold">
                                          <p:stCondLst>
                                            <p:cond delay="0"/>
                                          </p:stCondLst>
                                        </p:cTn>
                                        <p:tgtEl>
                                          <p:spTgt spid="40"/>
                                        </p:tgtEl>
                                        <p:attrNameLst>
                                          <p:attrName>style.visibility</p:attrName>
                                        </p:attrNameLst>
                                      </p:cBhvr>
                                      <p:to>
                                        <p:strVal val="visible"/>
                                      </p:to>
                                    </p:set>
                                    <p:anim calcmode="lin" valueType="num">
                                      <p:cBhvr>
                                        <p:cTn id="19" dur="750" fill="hold"/>
                                        <p:tgtEl>
                                          <p:spTgt spid="40"/>
                                        </p:tgtEl>
                                        <p:attrNameLst>
                                          <p:attrName>ppt_w</p:attrName>
                                        </p:attrNameLst>
                                      </p:cBhvr>
                                      <p:tavLst>
                                        <p:tav tm="0">
                                          <p:val>
                                            <p:fltVal val="0"/>
                                          </p:val>
                                        </p:tav>
                                        <p:tav tm="100000">
                                          <p:val>
                                            <p:strVal val="#ppt_w"/>
                                          </p:val>
                                        </p:tav>
                                      </p:tavLst>
                                    </p:anim>
                                    <p:anim calcmode="lin" valueType="num">
                                      <p:cBhvr>
                                        <p:cTn id="20" dur="750" fill="hold"/>
                                        <p:tgtEl>
                                          <p:spTgt spid="40"/>
                                        </p:tgtEl>
                                        <p:attrNameLst>
                                          <p:attrName>ppt_h</p:attrName>
                                        </p:attrNameLst>
                                      </p:cBhvr>
                                      <p:tavLst>
                                        <p:tav tm="0">
                                          <p:val>
                                            <p:fltVal val="0"/>
                                          </p:val>
                                        </p:tav>
                                        <p:tav tm="100000">
                                          <p:val>
                                            <p:strVal val="#ppt_h"/>
                                          </p:val>
                                        </p:tav>
                                      </p:tavLst>
                                    </p:anim>
                                    <p:anim calcmode="lin" valueType="num">
                                      <p:cBhvr>
                                        <p:cTn id="21" dur="750" fill="hold"/>
                                        <p:tgtEl>
                                          <p:spTgt spid="40"/>
                                        </p:tgtEl>
                                        <p:attrNameLst>
                                          <p:attrName>style.rotation</p:attrName>
                                        </p:attrNameLst>
                                      </p:cBhvr>
                                      <p:tavLst>
                                        <p:tav tm="0">
                                          <p:val>
                                            <p:fltVal val="90"/>
                                          </p:val>
                                        </p:tav>
                                        <p:tav tm="100000">
                                          <p:val>
                                            <p:fltVal val="0"/>
                                          </p:val>
                                        </p:tav>
                                      </p:tavLst>
                                    </p:anim>
                                    <p:animEffect transition="in" filter="fade">
                                      <p:cBhvr>
                                        <p:cTn id="22" dur="750"/>
                                        <p:tgtEl>
                                          <p:spTgt spid="40"/>
                                        </p:tgtEl>
                                      </p:cBhvr>
                                    </p:animEffect>
                                  </p:childTnLst>
                                </p:cTn>
                              </p:par>
                              <p:par>
                                <p:cTn id="23" presetID="31" presetClass="entr" presetSubtype="0" fill="hold" nodeType="withEffect">
                                  <p:stCondLst>
                                    <p:cond delay="600"/>
                                  </p:stCondLst>
                                  <p:childTnLst>
                                    <p:set>
                                      <p:cBhvr>
                                        <p:cTn id="24" dur="1" fill="hold">
                                          <p:stCondLst>
                                            <p:cond delay="0"/>
                                          </p:stCondLst>
                                        </p:cTn>
                                        <p:tgtEl>
                                          <p:spTgt spid="43"/>
                                        </p:tgtEl>
                                        <p:attrNameLst>
                                          <p:attrName>style.visibility</p:attrName>
                                        </p:attrNameLst>
                                      </p:cBhvr>
                                      <p:to>
                                        <p:strVal val="visible"/>
                                      </p:to>
                                    </p:set>
                                    <p:anim calcmode="lin" valueType="num">
                                      <p:cBhvr>
                                        <p:cTn id="25" dur="750" fill="hold"/>
                                        <p:tgtEl>
                                          <p:spTgt spid="43"/>
                                        </p:tgtEl>
                                        <p:attrNameLst>
                                          <p:attrName>ppt_w</p:attrName>
                                        </p:attrNameLst>
                                      </p:cBhvr>
                                      <p:tavLst>
                                        <p:tav tm="0">
                                          <p:val>
                                            <p:fltVal val="0"/>
                                          </p:val>
                                        </p:tav>
                                        <p:tav tm="100000">
                                          <p:val>
                                            <p:strVal val="#ppt_w"/>
                                          </p:val>
                                        </p:tav>
                                      </p:tavLst>
                                    </p:anim>
                                    <p:anim calcmode="lin" valueType="num">
                                      <p:cBhvr>
                                        <p:cTn id="26" dur="750" fill="hold"/>
                                        <p:tgtEl>
                                          <p:spTgt spid="43"/>
                                        </p:tgtEl>
                                        <p:attrNameLst>
                                          <p:attrName>ppt_h</p:attrName>
                                        </p:attrNameLst>
                                      </p:cBhvr>
                                      <p:tavLst>
                                        <p:tav tm="0">
                                          <p:val>
                                            <p:fltVal val="0"/>
                                          </p:val>
                                        </p:tav>
                                        <p:tav tm="100000">
                                          <p:val>
                                            <p:strVal val="#ppt_h"/>
                                          </p:val>
                                        </p:tav>
                                      </p:tavLst>
                                    </p:anim>
                                    <p:anim calcmode="lin" valueType="num">
                                      <p:cBhvr>
                                        <p:cTn id="27" dur="750" fill="hold"/>
                                        <p:tgtEl>
                                          <p:spTgt spid="43"/>
                                        </p:tgtEl>
                                        <p:attrNameLst>
                                          <p:attrName>style.rotation</p:attrName>
                                        </p:attrNameLst>
                                      </p:cBhvr>
                                      <p:tavLst>
                                        <p:tav tm="0">
                                          <p:val>
                                            <p:fltVal val="90"/>
                                          </p:val>
                                        </p:tav>
                                        <p:tav tm="100000">
                                          <p:val>
                                            <p:fltVal val="0"/>
                                          </p:val>
                                        </p:tav>
                                      </p:tavLst>
                                    </p:anim>
                                    <p:animEffect transition="in" filter="fade">
                                      <p:cBhvr>
                                        <p:cTn id="28" dur="750"/>
                                        <p:tgtEl>
                                          <p:spTgt spid="43"/>
                                        </p:tgtEl>
                                      </p:cBhvr>
                                    </p:animEffect>
                                  </p:childTnLst>
                                </p:cTn>
                              </p:par>
                              <p:par>
                                <p:cTn id="29" presetID="31" presetClass="entr" presetSubtype="0" fill="hold" nodeType="withEffect">
                                  <p:stCondLst>
                                    <p:cond delay="300"/>
                                  </p:stCondLst>
                                  <p:childTnLst>
                                    <p:set>
                                      <p:cBhvr>
                                        <p:cTn id="30" dur="1" fill="hold">
                                          <p:stCondLst>
                                            <p:cond delay="0"/>
                                          </p:stCondLst>
                                        </p:cTn>
                                        <p:tgtEl>
                                          <p:spTgt spid="46"/>
                                        </p:tgtEl>
                                        <p:attrNameLst>
                                          <p:attrName>style.visibility</p:attrName>
                                        </p:attrNameLst>
                                      </p:cBhvr>
                                      <p:to>
                                        <p:strVal val="visible"/>
                                      </p:to>
                                    </p:set>
                                    <p:anim calcmode="lin" valueType="num">
                                      <p:cBhvr>
                                        <p:cTn id="31" dur="750" fill="hold"/>
                                        <p:tgtEl>
                                          <p:spTgt spid="46"/>
                                        </p:tgtEl>
                                        <p:attrNameLst>
                                          <p:attrName>ppt_w</p:attrName>
                                        </p:attrNameLst>
                                      </p:cBhvr>
                                      <p:tavLst>
                                        <p:tav tm="0">
                                          <p:val>
                                            <p:fltVal val="0"/>
                                          </p:val>
                                        </p:tav>
                                        <p:tav tm="100000">
                                          <p:val>
                                            <p:strVal val="#ppt_w"/>
                                          </p:val>
                                        </p:tav>
                                      </p:tavLst>
                                    </p:anim>
                                    <p:anim calcmode="lin" valueType="num">
                                      <p:cBhvr>
                                        <p:cTn id="32" dur="750" fill="hold"/>
                                        <p:tgtEl>
                                          <p:spTgt spid="46"/>
                                        </p:tgtEl>
                                        <p:attrNameLst>
                                          <p:attrName>ppt_h</p:attrName>
                                        </p:attrNameLst>
                                      </p:cBhvr>
                                      <p:tavLst>
                                        <p:tav tm="0">
                                          <p:val>
                                            <p:fltVal val="0"/>
                                          </p:val>
                                        </p:tav>
                                        <p:tav tm="100000">
                                          <p:val>
                                            <p:strVal val="#ppt_h"/>
                                          </p:val>
                                        </p:tav>
                                      </p:tavLst>
                                    </p:anim>
                                    <p:anim calcmode="lin" valueType="num">
                                      <p:cBhvr>
                                        <p:cTn id="33" dur="750" fill="hold"/>
                                        <p:tgtEl>
                                          <p:spTgt spid="46"/>
                                        </p:tgtEl>
                                        <p:attrNameLst>
                                          <p:attrName>style.rotation</p:attrName>
                                        </p:attrNameLst>
                                      </p:cBhvr>
                                      <p:tavLst>
                                        <p:tav tm="0">
                                          <p:val>
                                            <p:fltVal val="90"/>
                                          </p:val>
                                        </p:tav>
                                        <p:tav tm="100000">
                                          <p:val>
                                            <p:fltVal val="0"/>
                                          </p:val>
                                        </p:tav>
                                      </p:tavLst>
                                    </p:anim>
                                    <p:animEffect transition="in" filter="fade">
                                      <p:cBhvr>
                                        <p:cTn id="34" dur="750"/>
                                        <p:tgtEl>
                                          <p:spTgt spid="46"/>
                                        </p:tgtEl>
                                      </p:cBhvr>
                                    </p:animEffect>
                                  </p:childTnLst>
                                </p:cTn>
                              </p:par>
                              <p:par>
                                <p:cTn id="35" presetID="31" presetClass="entr" presetSubtype="0" fill="hold" nodeType="withEffect">
                                  <p:stCondLst>
                                    <p:cond delay="900"/>
                                  </p:stCondLst>
                                  <p:childTnLst>
                                    <p:set>
                                      <p:cBhvr>
                                        <p:cTn id="36" dur="1" fill="hold">
                                          <p:stCondLst>
                                            <p:cond delay="0"/>
                                          </p:stCondLst>
                                        </p:cTn>
                                        <p:tgtEl>
                                          <p:spTgt spid="57"/>
                                        </p:tgtEl>
                                        <p:attrNameLst>
                                          <p:attrName>style.visibility</p:attrName>
                                        </p:attrNameLst>
                                      </p:cBhvr>
                                      <p:to>
                                        <p:strVal val="visible"/>
                                      </p:to>
                                    </p:set>
                                    <p:anim calcmode="lin" valueType="num">
                                      <p:cBhvr>
                                        <p:cTn id="37" dur="750" fill="hold"/>
                                        <p:tgtEl>
                                          <p:spTgt spid="57"/>
                                        </p:tgtEl>
                                        <p:attrNameLst>
                                          <p:attrName>ppt_w</p:attrName>
                                        </p:attrNameLst>
                                      </p:cBhvr>
                                      <p:tavLst>
                                        <p:tav tm="0">
                                          <p:val>
                                            <p:fltVal val="0"/>
                                          </p:val>
                                        </p:tav>
                                        <p:tav tm="100000">
                                          <p:val>
                                            <p:strVal val="#ppt_w"/>
                                          </p:val>
                                        </p:tav>
                                      </p:tavLst>
                                    </p:anim>
                                    <p:anim calcmode="lin" valueType="num">
                                      <p:cBhvr>
                                        <p:cTn id="38" dur="750" fill="hold"/>
                                        <p:tgtEl>
                                          <p:spTgt spid="57"/>
                                        </p:tgtEl>
                                        <p:attrNameLst>
                                          <p:attrName>ppt_h</p:attrName>
                                        </p:attrNameLst>
                                      </p:cBhvr>
                                      <p:tavLst>
                                        <p:tav tm="0">
                                          <p:val>
                                            <p:fltVal val="0"/>
                                          </p:val>
                                        </p:tav>
                                        <p:tav tm="100000">
                                          <p:val>
                                            <p:strVal val="#ppt_h"/>
                                          </p:val>
                                        </p:tav>
                                      </p:tavLst>
                                    </p:anim>
                                    <p:anim calcmode="lin" valueType="num">
                                      <p:cBhvr>
                                        <p:cTn id="39" dur="750" fill="hold"/>
                                        <p:tgtEl>
                                          <p:spTgt spid="57"/>
                                        </p:tgtEl>
                                        <p:attrNameLst>
                                          <p:attrName>style.rotation</p:attrName>
                                        </p:attrNameLst>
                                      </p:cBhvr>
                                      <p:tavLst>
                                        <p:tav tm="0">
                                          <p:val>
                                            <p:fltVal val="90"/>
                                          </p:val>
                                        </p:tav>
                                        <p:tav tm="100000">
                                          <p:val>
                                            <p:fltVal val="0"/>
                                          </p:val>
                                        </p:tav>
                                      </p:tavLst>
                                    </p:anim>
                                    <p:animEffect transition="in" filter="fade">
                                      <p:cBhvr>
                                        <p:cTn id="40" dur="750"/>
                                        <p:tgtEl>
                                          <p:spTgt spid="57"/>
                                        </p:tgtEl>
                                      </p:cBhvr>
                                    </p:animEffect>
                                  </p:childTnLst>
                                </p:cTn>
                              </p:par>
                              <p:par>
                                <p:cTn id="41" presetID="31" presetClass="entr" presetSubtype="0" fill="hold" nodeType="withEffect">
                                  <p:stCondLst>
                                    <p:cond delay="700"/>
                                  </p:stCondLst>
                                  <p:childTnLst>
                                    <p:set>
                                      <p:cBhvr>
                                        <p:cTn id="42" dur="1" fill="hold">
                                          <p:stCondLst>
                                            <p:cond delay="0"/>
                                          </p:stCondLst>
                                        </p:cTn>
                                        <p:tgtEl>
                                          <p:spTgt spid="64"/>
                                        </p:tgtEl>
                                        <p:attrNameLst>
                                          <p:attrName>style.visibility</p:attrName>
                                        </p:attrNameLst>
                                      </p:cBhvr>
                                      <p:to>
                                        <p:strVal val="visible"/>
                                      </p:to>
                                    </p:set>
                                    <p:anim calcmode="lin" valueType="num">
                                      <p:cBhvr>
                                        <p:cTn id="43" dur="750" fill="hold"/>
                                        <p:tgtEl>
                                          <p:spTgt spid="64"/>
                                        </p:tgtEl>
                                        <p:attrNameLst>
                                          <p:attrName>ppt_w</p:attrName>
                                        </p:attrNameLst>
                                      </p:cBhvr>
                                      <p:tavLst>
                                        <p:tav tm="0">
                                          <p:val>
                                            <p:fltVal val="0"/>
                                          </p:val>
                                        </p:tav>
                                        <p:tav tm="100000">
                                          <p:val>
                                            <p:strVal val="#ppt_w"/>
                                          </p:val>
                                        </p:tav>
                                      </p:tavLst>
                                    </p:anim>
                                    <p:anim calcmode="lin" valueType="num">
                                      <p:cBhvr>
                                        <p:cTn id="44" dur="750" fill="hold"/>
                                        <p:tgtEl>
                                          <p:spTgt spid="64"/>
                                        </p:tgtEl>
                                        <p:attrNameLst>
                                          <p:attrName>ppt_h</p:attrName>
                                        </p:attrNameLst>
                                      </p:cBhvr>
                                      <p:tavLst>
                                        <p:tav tm="0">
                                          <p:val>
                                            <p:fltVal val="0"/>
                                          </p:val>
                                        </p:tav>
                                        <p:tav tm="100000">
                                          <p:val>
                                            <p:strVal val="#ppt_h"/>
                                          </p:val>
                                        </p:tav>
                                      </p:tavLst>
                                    </p:anim>
                                    <p:anim calcmode="lin" valueType="num">
                                      <p:cBhvr>
                                        <p:cTn id="45" dur="750" fill="hold"/>
                                        <p:tgtEl>
                                          <p:spTgt spid="64"/>
                                        </p:tgtEl>
                                        <p:attrNameLst>
                                          <p:attrName>style.rotation</p:attrName>
                                        </p:attrNameLst>
                                      </p:cBhvr>
                                      <p:tavLst>
                                        <p:tav tm="0">
                                          <p:val>
                                            <p:fltVal val="90"/>
                                          </p:val>
                                        </p:tav>
                                        <p:tav tm="100000">
                                          <p:val>
                                            <p:fltVal val="0"/>
                                          </p:val>
                                        </p:tav>
                                      </p:tavLst>
                                    </p:anim>
                                    <p:animEffect transition="in" filter="fade">
                                      <p:cBhvr>
                                        <p:cTn id="46" dur="750"/>
                                        <p:tgtEl>
                                          <p:spTgt spid="64"/>
                                        </p:tgtEl>
                                      </p:cBhvr>
                                    </p:animEffect>
                                  </p:childTnLst>
                                </p:cTn>
                              </p:par>
                              <p:par>
                                <p:cTn id="47" presetID="31" presetClass="entr" presetSubtype="0" fill="hold" nodeType="withEffect">
                                  <p:stCondLst>
                                    <p:cond delay="1100"/>
                                  </p:stCondLst>
                                  <p:childTnLst>
                                    <p:set>
                                      <p:cBhvr>
                                        <p:cTn id="48" dur="1" fill="hold">
                                          <p:stCondLst>
                                            <p:cond delay="0"/>
                                          </p:stCondLst>
                                        </p:cTn>
                                        <p:tgtEl>
                                          <p:spTgt spid="67"/>
                                        </p:tgtEl>
                                        <p:attrNameLst>
                                          <p:attrName>style.visibility</p:attrName>
                                        </p:attrNameLst>
                                      </p:cBhvr>
                                      <p:to>
                                        <p:strVal val="visible"/>
                                      </p:to>
                                    </p:set>
                                    <p:anim calcmode="lin" valueType="num">
                                      <p:cBhvr>
                                        <p:cTn id="49" dur="750" fill="hold"/>
                                        <p:tgtEl>
                                          <p:spTgt spid="67"/>
                                        </p:tgtEl>
                                        <p:attrNameLst>
                                          <p:attrName>ppt_w</p:attrName>
                                        </p:attrNameLst>
                                      </p:cBhvr>
                                      <p:tavLst>
                                        <p:tav tm="0">
                                          <p:val>
                                            <p:fltVal val="0"/>
                                          </p:val>
                                        </p:tav>
                                        <p:tav tm="100000">
                                          <p:val>
                                            <p:strVal val="#ppt_w"/>
                                          </p:val>
                                        </p:tav>
                                      </p:tavLst>
                                    </p:anim>
                                    <p:anim calcmode="lin" valueType="num">
                                      <p:cBhvr>
                                        <p:cTn id="50" dur="750" fill="hold"/>
                                        <p:tgtEl>
                                          <p:spTgt spid="67"/>
                                        </p:tgtEl>
                                        <p:attrNameLst>
                                          <p:attrName>ppt_h</p:attrName>
                                        </p:attrNameLst>
                                      </p:cBhvr>
                                      <p:tavLst>
                                        <p:tav tm="0">
                                          <p:val>
                                            <p:fltVal val="0"/>
                                          </p:val>
                                        </p:tav>
                                        <p:tav tm="100000">
                                          <p:val>
                                            <p:strVal val="#ppt_h"/>
                                          </p:val>
                                        </p:tav>
                                      </p:tavLst>
                                    </p:anim>
                                    <p:anim calcmode="lin" valueType="num">
                                      <p:cBhvr>
                                        <p:cTn id="51" dur="750" fill="hold"/>
                                        <p:tgtEl>
                                          <p:spTgt spid="67"/>
                                        </p:tgtEl>
                                        <p:attrNameLst>
                                          <p:attrName>style.rotation</p:attrName>
                                        </p:attrNameLst>
                                      </p:cBhvr>
                                      <p:tavLst>
                                        <p:tav tm="0">
                                          <p:val>
                                            <p:fltVal val="90"/>
                                          </p:val>
                                        </p:tav>
                                        <p:tav tm="100000">
                                          <p:val>
                                            <p:fltVal val="0"/>
                                          </p:val>
                                        </p:tav>
                                      </p:tavLst>
                                    </p:anim>
                                    <p:animEffect transition="in" filter="fade">
                                      <p:cBhvr>
                                        <p:cTn id="52" dur="750"/>
                                        <p:tgtEl>
                                          <p:spTgt spid="67"/>
                                        </p:tgtEl>
                                      </p:cBhvr>
                                    </p:animEffect>
                                  </p:childTnLst>
                                </p:cTn>
                              </p:par>
                              <p:par>
                                <p:cTn id="53" presetID="31" presetClass="entr" presetSubtype="0" fill="hold" nodeType="withEffect">
                                  <p:stCondLst>
                                    <p:cond delay="500"/>
                                  </p:stCondLst>
                                  <p:childTnLst>
                                    <p:set>
                                      <p:cBhvr>
                                        <p:cTn id="54" dur="1" fill="hold">
                                          <p:stCondLst>
                                            <p:cond delay="0"/>
                                          </p:stCondLst>
                                        </p:cTn>
                                        <p:tgtEl>
                                          <p:spTgt spid="70"/>
                                        </p:tgtEl>
                                        <p:attrNameLst>
                                          <p:attrName>style.visibility</p:attrName>
                                        </p:attrNameLst>
                                      </p:cBhvr>
                                      <p:to>
                                        <p:strVal val="visible"/>
                                      </p:to>
                                    </p:set>
                                    <p:anim calcmode="lin" valueType="num">
                                      <p:cBhvr>
                                        <p:cTn id="55" dur="750" fill="hold"/>
                                        <p:tgtEl>
                                          <p:spTgt spid="70"/>
                                        </p:tgtEl>
                                        <p:attrNameLst>
                                          <p:attrName>ppt_w</p:attrName>
                                        </p:attrNameLst>
                                      </p:cBhvr>
                                      <p:tavLst>
                                        <p:tav tm="0">
                                          <p:val>
                                            <p:fltVal val="0"/>
                                          </p:val>
                                        </p:tav>
                                        <p:tav tm="100000">
                                          <p:val>
                                            <p:strVal val="#ppt_w"/>
                                          </p:val>
                                        </p:tav>
                                      </p:tavLst>
                                    </p:anim>
                                    <p:anim calcmode="lin" valueType="num">
                                      <p:cBhvr>
                                        <p:cTn id="56" dur="750" fill="hold"/>
                                        <p:tgtEl>
                                          <p:spTgt spid="70"/>
                                        </p:tgtEl>
                                        <p:attrNameLst>
                                          <p:attrName>ppt_h</p:attrName>
                                        </p:attrNameLst>
                                      </p:cBhvr>
                                      <p:tavLst>
                                        <p:tav tm="0">
                                          <p:val>
                                            <p:fltVal val="0"/>
                                          </p:val>
                                        </p:tav>
                                        <p:tav tm="100000">
                                          <p:val>
                                            <p:strVal val="#ppt_h"/>
                                          </p:val>
                                        </p:tav>
                                      </p:tavLst>
                                    </p:anim>
                                    <p:anim calcmode="lin" valueType="num">
                                      <p:cBhvr>
                                        <p:cTn id="57" dur="750" fill="hold"/>
                                        <p:tgtEl>
                                          <p:spTgt spid="70"/>
                                        </p:tgtEl>
                                        <p:attrNameLst>
                                          <p:attrName>style.rotation</p:attrName>
                                        </p:attrNameLst>
                                      </p:cBhvr>
                                      <p:tavLst>
                                        <p:tav tm="0">
                                          <p:val>
                                            <p:fltVal val="90"/>
                                          </p:val>
                                        </p:tav>
                                        <p:tav tm="100000">
                                          <p:val>
                                            <p:fltVal val="0"/>
                                          </p:val>
                                        </p:tav>
                                      </p:tavLst>
                                    </p:anim>
                                    <p:animEffect transition="in" filter="fade">
                                      <p:cBhvr>
                                        <p:cTn id="58" dur="750"/>
                                        <p:tgtEl>
                                          <p:spTgt spid="70"/>
                                        </p:tgtEl>
                                      </p:cBhvr>
                                    </p:animEffect>
                                  </p:childTnLst>
                                </p:cTn>
                              </p:par>
                              <p:par>
                                <p:cTn id="59" presetID="31" presetClass="entr" presetSubtype="0" fill="hold" nodeType="withEffect">
                                  <p:stCondLst>
                                    <p:cond delay="600"/>
                                  </p:stCondLst>
                                  <p:childTnLst>
                                    <p:set>
                                      <p:cBhvr>
                                        <p:cTn id="60" dur="1" fill="hold">
                                          <p:stCondLst>
                                            <p:cond delay="0"/>
                                          </p:stCondLst>
                                        </p:cTn>
                                        <p:tgtEl>
                                          <p:spTgt spid="73"/>
                                        </p:tgtEl>
                                        <p:attrNameLst>
                                          <p:attrName>style.visibility</p:attrName>
                                        </p:attrNameLst>
                                      </p:cBhvr>
                                      <p:to>
                                        <p:strVal val="visible"/>
                                      </p:to>
                                    </p:set>
                                    <p:anim calcmode="lin" valueType="num">
                                      <p:cBhvr>
                                        <p:cTn id="61" dur="750" fill="hold"/>
                                        <p:tgtEl>
                                          <p:spTgt spid="73"/>
                                        </p:tgtEl>
                                        <p:attrNameLst>
                                          <p:attrName>ppt_w</p:attrName>
                                        </p:attrNameLst>
                                      </p:cBhvr>
                                      <p:tavLst>
                                        <p:tav tm="0">
                                          <p:val>
                                            <p:fltVal val="0"/>
                                          </p:val>
                                        </p:tav>
                                        <p:tav tm="100000">
                                          <p:val>
                                            <p:strVal val="#ppt_w"/>
                                          </p:val>
                                        </p:tav>
                                      </p:tavLst>
                                    </p:anim>
                                    <p:anim calcmode="lin" valueType="num">
                                      <p:cBhvr>
                                        <p:cTn id="62" dur="750" fill="hold"/>
                                        <p:tgtEl>
                                          <p:spTgt spid="73"/>
                                        </p:tgtEl>
                                        <p:attrNameLst>
                                          <p:attrName>ppt_h</p:attrName>
                                        </p:attrNameLst>
                                      </p:cBhvr>
                                      <p:tavLst>
                                        <p:tav tm="0">
                                          <p:val>
                                            <p:fltVal val="0"/>
                                          </p:val>
                                        </p:tav>
                                        <p:tav tm="100000">
                                          <p:val>
                                            <p:strVal val="#ppt_h"/>
                                          </p:val>
                                        </p:tav>
                                      </p:tavLst>
                                    </p:anim>
                                    <p:anim calcmode="lin" valueType="num">
                                      <p:cBhvr>
                                        <p:cTn id="63" dur="750" fill="hold"/>
                                        <p:tgtEl>
                                          <p:spTgt spid="73"/>
                                        </p:tgtEl>
                                        <p:attrNameLst>
                                          <p:attrName>style.rotation</p:attrName>
                                        </p:attrNameLst>
                                      </p:cBhvr>
                                      <p:tavLst>
                                        <p:tav tm="0">
                                          <p:val>
                                            <p:fltVal val="90"/>
                                          </p:val>
                                        </p:tav>
                                        <p:tav tm="100000">
                                          <p:val>
                                            <p:fltVal val="0"/>
                                          </p:val>
                                        </p:tav>
                                      </p:tavLst>
                                    </p:anim>
                                    <p:animEffect transition="in" filter="fade">
                                      <p:cBhvr>
                                        <p:cTn id="64" dur="750"/>
                                        <p:tgtEl>
                                          <p:spTgt spid="73"/>
                                        </p:tgtEl>
                                      </p:cBhvr>
                                    </p:animEffect>
                                  </p:childTnLst>
                                </p:cTn>
                              </p:par>
                            </p:childTnLst>
                          </p:cTn>
                        </p:par>
                        <p:par>
                          <p:cTn id="65" fill="hold">
                            <p:stCondLst>
                              <p:cond delay="1850"/>
                            </p:stCondLst>
                            <p:childTnLst>
                              <p:par>
                                <p:cTn id="66" presetID="16" presetClass="entr" presetSubtype="37" fill="hold" nodeType="afterEffect">
                                  <p:stCondLst>
                                    <p:cond delay="0"/>
                                  </p:stCondLst>
                                  <p:childTnLst>
                                    <p:set>
                                      <p:cBhvr>
                                        <p:cTn id="67" dur="1" fill="hold">
                                          <p:stCondLst>
                                            <p:cond delay="0"/>
                                          </p:stCondLst>
                                        </p:cTn>
                                        <p:tgtEl>
                                          <p:spTgt spid="2"/>
                                        </p:tgtEl>
                                        <p:attrNameLst>
                                          <p:attrName>style.visibility</p:attrName>
                                        </p:attrNameLst>
                                      </p:cBhvr>
                                      <p:to>
                                        <p:strVal val="visible"/>
                                      </p:to>
                                    </p:set>
                                    <p:animEffect transition="in" filter="barn(outVertical)">
                                      <p:cBhvr>
                                        <p:cTn id="68" dur="500"/>
                                        <p:tgtEl>
                                          <p:spTgt spid="2"/>
                                        </p:tgtEl>
                                      </p:cBhvr>
                                    </p:animEffect>
                                  </p:childTnLst>
                                </p:cTn>
                              </p:par>
                            </p:childTnLst>
                          </p:cTn>
                        </p:par>
                        <p:par>
                          <p:cTn id="69" fill="hold">
                            <p:stCondLst>
                              <p:cond delay="2350"/>
                            </p:stCondLst>
                            <p:childTnLst>
                              <p:par>
                                <p:cTn id="70" presetID="2" presetClass="entr" presetSubtype="4" fill="hold" nodeType="afterEffect">
                                  <p:stCondLst>
                                    <p:cond delay="0"/>
                                  </p:stCondLst>
                                  <p:childTnLst>
                                    <p:set>
                                      <p:cBhvr>
                                        <p:cTn id="71" dur="1" fill="hold">
                                          <p:stCondLst>
                                            <p:cond delay="0"/>
                                          </p:stCondLst>
                                        </p:cTn>
                                        <p:tgtEl>
                                          <p:spTgt spid="92"/>
                                        </p:tgtEl>
                                        <p:attrNameLst>
                                          <p:attrName>style.visibility</p:attrName>
                                        </p:attrNameLst>
                                      </p:cBhvr>
                                      <p:to>
                                        <p:strVal val="visible"/>
                                      </p:to>
                                    </p:set>
                                    <p:anim calcmode="lin" valueType="num">
                                      <p:cBhvr additive="base">
                                        <p:cTn id="72" dur="500" fill="hold"/>
                                        <p:tgtEl>
                                          <p:spTgt spid="92"/>
                                        </p:tgtEl>
                                        <p:attrNameLst>
                                          <p:attrName>ppt_x</p:attrName>
                                        </p:attrNameLst>
                                      </p:cBhvr>
                                      <p:tavLst>
                                        <p:tav tm="0">
                                          <p:val>
                                            <p:strVal val="#ppt_x"/>
                                          </p:val>
                                        </p:tav>
                                        <p:tav tm="100000">
                                          <p:val>
                                            <p:strVal val="#ppt_x"/>
                                          </p:val>
                                        </p:tav>
                                      </p:tavLst>
                                    </p:anim>
                                    <p:anim calcmode="lin" valueType="num">
                                      <p:cBhvr additive="base">
                                        <p:cTn id="73"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3"/>
          <p:cNvGrpSpPr/>
          <p:nvPr/>
        </p:nvGrpSpPr>
        <p:grpSpPr>
          <a:xfrm>
            <a:off x="3914813" y="1844824"/>
            <a:ext cx="1409824" cy="1318898"/>
            <a:chOff x="3396598" y="4580216"/>
            <a:chExt cx="3758878" cy="3538906"/>
          </a:xfrm>
        </p:grpSpPr>
        <p:sp>
          <p:nvSpPr>
            <p:cNvPr id="3" name="淘宝网Chenying0907出品 198"/>
            <p:cNvSpPr>
              <a:spLocks noChangeArrowheads="1"/>
            </p:cNvSpPr>
            <p:nvPr/>
          </p:nvSpPr>
          <p:spPr bwMode="auto">
            <a:xfrm>
              <a:off x="3396598" y="4580216"/>
              <a:ext cx="3758878" cy="2945793"/>
            </a:xfrm>
            <a:custGeom>
              <a:avLst/>
              <a:gdLst>
                <a:gd name="T0" fmla="*/ 6747 w 6765"/>
                <a:gd name="T1" fmla="*/ 647 h 5285"/>
                <a:gd name="T2" fmla="*/ 6747 w 6765"/>
                <a:gd name="T3" fmla="*/ 647 h 5285"/>
                <a:gd name="T4" fmla="*/ 6744 w 6765"/>
                <a:gd name="T5" fmla="*/ 561 h 5285"/>
                <a:gd name="T6" fmla="*/ 5557 w 6765"/>
                <a:gd name="T7" fmla="*/ 561 h 5285"/>
                <a:gd name="T8" fmla="*/ 5578 w 6765"/>
                <a:gd name="T9" fmla="*/ 144 h 5285"/>
                <a:gd name="T10" fmla="*/ 5639 w 6765"/>
                <a:gd name="T11" fmla="*/ 144 h 5285"/>
                <a:gd name="T12" fmla="*/ 5711 w 6765"/>
                <a:gd name="T13" fmla="*/ 72 h 5285"/>
                <a:gd name="T14" fmla="*/ 5639 w 6765"/>
                <a:gd name="T15" fmla="*/ 0 h 5285"/>
                <a:gd name="T16" fmla="*/ 5578 w 6765"/>
                <a:gd name="T17" fmla="*/ 0 h 5285"/>
                <a:gd name="T18" fmla="*/ 3382 w 6765"/>
                <a:gd name="T19" fmla="*/ 0 h 5285"/>
                <a:gd name="T20" fmla="*/ 1187 w 6765"/>
                <a:gd name="T21" fmla="*/ 0 h 5285"/>
                <a:gd name="T22" fmla="*/ 1125 w 6765"/>
                <a:gd name="T23" fmla="*/ 0 h 5285"/>
                <a:gd name="T24" fmla="*/ 1053 w 6765"/>
                <a:gd name="T25" fmla="*/ 72 h 5285"/>
                <a:gd name="T26" fmla="*/ 1125 w 6765"/>
                <a:gd name="T27" fmla="*/ 144 h 5285"/>
                <a:gd name="T28" fmla="*/ 1187 w 6765"/>
                <a:gd name="T29" fmla="*/ 144 h 5285"/>
                <a:gd name="T30" fmla="*/ 1207 w 6765"/>
                <a:gd name="T31" fmla="*/ 561 h 5285"/>
                <a:gd name="T32" fmla="*/ 21 w 6765"/>
                <a:gd name="T33" fmla="*/ 561 h 5285"/>
                <a:gd name="T34" fmla="*/ 17 w 6765"/>
                <a:gd name="T35" fmla="*/ 647 h 5285"/>
                <a:gd name="T36" fmla="*/ 537 w 6765"/>
                <a:gd name="T37" fmla="*/ 1580 h 5285"/>
                <a:gd name="T38" fmla="*/ 906 w 6765"/>
                <a:gd name="T39" fmla="*/ 2264 h 5285"/>
                <a:gd name="T40" fmla="*/ 1655 w 6765"/>
                <a:gd name="T41" fmla="*/ 2264 h 5285"/>
                <a:gd name="T42" fmla="*/ 3037 w 6765"/>
                <a:gd name="T43" fmla="*/ 3345 h 5285"/>
                <a:gd name="T44" fmla="*/ 3037 w 6765"/>
                <a:gd name="T45" fmla="*/ 3837 h 5285"/>
                <a:gd name="T46" fmla="*/ 2979 w 6765"/>
                <a:gd name="T47" fmla="*/ 3837 h 5285"/>
                <a:gd name="T48" fmla="*/ 2979 w 6765"/>
                <a:gd name="T49" fmla="*/ 4313 h 5285"/>
                <a:gd name="T50" fmla="*/ 3037 w 6765"/>
                <a:gd name="T51" fmla="*/ 4313 h 5285"/>
                <a:gd name="T52" fmla="*/ 3037 w 6765"/>
                <a:gd name="T53" fmla="*/ 4613 h 5285"/>
                <a:gd name="T54" fmla="*/ 3016 w 6765"/>
                <a:gd name="T55" fmla="*/ 4613 h 5285"/>
                <a:gd name="T56" fmla="*/ 2845 w 6765"/>
                <a:gd name="T57" fmla="*/ 4784 h 5285"/>
                <a:gd name="T58" fmla="*/ 2845 w 6765"/>
                <a:gd name="T59" fmla="*/ 5113 h 5285"/>
                <a:gd name="T60" fmla="*/ 3016 w 6765"/>
                <a:gd name="T61" fmla="*/ 5284 h 5285"/>
                <a:gd name="T62" fmla="*/ 3037 w 6765"/>
                <a:gd name="T63" fmla="*/ 5284 h 5285"/>
                <a:gd name="T64" fmla="*/ 3727 w 6765"/>
                <a:gd name="T65" fmla="*/ 5284 h 5285"/>
                <a:gd name="T66" fmla="*/ 3748 w 6765"/>
                <a:gd name="T67" fmla="*/ 5284 h 5285"/>
                <a:gd name="T68" fmla="*/ 3919 w 6765"/>
                <a:gd name="T69" fmla="*/ 5113 h 5285"/>
                <a:gd name="T70" fmla="*/ 3919 w 6765"/>
                <a:gd name="T71" fmla="*/ 4784 h 5285"/>
                <a:gd name="T72" fmla="*/ 3748 w 6765"/>
                <a:gd name="T73" fmla="*/ 4613 h 5285"/>
                <a:gd name="T74" fmla="*/ 3727 w 6765"/>
                <a:gd name="T75" fmla="*/ 4613 h 5285"/>
                <a:gd name="T76" fmla="*/ 3727 w 6765"/>
                <a:gd name="T77" fmla="*/ 4313 h 5285"/>
                <a:gd name="T78" fmla="*/ 3786 w 6765"/>
                <a:gd name="T79" fmla="*/ 4313 h 5285"/>
                <a:gd name="T80" fmla="*/ 3786 w 6765"/>
                <a:gd name="T81" fmla="*/ 3837 h 5285"/>
                <a:gd name="T82" fmla="*/ 3727 w 6765"/>
                <a:gd name="T83" fmla="*/ 3837 h 5285"/>
                <a:gd name="T84" fmla="*/ 3727 w 6765"/>
                <a:gd name="T85" fmla="*/ 3345 h 5285"/>
                <a:gd name="T86" fmla="*/ 5109 w 6765"/>
                <a:gd name="T87" fmla="*/ 2264 h 5285"/>
                <a:gd name="T88" fmla="*/ 5858 w 6765"/>
                <a:gd name="T89" fmla="*/ 2264 h 5285"/>
                <a:gd name="T90" fmla="*/ 6227 w 6765"/>
                <a:gd name="T91" fmla="*/ 1580 h 5285"/>
                <a:gd name="T92" fmla="*/ 6747 w 6765"/>
                <a:gd name="T93" fmla="*/ 647 h 5285"/>
                <a:gd name="T94" fmla="*/ 1016 w 6765"/>
                <a:gd name="T95" fmla="*/ 2083 h 5285"/>
                <a:gd name="T96" fmla="*/ 1016 w 6765"/>
                <a:gd name="T97" fmla="*/ 2083 h 5285"/>
                <a:gd name="T98" fmla="*/ 663 w 6765"/>
                <a:gd name="T99" fmla="*/ 1433 h 5285"/>
                <a:gd name="T100" fmla="*/ 629 w 6765"/>
                <a:gd name="T101" fmla="*/ 1423 h 5285"/>
                <a:gd name="T102" fmla="*/ 198 w 6765"/>
                <a:gd name="T103" fmla="*/ 742 h 5285"/>
                <a:gd name="T104" fmla="*/ 1228 w 6765"/>
                <a:gd name="T105" fmla="*/ 742 h 5285"/>
                <a:gd name="T106" fmla="*/ 1566 w 6765"/>
                <a:gd name="T107" fmla="*/ 2083 h 5285"/>
                <a:gd name="T108" fmla="*/ 1016 w 6765"/>
                <a:gd name="T109" fmla="*/ 2083 h 5285"/>
                <a:gd name="T110" fmla="*/ 6135 w 6765"/>
                <a:gd name="T111" fmla="*/ 1423 h 5285"/>
                <a:gd name="T112" fmla="*/ 6135 w 6765"/>
                <a:gd name="T113" fmla="*/ 1423 h 5285"/>
                <a:gd name="T114" fmla="*/ 6101 w 6765"/>
                <a:gd name="T115" fmla="*/ 1433 h 5285"/>
                <a:gd name="T116" fmla="*/ 5749 w 6765"/>
                <a:gd name="T117" fmla="*/ 2083 h 5285"/>
                <a:gd name="T118" fmla="*/ 5198 w 6765"/>
                <a:gd name="T119" fmla="*/ 2083 h 5285"/>
                <a:gd name="T120" fmla="*/ 5537 w 6765"/>
                <a:gd name="T121" fmla="*/ 742 h 5285"/>
                <a:gd name="T122" fmla="*/ 6566 w 6765"/>
                <a:gd name="T123" fmla="*/ 742 h 5285"/>
                <a:gd name="T124" fmla="*/ 6135 w 6765"/>
                <a:gd name="T125" fmla="*/ 1423 h 5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65" h="5285">
                  <a:moveTo>
                    <a:pt x="6747" y="647"/>
                  </a:moveTo>
                  <a:lnTo>
                    <a:pt x="6747" y="647"/>
                  </a:lnTo>
                  <a:cubicBezTo>
                    <a:pt x="6744" y="561"/>
                    <a:pt x="6744" y="561"/>
                    <a:pt x="6744" y="561"/>
                  </a:cubicBezTo>
                  <a:cubicBezTo>
                    <a:pt x="5557" y="561"/>
                    <a:pt x="5557" y="561"/>
                    <a:pt x="5557" y="561"/>
                  </a:cubicBezTo>
                  <a:cubicBezTo>
                    <a:pt x="5571" y="387"/>
                    <a:pt x="5578" y="243"/>
                    <a:pt x="5578" y="144"/>
                  </a:cubicBezTo>
                  <a:cubicBezTo>
                    <a:pt x="5639" y="144"/>
                    <a:pt x="5639" y="144"/>
                    <a:pt x="5639" y="144"/>
                  </a:cubicBezTo>
                  <a:cubicBezTo>
                    <a:pt x="5680" y="144"/>
                    <a:pt x="5711" y="113"/>
                    <a:pt x="5711" y="72"/>
                  </a:cubicBezTo>
                  <a:cubicBezTo>
                    <a:pt x="5711" y="31"/>
                    <a:pt x="5680" y="0"/>
                    <a:pt x="5639" y="0"/>
                  </a:cubicBezTo>
                  <a:cubicBezTo>
                    <a:pt x="5578" y="0"/>
                    <a:pt x="5578" y="0"/>
                    <a:pt x="5578" y="0"/>
                  </a:cubicBezTo>
                  <a:cubicBezTo>
                    <a:pt x="3382" y="0"/>
                    <a:pt x="3382" y="0"/>
                    <a:pt x="3382" y="0"/>
                  </a:cubicBezTo>
                  <a:cubicBezTo>
                    <a:pt x="1187" y="0"/>
                    <a:pt x="1187" y="0"/>
                    <a:pt x="1187" y="0"/>
                  </a:cubicBezTo>
                  <a:cubicBezTo>
                    <a:pt x="1125" y="0"/>
                    <a:pt x="1125" y="0"/>
                    <a:pt x="1125" y="0"/>
                  </a:cubicBezTo>
                  <a:cubicBezTo>
                    <a:pt x="1084" y="0"/>
                    <a:pt x="1053" y="31"/>
                    <a:pt x="1053" y="72"/>
                  </a:cubicBezTo>
                  <a:cubicBezTo>
                    <a:pt x="1053" y="113"/>
                    <a:pt x="1084" y="144"/>
                    <a:pt x="1125" y="144"/>
                  </a:cubicBezTo>
                  <a:cubicBezTo>
                    <a:pt x="1187" y="144"/>
                    <a:pt x="1187" y="144"/>
                    <a:pt x="1187" y="144"/>
                  </a:cubicBezTo>
                  <a:cubicBezTo>
                    <a:pt x="1187" y="243"/>
                    <a:pt x="1194" y="387"/>
                    <a:pt x="1207" y="561"/>
                  </a:cubicBezTo>
                  <a:cubicBezTo>
                    <a:pt x="21" y="561"/>
                    <a:pt x="21" y="561"/>
                    <a:pt x="21" y="561"/>
                  </a:cubicBezTo>
                  <a:cubicBezTo>
                    <a:pt x="17" y="647"/>
                    <a:pt x="17" y="647"/>
                    <a:pt x="17" y="647"/>
                  </a:cubicBezTo>
                  <a:cubicBezTo>
                    <a:pt x="0" y="896"/>
                    <a:pt x="92" y="1402"/>
                    <a:pt x="537" y="1580"/>
                  </a:cubicBezTo>
                  <a:cubicBezTo>
                    <a:pt x="906" y="2264"/>
                    <a:pt x="906" y="2264"/>
                    <a:pt x="906" y="2264"/>
                  </a:cubicBezTo>
                  <a:cubicBezTo>
                    <a:pt x="1655" y="2264"/>
                    <a:pt x="1655" y="2264"/>
                    <a:pt x="1655" y="2264"/>
                  </a:cubicBezTo>
                  <a:cubicBezTo>
                    <a:pt x="1925" y="2791"/>
                    <a:pt x="2356" y="3232"/>
                    <a:pt x="3037" y="3345"/>
                  </a:cubicBezTo>
                  <a:cubicBezTo>
                    <a:pt x="3037" y="3837"/>
                    <a:pt x="3037" y="3837"/>
                    <a:pt x="3037" y="3837"/>
                  </a:cubicBezTo>
                  <a:cubicBezTo>
                    <a:pt x="2979" y="3837"/>
                    <a:pt x="2979" y="3837"/>
                    <a:pt x="2979" y="3837"/>
                  </a:cubicBezTo>
                  <a:cubicBezTo>
                    <a:pt x="2979" y="3837"/>
                    <a:pt x="2814" y="4097"/>
                    <a:pt x="2979" y="4313"/>
                  </a:cubicBezTo>
                  <a:cubicBezTo>
                    <a:pt x="3037" y="4313"/>
                    <a:pt x="3037" y="4313"/>
                    <a:pt x="3037" y="4313"/>
                  </a:cubicBezTo>
                  <a:cubicBezTo>
                    <a:pt x="3037" y="4613"/>
                    <a:pt x="3037" y="4613"/>
                    <a:pt x="3037" y="4613"/>
                  </a:cubicBezTo>
                  <a:cubicBezTo>
                    <a:pt x="3016" y="4613"/>
                    <a:pt x="3016" y="4613"/>
                    <a:pt x="3016" y="4613"/>
                  </a:cubicBezTo>
                  <a:cubicBezTo>
                    <a:pt x="2924" y="4613"/>
                    <a:pt x="2845" y="4689"/>
                    <a:pt x="2845" y="4784"/>
                  </a:cubicBezTo>
                  <a:cubicBezTo>
                    <a:pt x="2845" y="5113"/>
                    <a:pt x="2845" y="5113"/>
                    <a:pt x="2845" y="5113"/>
                  </a:cubicBezTo>
                  <a:cubicBezTo>
                    <a:pt x="2845" y="5208"/>
                    <a:pt x="2924" y="5284"/>
                    <a:pt x="3016" y="5284"/>
                  </a:cubicBezTo>
                  <a:cubicBezTo>
                    <a:pt x="3037" y="5284"/>
                    <a:pt x="3037" y="5284"/>
                    <a:pt x="3037" y="5284"/>
                  </a:cubicBezTo>
                  <a:cubicBezTo>
                    <a:pt x="3727" y="5284"/>
                    <a:pt x="3727" y="5284"/>
                    <a:pt x="3727" y="5284"/>
                  </a:cubicBezTo>
                  <a:cubicBezTo>
                    <a:pt x="3748" y="5284"/>
                    <a:pt x="3748" y="5284"/>
                    <a:pt x="3748" y="5284"/>
                  </a:cubicBezTo>
                  <a:cubicBezTo>
                    <a:pt x="3841" y="5284"/>
                    <a:pt x="3919" y="5208"/>
                    <a:pt x="3919" y="5113"/>
                  </a:cubicBezTo>
                  <a:cubicBezTo>
                    <a:pt x="3919" y="4784"/>
                    <a:pt x="3919" y="4784"/>
                    <a:pt x="3919" y="4784"/>
                  </a:cubicBezTo>
                  <a:cubicBezTo>
                    <a:pt x="3919" y="4689"/>
                    <a:pt x="3841" y="4613"/>
                    <a:pt x="3748" y="4613"/>
                  </a:cubicBezTo>
                  <a:cubicBezTo>
                    <a:pt x="3727" y="4613"/>
                    <a:pt x="3727" y="4613"/>
                    <a:pt x="3727" y="4613"/>
                  </a:cubicBezTo>
                  <a:cubicBezTo>
                    <a:pt x="3727" y="4313"/>
                    <a:pt x="3727" y="4313"/>
                    <a:pt x="3727" y="4313"/>
                  </a:cubicBezTo>
                  <a:cubicBezTo>
                    <a:pt x="3786" y="4313"/>
                    <a:pt x="3786" y="4313"/>
                    <a:pt x="3786" y="4313"/>
                  </a:cubicBezTo>
                  <a:cubicBezTo>
                    <a:pt x="3950" y="4097"/>
                    <a:pt x="3786" y="3837"/>
                    <a:pt x="3786" y="3837"/>
                  </a:cubicBezTo>
                  <a:cubicBezTo>
                    <a:pt x="3727" y="3837"/>
                    <a:pt x="3727" y="3837"/>
                    <a:pt x="3727" y="3837"/>
                  </a:cubicBezTo>
                  <a:cubicBezTo>
                    <a:pt x="3727" y="3345"/>
                    <a:pt x="3727" y="3345"/>
                    <a:pt x="3727" y="3345"/>
                  </a:cubicBezTo>
                  <a:cubicBezTo>
                    <a:pt x="4408" y="3232"/>
                    <a:pt x="4839" y="2791"/>
                    <a:pt x="5109" y="2264"/>
                  </a:cubicBezTo>
                  <a:cubicBezTo>
                    <a:pt x="5858" y="2264"/>
                    <a:pt x="5858" y="2264"/>
                    <a:pt x="5858" y="2264"/>
                  </a:cubicBezTo>
                  <a:cubicBezTo>
                    <a:pt x="6227" y="1580"/>
                    <a:pt x="6227" y="1580"/>
                    <a:pt x="6227" y="1580"/>
                  </a:cubicBezTo>
                  <a:cubicBezTo>
                    <a:pt x="6672" y="1402"/>
                    <a:pt x="6764" y="896"/>
                    <a:pt x="6747" y="647"/>
                  </a:cubicBezTo>
                  <a:close/>
                  <a:moveTo>
                    <a:pt x="1016" y="2083"/>
                  </a:moveTo>
                  <a:lnTo>
                    <a:pt x="1016" y="2083"/>
                  </a:lnTo>
                  <a:cubicBezTo>
                    <a:pt x="663" y="1433"/>
                    <a:pt x="663" y="1433"/>
                    <a:pt x="663" y="1433"/>
                  </a:cubicBezTo>
                  <a:cubicBezTo>
                    <a:pt x="629" y="1423"/>
                    <a:pt x="629" y="1423"/>
                    <a:pt x="629" y="1423"/>
                  </a:cubicBezTo>
                  <a:cubicBezTo>
                    <a:pt x="270" y="1297"/>
                    <a:pt x="205" y="913"/>
                    <a:pt x="198" y="742"/>
                  </a:cubicBezTo>
                  <a:cubicBezTo>
                    <a:pt x="1228" y="742"/>
                    <a:pt x="1228" y="742"/>
                    <a:pt x="1228" y="742"/>
                  </a:cubicBezTo>
                  <a:cubicBezTo>
                    <a:pt x="1272" y="1136"/>
                    <a:pt x="1368" y="1631"/>
                    <a:pt x="1566" y="2083"/>
                  </a:cubicBezTo>
                  <a:lnTo>
                    <a:pt x="1016" y="2083"/>
                  </a:lnTo>
                  <a:close/>
                  <a:moveTo>
                    <a:pt x="6135" y="1423"/>
                  </a:moveTo>
                  <a:lnTo>
                    <a:pt x="6135" y="1423"/>
                  </a:lnTo>
                  <a:cubicBezTo>
                    <a:pt x="6101" y="1433"/>
                    <a:pt x="6101" y="1433"/>
                    <a:pt x="6101" y="1433"/>
                  </a:cubicBezTo>
                  <a:cubicBezTo>
                    <a:pt x="5749" y="2083"/>
                    <a:pt x="5749" y="2083"/>
                    <a:pt x="5749" y="2083"/>
                  </a:cubicBezTo>
                  <a:cubicBezTo>
                    <a:pt x="5198" y="2083"/>
                    <a:pt x="5198" y="2083"/>
                    <a:pt x="5198" y="2083"/>
                  </a:cubicBezTo>
                  <a:cubicBezTo>
                    <a:pt x="5396" y="1631"/>
                    <a:pt x="5492" y="1136"/>
                    <a:pt x="5537" y="742"/>
                  </a:cubicBezTo>
                  <a:cubicBezTo>
                    <a:pt x="6566" y="742"/>
                    <a:pt x="6566" y="742"/>
                    <a:pt x="6566" y="742"/>
                  </a:cubicBezTo>
                  <a:cubicBezTo>
                    <a:pt x="6559" y="913"/>
                    <a:pt x="6498" y="1297"/>
                    <a:pt x="6135" y="1423"/>
                  </a:cubicBezTo>
                  <a:close/>
                </a:path>
              </a:pathLst>
            </a:custGeom>
            <a:gradFill>
              <a:gsLst>
                <a:gs pos="0">
                  <a:schemeClr val="accent2">
                    <a:alpha val="50000"/>
                  </a:schemeClr>
                </a:gs>
                <a:gs pos="100000">
                  <a:schemeClr val="accent1">
                    <a:alpha val="71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Group 2"/>
            <p:cNvGrpSpPr/>
            <p:nvPr/>
          </p:nvGrpSpPr>
          <p:grpSpPr>
            <a:xfrm>
              <a:off x="4427817" y="7533423"/>
              <a:ext cx="1698914" cy="585699"/>
              <a:chOff x="4427817" y="7533423"/>
              <a:chExt cx="1698914" cy="585699"/>
            </a:xfrm>
          </p:grpSpPr>
          <p:sp>
            <p:nvSpPr>
              <p:cNvPr id="7" name="淘宝网Chenying0907出品 204"/>
              <p:cNvSpPr>
                <a:spLocks noChangeArrowheads="1"/>
              </p:cNvSpPr>
              <p:nvPr/>
            </p:nvSpPr>
            <p:spPr bwMode="auto">
              <a:xfrm>
                <a:off x="4427817" y="7533423"/>
                <a:ext cx="1698914" cy="585699"/>
              </a:xfrm>
              <a:custGeom>
                <a:avLst/>
                <a:gdLst>
                  <a:gd name="T0" fmla="*/ 3036 w 3072"/>
                  <a:gd name="T1" fmla="*/ 143 h 1078"/>
                  <a:gd name="T2" fmla="*/ 3036 w 3072"/>
                  <a:gd name="T3" fmla="*/ 143 h 1078"/>
                  <a:gd name="T4" fmla="*/ 3071 w 3072"/>
                  <a:gd name="T5" fmla="*/ 92 h 1078"/>
                  <a:gd name="T6" fmla="*/ 3071 w 3072"/>
                  <a:gd name="T7" fmla="*/ 51 h 1078"/>
                  <a:gd name="T8" fmla="*/ 3036 w 3072"/>
                  <a:gd name="T9" fmla="*/ 0 h 1078"/>
                  <a:gd name="T10" fmla="*/ 34 w 3072"/>
                  <a:gd name="T11" fmla="*/ 0 h 1078"/>
                  <a:gd name="T12" fmla="*/ 0 w 3072"/>
                  <a:gd name="T13" fmla="*/ 51 h 1078"/>
                  <a:gd name="T14" fmla="*/ 0 w 3072"/>
                  <a:gd name="T15" fmla="*/ 92 h 1078"/>
                  <a:gd name="T16" fmla="*/ 34 w 3072"/>
                  <a:gd name="T17" fmla="*/ 143 h 1078"/>
                  <a:gd name="T18" fmla="*/ 82 w 3072"/>
                  <a:gd name="T19" fmla="*/ 143 h 1078"/>
                  <a:gd name="T20" fmla="*/ 82 w 3072"/>
                  <a:gd name="T21" fmla="*/ 933 h 1078"/>
                  <a:gd name="T22" fmla="*/ 34 w 3072"/>
                  <a:gd name="T23" fmla="*/ 933 h 1078"/>
                  <a:gd name="T24" fmla="*/ 0 w 3072"/>
                  <a:gd name="T25" fmla="*/ 984 h 1078"/>
                  <a:gd name="T26" fmla="*/ 0 w 3072"/>
                  <a:gd name="T27" fmla="*/ 1025 h 1078"/>
                  <a:gd name="T28" fmla="*/ 34 w 3072"/>
                  <a:gd name="T29" fmla="*/ 1077 h 1078"/>
                  <a:gd name="T30" fmla="*/ 3036 w 3072"/>
                  <a:gd name="T31" fmla="*/ 1077 h 1078"/>
                  <a:gd name="T32" fmla="*/ 3071 w 3072"/>
                  <a:gd name="T33" fmla="*/ 1025 h 1078"/>
                  <a:gd name="T34" fmla="*/ 3071 w 3072"/>
                  <a:gd name="T35" fmla="*/ 984 h 1078"/>
                  <a:gd name="T36" fmla="*/ 3036 w 3072"/>
                  <a:gd name="T37" fmla="*/ 933 h 1078"/>
                  <a:gd name="T38" fmla="*/ 2989 w 3072"/>
                  <a:gd name="T39" fmla="*/ 933 h 1078"/>
                  <a:gd name="T40" fmla="*/ 2989 w 3072"/>
                  <a:gd name="T41" fmla="*/ 143 h 1078"/>
                  <a:gd name="T42" fmla="*/ 3036 w 3072"/>
                  <a:gd name="T43" fmla="*/ 143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72" h="1078">
                    <a:moveTo>
                      <a:pt x="3036" y="143"/>
                    </a:moveTo>
                    <a:lnTo>
                      <a:pt x="3036" y="143"/>
                    </a:lnTo>
                    <a:cubicBezTo>
                      <a:pt x="3057" y="143"/>
                      <a:pt x="3071" y="119"/>
                      <a:pt x="3071" y="92"/>
                    </a:cubicBezTo>
                    <a:cubicBezTo>
                      <a:pt x="3071" y="51"/>
                      <a:pt x="3071" y="51"/>
                      <a:pt x="3071" y="51"/>
                    </a:cubicBezTo>
                    <a:cubicBezTo>
                      <a:pt x="3071" y="24"/>
                      <a:pt x="3057" y="0"/>
                      <a:pt x="3036" y="0"/>
                    </a:cubicBezTo>
                    <a:cubicBezTo>
                      <a:pt x="34" y="0"/>
                      <a:pt x="34" y="0"/>
                      <a:pt x="34" y="0"/>
                    </a:cubicBezTo>
                    <a:cubicBezTo>
                      <a:pt x="13" y="0"/>
                      <a:pt x="0" y="24"/>
                      <a:pt x="0" y="51"/>
                    </a:cubicBezTo>
                    <a:cubicBezTo>
                      <a:pt x="0" y="92"/>
                      <a:pt x="0" y="92"/>
                      <a:pt x="0" y="92"/>
                    </a:cubicBezTo>
                    <a:cubicBezTo>
                      <a:pt x="0" y="119"/>
                      <a:pt x="13" y="143"/>
                      <a:pt x="34" y="143"/>
                    </a:cubicBezTo>
                    <a:cubicBezTo>
                      <a:pt x="82" y="143"/>
                      <a:pt x="82" y="143"/>
                      <a:pt x="82" y="143"/>
                    </a:cubicBezTo>
                    <a:cubicBezTo>
                      <a:pt x="82" y="933"/>
                      <a:pt x="82" y="933"/>
                      <a:pt x="82" y="933"/>
                    </a:cubicBezTo>
                    <a:cubicBezTo>
                      <a:pt x="34" y="933"/>
                      <a:pt x="34" y="933"/>
                      <a:pt x="34" y="933"/>
                    </a:cubicBezTo>
                    <a:cubicBezTo>
                      <a:pt x="13" y="933"/>
                      <a:pt x="0" y="957"/>
                      <a:pt x="0" y="984"/>
                    </a:cubicBezTo>
                    <a:cubicBezTo>
                      <a:pt x="0" y="1025"/>
                      <a:pt x="0" y="1025"/>
                      <a:pt x="0" y="1025"/>
                    </a:cubicBezTo>
                    <a:cubicBezTo>
                      <a:pt x="0" y="1053"/>
                      <a:pt x="13" y="1077"/>
                      <a:pt x="34" y="1077"/>
                    </a:cubicBezTo>
                    <a:cubicBezTo>
                      <a:pt x="3036" y="1077"/>
                      <a:pt x="3036" y="1077"/>
                      <a:pt x="3036" y="1077"/>
                    </a:cubicBezTo>
                    <a:cubicBezTo>
                      <a:pt x="3057" y="1077"/>
                      <a:pt x="3071" y="1053"/>
                      <a:pt x="3071" y="1025"/>
                    </a:cubicBezTo>
                    <a:cubicBezTo>
                      <a:pt x="3071" y="984"/>
                      <a:pt x="3071" y="984"/>
                      <a:pt x="3071" y="984"/>
                    </a:cubicBezTo>
                    <a:cubicBezTo>
                      <a:pt x="3071" y="957"/>
                      <a:pt x="3057" y="933"/>
                      <a:pt x="3036" y="933"/>
                    </a:cubicBezTo>
                    <a:cubicBezTo>
                      <a:pt x="2989" y="933"/>
                      <a:pt x="2989" y="933"/>
                      <a:pt x="2989" y="933"/>
                    </a:cubicBezTo>
                    <a:cubicBezTo>
                      <a:pt x="2989" y="143"/>
                      <a:pt x="2989" y="143"/>
                      <a:pt x="2989" y="143"/>
                    </a:cubicBezTo>
                    <a:lnTo>
                      <a:pt x="3036" y="143"/>
                    </a:lnTo>
                  </a:path>
                </a:pathLst>
              </a:custGeom>
              <a:gradFill>
                <a:gsLst>
                  <a:gs pos="0">
                    <a:schemeClr val="accent2">
                      <a:alpha val="50000"/>
                    </a:schemeClr>
                  </a:gs>
                  <a:gs pos="100000">
                    <a:schemeClr val="accent1">
                      <a:alpha val="71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淘宝网Chenying0907出品 205"/>
              <p:cNvSpPr>
                <a:spLocks noChangeArrowheads="1"/>
              </p:cNvSpPr>
              <p:nvPr/>
            </p:nvSpPr>
            <p:spPr bwMode="auto">
              <a:xfrm>
                <a:off x="4798758" y="7614976"/>
                <a:ext cx="952084" cy="425064"/>
              </a:xfrm>
              <a:custGeom>
                <a:avLst/>
                <a:gdLst>
                  <a:gd name="T0" fmla="*/ 1738 w 1739"/>
                  <a:gd name="T1" fmla="*/ 790 h 791"/>
                  <a:gd name="T2" fmla="*/ 0 w 1739"/>
                  <a:gd name="T3" fmla="*/ 790 h 791"/>
                  <a:gd name="T4" fmla="*/ 0 w 1739"/>
                  <a:gd name="T5" fmla="*/ 0 h 791"/>
                  <a:gd name="T6" fmla="*/ 1738 w 1739"/>
                  <a:gd name="T7" fmla="*/ 0 h 791"/>
                  <a:gd name="T8" fmla="*/ 1738 w 1739"/>
                  <a:gd name="T9" fmla="*/ 790 h 791"/>
                </a:gdLst>
                <a:ahLst/>
                <a:cxnLst>
                  <a:cxn ang="0">
                    <a:pos x="T0" y="T1"/>
                  </a:cxn>
                  <a:cxn ang="0">
                    <a:pos x="T2" y="T3"/>
                  </a:cxn>
                  <a:cxn ang="0">
                    <a:pos x="T4" y="T5"/>
                  </a:cxn>
                  <a:cxn ang="0">
                    <a:pos x="T6" y="T7"/>
                  </a:cxn>
                  <a:cxn ang="0">
                    <a:pos x="T8" y="T9"/>
                  </a:cxn>
                </a:cxnLst>
                <a:rect l="0" t="0" r="r" b="b"/>
                <a:pathLst>
                  <a:path w="1739" h="791">
                    <a:moveTo>
                      <a:pt x="1738" y="790"/>
                    </a:moveTo>
                    <a:lnTo>
                      <a:pt x="0" y="790"/>
                    </a:lnTo>
                    <a:lnTo>
                      <a:pt x="0" y="0"/>
                    </a:lnTo>
                    <a:lnTo>
                      <a:pt x="1738" y="0"/>
                    </a:lnTo>
                    <a:lnTo>
                      <a:pt x="1738" y="790"/>
                    </a:lnTo>
                  </a:path>
                </a:pathLst>
              </a:custGeom>
              <a:gradFill>
                <a:gsLst>
                  <a:gs pos="0">
                    <a:schemeClr val="accent2">
                      <a:alpha val="50000"/>
                    </a:schemeClr>
                  </a:gs>
                  <a:gs pos="100000">
                    <a:schemeClr val="accent1">
                      <a:alpha val="71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 name="淘宝网Chenying0907出品 206"/>
            <p:cNvSpPr>
              <a:spLocks noChangeArrowheads="1"/>
            </p:cNvSpPr>
            <p:nvPr/>
          </p:nvSpPr>
          <p:spPr bwMode="auto">
            <a:xfrm>
              <a:off x="4472330" y="7614976"/>
              <a:ext cx="1604942" cy="0"/>
            </a:xfrm>
            <a:custGeom>
              <a:avLst/>
              <a:gdLst>
                <a:gd name="T0" fmla="*/ 2907 w 2908"/>
                <a:gd name="T1" fmla="*/ 28 h 29"/>
                <a:gd name="T2" fmla="*/ 0 w 2908"/>
                <a:gd name="T3" fmla="*/ 28 h 29"/>
                <a:gd name="T4" fmla="*/ 0 w 2908"/>
                <a:gd name="T5" fmla="*/ 0 h 29"/>
                <a:gd name="T6" fmla="*/ 2907 w 2908"/>
                <a:gd name="T7" fmla="*/ 0 h 29"/>
                <a:gd name="T8" fmla="*/ 2907 w 2908"/>
                <a:gd name="T9" fmla="*/ 28 h 29"/>
              </a:gdLst>
              <a:ahLst/>
              <a:cxnLst>
                <a:cxn ang="0">
                  <a:pos x="T0" y="T1"/>
                </a:cxn>
                <a:cxn ang="0">
                  <a:pos x="T2" y="T3"/>
                </a:cxn>
                <a:cxn ang="0">
                  <a:pos x="T4" y="T5"/>
                </a:cxn>
                <a:cxn ang="0">
                  <a:pos x="T6" y="T7"/>
                </a:cxn>
                <a:cxn ang="0">
                  <a:pos x="T8" y="T9"/>
                </a:cxn>
              </a:cxnLst>
              <a:rect l="0" t="0" r="r" b="b"/>
              <a:pathLst>
                <a:path w="2908" h="29">
                  <a:moveTo>
                    <a:pt x="2907" y="28"/>
                  </a:moveTo>
                  <a:lnTo>
                    <a:pt x="0" y="28"/>
                  </a:lnTo>
                  <a:lnTo>
                    <a:pt x="0" y="0"/>
                  </a:lnTo>
                  <a:lnTo>
                    <a:pt x="2907" y="0"/>
                  </a:lnTo>
                  <a:lnTo>
                    <a:pt x="2907" y="28"/>
                  </a:lnTo>
                </a:path>
              </a:pathLst>
            </a:custGeom>
            <a:gradFill>
              <a:gsLst>
                <a:gs pos="0">
                  <a:schemeClr val="accent2">
                    <a:alpha val="50000"/>
                  </a:schemeClr>
                </a:gs>
                <a:gs pos="100000">
                  <a:schemeClr val="accent1">
                    <a:alpha val="71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淘宝网Chenying0907出品 207"/>
            <p:cNvSpPr>
              <a:spLocks noChangeArrowheads="1"/>
            </p:cNvSpPr>
            <p:nvPr/>
          </p:nvSpPr>
          <p:spPr bwMode="auto">
            <a:xfrm>
              <a:off x="4472330" y="8052397"/>
              <a:ext cx="1604942" cy="0"/>
            </a:xfrm>
            <a:custGeom>
              <a:avLst/>
              <a:gdLst>
                <a:gd name="T0" fmla="*/ 2907 w 2908"/>
                <a:gd name="T1" fmla="*/ 7 h 8"/>
                <a:gd name="T2" fmla="*/ 0 w 2908"/>
                <a:gd name="T3" fmla="*/ 7 h 8"/>
                <a:gd name="T4" fmla="*/ 0 w 2908"/>
                <a:gd name="T5" fmla="*/ 0 h 8"/>
                <a:gd name="T6" fmla="*/ 2907 w 2908"/>
                <a:gd name="T7" fmla="*/ 0 h 8"/>
                <a:gd name="T8" fmla="*/ 2907 w 2908"/>
                <a:gd name="T9" fmla="*/ 7 h 8"/>
              </a:gdLst>
              <a:ahLst/>
              <a:cxnLst>
                <a:cxn ang="0">
                  <a:pos x="T0" y="T1"/>
                </a:cxn>
                <a:cxn ang="0">
                  <a:pos x="T2" y="T3"/>
                </a:cxn>
                <a:cxn ang="0">
                  <a:pos x="T4" y="T5"/>
                </a:cxn>
                <a:cxn ang="0">
                  <a:pos x="T6" y="T7"/>
                </a:cxn>
                <a:cxn ang="0">
                  <a:pos x="T8" y="T9"/>
                </a:cxn>
              </a:cxnLst>
              <a:rect l="0" t="0" r="r" b="b"/>
              <a:pathLst>
                <a:path w="2908" h="8">
                  <a:moveTo>
                    <a:pt x="2907" y="7"/>
                  </a:moveTo>
                  <a:lnTo>
                    <a:pt x="0" y="7"/>
                  </a:lnTo>
                  <a:lnTo>
                    <a:pt x="0" y="0"/>
                  </a:lnTo>
                  <a:lnTo>
                    <a:pt x="2907" y="0"/>
                  </a:lnTo>
                  <a:lnTo>
                    <a:pt x="2907" y="7"/>
                  </a:lnTo>
                </a:path>
              </a:pathLst>
            </a:custGeom>
            <a:gradFill>
              <a:gsLst>
                <a:gs pos="0">
                  <a:schemeClr val="accent2">
                    <a:alpha val="50000"/>
                  </a:schemeClr>
                </a:gs>
                <a:gs pos="100000">
                  <a:schemeClr val="accent1">
                    <a:alpha val="71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9" name="Group 88"/>
          <p:cNvGrpSpPr/>
          <p:nvPr/>
        </p:nvGrpSpPr>
        <p:grpSpPr>
          <a:xfrm>
            <a:off x="6265211" y="1844824"/>
            <a:ext cx="1409824" cy="1318898"/>
            <a:chOff x="3396598" y="4580216"/>
            <a:chExt cx="3758878" cy="3538906"/>
          </a:xfrm>
        </p:grpSpPr>
        <p:sp>
          <p:nvSpPr>
            <p:cNvPr id="10" name="淘宝网Chenying0907出品 198"/>
            <p:cNvSpPr>
              <a:spLocks noChangeArrowheads="1"/>
            </p:cNvSpPr>
            <p:nvPr/>
          </p:nvSpPr>
          <p:spPr bwMode="auto">
            <a:xfrm>
              <a:off x="3396598" y="4580216"/>
              <a:ext cx="3758878" cy="2945793"/>
            </a:xfrm>
            <a:custGeom>
              <a:avLst/>
              <a:gdLst>
                <a:gd name="T0" fmla="*/ 6747 w 6765"/>
                <a:gd name="T1" fmla="*/ 647 h 5285"/>
                <a:gd name="T2" fmla="*/ 6747 w 6765"/>
                <a:gd name="T3" fmla="*/ 647 h 5285"/>
                <a:gd name="T4" fmla="*/ 6744 w 6765"/>
                <a:gd name="T5" fmla="*/ 561 h 5285"/>
                <a:gd name="T6" fmla="*/ 5557 w 6765"/>
                <a:gd name="T7" fmla="*/ 561 h 5285"/>
                <a:gd name="T8" fmla="*/ 5578 w 6765"/>
                <a:gd name="T9" fmla="*/ 144 h 5285"/>
                <a:gd name="T10" fmla="*/ 5639 w 6765"/>
                <a:gd name="T11" fmla="*/ 144 h 5285"/>
                <a:gd name="T12" fmla="*/ 5711 w 6765"/>
                <a:gd name="T13" fmla="*/ 72 h 5285"/>
                <a:gd name="T14" fmla="*/ 5639 w 6765"/>
                <a:gd name="T15" fmla="*/ 0 h 5285"/>
                <a:gd name="T16" fmla="*/ 5578 w 6765"/>
                <a:gd name="T17" fmla="*/ 0 h 5285"/>
                <a:gd name="T18" fmla="*/ 3382 w 6765"/>
                <a:gd name="T19" fmla="*/ 0 h 5285"/>
                <a:gd name="T20" fmla="*/ 1187 w 6765"/>
                <a:gd name="T21" fmla="*/ 0 h 5285"/>
                <a:gd name="T22" fmla="*/ 1125 w 6765"/>
                <a:gd name="T23" fmla="*/ 0 h 5285"/>
                <a:gd name="T24" fmla="*/ 1053 w 6765"/>
                <a:gd name="T25" fmla="*/ 72 h 5285"/>
                <a:gd name="T26" fmla="*/ 1125 w 6765"/>
                <a:gd name="T27" fmla="*/ 144 h 5285"/>
                <a:gd name="T28" fmla="*/ 1187 w 6765"/>
                <a:gd name="T29" fmla="*/ 144 h 5285"/>
                <a:gd name="T30" fmla="*/ 1207 w 6765"/>
                <a:gd name="T31" fmla="*/ 561 h 5285"/>
                <a:gd name="T32" fmla="*/ 21 w 6765"/>
                <a:gd name="T33" fmla="*/ 561 h 5285"/>
                <a:gd name="T34" fmla="*/ 17 w 6765"/>
                <a:gd name="T35" fmla="*/ 647 h 5285"/>
                <a:gd name="T36" fmla="*/ 537 w 6765"/>
                <a:gd name="T37" fmla="*/ 1580 h 5285"/>
                <a:gd name="T38" fmla="*/ 906 w 6765"/>
                <a:gd name="T39" fmla="*/ 2264 h 5285"/>
                <a:gd name="T40" fmla="*/ 1655 w 6765"/>
                <a:gd name="T41" fmla="*/ 2264 h 5285"/>
                <a:gd name="T42" fmla="*/ 3037 w 6765"/>
                <a:gd name="T43" fmla="*/ 3345 h 5285"/>
                <a:gd name="T44" fmla="*/ 3037 w 6765"/>
                <a:gd name="T45" fmla="*/ 3837 h 5285"/>
                <a:gd name="T46" fmla="*/ 2979 w 6765"/>
                <a:gd name="T47" fmla="*/ 3837 h 5285"/>
                <a:gd name="T48" fmla="*/ 2979 w 6765"/>
                <a:gd name="T49" fmla="*/ 4313 h 5285"/>
                <a:gd name="T50" fmla="*/ 3037 w 6765"/>
                <a:gd name="T51" fmla="*/ 4313 h 5285"/>
                <a:gd name="T52" fmla="*/ 3037 w 6765"/>
                <a:gd name="T53" fmla="*/ 4613 h 5285"/>
                <a:gd name="T54" fmla="*/ 3016 w 6765"/>
                <a:gd name="T55" fmla="*/ 4613 h 5285"/>
                <a:gd name="T56" fmla="*/ 2845 w 6765"/>
                <a:gd name="T57" fmla="*/ 4784 h 5285"/>
                <a:gd name="T58" fmla="*/ 2845 w 6765"/>
                <a:gd name="T59" fmla="*/ 5113 h 5285"/>
                <a:gd name="T60" fmla="*/ 3016 w 6765"/>
                <a:gd name="T61" fmla="*/ 5284 h 5285"/>
                <a:gd name="T62" fmla="*/ 3037 w 6765"/>
                <a:gd name="T63" fmla="*/ 5284 h 5285"/>
                <a:gd name="T64" fmla="*/ 3727 w 6765"/>
                <a:gd name="T65" fmla="*/ 5284 h 5285"/>
                <a:gd name="T66" fmla="*/ 3748 w 6765"/>
                <a:gd name="T67" fmla="*/ 5284 h 5285"/>
                <a:gd name="T68" fmla="*/ 3919 w 6765"/>
                <a:gd name="T69" fmla="*/ 5113 h 5285"/>
                <a:gd name="T70" fmla="*/ 3919 w 6765"/>
                <a:gd name="T71" fmla="*/ 4784 h 5285"/>
                <a:gd name="T72" fmla="*/ 3748 w 6765"/>
                <a:gd name="T73" fmla="*/ 4613 h 5285"/>
                <a:gd name="T74" fmla="*/ 3727 w 6765"/>
                <a:gd name="T75" fmla="*/ 4613 h 5285"/>
                <a:gd name="T76" fmla="*/ 3727 w 6765"/>
                <a:gd name="T77" fmla="*/ 4313 h 5285"/>
                <a:gd name="T78" fmla="*/ 3786 w 6765"/>
                <a:gd name="T79" fmla="*/ 4313 h 5285"/>
                <a:gd name="T80" fmla="*/ 3786 w 6765"/>
                <a:gd name="T81" fmla="*/ 3837 h 5285"/>
                <a:gd name="T82" fmla="*/ 3727 w 6765"/>
                <a:gd name="T83" fmla="*/ 3837 h 5285"/>
                <a:gd name="T84" fmla="*/ 3727 w 6765"/>
                <a:gd name="T85" fmla="*/ 3345 h 5285"/>
                <a:gd name="T86" fmla="*/ 5109 w 6765"/>
                <a:gd name="T87" fmla="*/ 2264 h 5285"/>
                <a:gd name="T88" fmla="*/ 5858 w 6765"/>
                <a:gd name="T89" fmla="*/ 2264 h 5285"/>
                <a:gd name="T90" fmla="*/ 6227 w 6765"/>
                <a:gd name="T91" fmla="*/ 1580 h 5285"/>
                <a:gd name="T92" fmla="*/ 6747 w 6765"/>
                <a:gd name="T93" fmla="*/ 647 h 5285"/>
                <a:gd name="T94" fmla="*/ 1016 w 6765"/>
                <a:gd name="T95" fmla="*/ 2083 h 5285"/>
                <a:gd name="T96" fmla="*/ 1016 w 6765"/>
                <a:gd name="T97" fmla="*/ 2083 h 5285"/>
                <a:gd name="T98" fmla="*/ 663 w 6765"/>
                <a:gd name="T99" fmla="*/ 1433 h 5285"/>
                <a:gd name="T100" fmla="*/ 629 w 6765"/>
                <a:gd name="T101" fmla="*/ 1423 h 5285"/>
                <a:gd name="T102" fmla="*/ 198 w 6765"/>
                <a:gd name="T103" fmla="*/ 742 h 5285"/>
                <a:gd name="T104" fmla="*/ 1228 w 6765"/>
                <a:gd name="T105" fmla="*/ 742 h 5285"/>
                <a:gd name="T106" fmla="*/ 1566 w 6765"/>
                <a:gd name="T107" fmla="*/ 2083 h 5285"/>
                <a:gd name="T108" fmla="*/ 1016 w 6765"/>
                <a:gd name="T109" fmla="*/ 2083 h 5285"/>
                <a:gd name="T110" fmla="*/ 6135 w 6765"/>
                <a:gd name="T111" fmla="*/ 1423 h 5285"/>
                <a:gd name="T112" fmla="*/ 6135 w 6765"/>
                <a:gd name="T113" fmla="*/ 1423 h 5285"/>
                <a:gd name="T114" fmla="*/ 6101 w 6765"/>
                <a:gd name="T115" fmla="*/ 1433 h 5285"/>
                <a:gd name="T116" fmla="*/ 5749 w 6765"/>
                <a:gd name="T117" fmla="*/ 2083 h 5285"/>
                <a:gd name="T118" fmla="*/ 5198 w 6765"/>
                <a:gd name="T119" fmla="*/ 2083 h 5285"/>
                <a:gd name="T120" fmla="*/ 5537 w 6765"/>
                <a:gd name="T121" fmla="*/ 742 h 5285"/>
                <a:gd name="T122" fmla="*/ 6566 w 6765"/>
                <a:gd name="T123" fmla="*/ 742 h 5285"/>
                <a:gd name="T124" fmla="*/ 6135 w 6765"/>
                <a:gd name="T125" fmla="*/ 1423 h 5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65" h="5285">
                  <a:moveTo>
                    <a:pt x="6747" y="647"/>
                  </a:moveTo>
                  <a:lnTo>
                    <a:pt x="6747" y="647"/>
                  </a:lnTo>
                  <a:cubicBezTo>
                    <a:pt x="6744" y="561"/>
                    <a:pt x="6744" y="561"/>
                    <a:pt x="6744" y="561"/>
                  </a:cubicBezTo>
                  <a:cubicBezTo>
                    <a:pt x="5557" y="561"/>
                    <a:pt x="5557" y="561"/>
                    <a:pt x="5557" y="561"/>
                  </a:cubicBezTo>
                  <a:cubicBezTo>
                    <a:pt x="5571" y="387"/>
                    <a:pt x="5578" y="243"/>
                    <a:pt x="5578" y="144"/>
                  </a:cubicBezTo>
                  <a:cubicBezTo>
                    <a:pt x="5639" y="144"/>
                    <a:pt x="5639" y="144"/>
                    <a:pt x="5639" y="144"/>
                  </a:cubicBezTo>
                  <a:cubicBezTo>
                    <a:pt x="5680" y="144"/>
                    <a:pt x="5711" y="113"/>
                    <a:pt x="5711" y="72"/>
                  </a:cubicBezTo>
                  <a:cubicBezTo>
                    <a:pt x="5711" y="31"/>
                    <a:pt x="5680" y="0"/>
                    <a:pt x="5639" y="0"/>
                  </a:cubicBezTo>
                  <a:cubicBezTo>
                    <a:pt x="5578" y="0"/>
                    <a:pt x="5578" y="0"/>
                    <a:pt x="5578" y="0"/>
                  </a:cubicBezTo>
                  <a:cubicBezTo>
                    <a:pt x="3382" y="0"/>
                    <a:pt x="3382" y="0"/>
                    <a:pt x="3382" y="0"/>
                  </a:cubicBezTo>
                  <a:cubicBezTo>
                    <a:pt x="1187" y="0"/>
                    <a:pt x="1187" y="0"/>
                    <a:pt x="1187" y="0"/>
                  </a:cubicBezTo>
                  <a:cubicBezTo>
                    <a:pt x="1125" y="0"/>
                    <a:pt x="1125" y="0"/>
                    <a:pt x="1125" y="0"/>
                  </a:cubicBezTo>
                  <a:cubicBezTo>
                    <a:pt x="1084" y="0"/>
                    <a:pt x="1053" y="31"/>
                    <a:pt x="1053" y="72"/>
                  </a:cubicBezTo>
                  <a:cubicBezTo>
                    <a:pt x="1053" y="113"/>
                    <a:pt x="1084" y="144"/>
                    <a:pt x="1125" y="144"/>
                  </a:cubicBezTo>
                  <a:cubicBezTo>
                    <a:pt x="1187" y="144"/>
                    <a:pt x="1187" y="144"/>
                    <a:pt x="1187" y="144"/>
                  </a:cubicBezTo>
                  <a:cubicBezTo>
                    <a:pt x="1187" y="243"/>
                    <a:pt x="1194" y="387"/>
                    <a:pt x="1207" y="561"/>
                  </a:cubicBezTo>
                  <a:cubicBezTo>
                    <a:pt x="21" y="561"/>
                    <a:pt x="21" y="561"/>
                    <a:pt x="21" y="561"/>
                  </a:cubicBezTo>
                  <a:cubicBezTo>
                    <a:pt x="17" y="647"/>
                    <a:pt x="17" y="647"/>
                    <a:pt x="17" y="647"/>
                  </a:cubicBezTo>
                  <a:cubicBezTo>
                    <a:pt x="0" y="896"/>
                    <a:pt x="92" y="1402"/>
                    <a:pt x="537" y="1580"/>
                  </a:cubicBezTo>
                  <a:cubicBezTo>
                    <a:pt x="906" y="2264"/>
                    <a:pt x="906" y="2264"/>
                    <a:pt x="906" y="2264"/>
                  </a:cubicBezTo>
                  <a:cubicBezTo>
                    <a:pt x="1655" y="2264"/>
                    <a:pt x="1655" y="2264"/>
                    <a:pt x="1655" y="2264"/>
                  </a:cubicBezTo>
                  <a:cubicBezTo>
                    <a:pt x="1925" y="2791"/>
                    <a:pt x="2356" y="3232"/>
                    <a:pt x="3037" y="3345"/>
                  </a:cubicBezTo>
                  <a:cubicBezTo>
                    <a:pt x="3037" y="3837"/>
                    <a:pt x="3037" y="3837"/>
                    <a:pt x="3037" y="3837"/>
                  </a:cubicBezTo>
                  <a:cubicBezTo>
                    <a:pt x="2979" y="3837"/>
                    <a:pt x="2979" y="3837"/>
                    <a:pt x="2979" y="3837"/>
                  </a:cubicBezTo>
                  <a:cubicBezTo>
                    <a:pt x="2979" y="3837"/>
                    <a:pt x="2814" y="4097"/>
                    <a:pt x="2979" y="4313"/>
                  </a:cubicBezTo>
                  <a:cubicBezTo>
                    <a:pt x="3037" y="4313"/>
                    <a:pt x="3037" y="4313"/>
                    <a:pt x="3037" y="4313"/>
                  </a:cubicBezTo>
                  <a:cubicBezTo>
                    <a:pt x="3037" y="4613"/>
                    <a:pt x="3037" y="4613"/>
                    <a:pt x="3037" y="4613"/>
                  </a:cubicBezTo>
                  <a:cubicBezTo>
                    <a:pt x="3016" y="4613"/>
                    <a:pt x="3016" y="4613"/>
                    <a:pt x="3016" y="4613"/>
                  </a:cubicBezTo>
                  <a:cubicBezTo>
                    <a:pt x="2924" y="4613"/>
                    <a:pt x="2845" y="4689"/>
                    <a:pt x="2845" y="4784"/>
                  </a:cubicBezTo>
                  <a:cubicBezTo>
                    <a:pt x="2845" y="5113"/>
                    <a:pt x="2845" y="5113"/>
                    <a:pt x="2845" y="5113"/>
                  </a:cubicBezTo>
                  <a:cubicBezTo>
                    <a:pt x="2845" y="5208"/>
                    <a:pt x="2924" y="5284"/>
                    <a:pt x="3016" y="5284"/>
                  </a:cubicBezTo>
                  <a:cubicBezTo>
                    <a:pt x="3037" y="5284"/>
                    <a:pt x="3037" y="5284"/>
                    <a:pt x="3037" y="5284"/>
                  </a:cubicBezTo>
                  <a:cubicBezTo>
                    <a:pt x="3727" y="5284"/>
                    <a:pt x="3727" y="5284"/>
                    <a:pt x="3727" y="5284"/>
                  </a:cubicBezTo>
                  <a:cubicBezTo>
                    <a:pt x="3748" y="5284"/>
                    <a:pt x="3748" y="5284"/>
                    <a:pt x="3748" y="5284"/>
                  </a:cubicBezTo>
                  <a:cubicBezTo>
                    <a:pt x="3841" y="5284"/>
                    <a:pt x="3919" y="5208"/>
                    <a:pt x="3919" y="5113"/>
                  </a:cubicBezTo>
                  <a:cubicBezTo>
                    <a:pt x="3919" y="4784"/>
                    <a:pt x="3919" y="4784"/>
                    <a:pt x="3919" y="4784"/>
                  </a:cubicBezTo>
                  <a:cubicBezTo>
                    <a:pt x="3919" y="4689"/>
                    <a:pt x="3841" y="4613"/>
                    <a:pt x="3748" y="4613"/>
                  </a:cubicBezTo>
                  <a:cubicBezTo>
                    <a:pt x="3727" y="4613"/>
                    <a:pt x="3727" y="4613"/>
                    <a:pt x="3727" y="4613"/>
                  </a:cubicBezTo>
                  <a:cubicBezTo>
                    <a:pt x="3727" y="4313"/>
                    <a:pt x="3727" y="4313"/>
                    <a:pt x="3727" y="4313"/>
                  </a:cubicBezTo>
                  <a:cubicBezTo>
                    <a:pt x="3786" y="4313"/>
                    <a:pt x="3786" y="4313"/>
                    <a:pt x="3786" y="4313"/>
                  </a:cubicBezTo>
                  <a:cubicBezTo>
                    <a:pt x="3950" y="4097"/>
                    <a:pt x="3786" y="3837"/>
                    <a:pt x="3786" y="3837"/>
                  </a:cubicBezTo>
                  <a:cubicBezTo>
                    <a:pt x="3727" y="3837"/>
                    <a:pt x="3727" y="3837"/>
                    <a:pt x="3727" y="3837"/>
                  </a:cubicBezTo>
                  <a:cubicBezTo>
                    <a:pt x="3727" y="3345"/>
                    <a:pt x="3727" y="3345"/>
                    <a:pt x="3727" y="3345"/>
                  </a:cubicBezTo>
                  <a:cubicBezTo>
                    <a:pt x="4408" y="3232"/>
                    <a:pt x="4839" y="2791"/>
                    <a:pt x="5109" y="2264"/>
                  </a:cubicBezTo>
                  <a:cubicBezTo>
                    <a:pt x="5858" y="2264"/>
                    <a:pt x="5858" y="2264"/>
                    <a:pt x="5858" y="2264"/>
                  </a:cubicBezTo>
                  <a:cubicBezTo>
                    <a:pt x="6227" y="1580"/>
                    <a:pt x="6227" y="1580"/>
                    <a:pt x="6227" y="1580"/>
                  </a:cubicBezTo>
                  <a:cubicBezTo>
                    <a:pt x="6672" y="1402"/>
                    <a:pt x="6764" y="896"/>
                    <a:pt x="6747" y="647"/>
                  </a:cubicBezTo>
                  <a:close/>
                  <a:moveTo>
                    <a:pt x="1016" y="2083"/>
                  </a:moveTo>
                  <a:lnTo>
                    <a:pt x="1016" y="2083"/>
                  </a:lnTo>
                  <a:cubicBezTo>
                    <a:pt x="663" y="1433"/>
                    <a:pt x="663" y="1433"/>
                    <a:pt x="663" y="1433"/>
                  </a:cubicBezTo>
                  <a:cubicBezTo>
                    <a:pt x="629" y="1423"/>
                    <a:pt x="629" y="1423"/>
                    <a:pt x="629" y="1423"/>
                  </a:cubicBezTo>
                  <a:cubicBezTo>
                    <a:pt x="270" y="1297"/>
                    <a:pt x="205" y="913"/>
                    <a:pt x="198" y="742"/>
                  </a:cubicBezTo>
                  <a:cubicBezTo>
                    <a:pt x="1228" y="742"/>
                    <a:pt x="1228" y="742"/>
                    <a:pt x="1228" y="742"/>
                  </a:cubicBezTo>
                  <a:cubicBezTo>
                    <a:pt x="1272" y="1136"/>
                    <a:pt x="1368" y="1631"/>
                    <a:pt x="1566" y="2083"/>
                  </a:cubicBezTo>
                  <a:lnTo>
                    <a:pt x="1016" y="2083"/>
                  </a:lnTo>
                  <a:close/>
                  <a:moveTo>
                    <a:pt x="6135" y="1423"/>
                  </a:moveTo>
                  <a:lnTo>
                    <a:pt x="6135" y="1423"/>
                  </a:lnTo>
                  <a:cubicBezTo>
                    <a:pt x="6101" y="1433"/>
                    <a:pt x="6101" y="1433"/>
                    <a:pt x="6101" y="1433"/>
                  </a:cubicBezTo>
                  <a:cubicBezTo>
                    <a:pt x="5749" y="2083"/>
                    <a:pt x="5749" y="2083"/>
                    <a:pt x="5749" y="2083"/>
                  </a:cubicBezTo>
                  <a:cubicBezTo>
                    <a:pt x="5198" y="2083"/>
                    <a:pt x="5198" y="2083"/>
                    <a:pt x="5198" y="2083"/>
                  </a:cubicBezTo>
                  <a:cubicBezTo>
                    <a:pt x="5396" y="1631"/>
                    <a:pt x="5492" y="1136"/>
                    <a:pt x="5537" y="742"/>
                  </a:cubicBezTo>
                  <a:cubicBezTo>
                    <a:pt x="6566" y="742"/>
                    <a:pt x="6566" y="742"/>
                    <a:pt x="6566" y="742"/>
                  </a:cubicBezTo>
                  <a:cubicBezTo>
                    <a:pt x="6559" y="913"/>
                    <a:pt x="6498" y="1297"/>
                    <a:pt x="6135" y="1423"/>
                  </a:cubicBezTo>
                  <a:close/>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1" name="Group 90"/>
            <p:cNvGrpSpPr/>
            <p:nvPr/>
          </p:nvGrpSpPr>
          <p:grpSpPr>
            <a:xfrm>
              <a:off x="4427817" y="7533423"/>
              <a:ext cx="1698914" cy="585699"/>
              <a:chOff x="4427817" y="7533423"/>
              <a:chExt cx="1698914" cy="585699"/>
            </a:xfrm>
          </p:grpSpPr>
          <p:sp>
            <p:nvSpPr>
              <p:cNvPr id="14" name="淘宝网Chenying0907出品 204"/>
              <p:cNvSpPr>
                <a:spLocks noChangeArrowheads="1"/>
              </p:cNvSpPr>
              <p:nvPr/>
            </p:nvSpPr>
            <p:spPr bwMode="auto">
              <a:xfrm>
                <a:off x="4427817" y="7533423"/>
                <a:ext cx="1698914" cy="585699"/>
              </a:xfrm>
              <a:custGeom>
                <a:avLst/>
                <a:gdLst>
                  <a:gd name="T0" fmla="*/ 3036 w 3072"/>
                  <a:gd name="T1" fmla="*/ 143 h 1078"/>
                  <a:gd name="T2" fmla="*/ 3036 w 3072"/>
                  <a:gd name="T3" fmla="*/ 143 h 1078"/>
                  <a:gd name="T4" fmla="*/ 3071 w 3072"/>
                  <a:gd name="T5" fmla="*/ 92 h 1078"/>
                  <a:gd name="T6" fmla="*/ 3071 w 3072"/>
                  <a:gd name="T7" fmla="*/ 51 h 1078"/>
                  <a:gd name="T8" fmla="*/ 3036 w 3072"/>
                  <a:gd name="T9" fmla="*/ 0 h 1078"/>
                  <a:gd name="T10" fmla="*/ 34 w 3072"/>
                  <a:gd name="T11" fmla="*/ 0 h 1078"/>
                  <a:gd name="T12" fmla="*/ 0 w 3072"/>
                  <a:gd name="T13" fmla="*/ 51 h 1078"/>
                  <a:gd name="T14" fmla="*/ 0 w 3072"/>
                  <a:gd name="T15" fmla="*/ 92 h 1078"/>
                  <a:gd name="T16" fmla="*/ 34 w 3072"/>
                  <a:gd name="T17" fmla="*/ 143 h 1078"/>
                  <a:gd name="T18" fmla="*/ 82 w 3072"/>
                  <a:gd name="T19" fmla="*/ 143 h 1078"/>
                  <a:gd name="T20" fmla="*/ 82 w 3072"/>
                  <a:gd name="T21" fmla="*/ 933 h 1078"/>
                  <a:gd name="T22" fmla="*/ 34 w 3072"/>
                  <a:gd name="T23" fmla="*/ 933 h 1078"/>
                  <a:gd name="T24" fmla="*/ 0 w 3072"/>
                  <a:gd name="T25" fmla="*/ 984 h 1078"/>
                  <a:gd name="T26" fmla="*/ 0 w 3072"/>
                  <a:gd name="T27" fmla="*/ 1025 h 1078"/>
                  <a:gd name="T28" fmla="*/ 34 w 3072"/>
                  <a:gd name="T29" fmla="*/ 1077 h 1078"/>
                  <a:gd name="T30" fmla="*/ 3036 w 3072"/>
                  <a:gd name="T31" fmla="*/ 1077 h 1078"/>
                  <a:gd name="T32" fmla="*/ 3071 w 3072"/>
                  <a:gd name="T33" fmla="*/ 1025 h 1078"/>
                  <a:gd name="T34" fmla="*/ 3071 w 3072"/>
                  <a:gd name="T35" fmla="*/ 984 h 1078"/>
                  <a:gd name="T36" fmla="*/ 3036 w 3072"/>
                  <a:gd name="T37" fmla="*/ 933 h 1078"/>
                  <a:gd name="T38" fmla="*/ 2989 w 3072"/>
                  <a:gd name="T39" fmla="*/ 933 h 1078"/>
                  <a:gd name="T40" fmla="*/ 2989 w 3072"/>
                  <a:gd name="T41" fmla="*/ 143 h 1078"/>
                  <a:gd name="T42" fmla="*/ 3036 w 3072"/>
                  <a:gd name="T43" fmla="*/ 143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72" h="1078">
                    <a:moveTo>
                      <a:pt x="3036" y="143"/>
                    </a:moveTo>
                    <a:lnTo>
                      <a:pt x="3036" y="143"/>
                    </a:lnTo>
                    <a:cubicBezTo>
                      <a:pt x="3057" y="143"/>
                      <a:pt x="3071" y="119"/>
                      <a:pt x="3071" y="92"/>
                    </a:cubicBezTo>
                    <a:cubicBezTo>
                      <a:pt x="3071" y="51"/>
                      <a:pt x="3071" y="51"/>
                      <a:pt x="3071" y="51"/>
                    </a:cubicBezTo>
                    <a:cubicBezTo>
                      <a:pt x="3071" y="24"/>
                      <a:pt x="3057" y="0"/>
                      <a:pt x="3036" y="0"/>
                    </a:cubicBezTo>
                    <a:cubicBezTo>
                      <a:pt x="34" y="0"/>
                      <a:pt x="34" y="0"/>
                      <a:pt x="34" y="0"/>
                    </a:cubicBezTo>
                    <a:cubicBezTo>
                      <a:pt x="13" y="0"/>
                      <a:pt x="0" y="24"/>
                      <a:pt x="0" y="51"/>
                    </a:cubicBezTo>
                    <a:cubicBezTo>
                      <a:pt x="0" y="92"/>
                      <a:pt x="0" y="92"/>
                      <a:pt x="0" y="92"/>
                    </a:cubicBezTo>
                    <a:cubicBezTo>
                      <a:pt x="0" y="119"/>
                      <a:pt x="13" y="143"/>
                      <a:pt x="34" y="143"/>
                    </a:cubicBezTo>
                    <a:cubicBezTo>
                      <a:pt x="82" y="143"/>
                      <a:pt x="82" y="143"/>
                      <a:pt x="82" y="143"/>
                    </a:cubicBezTo>
                    <a:cubicBezTo>
                      <a:pt x="82" y="933"/>
                      <a:pt x="82" y="933"/>
                      <a:pt x="82" y="933"/>
                    </a:cubicBezTo>
                    <a:cubicBezTo>
                      <a:pt x="34" y="933"/>
                      <a:pt x="34" y="933"/>
                      <a:pt x="34" y="933"/>
                    </a:cubicBezTo>
                    <a:cubicBezTo>
                      <a:pt x="13" y="933"/>
                      <a:pt x="0" y="957"/>
                      <a:pt x="0" y="984"/>
                    </a:cubicBezTo>
                    <a:cubicBezTo>
                      <a:pt x="0" y="1025"/>
                      <a:pt x="0" y="1025"/>
                      <a:pt x="0" y="1025"/>
                    </a:cubicBezTo>
                    <a:cubicBezTo>
                      <a:pt x="0" y="1053"/>
                      <a:pt x="13" y="1077"/>
                      <a:pt x="34" y="1077"/>
                    </a:cubicBezTo>
                    <a:cubicBezTo>
                      <a:pt x="3036" y="1077"/>
                      <a:pt x="3036" y="1077"/>
                      <a:pt x="3036" y="1077"/>
                    </a:cubicBezTo>
                    <a:cubicBezTo>
                      <a:pt x="3057" y="1077"/>
                      <a:pt x="3071" y="1053"/>
                      <a:pt x="3071" y="1025"/>
                    </a:cubicBezTo>
                    <a:cubicBezTo>
                      <a:pt x="3071" y="984"/>
                      <a:pt x="3071" y="984"/>
                      <a:pt x="3071" y="984"/>
                    </a:cubicBezTo>
                    <a:cubicBezTo>
                      <a:pt x="3071" y="957"/>
                      <a:pt x="3057" y="933"/>
                      <a:pt x="3036" y="933"/>
                    </a:cubicBezTo>
                    <a:cubicBezTo>
                      <a:pt x="2989" y="933"/>
                      <a:pt x="2989" y="933"/>
                      <a:pt x="2989" y="933"/>
                    </a:cubicBezTo>
                    <a:cubicBezTo>
                      <a:pt x="2989" y="143"/>
                      <a:pt x="2989" y="143"/>
                      <a:pt x="2989" y="143"/>
                    </a:cubicBezTo>
                    <a:lnTo>
                      <a:pt x="3036" y="143"/>
                    </a:lnTo>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淘宝网Chenying0907出品 205"/>
              <p:cNvSpPr>
                <a:spLocks noChangeArrowheads="1"/>
              </p:cNvSpPr>
              <p:nvPr/>
            </p:nvSpPr>
            <p:spPr bwMode="auto">
              <a:xfrm>
                <a:off x="4798758" y="7614976"/>
                <a:ext cx="952084" cy="425064"/>
              </a:xfrm>
              <a:custGeom>
                <a:avLst/>
                <a:gdLst>
                  <a:gd name="T0" fmla="*/ 1738 w 1739"/>
                  <a:gd name="T1" fmla="*/ 790 h 791"/>
                  <a:gd name="T2" fmla="*/ 0 w 1739"/>
                  <a:gd name="T3" fmla="*/ 790 h 791"/>
                  <a:gd name="T4" fmla="*/ 0 w 1739"/>
                  <a:gd name="T5" fmla="*/ 0 h 791"/>
                  <a:gd name="T6" fmla="*/ 1738 w 1739"/>
                  <a:gd name="T7" fmla="*/ 0 h 791"/>
                  <a:gd name="T8" fmla="*/ 1738 w 1739"/>
                  <a:gd name="T9" fmla="*/ 790 h 791"/>
                </a:gdLst>
                <a:ahLst/>
                <a:cxnLst>
                  <a:cxn ang="0">
                    <a:pos x="T0" y="T1"/>
                  </a:cxn>
                  <a:cxn ang="0">
                    <a:pos x="T2" y="T3"/>
                  </a:cxn>
                  <a:cxn ang="0">
                    <a:pos x="T4" y="T5"/>
                  </a:cxn>
                  <a:cxn ang="0">
                    <a:pos x="T6" y="T7"/>
                  </a:cxn>
                  <a:cxn ang="0">
                    <a:pos x="T8" y="T9"/>
                  </a:cxn>
                </a:cxnLst>
                <a:rect l="0" t="0" r="r" b="b"/>
                <a:pathLst>
                  <a:path w="1739" h="791">
                    <a:moveTo>
                      <a:pt x="1738" y="790"/>
                    </a:moveTo>
                    <a:lnTo>
                      <a:pt x="0" y="790"/>
                    </a:lnTo>
                    <a:lnTo>
                      <a:pt x="0" y="0"/>
                    </a:lnTo>
                    <a:lnTo>
                      <a:pt x="1738" y="0"/>
                    </a:lnTo>
                    <a:lnTo>
                      <a:pt x="1738" y="790"/>
                    </a:lnTo>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2" name="淘宝网Chenying0907出品 206"/>
            <p:cNvSpPr>
              <a:spLocks noChangeArrowheads="1"/>
            </p:cNvSpPr>
            <p:nvPr/>
          </p:nvSpPr>
          <p:spPr bwMode="auto">
            <a:xfrm>
              <a:off x="4472330" y="7614976"/>
              <a:ext cx="1604942" cy="0"/>
            </a:xfrm>
            <a:custGeom>
              <a:avLst/>
              <a:gdLst>
                <a:gd name="T0" fmla="*/ 2907 w 2908"/>
                <a:gd name="T1" fmla="*/ 28 h 29"/>
                <a:gd name="T2" fmla="*/ 0 w 2908"/>
                <a:gd name="T3" fmla="*/ 28 h 29"/>
                <a:gd name="T4" fmla="*/ 0 w 2908"/>
                <a:gd name="T5" fmla="*/ 0 h 29"/>
                <a:gd name="T6" fmla="*/ 2907 w 2908"/>
                <a:gd name="T7" fmla="*/ 0 h 29"/>
                <a:gd name="T8" fmla="*/ 2907 w 2908"/>
                <a:gd name="T9" fmla="*/ 28 h 29"/>
              </a:gdLst>
              <a:ahLst/>
              <a:cxnLst>
                <a:cxn ang="0">
                  <a:pos x="T0" y="T1"/>
                </a:cxn>
                <a:cxn ang="0">
                  <a:pos x="T2" y="T3"/>
                </a:cxn>
                <a:cxn ang="0">
                  <a:pos x="T4" y="T5"/>
                </a:cxn>
                <a:cxn ang="0">
                  <a:pos x="T6" y="T7"/>
                </a:cxn>
                <a:cxn ang="0">
                  <a:pos x="T8" y="T9"/>
                </a:cxn>
              </a:cxnLst>
              <a:rect l="0" t="0" r="r" b="b"/>
              <a:pathLst>
                <a:path w="2908" h="29">
                  <a:moveTo>
                    <a:pt x="2907" y="28"/>
                  </a:moveTo>
                  <a:lnTo>
                    <a:pt x="0" y="28"/>
                  </a:lnTo>
                  <a:lnTo>
                    <a:pt x="0" y="0"/>
                  </a:lnTo>
                  <a:lnTo>
                    <a:pt x="2907" y="0"/>
                  </a:lnTo>
                  <a:lnTo>
                    <a:pt x="2907" y="28"/>
                  </a:lnTo>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淘宝网Chenying0907出品 207"/>
            <p:cNvSpPr>
              <a:spLocks noChangeArrowheads="1"/>
            </p:cNvSpPr>
            <p:nvPr/>
          </p:nvSpPr>
          <p:spPr bwMode="auto">
            <a:xfrm>
              <a:off x="4472330" y="8052397"/>
              <a:ext cx="1604942" cy="0"/>
            </a:xfrm>
            <a:custGeom>
              <a:avLst/>
              <a:gdLst>
                <a:gd name="T0" fmla="*/ 2907 w 2908"/>
                <a:gd name="T1" fmla="*/ 7 h 8"/>
                <a:gd name="T2" fmla="*/ 0 w 2908"/>
                <a:gd name="T3" fmla="*/ 7 h 8"/>
                <a:gd name="T4" fmla="*/ 0 w 2908"/>
                <a:gd name="T5" fmla="*/ 0 h 8"/>
                <a:gd name="T6" fmla="*/ 2907 w 2908"/>
                <a:gd name="T7" fmla="*/ 0 h 8"/>
                <a:gd name="T8" fmla="*/ 2907 w 2908"/>
                <a:gd name="T9" fmla="*/ 7 h 8"/>
              </a:gdLst>
              <a:ahLst/>
              <a:cxnLst>
                <a:cxn ang="0">
                  <a:pos x="T0" y="T1"/>
                </a:cxn>
                <a:cxn ang="0">
                  <a:pos x="T2" y="T3"/>
                </a:cxn>
                <a:cxn ang="0">
                  <a:pos x="T4" y="T5"/>
                </a:cxn>
                <a:cxn ang="0">
                  <a:pos x="T6" y="T7"/>
                </a:cxn>
                <a:cxn ang="0">
                  <a:pos x="T8" y="T9"/>
                </a:cxn>
              </a:cxnLst>
              <a:rect l="0" t="0" r="r" b="b"/>
              <a:pathLst>
                <a:path w="2908" h="8">
                  <a:moveTo>
                    <a:pt x="2907" y="7"/>
                  </a:moveTo>
                  <a:lnTo>
                    <a:pt x="0" y="7"/>
                  </a:lnTo>
                  <a:lnTo>
                    <a:pt x="0" y="0"/>
                  </a:lnTo>
                  <a:lnTo>
                    <a:pt x="2907" y="0"/>
                  </a:lnTo>
                  <a:lnTo>
                    <a:pt x="2907" y="7"/>
                  </a:lnTo>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6" name="Group 95"/>
          <p:cNvGrpSpPr/>
          <p:nvPr/>
        </p:nvGrpSpPr>
        <p:grpSpPr>
          <a:xfrm>
            <a:off x="8603273" y="1844824"/>
            <a:ext cx="1409824" cy="1318898"/>
            <a:chOff x="3396598" y="4580216"/>
            <a:chExt cx="3758878" cy="3538906"/>
          </a:xfrm>
        </p:grpSpPr>
        <p:sp>
          <p:nvSpPr>
            <p:cNvPr id="17" name="淘宝网Chenying0907出品 198"/>
            <p:cNvSpPr>
              <a:spLocks noChangeArrowheads="1"/>
            </p:cNvSpPr>
            <p:nvPr/>
          </p:nvSpPr>
          <p:spPr bwMode="auto">
            <a:xfrm>
              <a:off x="3396598" y="4580216"/>
              <a:ext cx="3758878" cy="2945793"/>
            </a:xfrm>
            <a:custGeom>
              <a:avLst/>
              <a:gdLst>
                <a:gd name="T0" fmla="*/ 6747 w 6765"/>
                <a:gd name="T1" fmla="*/ 647 h 5285"/>
                <a:gd name="T2" fmla="*/ 6747 w 6765"/>
                <a:gd name="T3" fmla="*/ 647 h 5285"/>
                <a:gd name="T4" fmla="*/ 6744 w 6765"/>
                <a:gd name="T5" fmla="*/ 561 h 5285"/>
                <a:gd name="T6" fmla="*/ 5557 w 6765"/>
                <a:gd name="T7" fmla="*/ 561 h 5285"/>
                <a:gd name="T8" fmla="*/ 5578 w 6765"/>
                <a:gd name="T9" fmla="*/ 144 h 5285"/>
                <a:gd name="T10" fmla="*/ 5639 w 6765"/>
                <a:gd name="T11" fmla="*/ 144 h 5285"/>
                <a:gd name="T12" fmla="*/ 5711 w 6765"/>
                <a:gd name="T13" fmla="*/ 72 h 5285"/>
                <a:gd name="T14" fmla="*/ 5639 w 6765"/>
                <a:gd name="T15" fmla="*/ 0 h 5285"/>
                <a:gd name="T16" fmla="*/ 5578 w 6765"/>
                <a:gd name="T17" fmla="*/ 0 h 5285"/>
                <a:gd name="T18" fmla="*/ 3382 w 6765"/>
                <a:gd name="T19" fmla="*/ 0 h 5285"/>
                <a:gd name="T20" fmla="*/ 1187 w 6765"/>
                <a:gd name="T21" fmla="*/ 0 h 5285"/>
                <a:gd name="T22" fmla="*/ 1125 w 6765"/>
                <a:gd name="T23" fmla="*/ 0 h 5285"/>
                <a:gd name="T24" fmla="*/ 1053 w 6765"/>
                <a:gd name="T25" fmla="*/ 72 h 5285"/>
                <a:gd name="T26" fmla="*/ 1125 w 6765"/>
                <a:gd name="T27" fmla="*/ 144 h 5285"/>
                <a:gd name="T28" fmla="*/ 1187 w 6765"/>
                <a:gd name="T29" fmla="*/ 144 h 5285"/>
                <a:gd name="T30" fmla="*/ 1207 w 6765"/>
                <a:gd name="T31" fmla="*/ 561 h 5285"/>
                <a:gd name="T32" fmla="*/ 21 w 6765"/>
                <a:gd name="T33" fmla="*/ 561 h 5285"/>
                <a:gd name="T34" fmla="*/ 17 w 6765"/>
                <a:gd name="T35" fmla="*/ 647 h 5285"/>
                <a:gd name="T36" fmla="*/ 537 w 6765"/>
                <a:gd name="T37" fmla="*/ 1580 h 5285"/>
                <a:gd name="T38" fmla="*/ 906 w 6765"/>
                <a:gd name="T39" fmla="*/ 2264 h 5285"/>
                <a:gd name="T40" fmla="*/ 1655 w 6765"/>
                <a:gd name="T41" fmla="*/ 2264 h 5285"/>
                <a:gd name="T42" fmla="*/ 3037 w 6765"/>
                <a:gd name="T43" fmla="*/ 3345 h 5285"/>
                <a:gd name="T44" fmla="*/ 3037 w 6765"/>
                <a:gd name="T45" fmla="*/ 3837 h 5285"/>
                <a:gd name="T46" fmla="*/ 2979 w 6765"/>
                <a:gd name="T47" fmla="*/ 3837 h 5285"/>
                <a:gd name="T48" fmla="*/ 2979 w 6765"/>
                <a:gd name="T49" fmla="*/ 4313 h 5285"/>
                <a:gd name="T50" fmla="*/ 3037 w 6765"/>
                <a:gd name="T51" fmla="*/ 4313 h 5285"/>
                <a:gd name="T52" fmla="*/ 3037 w 6765"/>
                <a:gd name="T53" fmla="*/ 4613 h 5285"/>
                <a:gd name="T54" fmla="*/ 3016 w 6765"/>
                <a:gd name="T55" fmla="*/ 4613 h 5285"/>
                <a:gd name="T56" fmla="*/ 2845 w 6765"/>
                <a:gd name="T57" fmla="*/ 4784 h 5285"/>
                <a:gd name="T58" fmla="*/ 2845 w 6765"/>
                <a:gd name="T59" fmla="*/ 5113 h 5285"/>
                <a:gd name="T60" fmla="*/ 3016 w 6765"/>
                <a:gd name="T61" fmla="*/ 5284 h 5285"/>
                <a:gd name="T62" fmla="*/ 3037 w 6765"/>
                <a:gd name="T63" fmla="*/ 5284 h 5285"/>
                <a:gd name="T64" fmla="*/ 3727 w 6765"/>
                <a:gd name="T65" fmla="*/ 5284 h 5285"/>
                <a:gd name="T66" fmla="*/ 3748 w 6765"/>
                <a:gd name="T67" fmla="*/ 5284 h 5285"/>
                <a:gd name="T68" fmla="*/ 3919 w 6765"/>
                <a:gd name="T69" fmla="*/ 5113 h 5285"/>
                <a:gd name="T70" fmla="*/ 3919 w 6765"/>
                <a:gd name="T71" fmla="*/ 4784 h 5285"/>
                <a:gd name="T72" fmla="*/ 3748 w 6765"/>
                <a:gd name="T73" fmla="*/ 4613 h 5285"/>
                <a:gd name="T74" fmla="*/ 3727 w 6765"/>
                <a:gd name="T75" fmla="*/ 4613 h 5285"/>
                <a:gd name="T76" fmla="*/ 3727 w 6765"/>
                <a:gd name="T77" fmla="*/ 4313 h 5285"/>
                <a:gd name="T78" fmla="*/ 3786 w 6765"/>
                <a:gd name="T79" fmla="*/ 4313 h 5285"/>
                <a:gd name="T80" fmla="*/ 3786 w 6765"/>
                <a:gd name="T81" fmla="*/ 3837 h 5285"/>
                <a:gd name="T82" fmla="*/ 3727 w 6765"/>
                <a:gd name="T83" fmla="*/ 3837 h 5285"/>
                <a:gd name="T84" fmla="*/ 3727 w 6765"/>
                <a:gd name="T85" fmla="*/ 3345 h 5285"/>
                <a:gd name="T86" fmla="*/ 5109 w 6765"/>
                <a:gd name="T87" fmla="*/ 2264 h 5285"/>
                <a:gd name="T88" fmla="*/ 5858 w 6765"/>
                <a:gd name="T89" fmla="*/ 2264 h 5285"/>
                <a:gd name="T90" fmla="*/ 6227 w 6765"/>
                <a:gd name="T91" fmla="*/ 1580 h 5285"/>
                <a:gd name="T92" fmla="*/ 6747 w 6765"/>
                <a:gd name="T93" fmla="*/ 647 h 5285"/>
                <a:gd name="T94" fmla="*/ 1016 w 6765"/>
                <a:gd name="T95" fmla="*/ 2083 h 5285"/>
                <a:gd name="T96" fmla="*/ 1016 w 6765"/>
                <a:gd name="T97" fmla="*/ 2083 h 5285"/>
                <a:gd name="T98" fmla="*/ 663 w 6765"/>
                <a:gd name="T99" fmla="*/ 1433 h 5285"/>
                <a:gd name="T100" fmla="*/ 629 w 6765"/>
                <a:gd name="T101" fmla="*/ 1423 h 5285"/>
                <a:gd name="T102" fmla="*/ 198 w 6765"/>
                <a:gd name="T103" fmla="*/ 742 h 5285"/>
                <a:gd name="T104" fmla="*/ 1228 w 6765"/>
                <a:gd name="T105" fmla="*/ 742 h 5285"/>
                <a:gd name="T106" fmla="*/ 1566 w 6765"/>
                <a:gd name="T107" fmla="*/ 2083 h 5285"/>
                <a:gd name="T108" fmla="*/ 1016 w 6765"/>
                <a:gd name="T109" fmla="*/ 2083 h 5285"/>
                <a:gd name="T110" fmla="*/ 6135 w 6765"/>
                <a:gd name="T111" fmla="*/ 1423 h 5285"/>
                <a:gd name="T112" fmla="*/ 6135 w 6765"/>
                <a:gd name="T113" fmla="*/ 1423 h 5285"/>
                <a:gd name="T114" fmla="*/ 6101 w 6765"/>
                <a:gd name="T115" fmla="*/ 1433 h 5285"/>
                <a:gd name="T116" fmla="*/ 5749 w 6765"/>
                <a:gd name="T117" fmla="*/ 2083 h 5285"/>
                <a:gd name="T118" fmla="*/ 5198 w 6765"/>
                <a:gd name="T119" fmla="*/ 2083 h 5285"/>
                <a:gd name="T120" fmla="*/ 5537 w 6765"/>
                <a:gd name="T121" fmla="*/ 742 h 5285"/>
                <a:gd name="T122" fmla="*/ 6566 w 6765"/>
                <a:gd name="T123" fmla="*/ 742 h 5285"/>
                <a:gd name="T124" fmla="*/ 6135 w 6765"/>
                <a:gd name="T125" fmla="*/ 1423 h 5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65" h="5285">
                  <a:moveTo>
                    <a:pt x="6747" y="647"/>
                  </a:moveTo>
                  <a:lnTo>
                    <a:pt x="6747" y="647"/>
                  </a:lnTo>
                  <a:cubicBezTo>
                    <a:pt x="6744" y="561"/>
                    <a:pt x="6744" y="561"/>
                    <a:pt x="6744" y="561"/>
                  </a:cubicBezTo>
                  <a:cubicBezTo>
                    <a:pt x="5557" y="561"/>
                    <a:pt x="5557" y="561"/>
                    <a:pt x="5557" y="561"/>
                  </a:cubicBezTo>
                  <a:cubicBezTo>
                    <a:pt x="5571" y="387"/>
                    <a:pt x="5578" y="243"/>
                    <a:pt x="5578" y="144"/>
                  </a:cubicBezTo>
                  <a:cubicBezTo>
                    <a:pt x="5639" y="144"/>
                    <a:pt x="5639" y="144"/>
                    <a:pt x="5639" y="144"/>
                  </a:cubicBezTo>
                  <a:cubicBezTo>
                    <a:pt x="5680" y="144"/>
                    <a:pt x="5711" y="113"/>
                    <a:pt x="5711" y="72"/>
                  </a:cubicBezTo>
                  <a:cubicBezTo>
                    <a:pt x="5711" y="31"/>
                    <a:pt x="5680" y="0"/>
                    <a:pt x="5639" y="0"/>
                  </a:cubicBezTo>
                  <a:cubicBezTo>
                    <a:pt x="5578" y="0"/>
                    <a:pt x="5578" y="0"/>
                    <a:pt x="5578" y="0"/>
                  </a:cubicBezTo>
                  <a:cubicBezTo>
                    <a:pt x="3382" y="0"/>
                    <a:pt x="3382" y="0"/>
                    <a:pt x="3382" y="0"/>
                  </a:cubicBezTo>
                  <a:cubicBezTo>
                    <a:pt x="1187" y="0"/>
                    <a:pt x="1187" y="0"/>
                    <a:pt x="1187" y="0"/>
                  </a:cubicBezTo>
                  <a:cubicBezTo>
                    <a:pt x="1125" y="0"/>
                    <a:pt x="1125" y="0"/>
                    <a:pt x="1125" y="0"/>
                  </a:cubicBezTo>
                  <a:cubicBezTo>
                    <a:pt x="1084" y="0"/>
                    <a:pt x="1053" y="31"/>
                    <a:pt x="1053" y="72"/>
                  </a:cubicBezTo>
                  <a:cubicBezTo>
                    <a:pt x="1053" y="113"/>
                    <a:pt x="1084" y="144"/>
                    <a:pt x="1125" y="144"/>
                  </a:cubicBezTo>
                  <a:cubicBezTo>
                    <a:pt x="1187" y="144"/>
                    <a:pt x="1187" y="144"/>
                    <a:pt x="1187" y="144"/>
                  </a:cubicBezTo>
                  <a:cubicBezTo>
                    <a:pt x="1187" y="243"/>
                    <a:pt x="1194" y="387"/>
                    <a:pt x="1207" y="561"/>
                  </a:cubicBezTo>
                  <a:cubicBezTo>
                    <a:pt x="21" y="561"/>
                    <a:pt x="21" y="561"/>
                    <a:pt x="21" y="561"/>
                  </a:cubicBezTo>
                  <a:cubicBezTo>
                    <a:pt x="17" y="647"/>
                    <a:pt x="17" y="647"/>
                    <a:pt x="17" y="647"/>
                  </a:cubicBezTo>
                  <a:cubicBezTo>
                    <a:pt x="0" y="896"/>
                    <a:pt x="92" y="1402"/>
                    <a:pt x="537" y="1580"/>
                  </a:cubicBezTo>
                  <a:cubicBezTo>
                    <a:pt x="906" y="2264"/>
                    <a:pt x="906" y="2264"/>
                    <a:pt x="906" y="2264"/>
                  </a:cubicBezTo>
                  <a:cubicBezTo>
                    <a:pt x="1655" y="2264"/>
                    <a:pt x="1655" y="2264"/>
                    <a:pt x="1655" y="2264"/>
                  </a:cubicBezTo>
                  <a:cubicBezTo>
                    <a:pt x="1925" y="2791"/>
                    <a:pt x="2356" y="3232"/>
                    <a:pt x="3037" y="3345"/>
                  </a:cubicBezTo>
                  <a:cubicBezTo>
                    <a:pt x="3037" y="3837"/>
                    <a:pt x="3037" y="3837"/>
                    <a:pt x="3037" y="3837"/>
                  </a:cubicBezTo>
                  <a:cubicBezTo>
                    <a:pt x="2979" y="3837"/>
                    <a:pt x="2979" y="3837"/>
                    <a:pt x="2979" y="3837"/>
                  </a:cubicBezTo>
                  <a:cubicBezTo>
                    <a:pt x="2979" y="3837"/>
                    <a:pt x="2814" y="4097"/>
                    <a:pt x="2979" y="4313"/>
                  </a:cubicBezTo>
                  <a:cubicBezTo>
                    <a:pt x="3037" y="4313"/>
                    <a:pt x="3037" y="4313"/>
                    <a:pt x="3037" y="4313"/>
                  </a:cubicBezTo>
                  <a:cubicBezTo>
                    <a:pt x="3037" y="4613"/>
                    <a:pt x="3037" y="4613"/>
                    <a:pt x="3037" y="4613"/>
                  </a:cubicBezTo>
                  <a:cubicBezTo>
                    <a:pt x="3016" y="4613"/>
                    <a:pt x="3016" y="4613"/>
                    <a:pt x="3016" y="4613"/>
                  </a:cubicBezTo>
                  <a:cubicBezTo>
                    <a:pt x="2924" y="4613"/>
                    <a:pt x="2845" y="4689"/>
                    <a:pt x="2845" y="4784"/>
                  </a:cubicBezTo>
                  <a:cubicBezTo>
                    <a:pt x="2845" y="5113"/>
                    <a:pt x="2845" y="5113"/>
                    <a:pt x="2845" y="5113"/>
                  </a:cubicBezTo>
                  <a:cubicBezTo>
                    <a:pt x="2845" y="5208"/>
                    <a:pt x="2924" y="5284"/>
                    <a:pt x="3016" y="5284"/>
                  </a:cubicBezTo>
                  <a:cubicBezTo>
                    <a:pt x="3037" y="5284"/>
                    <a:pt x="3037" y="5284"/>
                    <a:pt x="3037" y="5284"/>
                  </a:cubicBezTo>
                  <a:cubicBezTo>
                    <a:pt x="3727" y="5284"/>
                    <a:pt x="3727" y="5284"/>
                    <a:pt x="3727" y="5284"/>
                  </a:cubicBezTo>
                  <a:cubicBezTo>
                    <a:pt x="3748" y="5284"/>
                    <a:pt x="3748" y="5284"/>
                    <a:pt x="3748" y="5284"/>
                  </a:cubicBezTo>
                  <a:cubicBezTo>
                    <a:pt x="3841" y="5284"/>
                    <a:pt x="3919" y="5208"/>
                    <a:pt x="3919" y="5113"/>
                  </a:cubicBezTo>
                  <a:cubicBezTo>
                    <a:pt x="3919" y="4784"/>
                    <a:pt x="3919" y="4784"/>
                    <a:pt x="3919" y="4784"/>
                  </a:cubicBezTo>
                  <a:cubicBezTo>
                    <a:pt x="3919" y="4689"/>
                    <a:pt x="3841" y="4613"/>
                    <a:pt x="3748" y="4613"/>
                  </a:cubicBezTo>
                  <a:cubicBezTo>
                    <a:pt x="3727" y="4613"/>
                    <a:pt x="3727" y="4613"/>
                    <a:pt x="3727" y="4613"/>
                  </a:cubicBezTo>
                  <a:cubicBezTo>
                    <a:pt x="3727" y="4313"/>
                    <a:pt x="3727" y="4313"/>
                    <a:pt x="3727" y="4313"/>
                  </a:cubicBezTo>
                  <a:cubicBezTo>
                    <a:pt x="3786" y="4313"/>
                    <a:pt x="3786" y="4313"/>
                    <a:pt x="3786" y="4313"/>
                  </a:cubicBezTo>
                  <a:cubicBezTo>
                    <a:pt x="3950" y="4097"/>
                    <a:pt x="3786" y="3837"/>
                    <a:pt x="3786" y="3837"/>
                  </a:cubicBezTo>
                  <a:cubicBezTo>
                    <a:pt x="3727" y="3837"/>
                    <a:pt x="3727" y="3837"/>
                    <a:pt x="3727" y="3837"/>
                  </a:cubicBezTo>
                  <a:cubicBezTo>
                    <a:pt x="3727" y="3345"/>
                    <a:pt x="3727" y="3345"/>
                    <a:pt x="3727" y="3345"/>
                  </a:cubicBezTo>
                  <a:cubicBezTo>
                    <a:pt x="4408" y="3232"/>
                    <a:pt x="4839" y="2791"/>
                    <a:pt x="5109" y="2264"/>
                  </a:cubicBezTo>
                  <a:cubicBezTo>
                    <a:pt x="5858" y="2264"/>
                    <a:pt x="5858" y="2264"/>
                    <a:pt x="5858" y="2264"/>
                  </a:cubicBezTo>
                  <a:cubicBezTo>
                    <a:pt x="6227" y="1580"/>
                    <a:pt x="6227" y="1580"/>
                    <a:pt x="6227" y="1580"/>
                  </a:cubicBezTo>
                  <a:cubicBezTo>
                    <a:pt x="6672" y="1402"/>
                    <a:pt x="6764" y="896"/>
                    <a:pt x="6747" y="647"/>
                  </a:cubicBezTo>
                  <a:close/>
                  <a:moveTo>
                    <a:pt x="1016" y="2083"/>
                  </a:moveTo>
                  <a:lnTo>
                    <a:pt x="1016" y="2083"/>
                  </a:lnTo>
                  <a:cubicBezTo>
                    <a:pt x="663" y="1433"/>
                    <a:pt x="663" y="1433"/>
                    <a:pt x="663" y="1433"/>
                  </a:cubicBezTo>
                  <a:cubicBezTo>
                    <a:pt x="629" y="1423"/>
                    <a:pt x="629" y="1423"/>
                    <a:pt x="629" y="1423"/>
                  </a:cubicBezTo>
                  <a:cubicBezTo>
                    <a:pt x="270" y="1297"/>
                    <a:pt x="205" y="913"/>
                    <a:pt x="198" y="742"/>
                  </a:cubicBezTo>
                  <a:cubicBezTo>
                    <a:pt x="1228" y="742"/>
                    <a:pt x="1228" y="742"/>
                    <a:pt x="1228" y="742"/>
                  </a:cubicBezTo>
                  <a:cubicBezTo>
                    <a:pt x="1272" y="1136"/>
                    <a:pt x="1368" y="1631"/>
                    <a:pt x="1566" y="2083"/>
                  </a:cubicBezTo>
                  <a:lnTo>
                    <a:pt x="1016" y="2083"/>
                  </a:lnTo>
                  <a:close/>
                  <a:moveTo>
                    <a:pt x="6135" y="1423"/>
                  </a:moveTo>
                  <a:lnTo>
                    <a:pt x="6135" y="1423"/>
                  </a:lnTo>
                  <a:cubicBezTo>
                    <a:pt x="6101" y="1433"/>
                    <a:pt x="6101" y="1433"/>
                    <a:pt x="6101" y="1433"/>
                  </a:cubicBezTo>
                  <a:cubicBezTo>
                    <a:pt x="5749" y="2083"/>
                    <a:pt x="5749" y="2083"/>
                    <a:pt x="5749" y="2083"/>
                  </a:cubicBezTo>
                  <a:cubicBezTo>
                    <a:pt x="5198" y="2083"/>
                    <a:pt x="5198" y="2083"/>
                    <a:pt x="5198" y="2083"/>
                  </a:cubicBezTo>
                  <a:cubicBezTo>
                    <a:pt x="5396" y="1631"/>
                    <a:pt x="5492" y="1136"/>
                    <a:pt x="5537" y="742"/>
                  </a:cubicBezTo>
                  <a:cubicBezTo>
                    <a:pt x="6566" y="742"/>
                    <a:pt x="6566" y="742"/>
                    <a:pt x="6566" y="742"/>
                  </a:cubicBezTo>
                  <a:cubicBezTo>
                    <a:pt x="6559" y="913"/>
                    <a:pt x="6498" y="1297"/>
                    <a:pt x="6135" y="1423"/>
                  </a:cubicBezTo>
                  <a:close/>
                </a:path>
              </a:pathLst>
            </a:custGeom>
            <a:gradFill>
              <a:gsLst>
                <a:gs pos="0">
                  <a:schemeClr val="accent2">
                    <a:alpha val="50000"/>
                  </a:schemeClr>
                </a:gs>
                <a:gs pos="100000">
                  <a:schemeClr val="accent1">
                    <a:alpha val="71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8" name="Group 97"/>
            <p:cNvGrpSpPr/>
            <p:nvPr/>
          </p:nvGrpSpPr>
          <p:grpSpPr>
            <a:xfrm>
              <a:off x="4427817" y="7533423"/>
              <a:ext cx="1698914" cy="585699"/>
              <a:chOff x="4427817" y="7533423"/>
              <a:chExt cx="1698914" cy="585699"/>
            </a:xfrm>
          </p:grpSpPr>
          <p:sp>
            <p:nvSpPr>
              <p:cNvPr id="21" name="淘宝网Chenying0907出品 204"/>
              <p:cNvSpPr>
                <a:spLocks noChangeArrowheads="1"/>
              </p:cNvSpPr>
              <p:nvPr/>
            </p:nvSpPr>
            <p:spPr bwMode="auto">
              <a:xfrm>
                <a:off x="4427817" y="7533423"/>
                <a:ext cx="1698914" cy="585699"/>
              </a:xfrm>
              <a:custGeom>
                <a:avLst/>
                <a:gdLst>
                  <a:gd name="T0" fmla="*/ 3036 w 3072"/>
                  <a:gd name="T1" fmla="*/ 143 h 1078"/>
                  <a:gd name="T2" fmla="*/ 3036 w 3072"/>
                  <a:gd name="T3" fmla="*/ 143 h 1078"/>
                  <a:gd name="T4" fmla="*/ 3071 w 3072"/>
                  <a:gd name="T5" fmla="*/ 92 h 1078"/>
                  <a:gd name="T6" fmla="*/ 3071 w 3072"/>
                  <a:gd name="T7" fmla="*/ 51 h 1078"/>
                  <a:gd name="T8" fmla="*/ 3036 w 3072"/>
                  <a:gd name="T9" fmla="*/ 0 h 1078"/>
                  <a:gd name="T10" fmla="*/ 34 w 3072"/>
                  <a:gd name="T11" fmla="*/ 0 h 1078"/>
                  <a:gd name="T12" fmla="*/ 0 w 3072"/>
                  <a:gd name="T13" fmla="*/ 51 h 1078"/>
                  <a:gd name="T14" fmla="*/ 0 w 3072"/>
                  <a:gd name="T15" fmla="*/ 92 h 1078"/>
                  <a:gd name="T16" fmla="*/ 34 w 3072"/>
                  <a:gd name="T17" fmla="*/ 143 h 1078"/>
                  <a:gd name="T18" fmla="*/ 82 w 3072"/>
                  <a:gd name="T19" fmla="*/ 143 h 1078"/>
                  <a:gd name="T20" fmla="*/ 82 w 3072"/>
                  <a:gd name="T21" fmla="*/ 933 h 1078"/>
                  <a:gd name="T22" fmla="*/ 34 w 3072"/>
                  <a:gd name="T23" fmla="*/ 933 h 1078"/>
                  <a:gd name="T24" fmla="*/ 0 w 3072"/>
                  <a:gd name="T25" fmla="*/ 984 h 1078"/>
                  <a:gd name="T26" fmla="*/ 0 w 3072"/>
                  <a:gd name="T27" fmla="*/ 1025 h 1078"/>
                  <a:gd name="T28" fmla="*/ 34 w 3072"/>
                  <a:gd name="T29" fmla="*/ 1077 h 1078"/>
                  <a:gd name="T30" fmla="*/ 3036 w 3072"/>
                  <a:gd name="T31" fmla="*/ 1077 h 1078"/>
                  <a:gd name="T32" fmla="*/ 3071 w 3072"/>
                  <a:gd name="T33" fmla="*/ 1025 h 1078"/>
                  <a:gd name="T34" fmla="*/ 3071 w 3072"/>
                  <a:gd name="T35" fmla="*/ 984 h 1078"/>
                  <a:gd name="T36" fmla="*/ 3036 w 3072"/>
                  <a:gd name="T37" fmla="*/ 933 h 1078"/>
                  <a:gd name="T38" fmla="*/ 2989 w 3072"/>
                  <a:gd name="T39" fmla="*/ 933 h 1078"/>
                  <a:gd name="T40" fmla="*/ 2989 w 3072"/>
                  <a:gd name="T41" fmla="*/ 143 h 1078"/>
                  <a:gd name="T42" fmla="*/ 3036 w 3072"/>
                  <a:gd name="T43" fmla="*/ 143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72" h="1078">
                    <a:moveTo>
                      <a:pt x="3036" y="143"/>
                    </a:moveTo>
                    <a:lnTo>
                      <a:pt x="3036" y="143"/>
                    </a:lnTo>
                    <a:cubicBezTo>
                      <a:pt x="3057" y="143"/>
                      <a:pt x="3071" y="119"/>
                      <a:pt x="3071" y="92"/>
                    </a:cubicBezTo>
                    <a:cubicBezTo>
                      <a:pt x="3071" y="51"/>
                      <a:pt x="3071" y="51"/>
                      <a:pt x="3071" y="51"/>
                    </a:cubicBezTo>
                    <a:cubicBezTo>
                      <a:pt x="3071" y="24"/>
                      <a:pt x="3057" y="0"/>
                      <a:pt x="3036" y="0"/>
                    </a:cubicBezTo>
                    <a:cubicBezTo>
                      <a:pt x="34" y="0"/>
                      <a:pt x="34" y="0"/>
                      <a:pt x="34" y="0"/>
                    </a:cubicBezTo>
                    <a:cubicBezTo>
                      <a:pt x="13" y="0"/>
                      <a:pt x="0" y="24"/>
                      <a:pt x="0" y="51"/>
                    </a:cubicBezTo>
                    <a:cubicBezTo>
                      <a:pt x="0" y="92"/>
                      <a:pt x="0" y="92"/>
                      <a:pt x="0" y="92"/>
                    </a:cubicBezTo>
                    <a:cubicBezTo>
                      <a:pt x="0" y="119"/>
                      <a:pt x="13" y="143"/>
                      <a:pt x="34" y="143"/>
                    </a:cubicBezTo>
                    <a:cubicBezTo>
                      <a:pt x="82" y="143"/>
                      <a:pt x="82" y="143"/>
                      <a:pt x="82" y="143"/>
                    </a:cubicBezTo>
                    <a:cubicBezTo>
                      <a:pt x="82" y="933"/>
                      <a:pt x="82" y="933"/>
                      <a:pt x="82" y="933"/>
                    </a:cubicBezTo>
                    <a:cubicBezTo>
                      <a:pt x="34" y="933"/>
                      <a:pt x="34" y="933"/>
                      <a:pt x="34" y="933"/>
                    </a:cubicBezTo>
                    <a:cubicBezTo>
                      <a:pt x="13" y="933"/>
                      <a:pt x="0" y="957"/>
                      <a:pt x="0" y="984"/>
                    </a:cubicBezTo>
                    <a:cubicBezTo>
                      <a:pt x="0" y="1025"/>
                      <a:pt x="0" y="1025"/>
                      <a:pt x="0" y="1025"/>
                    </a:cubicBezTo>
                    <a:cubicBezTo>
                      <a:pt x="0" y="1053"/>
                      <a:pt x="13" y="1077"/>
                      <a:pt x="34" y="1077"/>
                    </a:cubicBezTo>
                    <a:cubicBezTo>
                      <a:pt x="3036" y="1077"/>
                      <a:pt x="3036" y="1077"/>
                      <a:pt x="3036" y="1077"/>
                    </a:cubicBezTo>
                    <a:cubicBezTo>
                      <a:pt x="3057" y="1077"/>
                      <a:pt x="3071" y="1053"/>
                      <a:pt x="3071" y="1025"/>
                    </a:cubicBezTo>
                    <a:cubicBezTo>
                      <a:pt x="3071" y="984"/>
                      <a:pt x="3071" y="984"/>
                      <a:pt x="3071" y="984"/>
                    </a:cubicBezTo>
                    <a:cubicBezTo>
                      <a:pt x="3071" y="957"/>
                      <a:pt x="3057" y="933"/>
                      <a:pt x="3036" y="933"/>
                    </a:cubicBezTo>
                    <a:cubicBezTo>
                      <a:pt x="2989" y="933"/>
                      <a:pt x="2989" y="933"/>
                      <a:pt x="2989" y="933"/>
                    </a:cubicBezTo>
                    <a:cubicBezTo>
                      <a:pt x="2989" y="143"/>
                      <a:pt x="2989" y="143"/>
                      <a:pt x="2989" y="143"/>
                    </a:cubicBezTo>
                    <a:lnTo>
                      <a:pt x="3036" y="143"/>
                    </a:lnTo>
                  </a:path>
                </a:pathLst>
              </a:custGeom>
              <a:gradFill>
                <a:gsLst>
                  <a:gs pos="0">
                    <a:schemeClr val="accent2">
                      <a:alpha val="50000"/>
                    </a:schemeClr>
                  </a:gs>
                  <a:gs pos="100000">
                    <a:schemeClr val="accent1">
                      <a:alpha val="71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淘宝网Chenying0907出品 205"/>
              <p:cNvSpPr>
                <a:spLocks noChangeArrowheads="1"/>
              </p:cNvSpPr>
              <p:nvPr/>
            </p:nvSpPr>
            <p:spPr bwMode="auto">
              <a:xfrm>
                <a:off x="4798758" y="7614976"/>
                <a:ext cx="952084" cy="425064"/>
              </a:xfrm>
              <a:custGeom>
                <a:avLst/>
                <a:gdLst>
                  <a:gd name="T0" fmla="*/ 1738 w 1739"/>
                  <a:gd name="T1" fmla="*/ 790 h 791"/>
                  <a:gd name="T2" fmla="*/ 0 w 1739"/>
                  <a:gd name="T3" fmla="*/ 790 h 791"/>
                  <a:gd name="T4" fmla="*/ 0 w 1739"/>
                  <a:gd name="T5" fmla="*/ 0 h 791"/>
                  <a:gd name="T6" fmla="*/ 1738 w 1739"/>
                  <a:gd name="T7" fmla="*/ 0 h 791"/>
                  <a:gd name="T8" fmla="*/ 1738 w 1739"/>
                  <a:gd name="T9" fmla="*/ 790 h 791"/>
                </a:gdLst>
                <a:ahLst/>
                <a:cxnLst>
                  <a:cxn ang="0">
                    <a:pos x="T0" y="T1"/>
                  </a:cxn>
                  <a:cxn ang="0">
                    <a:pos x="T2" y="T3"/>
                  </a:cxn>
                  <a:cxn ang="0">
                    <a:pos x="T4" y="T5"/>
                  </a:cxn>
                  <a:cxn ang="0">
                    <a:pos x="T6" y="T7"/>
                  </a:cxn>
                  <a:cxn ang="0">
                    <a:pos x="T8" y="T9"/>
                  </a:cxn>
                </a:cxnLst>
                <a:rect l="0" t="0" r="r" b="b"/>
                <a:pathLst>
                  <a:path w="1739" h="791">
                    <a:moveTo>
                      <a:pt x="1738" y="790"/>
                    </a:moveTo>
                    <a:lnTo>
                      <a:pt x="0" y="790"/>
                    </a:lnTo>
                    <a:lnTo>
                      <a:pt x="0" y="0"/>
                    </a:lnTo>
                    <a:lnTo>
                      <a:pt x="1738" y="0"/>
                    </a:lnTo>
                    <a:lnTo>
                      <a:pt x="1738" y="790"/>
                    </a:lnTo>
                  </a:path>
                </a:pathLst>
              </a:custGeom>
              <a:gradFill>
                <a:gsLst>
                  <a:gs pos="0">
                    <a:schemeClr val="accent2">
                      <a:alpha val="50000"/>
                    </a:schemeClr>
                  </a:gs>
                  <a:gs pos="100000">
                    <a:schemeClr val="accent1">
                      <a:alpha val="71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9" name="淘宝网Chenying0907出品 206"/>
            <p:cNvSpPr>
              <a:spLocks noChangeArrowheads="1"/>
            </p:cNvSpPr>
            <p:nvPr/>
          </p:nvSpPr>
          <p:spPr bwMode="auto">
            <a:xfrm>
              <a:off x="4472330" y="7614976"/>
              <a:ext cx="1604942" cy="0"/>
            </a:xfrm>
            <a:custGeom>
              <a:avLst/>
              <a:gdLst>
                <a:gd name="T0" fmla="*/ 2907 w 2908"/>
                <a:gd name="T1" fmla="*/ 28 h 29"/>
                <a:gd name="T2" fmla="*/ 0 w 2908"/>
                <a:gd name="T3" fmla="*/ 28 h 29"/>
                <a:gd name="T4" fmla="*/ 0 w 2908"/>
                <a:gd name="T5" fmla="*/ 0 h 29"/>
                <a:gd name="T6" fmla="*/ 2907 w 2908"/>
                <a:gd name="T7" fmla="*/ 0 h 29"/>
                <a:gd name="T8" fmla="*/ 2907 w 2908"/>
                <a:gd name="T9" fmla="*/ 28 h 29"/>
              </a:gdLst>
              <a:ahLst/>
              <a:cxnLst>
                <a:cxn ang="0">
                  <a:pos x="T0" y="T1"/>
                </a:cxn>
                <a:cxn ang="0">
                  <a:pos x="T2" y="T3"/>
                </a:cxn>
                <a:cxn ang="0">
                  <a:pos x="T4" y="T5"/>
                </a:cxn>
                <a:cxn ang="0">
                  <a:pos x="T6" y="T7"/>
                </a:cxn>
                <a:cxn ang="0">
                  <a:pos x="T8" y="T9"/>
                </a:cxn>
              </a:cxnLst>
              <a:rect l="0" t="0" r="r" b="b"/>
              <a:pathLst>
                <a:path w="2908" h="29">
                  <a:moveTo>
                    <a:pt x="2907" y="28"/>
                  </a:moveTo>
                  <a:lnTo>
                    <a:pt x="0" y="28"/>
                  </a:lnTo>
                  <a:lnTo>
                    <a:pt x="0" y="0"/>
                  </a:lnTo>
                  <a:lnTo>
                    <a:pt x="2907" y="0"/>
                  </a:lnTo>
                  <a:lnTo>
                    <a:pt x="2907" y="28"/>
                  </a:lnTo>
                </a:path>
              </a:pathLst>
            </a:custGeom>
            <a:gradFill>
              <a:gsLst>
                <a:gs pos="0">
                  <a:schemeClr val="accent2">
                    <a:alpha val="50000"/>
                  </a:schemeClr>
                </a:gs>
                <a:gs pos="100000">
                  <a:schemeClr val="accent1">
                    <a:alpha val="71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淘宝网Chenying0907出品 207"/>
            <p:cNvSpPr>
              <a:spLocks noChangeArrowheads="1"/>
            </p:cNvSpPr>
            <p:nvPr/>
          </p:nvSpPr>
          <p:spPr bwMode="auto">
            <a:xfrm>
              <a:off x="4472330" y="8052397"/>
              <a:ext cx="1604942" cy="0"/>
            </a:xfrm>
            <a:custGeom>
              <a:avLst/>
              <a:gdLst>
                <a:gd name="T0" fmla="*/ 2907 w 2908"/>
                <a:gd name="T1" fmla="*/ 7 h 8"/>
                <a:gd name="T2" fmla="*/ 0 w 2908"/>
                <a:gd name="T3" fmla="*/ 7 h 8"/>
                <a:gd name="T4" fmla="*/ 0 w 2908"/>
                <a:gd name="T5" fmla="*/ 0 h 8"/>
                <a:gd name="T6" fmla="*/ 2907 w 2908"/>
                <a:gd name="T7" fmla="*/ 0 h 8"/>
                <a:gd name="T8" fmla="*/ 2907 w 2908"/>
                <a:gd name="T9" fmla="*/ 7 h 8"/>
              </a:gdLst>
              <a:ahLst/>
              <a:cxnLst>
                <a:cxn ang="0">
                  <a:pos x="T0" y="T1"/>
                </a:cxn>
                <a:cxn ang="0">
                  <a:pos x="T2" y="T3"/>
                </a:cxn>
                <a:cxn ang="0">
                  <a:pos x="T4" y="T5"/>
                </a:cxn>
                <a:cxn ang="0">
                  <a:pos x="T6" y="T7"/>
                </a:cxn>
                <a:cxn ang="0">
                  <a:pos x="T8" y="T9"/>
                </a:cxn>
              </a:cxnLst>
              <a:rect l="0" t="0" r="r" b="b"/>
              <a:pathLst>
                <a:path w="2908" h="8">
                  <a:moveTo>
                    <a:pt x="2907" y="7"/>
                  </a:moveTo>
                  <a:lnTo>
                    <a:pt x="0" y="7"/>
                  </a:lnTo>
                  <a:lnTo>
                    <a:pt x="0" y="0"/>
                  </a:lnTo>
                  <a:lnTo>
                    <a:pt x="2907" y="0"/>
                  </a:lnTo>
                  <a:lnTo>
                    <a:pt x="2907" y="7"/>
                  </a:lnTo>
                </a:path>
              </a:pathLst>
            </a:custGeom>
            <a:gradFill>
              <a:gsLst>
                <a:gs pos="0">
                  <a:schemeClr val="accent2">
                    <a:alpha val="50000"/>
                  </a:schemeClr>
                </a:gs>
                <a:gs pos="100000">
                  <a:schemeClr val="accent1">
                    <a:alpha val="71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3" name="Group 102"/>
          <p:cNvGrpSpPr/>
          <p:nvPr/>
        </p:nvGrpSpPr>
        <p:grpSpPr>
          <a:xfrm>
            <a:off x="1609801" y="1844824"/>
            <a:ext cx="1409824" cy="1318898"/>
            <a:chOff x="3396598" y="4580216"/>
            <a:chExt cx="3758878" cy="3538906"/>
          </a:xfrm>
          <a:solidFill>
            <a:schemeClr val="accent2"/>
          </a:solidFill>
        </p:grpSpPr>
        <p:sp>
          <p:nvSpPr>
            <p:cNvPr id="24" name="淘宝网Chenying0907出品 198"/>
            <p:cNvSpPr>
              <a:spLocks noChangeArrowheads="1"/>
            </p:cNvSpPr>
            <p:nvPr/>
          </p:nvSpPr>
          <p:spPr bwMode="auto">
            <a:xfrm>
              <a:off x="3396598" y="4580216"/>
              <a:ext cx="3758878" cy="2945793"/>
            </a:xfrm>
            <a:custGeom>
              <a:avLst/>
              <a:gdLst>
                <a:gd name="T0" fmla="*/ 6747 w 6765"/>
                <a:gd name="T1" fmla="*/ 647 h 5285"/>
                <a:gd name="T2" fmla="*/ 6747 w 6765"/>
                <a:gd name="T3" fmla="*/ 647 h 5285"/>
                <a:gd name="T4" fmla="*/ 6744 w 6765"/>
                <a:gd name="T5" fmla="*/ 561 h 5285"/>
                <a:gd name="T6" fmla="*/ 5557 w 6765"/>
                <a:gd name="T7" fmla="*/ 561 h 5285"/>
                <a:gd name="T8" fmla="*/ 5578 w 6765"/>
                <a:gd name="T9" fmla="*/ 144 h 5285"/>
                <a:gd name="T10" fmla="*/ 5639 w 6765"/>
                <a:gd name="T11" fmla="*/ 144 h 5285"/>
                <a:gd name="T12" fmla="*/ 5711 w 6765"/>
                <a:gd name="T13" fmla="*/ 72 h 5285"/>
                <a:gd name="T14" fmla="*/ 5639 w 6765"/>
                <a:gd name="T15" fmla="*/ 0 h 5285"/>
                <a:gd name="T16" fmla="*/ 5578 w 6765"/>
                <a:gd name="T17" fmla="*/ 0 h 5285"/>
                <a:gd name="T18" fmla="*/ 3382 w 6765"/>
                <a:gd name="T19" fmla="*/ 0 h 5285"/>
                <a:gd name="T20" fmla="*/ 1187 w 6765"/>
                <a:gd name="T21" fmla="*/ 0 h 5285"/>
                <a:gd name="T22" fmla="*/ 1125 w 6765"/>
                <a:gd name="T23" fmla="*/ 0 h 5285"/>
                <a:gd name="T24" fmla="*/ 1053 w 6765"/>
                <a:gd name="T25" fmla="*/ 72 h 5285"/>
                <a:gd name="T26" fmla="*/ 1125 w 6765"/>
                <a:gd name="T27" fmla="*/ 144 h 5285"/>
                <a:gd name="T28" fmla="*/ 1187 w 6765"/>
                <a:gd name="T29" fmla="*/ 144 h 5285"/>
                <a:gd name="T30" fmla="*/ 1207 w 6765"/>
                <a:gd name="T31" fmla="*/ 561 h 5285"/>
                <a:gd name="T32" fmla="*/ 21 w 6765"/>
                <a:gd name="T33" fmla="*/ 561 h 5285"/>
                <a:gd name="T34" fmla="*/ 17 w 6765"/>
                <a:gd name="T35" fmla="*/ 647 h 5285"/>
                <a:gd name="T36" fmla="*/ 537 w 6765"/>
                <a:gd name="T37" fmla="*/ 1580 h 5285"/>
                <a:gd name="T38" fmla="*/ 906 w 6765"/>
                <a:gd name="T39" fmla="*/ 2264 h 5285"/>
                <a:gd name="T40" fmla="*/ 1655 w 6765"/>
                <a:gd name="T41" fmla="*/ 2264 h 5285"/>
                <a:gd name="T42" fmla="*/ 3037 w 6765"/>
                <a:gd name="T43" fmla="*/ 3345 h 5285"/>
                <a:gd name="T44" fmla="*/ 3037 w 6765"/>
                <a:gd name="T45" fmla="*/ 3837 h 5285"/>
                <a:gd name="T46" fmla="*/ 2979 w 6765"/>
                <a:gd name="T47" fmla="*/ 3837 h 5285"/>
                <a:gd name="T48" fmla="*/ 2979 w 6765"/>
                <a:gd name="T49" fmla="*/ 4313 h 5285"/>
                <a:gd name="T50" fmla="*/ 3037 w 6765"/>
                <a:gd name="T51" fmla="*/ 4313 h 5285"/>
                <a:gd name="T52" fmla="*/ 3037 w 6765"/>
                <a:gd name="T53" fmla="*/ 4613 h 5285"/>
                <a:gd name="T54" fmla="*/ 3016 w 6765"/>
                <a:gd name="T55" fmla="*/ 4613 h 5285"/>
                <a:gd name="T56" fmla="*/ 2845 w 6765"/>
                <a:gd name="T57" fmla="*/ 4784 h 5285"/>
                <a:gd name="T58" fmla="*/ 2845 w 6765"/>
                <a:gd name="T59" fmla="*/ 5113 h 5285"/>
                <a:gd name="T60" fmla="*/ 3016 w 6765"/>
                <a:gd name="T61" fmla="*/ 5284 h 5285"/>
                <a:gd name="T62" fmla="*/ 3037 w 6765"/>
                <a:gd name="T63" fmla="*/ 5284 h 5285"/>
                <a:gd name="T64" fmla="*/ 3727 w 6765"/>
                <a:gd name="T65" fmla="*/ 5284 h 5285"/>
                <a:gd name="T66" fmla="*/ 3748 w 6765"/>
                <a:gd name="T67" fmla="*/ 5284 h 5285"/>
                <a:gd name="T68" fmla="*/ 3919 w 6765"/>
                <a:gd name="T69" fmla="*/ 5113 h 5285"/>
                <a:gd name="T70" fmla="*/ 3919 w 6765"/>
                <a:gd name="T71" fmla="*/ 4784 h 5285"/>
                <a:gd name="T72" fmla="*/ 3748 w 6765"/>
                <a:gd name="T73" fmla="*/ 4613 h 5285"/>
                <a:gd name="T74" fmla="*/ 3727 w 6765"/>
                <a:gd name="T75" fmla="*/ 4613 h 5285"/>
                <a:gd name="T76" fmla="*/ 3727 w 6765"/>
                <a:gd name="T77" fmla="*/ 4313 h 5285"/>
                <a:gd name="T78" fmla="*/ 3786 w 6765"/>
                <a:gd name="T79" fmla="*/ 4313 h 5285"/>
                <a:gd name="T80" fmla="*/ 3786 w 6765"/>
                <a:gd name="T81" fmla="*/ 3837 h 5285"/>
                <a:gd name="T82" fmla="*/ 3727 w 6765"/>
                <a:gd name="T83" fmla="*/ 3837 h 5285"/>
                <a:gd name="T84" fmla="*/ 3727 w 6765"/>
                <a:gd name="T85" fmla="*/ 3345 h 5285"/>
                <a:gd name="T86" fmla="*/ 5109 w 6765"/>
                <a:gd name="T87" fmla="*/ 2264 h 5285"/>
                <a:gd name="T88" fmla="*/ 5858 w 6765"/>
                <a:gd name="T89" fmla="*/ 2264 h 5285"/>
                <a:gd name="T90" fmla="*/ 6227 w 6765"/>
                <a:gd name="T91" fmla="*/ 1580 h 5285"/>
                <a:gd name="T92" fmla="*/ 6747 w 6765"/>
                <a:gd name="T93" fmla="*/ 647 h 5285"/>
                <a:gd name="T94" fmla="*/ 1016 w 6765"/>
                <a:gd name="T95" fmla="*/ 2083 h 5285"/>
                <a:gd name="T96" fmla="*/ 1016 w 6765"/>
                <a:gd name="T97" fmla="*/ 2083 h 5285"/>
                <a:gd name="T98" fmla="*/ 663 w 6765"/>
                <a:gd name="T99" fmla="*/ 1433 h 5285"/>
                <a:gd name="T100" fmla="*/ 629 w 6765"/>
                <a:gd name="T101" fmla="*/ 1423 h 5285"/>
                <a:gd name="T102" fmla="*/ 198 w 6765"/>
                <a:gd name="T103" fmla="*/ 742 h 5285"/>
                <a:gd name="T104" fmla="*/ 1228 w 6765"/>
                <a:gd name="T105" fmla="*/ 742 h 5285"/>
                <a:gd name="T106" fmla="*/ 1566 w 6765"/>
                <a:gd name="T107" fmla="*/ 2083 h 5285"/>
                <a:gd name="T108" fmla="*/ 1016 w 6765"/>
                <a:gd name="T109" fmla="*/ 2083 h 5285"/>
                <a:gd name="T110" fmla="*/ 6135 w 6765"/>
                <a:gd name="T111" fmla="*/ 1423 h 5285"/>
                <a:gd name="T112" fmla="*/ 6135 w 6765"/>
                <a:gd name="T113" fmla="*/ 1423 h 5285"/>
                <a:gd name="T114" fmla="*/ 6101 w 6765"/>
                <a:gd name="T115" fmla="*/ 1433 h 5285"/>
                <a:gd name="T116" fmla="*/ 5749 w 6765"/>
                <a:gd name="T117" fmla="*/ 2083 h 5285"/>
                <a:gd name="T118" fmla="*/ 5198 w 6765"/>
                <a:gd name="T119" fmla="*/ 2083 h 5285"/>
                <a:gd name="T120" fmla="*/ 5537 w 6765"/>
                <a:gd name="T121" fmla="*/ 742 h 5285"/>
                <a:gd name="T122" fmla="*/ 6566 w 6765"/>
                <a:gd name="T123" fmla="*/ 742 h 5285"/>
                <a:gd name="T124" fmla="*/ 6135 w 6765"/>
                <a:gd name="T125" fmla="*/ 1423 h 5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65" h="5285">
                  <a:moveTo>
                    <a:pt x="6747" y="647"/>
                  </a:moveTo>
                  <a:lnTo>
                    <a:pt x="6747" y="647"/>
                  </a:lnTo>
                  <a:cubicBezTo>
                    <a:pt x="6744" y="561"/>
                    <a:pt x="6744" y="561"/>
                    <a:pt x="6744" y="561"/>
                  </a:cubicBezTo>
                  <a:cubicBezTo>
                    <a:pt x="5557" y="561"/>
                    <a:pt x="5557" y="561"/>
                    <a:pt x="5557" y="561"/>
                  </a:cubicBezTo>
                  <a:cubicBezTo>
                    <a:pt x="5571" y="387"/>
                    <a:pt x="5578" y="243"/>
                    <a:pt x="5578" y="144"/>
                  </a:cubicBezTo>
                  <a:cubicBezTo>
                    <a:pt x="5639" y="144"/>
                    <a:pt x="5639" y="144"/>
                    <a:pt x="5639" y="144"/>
                  </a:cubicBezTo>
                  <a:cubicBezTo>
                    <a:pt x="5680" y="144"/>
                    <a:pt x="5711" y="113"/>
                    <a:pt x="5711" y="72"/>
                  </a:cubicBezTo>
                  <a:cubicBezTo>
                    <a:pt x="5711" y="31"/>
                    <a:pt x="5680" y="0"/>
                    <a:pt x="5639" y="0"/>
                  </a:cubicBezTo>
                  <a:cubicBezTo>
                    <a:pt x="5578" y="0"/>
                    <a:pt x="5578" y="0"/>
                    <a:pt x="5578" y="0"/>
                  </a:cubicBezTo>
                  <a:cubicBezTo>
                    <a:pt x="3382" y="0"/>
                    <a:pt x="3382" y="0"/>
                    <a:pt x="3382" y="0"/>
                  </a:cubicBezTo>
                  <a:cubicBezTo>
                    <a:pt x="1187" y="0"/>
                    <a:pt x="1187" y="0"/>
                    <a:pt x="1187" y="0"/>
                  </a:cubicBezTo>
                  <a:cubicBezTo>
                    <a:pt x="1125" y="0"/>
                    <a:pt x="1125" y="0"/>
                    <a:pt x="1125" y="0"/>
                  </a:cubicBezTo>
                  <a:cubicBezTo>
                    <a:pt x="1084" y="0"/>
                    <a:pt x="1053" y="31"/>
                    <a:pt x="1053" y="72"/>
                  </a:cubicBezTo>
                  <a:cubicBezTo>
                    <a:pt x="1053" y="113"/>
                    <a:pt x="1084" y="144"/>
                    <a:pt x="1125" y="144"/>
                  </a:cubicBezTo>
                  <a:cubicBezTo>
                    <a:pt x="1187" y="144"/>
                    <a:pt x="1187" y="144"/>
                    <a:pt x="1187" y="144"/>
                  </a:cubicBezTo>
                  <a:cubicBezTo>
                    <a:pt x="1187" y="243"/>
                    <a:pt x="1194" y="387"/>
                    <a:pt x="1207" y="561"/>
                  </a:cubicBezTo>
                  <a:cubicBezTo>
                    <a:pt x="21" y="561"/>
                    <a:pt x="21" y="561"/>
                    <a:pt x="21" y="561"/>
                  </a:cubicBezTo>
                  <a:cubicBezTo>
                    <a:pt x="17" y="647"/>
                    <a:pt x="17" y="647"/>
                    <a:pt x="17" y="647"/>
                  </a:cubicBezTo>
                  <a:cubicBezTo>
                    <a:pt x="0" y="896"/>
                    <a:pt x="92" y="1402"/>
                    <a:pt x="537" y="1580"/>
                  </a:cubicBezTo>
                  <a:cubicBezTo>
                    <a:pt x="906" y="2264"/>
                    <a:pt x="906" y="2264"/>
                    <a:pt x="906" y="2264"/>
                  </a:cubicBezTo>
                  <a:cubicBezTo>
                    <a:pt x="1655" y="2264"/>
                    <a:pt x="1655" y="2264"/>
                    <a:pt x="1655" y="2264"/>
                  </a:cubicBezTo>
                  <a:cubicBezTo>
                    <a:pt x="1925" y="2791"/>
                    <a:pt x="2356" y="3232"/>
                    <a:pt x="3037" y="3345"/>
                  </a:cubicBezTo>
                  <a:cubicBezTo>
                    <a:pt x="3037" y="3837"/>
                    <a:pt x="3037" y="3837"/>
                    <a:pt x="3037" y="3837"/>
                  </a:cubicBezTo>
                  <a:cubicBezTo>
                    <a:pt x="2979" y="3837"/>
                    <a:pt x="2979" y="3837"/>
                    <a:pt x="2979" y="3837"/>
                  </a:cubicBezTo>
                  <a:cubicBezTo>
                    <a:pt x="2979" y="3837"/>
                    <a:pt x="2814" y="4097"/>
                    <a:pt x="2979" y="4313"/>
                  </a:cubicBezTo>
                  <a:cubicBezTo>
                    <a:pt x="3037" y="4313"/>
                    <a:pt x="3037" y="4313"/>
                    <a:pt x="3037" y="4313"/>
                  </a:cubicBezTo>
                  <a:cubicBezTo>
                    <a:pt x="3037" y="4613"/>
                    <a:pt x="3037" y="4613"/>
                    <a:pt x="3037" y="4613"/>
                  </a:cubicBezTo>
                  <a:cubicBezTo>
                    <a:pt x="3016" y="4613"/>
                    <a:pt x="3016" y="4613"/>
                    <a:pt x="3016" y="4613"/>
                  </a:cubicBezTo>
                  <a:cubicBezTo>
                    <a:pt x="2924" y="4613"/>
                    <a:pt x="2845" y="4689"/>
                    <a:pt x="2845" y="4784"/>
                  </a:cubicBezTo>
                  <a:cubicBezTo>
                    <a:pt x="2845" y="5113"/>
                    <a:pt x="2845" y="5113"/>
                    <a:pt x="2845" y="5113"/>
                  </a:cubicBezTo>
                  <a:cubicBezTo>
                    <a:pt x="2845" y="5208"/>
                    <a:pt x="2924" y="5284"/>
                    <a:pt x="3016" y="5284"/>
                  </a:cubicBezTo>
                  <a:cubicBezTo>
                    <a:pt x="3037" y="5284"/>
                    <a:pt x="3037" y="5284"/>
                    <a:pt x="3037" y="5284"/>
                  </a:cubicBezTo>
                  <a:cubicBezTo>
                    <a:pt x="3727" y="5284"/>
                    <a:pt x="3727" y="5284"/>
                    <a:pt x="3727" y="5284"/>
                  </a:cubicBezTo>
                  <a:cubicBezTo>
                    <a:pt x="3748" y="5284"/>
                    <a:pt x="3748" y="5284"/>
                    <a:pt x="3748" y="5284"/>
                  </a:cubicBezTo>
                  <a:cubicBezTo>
                    <a:pt x="3841" y="5284"/>
                    <a:pt x="3919" y="5208"/>
                    <a:pt x="3919" y="5113"/>
                  </a:cubicBezTo>
                  <a:cubicBezTo>
                    <a:pt x="3919" y="4784"/>
                    <a:pt x="3919" y="4784"/>
                    <a:pt x="3919" y="4784"/>
                  </a:cubicBezTo>
                  <a:cubicBezTo>
                    <a:pt x="3919" y="4689"/>
                    <a:pt x="3841" y="4613"/>
                    <a:pt x="3748" y="4613"/>
                  </a:cubicBezTo>
                  <a:cubicBezTo>
                    <a:pt x="3727" y="4613"/>
                    <a:pt x="3727" y="4613"/>
                    <a:pt x="3727" y="4613"/>
                  </a:cubicBezTo>
                  <a:cubicBezTo>
                    <a:pt x="3727" y="4313"/>
                    <a:pt x="3727" y="4313"/>
                    <a:pt x="3727" y="4313"/>
                  </a:cubicBezTo>
                  <a:cubicBezTo>
                    <a:pt x="3786" y="4313"/>
                    <a:pt x="3786" y="4313"/>
                    <a:pt x="3786" y="4313"/>
                  </a:cubicBezTo>
                  <a:cubicBezTo>
                    <a:pt x="3950" y="4097"/>
                    <a:pt x="3786" y="3837"/>
                    <a:pt x="3786" y="3837"/>
                  </a:cubicBezTo>
                  <a:cubicBezTo>
                    <a:pt x="3727" y="3837"/>
                    <a:pt x="3727" y="3837"/>
                    <a:pt x="3727" y="3837"/>
                  </a:cubicBezTo>
                  <a:cubicBezTo>
                    <a:pt x="3727" y="3345"/>
                    <a:pt x="3727" y="3345"/>
                    <a:pt x="3727" y="3345"/>
                  </a:cubicBezTo>
                  <a:cubicBezTo>
                    <a:pt x="4408" y="3232"/>
                    <a:pt x="4839" y="2791"/>
                    <a:pt x="5109" y="2264"/>
                  </a:cubicBezTo>
                  <a:cubicBezTo>
                    <a:pt x="5858" y="2264"/>
                    <a:pt x="5858" y="2264"/>
                    <a:pt x="5858" y="2264"/>
                  </a:cubicBezTo>
                  <a:cubicBezTo>
                    <a:pt x="6227" y="1580"/>
                    <a:pt x="6227" y="1580"/>
                    <a:pt x="6227" y="1580"/>
                  </a:cubicBezTo>
                  <a:cubicBezTo>
                    <a:pt x="6672" y="1402"/>
                    <a:pt x="6764" y="896"/>
                    <a:pt x="6747" y="647"/>
                  </a:cubicBezTo>
                  <a:close/>
                  <a:moveTo>
                    <a:pt x="1016" y="2083"/>
                  </a:moveTo>
                  <a:lnTo>
                    <a:pt x="1016" y="2083"/>
                  </a:lnTo>
                  <a:cubicBezTo>
                    <a:pt x="663" y="1433"/>
                    <a:pt x="663" y="1433"/>
                    <a:pt x="663" y="1433"/>
                  </a:cubicBezTo>
                  <a:cubicBezTo>
                    <a:pt x="629" y="1423"/>
                    <a:pt x="629" y="1423"/>
                    <a:pt x="629" y="1423"/>
                  </a:cubicBezTo>
                  <a:cubicBezTo>
                    <a:pt x="270" y="1297"/>
                    <a:pt x="205" y="913"/>
                    <a:pt x="198" y="742"/>
                  </a:cubicBezTo>
                  <a:cubicBezTo>
                    <a:pt x="1228" y="742"/>
                    <a:pt x="1228" y="742"/>
                    <a:pt x="1228" y="742"/>
                  </a:cubicBezTo>
                  <a:cubicBezTo>
                    <a:pt x="1272" y="1136"/>
                    <a:pt x="1368" y="1631"/>
                    <a:pt x="1566" y="2083"/>
                  </a:cubicBezTo>
                  <a:lnTo>
                    <a:pt x="1016" y="2083"/>
                  </a:lnTo>
                  <a:close/>
                  <a:moveTo>
                    <a:pt x="6135" y="1423"/>
                  </a:moveTo>
                  <a:lnTo>
                    <a:pt x="6135" y="1423"/>
                  </a:lnTo>
                  <a:cubicBezTo>
                    <a:pt x="6101" y="1433"/>
                    <a:pt x="6101" y="1433"/>
                    <a:pt x="6101" y="1433"/>
                  </a:cubicBezTo>
                  <a:cubicBezTo>
                    <a:pt x="5749" y="2083"/>
                    <a:pt x="5749" y="2083"/>
                    <a:pt x="5749" y="2083"/>
                  </a:cubicBezTo>
                  <a:cubicBezTo>
                    <a:pt x="5198" y="2083"/>
                    <a:pt x="5198" y="2083"/>
                    <a:pt x="5198" y="2083"/>
                  </a:cubicBezTo>
                  <a:cubicBezTo>
                    <a:pt x="5396" y="1631"/>
                    <a:pt x="5492" y="1136"/>
                    <a:pt x="5537" y="742"/>
                  </a:cubicBezTo>
                  <a:cubicBezTo>
                    <a:pt x="6566" y="742"/>
                    <a:pt x="6566" y="742"/>
                    <a:pt x="6566" y="742"/>
                  </a:cubicBezTo>
                  <a:cubicBezTo>
                    <a:pt x="6559" y="913"/>
                    <a:pt x="6498" y="1297"/>
                    <a:pt x="6135" y="1423"/>
                  </a:cubicBezTo>
                  <a:close/>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5" name="Group 104"/>
            <p:cNvGrpSpPr/>
            <p:nvPr/>
          </p:nvGrpSpPr>
          <p:grpSpPr>
            <a:xfrm>
              <a:off x="4427817" y="7533423"/>
              <a:ext cx="1698914" cy="585699"/>
              <a:chOff x="4427817" y="7533423"/>
              <a:chExt cx="1698914" cy="585699"/>
            </a:xfrm>
            <a:grpFill/>
          </p:grpSpPr>
          <p:sp>
            <p:nvSpPr>
              <p:cNvPr id="28" name="淘宝网Chenying0907出品 204"/>
              <p:cNvSpPr>
                <a:spLocks noChangeArrowheads="1"/>
              </p:cNvSpPr>
              <p:nvPr/>
            </p:nvSpPr>
            <p:spPr bwMode="auto">
              <a:xfrm>
                <a:off x="4427817" y="7533423"/>
                <a:ext cx="1698914" cy="585699"/>
              </a:xfrm>
              <a:custGeom>
                <a:avLst/>
                <a:gdLst>
                  <a:gd name="T0" fmla="*/ 3036 w 3072"/>
                  <a:gd name="T1" fmla="*/ 143 h 1078"/>
                  <a:gd name="T2" fmla="*/ 3036 w 3072"/>
                  <a:gd name="T3" fmla="*/ 143 h 1078"/>
                  <a:gd name="T4" fmla="*/ 3071 w 3072"/>
                  <a:gd name="T5" fmla="*/ 92 h 1078"/>
                  <a:gd name="T6" fmla="*/ 3071 w 3072"/>
                  <a:gd name="T7" fmla="*/ 51 h 1078"/>
                  <a:gd name="T8" fmla="*/ 3036 w 3072"/>
                  <a:gd name="T9" fmla="*/ 0 h 1078"/>
                  <a:gd name="T10" fmla="*/ 34 w 3072"/>
                  <a:gd name="T11" fmla="*/ 0 h 1078"/>
                  <a:gd name="T12" fmla="*/ 0 w 3072"/>
                  <a:gd name="T13" fmla="*/ 51 h 1078"/>
                  <a:gd name="T14" fmla="*/ 0 w 3072"/>
                  <a:gd name="T15" fmla="*/ 92 h 1078"/>
                  <a:gd name="T16" fmla="*/ 34 w 3072"/>
                  <a:gd name="T17" fmla="*/ 143 h 1078"/>
                  <a:gd name="T18" fmla="*/ 82 w 3072"/>
                  <a:gd name="T19" fmla="*/ 143 h 1078"/>
                  <a:gd name="T20" fmla="*/ 82 w 3072"/>
                  <a:gd name="T21" fmla="*/ 933 h 1078"/>
                  <a:gd name="T22" fmla="*/ 34 w 3072"/>
                  <a:gd name="T23" fmla="*/ 933 h 1078"/>
                  <a:gd name="T24" fmla="*/ 0 w 3072"/>
                  <a:gd name="T25" fmla="*/ 984 h 1078"/>
                  <a:gd name="T26" fmla="*/ 0 w 3072"/>
                  <a:gd name="T27" fmla="*/ 1025 h 1078"/>
                  <a:gd name="T28" fmla="*/ 34 w 3072"/>
                  <a:gd name="T29" fmla="*/ 1077 h 1078"/>
                  <a:gd name="T30" fmla="*/ 3036 w 3072"/>
                  <a:gd name="T31" fmla="*/ 1077 h 1078"/>
                  <a:gd name="T32" fmla="*/ 3071 w 3072"/>
                  <a:gd name="T33" fmla="*/ 1025 h 1078"/>
                  <a:gd name="T34" fmla="*/ 3071 w 3072"/>
                  <a:gd name="T35" fmla="*/ 984 h 1078"/>
                  <a:gd name="T36" fmla="*/ 3036 w 3072"/>
                  <a:gd name="T37" fmla="*/ 933 h 1078"/>
                  <a:gd name="T38" fmla="*/ 2989 w 3072"/>
                  <a:gd name="T39" fmla="*/ 933 h 1078"/>
                  <a:gd name="T40" fmla="*/ 2989 w 3072"/>
                  <a:gd name="T41" fmla="*/ 143 h 1078"/>
                  <a:gd name="T42" fmla="*/ 3036 w 3072"/>
                  <a:gd name="T43" fmla="*/ 143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72" h="1078">
                    <a:moveTo>
                      <a:pt x="3036" y="143"/>
                    </a:moveTo>
                    <a:lnTo>
                      <a:pt x="3036" y="143"/>
                    </a:lnTo>
                    <a:cubicBezTo>
                      <a:pt x="3057" y="143"/>
                      <a:pt x="3071" y="119"/>
                      <a:pt x="3071" y="92"/>
                    </a:cubicBezTo>
                    <a:cubicBezTo>
                      <a:pt x="3071" y="51"/>
                      <a:pt x="3071" y="51"/>
                      <a:pt x="3071" y="51"/>
                    </a:cubicBezTo>
                    <a:cubicBezTo>
                      <a:pt x="3071" y="24"/>
                      <a:pt x="3057" y="0"/>
                      <a:pt x="3036" y="0"/>
                    </a:cubicBezTo>
                    <a:cubicBezTo>
                      <a:pt x="34" y="0"/>
                      <a:pt x="34" y="0"/>
                      <a:pt x="34" y="0"/>
                    </a:cubicBezTo>
                    <a:cubicBezTo>
                      <a:pt x="13" y="0"/>
                      <a:pt x="0" y="24"/>
                      <a:pt x="0" y="51"/>
                    </a:cubicBezTo>
                    <a:cubicBezTo>
                      <a:pt x="0" y="92"/>
                      <a:pt x="0" y="92"/>
                      <a:pt x="0" y="92"/>
                    </a:cubicBezTo>
                    <a:cubicBezTo>
                      <a:pt x="0" y="119"/>
                      <a:pt x="13" y="143"/>
                      <a:pt x="34" y="143"/>
                    </a:cubicBezTo>
                    <a:cubicBezTo>
                      <a:pt x="82" y="143"/>
                      <a:pt x="82" y="143"/>
                      <a:pt x="82" y="143"/>
                    </a:cubicBezTo>
                    <a:cubicBezTo>
                      <a:pt x="82" y="933"/>
                      <a:pt x="82" y="933"/>
                      <a:pt x="82" y="933"/>
                    </a:cubicBezTo>
                    <a:cubicBezTo>
                      <a:pt x="34" y="933"/>
                      <a:pt x="34" y="933"/>
                      <a:pt x="34" y="933"/>
                    </a:cubicBezTo>
                    <a:cubicBezTo>
                      <a:pt x="13" y="933"/>
                      <a:pt x="0" y="957"/>
                      <a:pt x="0" y="984"/>
                    </a:cubicBezTo>
                    <a:cubicBezTo>
                      <a:pt x="0" y="1025"/>
                      <a:pt x="0" y="1025"/>
                      <a:pt x="0" y="1025"/>
                    </a:cubicBezTo>
                    <a:cubicBezTo>
                      <a:pt x="0" y="1053"/>
                      <a:pt x="13" y="1077"/>
                      <a:pt x="34" y="1077"/>
                    </a:cubicBezTo>
                    <a:cubicBezTo>
                      <a:pt x="3036" y="1077"/>
                      <a:pt x="3036" y="1077"/>
                      <a:pt x="3036" y="1077"/>
                    </a:cubicBezTo>
                    <a:cubicBezTo>
                      <a:pt x="3057" y="1077"/>
                      <a:pt x="3071" y="1053"/>
                      <a:pt x="3071" y="1025"/>
                    </a:cubicBezTo>
                    <a:cubicBezTo>
                      <a:pt x="3071" y="984"/>
                      <a:pt x="3071" y="984"/>
                      <a:pt x="3071" y="984"/>
                    </a:cubicBezTo>
                    <a:cubicBezTo>
                      <a:pt x="3071" y="957"/>
                      <a:pt x="3057" y="933"/>
                      <a:pt x="3036" y="933"/>
                    </a:cubicBezTo>
                    <a:cubicBezTo>
                      <a:pt x="2989" y="933"/>
                      <a:pt x="2989" y="933"/>
                      <a:pt x="2989" y="933"/>
                    </a:cubicBezTo>
                    <a:cubicBezTo>
                      <a:pt x="2989" y="143"/>
                      <a:pt x="2989" y="143"/>
                      <a:pt x="2989" y="143"/>
                    </a:cubicBezTo>
                    <a:lnTo>
                      <a:pt x="3036" y="143"/>
                    </a:lnTo>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淘宝网Chenying0907出品 205"/>
              <p:cNvSpPr>
                <a:spLocks noChangeArrowheads="1"/>
              </p:cNvSpPr>
              <p:nvPr/>
            </p:nvSpPr>
            <p:spPr bwMode="auto">
              <a:xfrm>
                <a:off x="4798758" y="7614976"/>
                <a:ext cx="952084" cy="425064"/>
              </a:xfrm>
              <a:custGeom>
                <a:avLst/>
                <a:gdLst>
                  <a:gd name="T0" fmla="*/ 1738 w 1739"/>
                  <a:gd name="T1" fmla="*/ 790 h 791"/>
                  <a:gd name="T2" fmla="*/ 0 w 1739"/>
                  <a:gd name="T3" fmla="*/ 790 h 791"/>
                  <a:gd name="T4" fmla="*/ 0 w 1739"/>
                  <a:gd name="T5" fmla="*/ 0 h 791"/>
                  <a:gd name="T6" fmla="*/ 1738 w 1739"/>
                  <a:gd name="T7" fmla="*/ 0 h 791"/>
                  <a:gd name="T8" fmla="*/ 1738 w 1739"/>
                  <a:gd name="T9" fmla="*/ 790 h 791"/>
                </a:gdLst>
                <a:ahLst/>
                <a:cxnLst>
                  <a:cxn ang="0">
                    <a:pos x="T0" y="T1"/>
                  </a:cxn>
                  <a:cxn ang="0">
                    <a:pos x="T2" y="T3"/>
                  </a:cxn>
                  <a:cxn ang="0">
                    <a:pos x="T4" y="T5"/>
                  </a:cxn>
                  <a:cxn ang="0">
                    <a:pos x="T6" y="T7"/>
                  </a:cxn>
                  <a:cxn ang="0">
                    <a:pos x="T8" y="T9"/>
                  </a:cxn>
                </a:cxnLst>
                <a:rect l="0" t="0" r="r" b="b"/>
                <a:pathLst>
                  <a:path w="1739" h="791">
                    <a:moveTo>
                      <a:pt x="1738" y="790"/>
                    </a:moveTo>
                    <a:lnTo>
                      <a:pt x="0" y="790"/>
                    </a:lnTo>
                    <a:lnTo>
                      <a:pt x="0" y="0"/>
                    </a:lnTo>
                    <a:lnTo>
                      <a:pt x="1738" y="0"/>
                    </a:lnTo>
                    <a:lnTo>
                      <a:pt x="1738" y="790"/>
                    </a:lnTo>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6" name="淘宝网Chenying0907出品 206"/>
            <p:cNvSpPr>
              <a:spLocks noChangeArrowheads="1"/>
            </p:cNvSpPr>
            <p:nvPr/>
          </p:nvSpPr>
          <p:spPr bwMode="auto">
            <a:xfrm>
              <a:off x="4472330" y="7614976"/>
              <a:ext cx="1604942" cy="0"/>
            </a:xfrm>
            <a:custGeom>
              <a:avLst/>
              <a:gdLst>
                <a:gd name="T0" fmla="*/ 2907 w 2908"/>
                <a:gd name="T1" fmla="*/ 28 h 29"/>
                <a:gd name="T2" fmla="*/ 0 w 2908"/>
                <a:gd name="T3" fmla="*/ 28 h 29"/>
                <a:gd name="T4" fmla="*/ 0 w 2908"/>
                <a:gd name="T5" fmla="*/ 0 h 29"/>
                <a:gd name="T6" fmla="*/ 2907 w 2908"/>
                <a:gd name="T7" fmla="*/ 0 h 29"/>
                <a:gd name="T8" fmla="*/ 2907 w 2908"/>
                <a:gd name="T9" fmla="*/ 28 h 29"/>
              </a:gdLst>
              <a:ahLst/>
              <a:cxnLst>
                <a:cxn ang="0">
                  <a:pos x="T0" y="T1"/>
                </a:cxn>
                <a:cxn ang="0">
                  <a:pos x="T2" y="T3"/>
                </a:cxn>
                <a:cxn ang="0">
                  <a:pos x="T4" y="T5"/>
                </a:cxn>
                <a:cxn ang="0">
                  <a:pos x="T6" y="T7"/>
                </a:cxn>
                <a:cxn ang="0">
                  <a:pos x="T8" y="T9"/>
                </a:cxn>
              </a:cxnLst>
              <a:rect l="0" t="0" r="r" b="b"/>
              <a:pathLst>
                <a:path w="2908" h="29">
                  <a:moveTo>
                    <a:pt x="2907" y="28"/>
                  </a:moveTo>
                  <a:lnTo>
                    <a:pt x="0" y="28"/>
                  </a:lnTo>
                  <a:lnTo>
                    <a:pt x="0" y="0"/>
                  </a:lnTo>
                  <a:lnTo>
                    <a:pt x="2907" y="0"/>
                  </a:lnTo>
                  <a:lnTo>
                    <a:pt x="2907" y="28"/>
                  </a:lnTo>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淘宝网Chenying0907出品 207"/>
            <p:cNvSpPr>
              <a:spLocks noChangeArrowheads="1"/>
            </p:cNvSpPr>
            <p:nvPr/>
          </p:nvSpPr>
          <p:spPr bwMode="auto">
            <a:xfrm>
              <a:off x="4472330" y="8052397"/>
              <a:ext cx="1604942" cy="0"/>
            </a:xfrm>
            <a:custGeom>
              <a:avLst/>
              <a:gdLst>
                <a:gd name="T0" fmla="*/ 2907 w 2908"/>
                <a:gd name="T1" fmla="*/ 7 h 8"/>
                <a:gd name="T2" fmla="*/ 0 w 2908"/>
                <a:gd name="T3" fmla="*/ 7 h 8"/>
                <a:gd name="T4" fmla="*/ 0 w 2908"/>
                <a:gd name="T5" fmla="*/ 0 h 8"/>
                <a:gd name="T6" fmla="*/ 2907 w 2908"/>
                <a:gd name="T7" fmla="*/ 0 h 8"/>
                <a:gd name="T8" fmla="*/ 2907 w 2908"/>
                <a:gd name="T9" fmla="*/ 7 h 8"/>
              </a:gdLst>
              <a:ahLst/>
              <a:cxnLst>
                <a:cxn ang="0">
                  <a:pos x="T0" y="T1"/>
                </a:cxn>
                <a:cxn ang="0">
                  <a:pos x="T2" y="T3"/>
                </a:cxn>
                <a:cxn ang="0">
                  <a:pos x="T4" y="T5"/>
                </a:cxn>
                <a:cxn ang="0">
                  <a:pos x="T6" y="T7"/>
                </a:cxn>
                <a:cxn ang="0">
                  <a:pos x="T8" y="T9"/>
                </a:cxn>
              </a:cxnLst>
              <a:rect l="0" t="0" r="r" b="b"/>
              <a:pathLst>
                <a:path w="2908" h="8">
                  <a:moveTo>
                    <a:pt x="2907" y="7"/>
                  </a:moveTo>
                  <a:lnTo>
                    <a:pt x="0" y="7"/>
                  </a:lnTo>
                  <a:lnTo>
                    <a:pt x="0" y="0"/>
                  </a:lnTo>
                  <a:lnTo>
                    <a:pt x="2907" y="0"/>
                  </a:lnTo>
                  <a:lnTo>
                    <a:pt x="2907" y="7"/>
                  </a:lnTo>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0" name="淘宝网Chenying0907出品 29"/>
          <p:cNvGrpSpPr/>
          <p:nvPr/>
        </p:nvGrpSpPr>
        <p:grpSpPr>
          <a:xfrm>
            <a:off x="3666132" y="3533736"/>
            <a:ext cx="1978985" cy="2559560"/>
            <a:chOff x="7873786" y="7720535"/>
            <a:chExt cx="4055454" cy="6867889"/>
          </a:xfrm>
        </p:grpSpPr>
        <p:sp>
          <p:nvSpPr>
            <p:cNvPr id="31" name="TextBox 30"/>
            <p:cNvSpPr txBox="1"/>
            <p:nvPr/>
          </p:nvSpPr>
          <p:spPr>
            <a:xfrm>
              <a:off x="8594429" y="7720535"/>
              <a:ext cx="2648848" cy="1238654"/>
            </a:xfrm>
            <a:prstGeom prst="rect">
              <a:avLst/>
            </a:prstGeom>
            <a:noFill/>
          </p:spPr>
          <p:txBody>
            <a:bodyPr wrap="none" lIns="182843" tIns="91422" rIns="182843" bIns="91422" rtlCol="0">
              <a:spAutoFit/>
            </a:bodyPr>
            <a:lstStyle/>
            <a:p>
              <a:pPr algn="ctr"/>
              <a:r>
                <a:rPr lang="zh-CN" altLang="en-US" b="1" dirty="0">
                  <a:latin typeface="微软雅黑" pitchFamily="34" charset="-122"/>
                  <a:ea typeface="微软雅黑" pitchFamily="34" charset="-122"/>
                  <a:sym typeface="微软雅黑" panose="020B0503020204020204" pitchFamily="34" charset="-122"/>
                </a:rPr>
                <a:t>标题文字</a:t>
              </a:r>
              <a:endParaRPr lang="id-ID" altLang="zh-CN" b="1" dirty="0">
                <a:latin typeface="微软雅黑" pitchFamily="34" charset="-122"/>
                <a:ea typeface="微软雅黑" pitchFamily="34" charset="-122"/>
                <a:sym typeface="微软雅黑" panose="020B0503020204020204" pitchFamily="34" charset="-122"/>
              </a:endParaRPr>
            </a:p>
          </p:txBody>
        </p:sp>
        <p:sp>
          <p:nvSpPr>
            <p:cNvPr id="32" name="TextBox 31"/>
            <p:cNvSpPr txBox="1"/>
            <p:nvPr/>
          </p:nvSpPr>
          <p:spPr>
            <a:xfrm>
              <a:off x="7873786" y="9080101"/>
              <a:ext cx="4055454" cy="5508323"/>
            </a:xfrm>
            <a:prstGeom prst="rect">
              <a:avLst/>
            </a:prstGeom>
            <a:noFill/>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r>
                <a:rPr lang="zh-CN" altLang="en-US" dirty="0">
                  <a:sym typeface="微软雅黑" panose="020B0503020204020204" pitchFamily="34" charset="-122"/>
                </a:rPr>
                <a:t>输入您的内容输入您的内容内容输入您的内容</a:t>
              </a:r>
              <a:r>
                <a:rPr lang="en-US" altLang="zh-CN" dirty="0">
                  <a:sym typeface="微软雅黑" panose="020B0503020204020204" pitchFamily="34" charset="-122"/>
                </a:rPr>
                <a:t>.</a:t>
              </a:r>
              <a:r>
                <a:rPr lang="zh-CN" altLang="en-US" dirty="0">
                  <a:sym typeface="微软雅黑" panose="020B0503020204020204" pitchFamily="34" charset="-122"/>
                </a:rPr>
                <a:t>输入您的内容输入您的内容输入您的输入您的内容输入您的内容输入您的内容输入您的内容内容输入您的内容 </a:t>
              </a:r>
              <a:endParaRPr lang="en-US" dirty="0">
                <a:sym typeface="微软雅黑" panose="020B0503020204020204" pitchFamily="34" charset="-122"/>
              </a:endParaRPr>
            </a:p>
          </p:txBody>
        </p:sp>
      </p:grpSp>
      <p:grpSp>
        <p:nvGrpSpPr>
          <p:cNvPr id="33" name="淘宝网Chenying0907出品 32"/>
          <p:cNvGrpSpPr/>
          <p:nvPr/>
        </p:nvGrpSpPr>
        <p:grpSpPr>
          <a:xfrm>
            <a:off x="6005198" y="3533736"/>
            <a:ext cx="1978985" cy="2559560"/>
            <a:chOff x="12419726" y="7720535"/>
            <a:chExt cx="4055454" cy="6867889"/>
          </a:xfrm>
        </p:grpSpPr>
        <p:sp>
          <p:nvSpPr>
            <p:cNvPr id="34" name="TextBox 33"/>
            <p:cNvSpPr txBox="1"/>
            <p:nvPr/>
          </p:nvSpPr>
          <p:spPr>
            <a:xfrm>
              <a:off x="13140365" y="7720535"/>
              <a:ext cx="2648848" cy="1238654"/>
            </a:xfrm>
            <a:prstGeom prst="rect">
              <a:avLst/>
            </a:prstGeom>
            <a:noFill/>
          </p:spPr>
          <p:txBody>
            <a:bodyPr wrap="none" lIns="182843" tIns="91422" rIns="182843" bIns="91422" rtlCol="0">
              <a:spAutoFit/>
            </a:bodyPr>
            <a:lstStyle/>
            <a:p>
              <a:pPr algn="ctr"/>
              <a:r>
                <a:rPr lang="zh-CN" altLang="en-US" b="1" dirty="0">
                  <a:latin typeface="微软雅黑" pitchFamily="34" charset="-122"/>
                  <a:ea typeface="微软雅黑" pitchFamily="34" charset="-122"/>
                  <a:sym typeface="微软雅黑" panose="020B0503020204020204" pitchFamily="34" charset="-122"/>
                </a:rPr>
                <a:t>标题文字</a:t>
              </a:r>
              <a:endParaRPr lang="id-ID" altLang="zh-CN" b="1" dirty="0">
                <a:latin typeface="微软雅黑" pitchFamily="34" charset="-122"/>
                <a:ea typeface="微软雅黑" pitchFamily="34" charset="-122"/>
                <a:sym typeface="微软雅黑" panose="020B0503020204020204" pitchFamily="34" charset="-122"/>
              </a:endParaRPr>
            </a:p>
          </p:txBody>
        </p:sp>
        <p:sp>
          <p:nvSpPr>
            <p:cNvPr id="35" name="TextBox 34"/>
            <p:cNvSpPr txBox="1"/>
            <p:nvPr/>
          </p:nvSpPr>
          <p:spPr>
            <a:xfrm>
              <a:off x="12419726" y="9080101"/>
              <a:ext cx="4055454" cy="5508323"/>
            </a:xfrm>
            <a:prstGeom prst="rect">
              <a:avLst/>
            </a:prstGeom>
            <a:noFill/>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r>
                <a:rPr lang="zh-CN" altLang="en-US" dirty="0">
                  <a:sym typeface="微软雅黑" panose="020B0503020204020204" pitchFamily="34" charset="-122"/>
                </a:rPr>
                <a:t>输入您的内容输入您的内容内容输入您的内容</a:t>
              </a:r>
              <a:r>
                <a:rPr lang="en-US" altLang="zh-CN" dirty="0">
                  <a:sym typeface="微软雅黑" panose="020B0503020204020204" pitchFamily="34" charset="-122"/>
                </a:rPr>
                <a:t>.</a:t>
              </a:r>
              <a:r>
                <a:rPr lang="zh-CN" altLang="en-US" dirty="0">
                  <a:sym typeface="微软雅黑" panose="020B0503020204020204" pitchFamily="34" charset="-122"/>
                </a:rPr>
                <a:t>输入您的内容输入您的内容输入您的输入您的内容输入您的内容输入您的内容输入您的内容内容输入您的内容 </a:t>
              </a:r>
              <a:endParaRPr lang="en-US" dirty="0">
                <a:sym typeface="微软雅黑" panose="020B0503020204020204" pitchFamily="34" charset="-122"/>
              </a:endParaRPr>
            </a:p>
          </p:txBody>
        </p:sp>
      </p:grpSp>
      <p:grpSp>
        <p:nvGrpSpPr>
          <p:cNvPr id="36" name="淘宝网Chenying0907出品 35"/>
          <p:cNvGrpSpPr/>
          <p:nvPr/>
        </p:nvGrpSpPr>
        <p:grpSpPr>
          <a:xfrm>
            <a:off x="8418181" y="3533736"/>
            <a:ext cx="1978985" cy="2559560"/>
            <a:chOff x="16942128" y="7720535"/>
            <a:chExt cx="4055454" cy="6867889"/>
          </a:xfrm>
        </p:grpSpPr>
        <p:sp>
          <p:nvSpPr>
            <p:cNvPr id="37" name="TextBox 36"/>
            <p:cNvSpPr txBox="1"/>
            <p:nvPr/>
          </p:nvSpPr>
          <p:spPr>
            <a:xfrm>
              <a:off x="17662767" y="7720535"/>
              <a:ext cx="2648848" cy="1238654"/>
            </a:xfrm>
            <a:prstGeom prst="rect">
              <a:avLst/>
            </a:prstGeom>
            <a:noFill/>
          </p:spPr>
          <p:txBody>
            <a:bodyPr wrap="none" lIns="182843" tIns="91422" rIns="182843" bIns="91422" rtlCol="0">
              <a:spAutoFit/>
            </a:bodyPr>
            <a:lstStyle/>
            <a:p>
              <a:pPr algn="ctr"/>
              <a:r>
                <a:rPr lang="zh-CN" altLang="en-US" b="1" dirty="0">
                  <a:latin typeface="微软雅黑" pitchFamily="34" charset="-122"/>
                  <a:ea typeface="微软雅黑" pitchFamily="34" charset="-122"/>
                  <a:sym typeface="微软雅黑" panose="020B0503020204020204" pitchFamily="34" charset="-122"/>
                </a:rPr>
                <a:t>标题文字</a:t>
              </a:r>
              <a:endParaRPr lang="id-ID" altLang="zh-CN" b="1" dirty="0">
                <a:latin typeface="微软雅黑" pitchFamily="34" charset="-122"/>
                <a:ea typeface="微软雅黑" pitchFamily="34" charset="-122"/>
                <a:sym typeface="微软雅黑" panose="020B0503020204020204" pitchFamily="34" charset="-122"/>
              </a:endParaRPr>
            </a:p>
          </p:txBody>
        </p:sp>
        <p:sp>
          <p:nvSpPr>
            <p:cNvPr id="38" name="TextBox 37"/>
            <p:cNvSpPr txBox="1"/>
            <p:nvPr/>
          </p:nvSpPr>
          <p:spPr>
            <a:xfrm>
              <a:off x="16942128" y="9080101"/>
              <a:ext cx="4055454" cy="5508323"/>
            </a:xfrm>
            <a:prstGeom prst="rect">
              <a:avLst/>
            </a:prstGeom>
            <a:noFill/>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r>
                <a:rPr lang="zh-CN" altLang="en-US" dirty="0">
                  <a:sym typeface="微软雅黑" panose="020B0503020204020204" pitchFamily="34" charset="-122"/>
                </a:rPr>
                <a:t>输入您的内容输入您的内容内容输入您的内容</a:t>
              </a:r>
              <a:r>
                <a:rPr lang="en-US" altLang="zh-CN" dirty="0">
                  <a:sym typeface="微软雅黑" panose="020B0503020204020204" pitchFamily="34" charset="-122"/>
                </a:rPr>
                <a:t>.</a:t>
              </a:r>
              <a:r>
                <a:rPr lang="zh-CN" altLang="en-US" dirty="0">
                  <a:sym typeface="微软雅黑" panose="020B0503020204020204" pitchFamily="34" charset="-122"/>
                </a:rPr>
                <a:t>输入您的内容输入您的内容输入您的输入您的内容输入您的内容输入您的内容输入您的内容内容输入您的内容 </a:t>
              </a:r>
              <a:endParaRPr lang="en-US" dirty="0">
                <a:sym typeface="微软雅黑" panose="020B0503020204020204" pitchFamily="34" charset="-122"/>
              </a:endParaRPr>
            </a:p>
          </p:txBody>
        </p:sp>
      </p:grpSp>
      <p:grpSp>
        <p:nvGrpSpPr>
          <p:cNvPr id="39" name="淘宝网Chenying0907出品 38"/>
          <p:cNvGrpSpPr/>
          <p:nvPr/>
        </p:nvGrpSpPr>
        <p:grpSpPr>
          <a:xfrm>
            <a:off x="1315206" y="3533736"/>
            <a:ext cx="1978985" cy="2559560"/>
            <a:chOff x="3527340" y="7720535"/>
            <a:chExt cx="4055453" cy="6867889"/>
          </a:xfrm>
        </p:grpSpPr>
        <p:sp>
          <p:nvSpPr>
            <p:cNvPr id="40" name="TextBox 39"/>
            <p:cNvSpPr txBox="1"/>
            <p:nvPr/>
          </p:nvSpPr>
          <p:spPr>
            <a:xfrm>
              <a:off x="4142659" y="7720535"/>
              <a:ext cx="2648848" cy="1238654"/>
            </a:xfrm>
            <a:prstGeom prst="rect">
              <a:avLst/>
            </a:prstGeom>
            <a:noFill/>
          </p:spPr>
          <p:txBody>
            <a:bodyPr wrap="none" lIns="182843" tIns="91422" rIns="182843" bIns="91422" rtlCol="0">
              <a:spAutoFit/>
            </a:bodyPr>
            <a:lstStyle/>
            <a:p>
              <a:pPr algn="ctr"/>
              <a:r>
                <a:rPr lang="zh-CN" altLang="en-US" b="1" dirty="0">
                  <a:latin typeface="微软雅黑" pitchFamily="34" charset="-122"/>
                  <a:ea typeface="微软雅黑" pitchFamily="34" charset="-122"/>
                  <a:sym typeface="微软雅黑" panose="020B0503020204020204" pitchFamily="34" charset="-122"/>
                </a:rPr>
                <a:t>标题文字</a:t>
              </a:r>
              <a:endParaRPr lang="id-ID" altLang="zh-CN" b="1" dirty="0">
                <a:latin typeface="微软雅黑" pitchFamily="34" charset="-122"/>
                <a:ea typeface="微软雅黑" pitchFamily="34" charset="-122"/>
                <a:sym typeface="微软雅黑" panose="020B0503020204020204" pitchFamily="34" charset="-122"/>
              </a:endParaRPr>
            </a:p>
          </p:txBody>
        </p:sp>
        <p:sp>
          <p:nvSpPr>
            <p:cNvPr id="41" name="TextBox 40"/>
            <p:cNvSpPr txBox="1"/>
            <p:nvPr/>
          </p:nvSpPr>
          <p:spPr>
            <a:xfrm>
              <a:off x="3527340" y="9080101"/>
              <a:ext cx="4055453" cy="5508323"/>
            </a:xfrm>
            <a:prstGeom prst="rect">
              <a:avLst/>
            </a:prstGeom>
            <a:noFill/>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r>
                <a:rPr lang="zh-CN" altLang="en-US" dirty="0">
                  <a:sym typeface="微软雅黑" panose="020B0503020204020204" pitchFamily="34" charset="-122"/>
                </a:rPr>
                <a:t>输入您的内容输入您的内容内容输入您的内容</a:t>
              </a:r>
              <a:r>
                <a:rPr lang="en-US" altLang="zh-CN" dirty="0">
                  <a:sym typeface="微软雅黑" panose="020B0503020204020204" pitchFamily="34" charset="-122"/>
                </a:rPr>
                <a:t>.</a:t>
              </a:r>
              <a:r>
                <a:rPr lang="zh-CN" altLang="en-US" dirty="0">
                  <a:sym typeface="微软雅黑" panose="020B0503020204020204" pitchFamily="34" charset="-122"/>
                </a:rPr>
                <a:t>输入您的内容输入您的内容输入您的输入您的内容输入您的内容输入您的内容输入您的内容内容输入您的内容 </a:t>
              </a:r>
              <a:endParaRPr lang="en-US" dirty="0">
                <a:sym typeface="微软雅黑" panose="020B0503020204020204" pitchFamily="34" charset="-122"/>
              </a:endParaRPr>
            </a:p>
          </p:txBody>
        </p:sp>
      </p:grpSp>
      <p:sp>
        <p:nvSpPr>
          <p:cNvPr id="55" name="Shape 1435"/>
          <p:cNvSpPr txBox="1">
            <a:spLocks/>
          </p:cNvSpPr>
          <p:nvPr/>
        </p:nvSpPr>
        <p:spPr>
          <a:xfrm>
            <a:off x="9997133" y="6587724"/>
            <a:ext cx="292945" cy="284960"/>
          </a:xfrm>
          <a:prstGeom prst="rect">
            <a:avLst/>
          </a:prstGeom>
          <a:extLst>
            <a:ext uri="{C572A759-6A51-4108-AA02-DFA0A04FC94B}">
              <ma14:wrappingTextBoxFlag xmlns:ma14="http://schemas.microsoft.com/office/mac/drawingml/2011/main" xmlns="" val="1"/>
            </a:ext>
          </a:extLst>
        </p:spPr>
        <p:txBody>
          <a:bodyPr lIns="34209" tIns="17104" rIns="34209" bIns="17104"/>
          <a:lstStyle>
            <a:lvl1pPr algn="ctr" defTabSz="408473">
              <a:defRPr sz="3500">
                <a:latin typeface="+mn-lt"/>
                <a:ea typeface="+mn-ea"/>
                <a:cs typeface="+mn-cs"/>
                <a:sym typeface="Helvetica Light"/>
              </a:defRPr>
            </a:lvl1pPr>
            <a:lvl2pPr indent="159837" algn="ctr" defTabSz="408473">
              <a:defRPr sz="3500">
                <a:latin typeface="+mn-lt"/>
                <a:ea typeface="+mn-ea"/>
                <a:cs typeface="+mn-cs"/>
                <a:sym typeface="Helvetica Light"/>
              </a:defRPr>
            </a:lvl2pPr>
            <a:lvl3pPr indent="319674" algn="ctr" defTabSz="408473">
              <a:defRPr sz="3500">
                <a:latin typeface="+mn-lt"/>
                <a:ea typeface="+mn-ea"/>
                <a:cs typeface="+mn-cs"/>
                <a:sym typeface="Helvetica Light"/>
              </a:defRPr>
            </a:lvl3pPr>
            <a:lvl4pPr indent="479511" algn="ctr" defTabSz="408473">
              <a:defRPr sz="3500">
                <a:latin typeface="+mn-lt"/>
                <a:ea typeface="+mn-ea"/>
                <a:cs typeface="+mn-cs"/>
                <a:sym typeface="Helvetica Light"/>
              </a:defRPr>
            </a:lvl4pPr>
            <a:lvl5pPr indent="639348" algn="ctr" defTabSz="408473">
              <a:defRPr sz="3500">
                <a:latin typeface="+mn-lt"/>
                <a:ea typeface="+mn-ea"/>
                <a:cs typeface="+mn-cs"/>
                <a:sym typeface="Helvetica Light"/>
              </a:defRPr>
            </a:lvl5pPr>
            <a:lvl6pPr indent="799186" algn="ctr" defTabSz="408473">
              <a:defRPr sz="3500">
                <a:latin typeface="+mn-lt"/>
                <a:ea typeface="+mn-ea"/>
                <a:cs typeface="+mn-cs"/>
                <a:sym typeface="Helvetica Light"/>
              </a:defRPr>
            </a:lvl6pPr>
            <a:lvl7pPr indent="959023" algn="ctr" defTabSz="408473">
              <a:defRPr sz="3500">
                <a:latin typeface="+mn-lt"/>
                <a:ea typeface="+mn-ea"/>
                <a:cs typeface="+mn-cs"/>
                <a:sym typeface="Helvetica Light"/>
              </a:defRPr>
            </a:lvl7pPr>
            <a:lvl8pPr indent="1118860" algn="ctr" defTabSz="408473">
              <a:defRPr sz="3500">
                <a:latin typeface="+mn-lt"/>
                <a:ea typeface="+mn-ea"/>
                <a:cs typeface="+mn-cs"/>
                <a:sym typeface="Helvetica Light"/>
              </a:defRPr>
            </a:lvl8pPr>
            <a:lvl9pPr indent="1278697" algn="ctr" defTabSz="408473">
              <a:defRPr sz="3500">
                <a:latin typeface="+mn-lt"/>
                <a:ea typeface="+mn-ea"/>
                <a:cs typeface="+mn-cs"/>
                <a:sym typeface="Helvetica Light"/>
              </a:defRPr>
            </a:lvl9pPr>
          </a:lstStyle>
          <a:p>
            <a:pPr>
              <a:defRPr sz="1800">
                <a:solidFill>
                  <a:srgbClr val="000000"/>
                </a:solidFill>
              </a:defRPr>
            </a:pPr>
            <a:fld id="{86CB4B4D-7CA3-9044-876B-883B54F8677D}" type="slidenum">
              <a:rPr lang="en-US" altLang="zh-CN"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pPr>
                <a:defRPr sz="1800">
                  <a:solidFill>
                    <a:srgbClr val="000000"/>
                  </a:solidFill>
                </a:defRPr>
              </a:pPr>
              <a:t>24</a:t>
            </a:fld>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Title 20"/>
          <p:cNvSpPr txBox="1">
            <a:spLocks/>
          </p:cNvSpPr>
          <p:nvPr/>
        </p:nvSpPr>
        <p:spPr>
          <a:xfrm>
            <a:off x="1315206" y="1087103"/>
            <a:ext cx="2513509" cy="430887"/>
          </a:xfrm>
          <a:prstGeom prst="rect">
            <a:avLst/>
          </a:prstGeom>
        </p:spPr>
        <p:txBody>
          <a:bodyPr wrap="none" lIns="0" tIns="0" rIns="0" bIns="0" anchor="ctr">
            <a:spAutoFit/>
          </a:bodyPr>
          <a:lstStyle>
            <a:defPPr>
              <a:defRPr lang="zh-CN"/>
            </a:defPPr>
            <a:lvl1pPr defTabSz="1021227">
              <a:defRPr sz="2800" b="1">
                <a:latin typeface="微软雅黑" pitchFamily="34" charset="-122"/>
                <a:ea typeface="微软雅黑" pitchFamily="34" charset="-122"/>
              </a:defRPr>
            </a:lvl1pPr>
          </a:lstStyle>
          <a:p>
            <a:r>
              <a:rPr lang="zh-CN" altLang="en-US" dirty="0">
                <a:sym typeface="微软雅黑" panose="020B0503020204020204" pitchFamily="34" charset="-122"/>
              </a:rPr>
              <a:t>输入您的副标题</a:t>
            </a:r>
            <a:endParaRPr lang="en-US" altLang="zh-CN" dirty="0">
              <a:sym typeface="微软雅黑" panose="020B0503020204020204" pitchFamily="34" charset="-122"/>
            </a:endParaRPr>
          </a:p>
        </p:txBody>
      </p:sp>
      <p:sp>
        <p:nvSpPr>
          <p:cNvPr id="42" name="灯片编号占位符 41"/>
          <p:cNvSpPr>
            <a:spLocks noGrp="1"/>
          </p:cNvSpPr>
          <p:nvPr>
            <p:ph type="sldNum" sz="quarter" idx="4294967295"/>
          </p:nvPr>
        </p:nvSpPr>
        <p:spPr>
          <a:xfrm>
            <a:off x="11701463" y="6450013"/>
            <a:ext cx="490537" cy="365125"/>
          </a:xfrm>
        </p:spPr>
        <p:txBody>
          <a:bodyPr/>
          <a:lstStyle/>
          <a:p>
            <a:fld id="{4C768070-880A-4F19-BCFD-7D90584E8C07}" type="slidenum">
              <a:rPr lang="zh-CN" altLang="en-US" smtClean="0">
                <a:latin typeface="微软雅黑" panose="020B0503020204020204" pitchFamily="34" charset="-122"/>
                <a:ea typeface="微软雅黑" panose="020B0503020204020204" pitchFamily="34" charset="-122"/>
                <a:sym typeface="微软雅黑" panose="020B0503020204020204" pitchFamily="34" charset="-122"/>
              </a:rPr>
              <a:pPr/>
              <a:t>24</a:t>
            </a:fld>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245188907"/>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500"/>
                                        <p:tgtEl>
                                          <p:spTgt spid="23"/>
                                        </p:tgtEl>
                                      </p:cBhvr>
                                    </p:animEffect>
                                    <p:anim calcmode="lin" valueType="num">
                                      <p:cBhvr>
                                        <p:cTn id="8" dur="1500" fill="hold"/>
                                        <p:tgtEl>
                                          <p:spTgt spid="23"/>
                                        </p:tgtEl>
                                        <p:attrNameLst>
                                          <p:attrName>ppt_w</p:attrName>
                                        </p:attrNameLst>
                                      </p:cBhvr>
                                      <p:tavLst>
                                        <p:tav tm="0" fmla="#ppt_w*sin(2.5*pi*$)">
                                          <p:val>
                                            <p:fltVal val="0"/>
                                          </p:val>
                                        </p:tav>
                                        <p:tav tm="100000">
                                          <p:val>
                                            <p:fltVal val="1"/>
                                          </p:val>
                                        </p:tav>
                                      </p:tavLst>
                                    </p:anim>
                                    <p:anim calcmode="lin" valueType="num">
                                      <p:cBhvr>
                                        <p:cTn id="9" dur="1500" fill="hold"/>
                                        <p:tgtEl>
                                          <p:spTgt spid="23"/>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30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500"/>
                                        <p:tgtEl>
                                          <p:spTgt spid="2"/>
                                        </p:tgtEl>
                                      </p:cBhvr>
                                    </p:animEffect>
                                    <p:anim calcmode="lin" valueType="num">
                                      <p:cBhvr>
                                        <p:cTn id="13" dur="1500" fill="hold"/>
                                        <p:tgtEl>
                                          <p:spTgt spid="2"/>
                                        </p:tgtEl>
                                        <p:attrNameLst>
                                          <p:attrName>ppt_w</p:attrName>
                                        </p:attrNameLst>
                                      </p:cBhvr>
                                      <p:tavLst>
                                        <p:tav tm="0" fmla="#ppt_w*sin(2.5*pi*$)">
                                          <p:val>
                                            <p:fltVal val="0"/>
                                          </p:val>
                                        </p:tav>
                                        <p:tav tm="100000">
                                          <p:val>
                                            <p:fltVal val="1"/>
                                          </p:val>
                                        </p:tav>
                                      </p:tavLst>
                                    </p:anim>
                                    <p:anim calcmode="lin" valueType="num">
                                      <p:cBhvr>
                                        <p:cTn id="14" dur="1500" fill="hold"/>
                                        <p:tgtEl>
                                          <p:spTgt spid="2"/>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6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500"/>
                                        <p:tgtEl>
                                          <p:spTgt spid="9"/>
                                        </p:tgtEl>
                                      </p:cBhvr>
                                    </p:animEffect>
                                    <p:anim calcmode="lin" valueType="num">
                                      <p:cBhvr>
                                        <p:cTn id="18" dur="1500" fill="hold"/>
                                        <p:tgtEl>
                                          <p:spTgt spid="9"/>
                                        </p:tgtEl>
                                        <p:attrNameLst>
                                          <p:attrName>ppt_w</p:attrName>
                                        </p:attrNameLst>
                                      </p:cBhvr>
                                      <p:tavLst>
                                        <p:tav tm="0" fmla="#ppt_w*sin(2.5*pi*$)">
                                          <p:val>
                                            <p:fltVal val="0"/>
                                          </p:val>
                                        </p:tav>
                                        <p:tav tm="100000">
                                          <p:val>
                                            <p:fltVal val="1"/>
                                          </p:val>
                                        </p:tav>
                                      </p:tavLst>
                                    </p:anim>
                                    <p:anim calcmode="lin" valueType="num">
                                      <p:cBhvr>
                                        <p:cTn id="19" dur="1500" fill="hold"/>
                                        <p:tgtEl>
                                          <p:spTgt spid="9"/>
                                        </p:tgtEl>
                                        <p:attrNameLst>
                                          <p:attrName>ppt_h</p:attrName>
                                        </p:attrNameLst>
                                      </p:cBhvr>
                                      <p:tavLst>
                                        <p:tav tm="0">
                                          <p:val>
                                            <p:strVal val="#ppt_h"/>
                                          </p:val>
                                        </p:tav>
                                        <p:tav tm="100000">
                                          <p:val>
                                            <p:strVal val="#ppt_h"/>
                                          </p:val>
                                        </p:tav>
                                      </p:tavLst>
                                    </p:anim>
                                  </p:childTnLst>
                                </p:cTn>
                              </p:par>
                              <p:par>
                                <p:cTn id="20" presetID="45" presetClass="entr" presetSubtype="0" fill="hold" nodeType="withEffect">
                                  <p:stCondLst>
                                    <p:cond delay="100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500"/>
                                        <p:tgtEl>
                                          <p:spTgt spid="16"/>
                                        </p:tgtEl>
                                      </p:cBhvr>
                                    </p:animEffect>
                                    <p:anim calcmode="lin" valueType="num">
                                      <p:cBhvr>
                                        <p:cTn id="23" dur="1500" fill="hold"/>
                                        <p:tgtEl>
                                          <p:spTgt spid="16"/>
                                        </p:tgtEl>
                                        <p:attrNameLst>
                                          <p:attrName>ppt_w</p:attrName>
                                        </p:attrNameLst>
                                      </p:cBhvr>
                                      <p:tavLst>
                                        <p:tav tm="0" fmla="#ppt_w*sin(2.5*pi*$)">
                                          <p:val>
                                            <p:fltVal val="0"/>
                                          </p:val>
                                        </p:tav>
                                        <p:tav tm="100000">
                                          <p:val>
                                            <p:fltVal val="1"/>
                                          </p:val>
                                        </p:tav>
                                      </p:tavLst>
                                    </p:anim>
                                    <p:anim calcmode="lin" valueType="num">
                                      <p:cBhvr>
                                        <p:cTn id="24" dur="1500" fill="hold"/>
                                        <p:tgtEl>
                                          <p:spTgt spid="16"/>
                                        </p:tgtEl>
                                        <p:attrNameLst>
                                          <p:attrName>ppt_h</p:attrName>
                                        </p:attrNameLst>
                                      </p:cBhvr>
                                      <p:tavLst>
                                        <p:tav tm="0">
                                          <p:val>
                                            <p:strVal val="#ppt_h"/>
                                          </p:val>
                                        </p:tav>
                                        <p:tav tm="100000">
                                          <p:val>
                                            <p:strVal val="#ppt_h"/>
                                          </p:val>
                                        </p:tav>
                                      </p:tavLst>
                                    </p:anim>
                                  </p:childTnLst>
                                </p:cTn>
                              </p:par>
                            </p:childTnLst>
                          </p:cTn>
                        </p:par>
                        <p:par>
                          <p:cTn id="25" fill="hold">
                            <p:stCondLst>
                              <p:cond delay="2500"/>
                            </p:stCondLst>
                            <p:childTnLst>
                              <p:par>
                                <p:cTn id="26" presetID="2" presetClass="entr" presetSubtype="4" fill="hold" nodeType="afterEffect">
                                  <p:stCondLst>
                                    <p:cond delay="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ppt_x"/>
                                          </p:val>
                                        </p:tav>
                                        <p:tav tm="100000">
                                          <p:val>
                                            <p:strVal val="#ppt_x"/>
                                          </p:val>
                                        </p:tav>
                                      </p:tavLst>
                                    </p:anim>
                                    <p:anim calcmode="lin" valueType="num">
                                      <p:cBhvr additive="base">
                                        <p:cTn id="29" dur="500" fill="hold"/>
                                        <p:tgtEl>
                                          <p:spTgt spid="30"/>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300"/>
                                  </p:stCondLst>
                                  <p:childTnLst>
                                    <p:set>
                                      <p:cBhvr>
                                        <p:cTn id="31" dur="1" fill="hold">
                                          <p:stCondLst>
                                            <p:cond delay="0"/>
                                          </p:stCondLst>
                                        </p:cTn>
                                        <p:tgtEl>
                                          <p:spTgt spid="33"/>
                                        </p:tgtEl>
                                        <p:attrNameLst>
                                          <p:attrName>style.visibility</p:attrName>
                                        </p:attrNameLst>
                                      </p:cBhvr>
                                      <p:to>
                                        <p:strVal val="visible"/>
                                      </p:to>
                                    </p:set>
                                    <p:anim calcmode="lin" valueType="num">
                                      <p:cBhvr additive="base">
                                        <p:cTn id="32" dur="500" fill="hold"/>
                                        <p:tgtEl>
                                          <p:spTgt spid="33"/>
                                        </p:tgtEl>
                                        <p:attrNameLst>
                                          <p:attrName>ppt_x</p:attrName>
                                        </p:attrNameLst>
                                      </p:cBhvr>
                                      <p:tavLst>
                                        <p:tav tm="0">
                                          <p:val>
                                            <p:strVal val="#ppt_x"/>
                                          </p:val>
                                        </p:tav>
                                        <p:tav tm="100000">
                                          <p:val>
                                            <p:strVal val="#ppt_x"/>
                                          </p:val>
                                        </p:tav>
                                      </p:tavLst>
                                    </p:anim>
                                    <p:anim calcmode="lin" valueType="num">
                                      <p:cBhvr additive="base">
                                        <p:cTn id="33" dur="500" fill="hold"/>
                                        <p:tgtEl>
                                          <p:spTgt spid="33"/>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50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500" fill="hold"/>
                                        <p:tgtEl>
                                          <p:spTgt spid="36"/>
                                        </p:tgtEl>
                                        <p:attrNameLst>
                                          <p:attrName>ppt_x</p:attrName>
                                        </p:attrNameLst>
                                      </p:cBhvr>
                                      <p:tavLst>
                                        <p:tav tm="0">
                                          <p:val>
                                            <p:strVal val="#ppt_x"/>
                                          </p:val>
                                        </p:tav>
                                        <p:tav tm="100000">
                                          <p:val>
                                            <p:strVal val="#ppt_x"/>
                                          </p:val>
                                        </p:tav>
                                      </p:tavLst>
                                    </p:anim>
                                    <p:anim calcmode="lin" valueType="num">
                                      <p:cBhvr additive="base">
                                        <p:cTn id="37" dur="500" fill="hold"/>
                                        <p:tgtEl>
                                          <p:spTgt spid="36"/>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700"/>
                                  </p:stCondLst>
                                  <p:childTnLst>
                                    <p:set>
                                      <p:cBhvr>
                                        <p:cTn id="39" dur="1" fill="hold">
                                          <p:stCondLst>
                                            <p:cond delay="0"/>
                                          </p:stCondLst>
                                        </p:cTn>
                                        <p:tgtEl>
                                          <p:spTgt spid="39"/>
                                        </p:tgtEl>
                                        <p:attrNameLst>
                                          <p:attrName>style.visibility</p:attrName>
                                        </p:attrNameLst>
                                      </p:cBhvr>
                                      <p:to>
                                        <p:strVal val="visible"/>
                                      </p:to>
                                    </p:set>
                                    <p:anim calcmode="lin" valueType="num">
                                      <p:cBhvr additive="base">
                                        <p:cTn id="40" dur="500" fill="hold"/>
                                        <p:tgtEl>
                                          <p:spTgt spid="39"/>
                                        </p:tgtEl>
                                        <p:attrNameLst>
                                          <p:attrName>ppt_x</p:attrName>
                                        </p:attrNameLst>
                                      </p:cBhvr>
                                      <p:tavLst>
                                        <p:tav tm="0">
                                          <p:val>
                                            <p:strVal val="#ppt_x"/>
                                          </p:val>
                                        </p:tav>
                                        <p:tav tm="100000">
                                          <p:val>
                                            <p:strVal val="#ppt_x"/>
                                          </p:val>
                                        </p:tav>
                                      </p:tavLst>
                                    </p:anim>
                                    <p:anim calcmode="lin" valueType="num">
                                      <p:cBhvr additive="base">
                                        <p:cTn id="41"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t="5153" b="5153"/>
          <a:stretch/>
        </p:blipFill>
        <p:spPr>
          <a:xfrm>
            <a:off x="0" y="-1"/>
            <a:ext cx="12192000" cy="6858001"/>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1399867"/>
            <a:ext cx="4095750" cy="457200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5857" y="5501299"/>
            <a:ext cx="1429277" cy="506336"/>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33256" y="688930"/>
            <a:ext cx="2992226" cy="675169"/>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33169" y="4690763"/>
            <a:ext cx="3086100" cy="1200150"/>
          </a:xfrm>
          <a:prstGeom prst="rect">
            <a:avLst/>
          </a:prstGeom>
        </p:spPr>
      </p:pic>
      <p:sp>
        <p:nvSpPr>
          <p:cNvPr id="9" name="矩形 8"/>
          <p:cNvSpPr/>
          <p:nvPr/>
        </p:nvSpPr>
        <p:spPr>
          <a:xfrm>
            <a:off x="29497" y="1347172"/>
            <a:ext cx="7825482" cy="3267994"/>
          </a:xfrm>
          <a:prstGeom prst="rect">
            <a:avLst/>
          </a:prstGeom>
          <a:solidFill>
            <a:srgbClr val="392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文本框 9"/>
          <p:cNvSpPr txBox="1"/>
          <p:nvPr/>
        </p:nvSpPr>
        <p:spPr>
          <a:xfrm>
            <a:off x="2249213" y="1834733"/>
            <a:ext cx="2646878" cy="830997"/>
          </a:xfrm>
          <a:prstGeom prst="rect">
            <a:avLst/>
          </a:prstGeom>
          <a:noFill/>
        </p:spPr>
        <p:txBody>
          <a:bodyPr wrap="none" rtlCol="0">
            <a:spAutoFit/>
          </a:bodyPr>
          <a:lstStyle/>
          <a:p>
            <a:r>
              <a:rPr lang="zh-CN" altLang="en-US" sz="48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谢谢聆听</a:t>
            </a:r>
            <a:endParaRPr lang="zh-CN" altLang="en-US" sz="4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11"/>
          <p:cNvSpPr/>
          <p:nvPr/>
        </p:nvSpPr>
        <p:spPr>
          <a:xfrm>
            <a:off x="2193622" y="2821278"/>
            <a:ext cx="5539865" cy="1169551"/>
          </a:xfrm>
          <a:prstGeom prst="rect">
            <a:avLst/>
          </a:prstGeom>
        </p:spPr>
        <p:txBody>
          <a:bodyPr wrap="squar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Food and beverage industry (Catering) is a food production and management industry through instant processing, commercial sales and service labor in one, to provide consumers with a variety of beverages, food, consumer sites and facilities.</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6" name="组合 15"/>
          <p:cNvGrpSpPr/>
          <p:nvPr/>
        </p:nvGrpSpPr>
        <p:grpSpPr>
          <a:xfrm>
            <a:off x="234875" y="1974965"/>
            <a:ext cx="1917291" cy="1917291"/>
            <a:chOff x="9752535" y="4542653"/>
            <a:chExt cx="1917291" cy="1917291"/>
          </a:xfrm>
        </p:grpSpPr>
        <p:sp>
          <p:nvSpPr>
            <p:cNvPr id="13" name="矩形 12"/>
            <p:cNvSpPr/>
            <p:nvPr/>
          </p:nvSpPr>
          <p:spPr>
            <a:xfrm>
              <a:off x="9752535" y="4542653"/>
              <a:ext cx="1917291" cy="1917291"/>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文本框 13"/>
            <p:cNvSpPr txBox="1"/>
            <p:nvPr/>
          </p:nvSpPr>
          <p:spPr>
            <a:xfrm>
              <a:off x="9793991" y="4868203"/>
              <a:ext cx="1875835" cy="769441"/>
            </a:xfrm>
            <a:prstGeom prst="rect">
              <a:avLst/>
            </a:prstGeom>
            <a:noFill/>
          </p:spPr>
          <p:txBody>
            <a:bodyPr wrap="none" rtlCol="0">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Brand</a:t>
              </a:r>
              <a:endParaRPr lang="zh-CN" altLang="en-US" sz="4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文本框 14"/>
            <p:cNvSpPr txBox="1"/>
            <p:nvPr/>
          </p:nvSpPr>
          <p:spPr>
            <a:xfrm>
              <a:off x="9837961" y="5600384"/>
              <a:ext cx="1746440" cy="461665"/>
            </a:xfrm>
            <a:prstGeom prst="rect">
              <a:avLst/>
            </a:prstGeom>
            <a:noFill/>
          </p:spPr>
          <p:txBody>
            <a:bodyPr wrap="non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Promotion</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7" name="文本框 16"/>
          <p:cNvSpPr txBox="1"/>
          <p:nvPr/>
        </p:nvSpPr>
        <p:spPr>
          <a:xfrm>
            <a:off x="234875" y="233221"/>
            <a:ext cx="2718693" cy="523220"/>
          </a:xfrm>
          <a:prstGeom prst="rect">
            <a:avLst/>
          </a:prstGeom>
          <a:noFill/>
        </p:spPr>
        <p:txBody>
          <a:bodyPr wrap="non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a:t>
            </a:r>
            <a:r>
              <a:rPr lang="en-US" altLang="zh-CN" sz="28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PPT</a:t>
            </a:r>
            <a:r>
              <a:rPr lang="zh-CN" altLang="en-US" sz="28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一共</a:t>
            </a:r>
            <a:r>
              <a:rPr lang="en-US" altLang="zh-CN" sz="28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45</a:t>
            </a:r>
            <a:r>
              <a:rPr lang="zh-CN" altLang="en-US" sz="28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页</a:t>
            </a:r>
            <a:endParaRPr lang="zh-CN" altLang="en-US" sz="2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124251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31" presetClass="entr" presetSubtype="0" fill="hold" nodeType="withEffect">
                                  <p:stCondLst>
                                    <p:cond delay="500"/>
                                  </p:stCondLst>
                                  <p:childTnLst>
                                    <p:set>
                                      <p:cBhvr>
                                        <p:cTn id="10" dur="1" fill="hold">
                                          <p:stCondLst>
                                            <p:cond delay="0"/>
                                          </p:stCondLst>
                                        </p:cTn>
                                        <p:tgtEl>
                                          <p:spTgt spid="16"/>
                                        </p:tgtEl>
                                        <p:attrNameLst>
                                          <p:attrName>style.visibility</p:attrName>
                                        </p:attrNameLst>
                                      </p:cBhvr>
                                      <p:to>
                                        <p:strVal val="visible"/>
                                      </p:to>
                                    </p:set>
                                    <p:anim calcmode="lin" valueType="num">
                                      <p:cBhvr>
                                        <p:cTn id="11" dur="1000" fill="hold"/>
                                        <p:tgtEl>
                                          <p:spTgt spid="16"/>
                                        </p:tgtEl>
                                        <p:attrNameLst>
                                          <p:attrName>ppt_w</p:attrName>
                                        </p:attrNameLst>
                                      </p:cBhvr>
                                      <p:tavLst>
                                        <p:tav tm="0">
                                          <p:val>
                                            <p:fltVal val="0"/>
                                          </p:val>
                                        </p:tav>
                                        <p:tav tm="100000">
                                          <p:val>
                                            <p:strVal val="#ppt_w"/>
                                          </p:val>
                                        </p:tav>
                                      </p:tavLst>
                                    </p:anim>
                                    <p:anim calcmode="lin" valueType="num">
                                      <p:cBhvr>
                                        <p:cTn id="12" dur="1000" fill="hold"/>
                                        <p:tgtEl>
                                          <p:spTgt spid="16"/>
                                        </p:tgtEl>
                                        <p:attrNameLst>
                                          <p:attrName>ppt_h</p:attrName>
                                        </p:attrNameLst>
                                      </p:cBhvr>
                                      <p:tavLst>
                                        <p:tav tm="0">
                                          <p:val>
                                            <p:fltVal val="0"/>
                                          </p:val>
                                        </p:tav>
                                        <p:tav tm="100000">
                                          <p:val>
                                            <p:strVal val="#ppt_h"/>
                                          </p:val>
                                        </p:tav>
                                      </p:tavLst>
                                    </p:anim>
                                    <p:anim calcmode="lin" valueType="num">
                                      <p:cBhvr>
                                        <p:cTn id="13" dur="1000" fill="hold"/>
                                        <p:tgtEl>
                                          <p:spTgt spid="16"/>
                                        </p:tgtEl>
                                        <p:attrNameLst>
                                          <p:attrName>style.rotation</p:attrName>
                                        </p:attrNameLst>
                                      </p:cBhvr>
                                      <p:tavLst>
                                        <p:tav tm="0">
                                          <p:val>
                                            <p:fltVal val="90"/>
                                          </p:val>
                                        </p:tav>
                                        <p:tav tm="100000">
                                          <p:val>
                                            <p:fltVal val="0"/>
                                          </p:val>
                                        </p:tav>
                                      </p:tavLst>
                                    </p:anim>
                                    <p:animEffect transition="in" filter="fade">
                                      <p:cBhvr>
                                        <p:cTn id="14" dur="1000"/>
                                        <p:tgtEl>
                                          <p:spTgt spid="16"/>
                                        </p:tgtEl>
                                      </p:cBhvr>
                                    </p:animEffect>
                                  </p:childTnLst>
                                </p:cTn>
                              </p:par>
                              <p:par>
                                <p:cTn id="15" presetID="56" presetClass="entr" presetSubtype="0" fill="hold" grpId="0" nodeType="withEffect">
                                  <p:stCondLst>
                                    <p:cond delay="1300"/>
                                  </p:stCondLst>
                                  <p:iterate type="lt">
                                    <p:tmPct val="10000"/>
                                  </p:iterate>
                                  <p:childTnLst>
                                    <p:set>
                                      <p:cBhvr>
                                        <p:cTn id="16" dur="1" fill="hold">
                                          <p:stCondLst>
                                            <p:cond delay="0"/>
                                          </p:stCondLst>
                                        </p:cTn>
                                        <p:tgtEl>
                                          <p:spTgt spid="10"/>
                                        </p:tgtEl>
                                        <p:attrNameLst>
                                          <p:attrName>style.visibility</p:attrName>
                                        </p:attrNameLst>
                                      </p:cBhvr>
                                      <p:to>
                                        <p:strVal val="visible"/>
                                      </p:to>
                                    </p:set>
                                    <p:anim by="(-#ppt_w*2)" calcmode="lin" valueType="num">
                                      <p:cBhvr rctx="PPT">
                                        <p:cTn id="17" dur="500" autoRev="1" fill="hold">
                                          <p:stCondLst>
                                            <p:cond delay="0"/>
                                          </p:stCondLst>
                                        </p:cTn>
                                        <p:tgtEl>
                                          <p:spTgt spid="10"/>
                                        </p:tgtEl>
                                        <p:attrNameLst>
                                          <p:attrName>ppt_w</p:attrName>
                                        </p:attrNameLst>
                                      </p:cBhvr>
                                    </p:anim>
                                    <p:anim by="(#ppt_w*0.50)" calcmode="lin" valueType="num">
                                      <p:cBhvr>
                                        <p:cTn id="18" dur="500" decel="50000" autoRev="1" fill="hold">
                                          <p:stCondLst>
                                            <p:cond delay="0"/>
                                          </p:stCondLst>
                                        </p:cTn>
                                        <p:tgtEl>
                                          <p:spTgt spid="10"/>
                                        </p:tgtEl>
                                        <p:attrNameLst>
                                          <p:attrName>ppt_x</p:attrName>
                                        </p:attrNameLst>
                                      </p:cBhvr>
                                    </p:anim>
                                    <p:anim from="(-#ppt_h/2)" to="(#ppt_y)" calcmode="lin" valueType="num">
                                      <p:cBhvr>
                                        <p:cTn id="19" dur="1000" fill="hold">
                                          <p:stCondLst>
                                            <p:cond delay="0"/>
                                          </p:stCondLst>
                                        </p:cTn>
                                        <p:tgtEl>
                                          <p:spTgt spid="10"/>
                                        </p:tgtEl>
                                        <p:attrNameLst>
                                          <p:attrName>ppt_y</p:attrName>
                                        </p:attrNameLst>
                                      </p:cBhvr>
                                    </p:anim>
                                    <p:animRot by="21600000">
                                      <p:cBhvr>
                                        <p:cTn id="20" dur="1000" fill="hold">
                                          <p:stCondLst>
                                            <p:cond delay="0"/>
                                          </p:stCondLst>
                                        </p:cTn>
                                        <p:tgtEl>
                                          <p:spTgt spid="10"/>
                                        </p:tgtEl>
                                        <p:attrNameLst>
                                          <p:attrName>r</p:attrName>
                                        </p:attrNameLst>
                                      </p:cBhvr>
                                    </p:animRot>
                                  </p:childTnLst>
                                </p:cTn>
                              </p:par>
                              <p:par>
                                <p:cTn id="21" presetID="55" presetClass="entr" presetSubtype="0" fill="hold" grpId="0" nodeType="withEffect">
                                  <p:stCondLst>
                                    <p:cond delay="3400"/>
                                  </p:stCondLst>
                                  <p:childTnLst>
                                    <p:set>
                                      <p:cBhvr>
                                        <p:cTn id="22" dur="1" fill="hold">
                                          <p:stCondLst>
                                            <p:cond delay="0"/>
                                          </p:stCondLst>
                                        </p:cTn>
                                        <p:tgtEl>
                                          <p:spTgt spid="12"/>
                                        </p:tgtEl>
                                        <p:attrNameLst>
                                          <p:attrName>style.visibility</p:attrName>
                                        </p:attrNameLst>
                                      </p:cBhvr>
                                      <p:to>
                                        <p:strVal val="visible"/>
                                      </p:to>
                                    </p:set>
                                    <p:anim calcmode="lin" valueType="num">
                                      <p:cBhvr>
                                        <p:cTn id="23" dur="1000" fill="hold"/>
                                        <p:tgtEl>
                                          <p:spTgt spid="12"/>
                                        </p:tgtEl>
                                        <p:attrNameLst>
                                          <p:attrName>ppt_w</p:attrName>
                                        </p:attrNameLst>
                                      </p:cBhvr>
                                      <p:tavLst>
                                        <p:tav tm="0">
                                          <p:val>
                                            <p:strVal val="#ppt_w*0.70"/>
                                          </p:val>
                                        </p:tav>
                                        <p:tav tm="100000">
                                          <p:val>
                                            <p:strVal val="#ppt_w"/>
                                          </p:val>
                                        </p:tav>
                                      </p:tavLst>
                                    </p:anim>
                                    <p:anim calcmode="lin" valueType="num">
                                      <p:cBhvr>
                                        <p:cTn id="24" dur="1000" fill="hold"/>
                                        <p:tgtEl>
                                          <p:spTgt spid="12"/>
                                        </p:tgtEl>
                                        <p:attrNameLst>
                                          <p:attrName>ppt_h</p:attrName>
                                        </p:attrNameLst>
                                      </p:cBhvr>
                                      <p:tavLst>
                                        <p:tav tm="0">
                                          <p:val>
                                            <p:strVal val="#ppt_h"/>
                                          </p:val>
                                        </p:tav>
                                        <p:tav tm="100000">
                                          <p:val>
                                            <p:strVal val="#ppt_h"/>
                                          </p:val>
                                        </p:tav>
                                      </p:tavLst>
                                    </p:anim>
                                    <p:animEffect transition="in" filter="fade">
                                      <p:cBhvr>
                                        <p:cTn id="25" dur="1000"/>
                                        <p:tgtEl>
                                          <p:spTgt spid="12"/>
                                        </p:tgtEl>
                                      </p:cBhvr>
                                    </p:animEffect>
                                  </p:childTnLst>
                                </p:cTn>
                              </p:par>
                              <p:par>
                                <p:cTn id="26" presetID="53" presetClass="entr" presetSubtype="16" fill="hold" nodeType="withEffect">
                                  <p:stCondLst>
                                    <p:cond delay="2000"/>
                                  </p:stCondLst>
                                  <p:childTnLst>
                                    <p:set>
                                      <p:cBhvr>
                                        <p:cTn id="27" dur="1" fill="hold">
                                          <p:stCondLst>
                                            <p:cond delay="0"/>
                                          </p:stCondLst>
                                        </p:cTn>
                                        <p:tgtEl>
                                          <p:spTgt spid="7"/>
                                        </p:tgtEl>
                                        <p:attrNameLst>
                                          <p:attrName>style.visibility</p:attrName>
                                        </p:attrNameLst>
                                      </p:cBhvr>
                                      <p:to>
                                        <p:strVal val="visible"/>
                                      </p:to>
                                    </p:set>
                                    <p:anim calcmode="lin" valueType="num">
                                      <p:cBhvr>
                                        <p:cTn id="28" dur="1000" fill="hold"/>
                                        <p:tgtEl>
                                          <p:spTgt spid="7"/>
                                        </p:tgtEl>
                                        <p:attrNameLst>
                                          <p:attrName>ppt_w</p:attrName>
                                        </p:attrNameLst>
                                      </p:cBhvr>
                                      <p:tavLst>
                                        <p:tav tm="0">
                                          <p:val>
                                            <p:fltVal val="0"/>
                                          </p:val>
                                        </p:tav>
                                        <p:tav tm="100000">
                                          <p:val>
                                            <p:strVal val="#ppt_w"/>
                                          </p:val>
                                        </p:tav>
                                      </p:tavLst>
                                    </p:anim>
                                    <p:anim calcmode="lin" valueType="num">
                                      <p:cBhvr>
                                        <p:cTn id="29" dur="1000" fill="hold"/>
                                        <p:tgtEl>
                                          <p:spTgt spid="7"/>
                                        </p:tgtEl>
                                        <p:attrNameLst>
                                          <p:attrName>ppt_h</p:attrName>
                                        </p:attrNameLst>
                                      </p:cBhvr>
                                      <p:tavLst>
                                        <p:tav tm="0">
                                          <p:val>
                                            <p:fltVal val="0"/>
                                          </p:val>
                                        </p:tav>
                                        <p:tav tm="100000">
                                          <p:val>
                                            <p:strVal val="#ppt_h"/>
                                          </p:val>
                                        </p:tav>
                                      </p:tavLst>
                                    </p:anim>
                                    <p:animEffect transition="in" filter="fade">
                                      <p:cBhvr>
                                        <p:cTn id="30" dur="1000"/>
                                        <p:tgtEl>
                                          <p:spTgt spid="7"/>
                                        </p:tgtEl>
                                      </p:cBhvr>
                                    </p:animEffect>
                                  </p:childTnLst>
                                </p:cTn>
                              </p:par>
                              <p:par>
                                <p:cTn id="31" presetID="53" presetClass="entr" presetSubtype="16" fill="hold" nodeType="withEffect">
                                  <p:stCondLst>
                                    <p:cond delay="2600"/>
                                  </p:stCondLst>
                                  <p:childTnLst>
                                    <p:set>
                                      <p:cBhvr>
                                        <p:cTn id="32" dur="1" fill="hold">
                                          <p:stCondLst>
                                            <p:cond delay="0"/>
                                          </p:stCondLst>
                                        </p:cTn>
                                        <p:tgtEl>
                                          <p:spTgt spid="8"/>
                                        </p:tgtEl>
                                        <p:attrNameLst>
                                          <p:attrName>style.visibility</p:attrName>
                                        </p:attrNameLst>
                                      </p:cBhvr>
                                      <p:to>
                                        <p:strVal val="visible"/>
                                      </p:to>
                                    </p:set>
                                    <p:anim calcmode="lin" valueType="num">
                                      <p:cBhvr>
                                        <p:cTn id="33" dur="1000" fill="hold"/>
                                        <p:tgtEl>
                                          <p:spTgt spid="8"/>
                                        </p:tgtEl>
                                        <p:attrNameLst>
                                          <p:attrName>ppt_w</p:attrName>
                                        </p:attrNameLst>
                                      </p:cBhvr>
                                      <p:tavLst>
                                        <p:tav tm="0">
                                          <p:val>
                                            <p:fltVal val="0"/>
                                          </p:val>
                                        </p:tav>
                                        <p:tav tm="100000">
                                          <p:val>
                                            <p:strVal val="#ppt_w"/>
                                          </p:val>
                                        </p:tav>
                                      </p:tavLst>
                                    </p:anim>
                                    <p:anim calcmode="lin" valueType="num">
                                      <p:cBhvr>
                                        <p:cTn id="34" dur="1000" fill="hold"/>
                                        <p:tgtEl>
                                          <p:spTgt spid="8"/>
                                        </p:tgtEl>
                                        <p:attrNameLst>
                                          <p:attrName>ppt_h</p:attrName>
                                        </p:attrNameLst>
                                      </p:cBhvr>
                                      <p:tavLst>
                                        <p:tav tm="0">
                                          <p:val>
                                            <p:fltVal val="0"/>
                                          </p:val>
                                        </p:tav>
                                        <p:tav tm="100000">
                                          <p:val>
                                            <p:strVal val="#ppt_h"/>
                                          </p:val>
                                        </p:tav>
                                      </p:tavLst>
                                    </p:anim>
                                    <p:animEffect transition="in" filter="fade">
                                      <p:cBhvr>
                                        <p:cTn id="35" dur="1000"/>
                                        <p:tgtEl>
                                          <p:spTgt spid="8"/>
                                        </p:tgtEl>
                                      </p:cBhvr>
                                    </p:animEffect>
                                  </p:childTnLst>
                                </p:cTn>
                              </p:par>
                              <p:par>
                                <p:cTn id="36" presetID="53" presetClass="entr" presetSubtype="16" fill="hold" nodeType="withEffect">
                                  <p:stCondLst>
                                    <p:cond delay="3400"/>
                                  </p:stCondLst>
                                  <p:childTnLst>
                                    <p:set>
                                      <p:cBhvr>
                                        <p:cTn id="37" dur="1" fill="hold">
                                          <p:stCondLst>
                                            <p:cond delay="0"/>
                                          </p:stCondLst>
                                        </p:cTn>
                                        <p:tgtEl>
                                          <p:spTgt spid="5"/>
                                        </p:tgtEl>
                                        <p:attrNameLst>
                                          <p:attrName>style.visibility</p:attrName>
                                        </p:attrNameLst>
                                      </p:cBhvr>
                                      <p:to>
                                        <p:strVal val="visible"/>
                                      </p:to>
                                    </p:set>
                                    <p:anim calcmode="lin" valueType="num">
                                      <p:cBhvr>
                                        <p:cTn id="38" dur="1000" fill="hold"/>
                                        <p:tgtEl>
                                          <p:spTgt spid="5"/>
                                        </p:tgtEl>
                                        <p:attrNameLst>
                                          <p:attrName>ppt_w</p:attrName>
                                        </p:attrNameLst>
                                      </p:cBhvr>
                                      <p:tavLst>
                                        <p:tav tm="0">
                                          <p:val>
                                            <p:fltVal val="0"/>
                                          </p:val>
                                        </p:tav>
                                        <p:tav tm="100000">
                                          <p:val>
                                            <p:strVal val="#ppt_w"/>
                                          </p:val>
                                        </p:tav>
                                      </p:tavLst>
                                    </p:anim>
                                    <p:anim calcmode="lin" valueType="num">
                                      <p:cBhvr>
                                        <p:cTn id="39" dur="1000" fill="hold"/>
                                        <p:tgtEl>
                                          <p:spTgt spid="5"/>
                                        </p:tgtEl>
                                        <p:attrNameLst>
                                          <p:attrName>ppt_h</p:attrName>
                                        </p:attrNameLst>
                                      </p:cBhvr>
                                      <p:tavLst>
                                        <p:tav tm="0">
                                          <p:val>
                                            <p:fltVal val="0"/>
                                          </p:val>
                                        </p:tav>
                                        <p:tav tm="100000">
                                          <p:val>
                                            <p:strVal val="#ppt_h"/>
                                          </p:val>
                                        </p:tav>
                                      </p:tavLst>
                                    </p:anim>
                                    <p:animEffect transition="in" filter="fade">
                                      <p:cBhvr>
                                        <p:cTn id="40" dur="1000"/>
                                        <p:tgtEl>
                                          <p:spTgt spid="5"/>
                                        </p:tgtEl>
                                      </p:cBhvr>
                                    </p:animEffect>
                                  </p:childTnLst>
                                </p:cTn>
                              </p:par>
                              <p:par>
                                <p:cTn id="41" presetID="2" presetClass="entr" presetSubtype="4" fill="hold" grpId="0" nodeType="withEffect">
                                  <p:stCondLst>
                                    <p:cond delay="270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2" grpId="0"/>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55"/>
          <p:cNvGrpSpPr>
            <a:grpSpLocks/>
          </p:cNvGrpSpPr>
          <p:nvPr/>
        </p:nvGrpSpPr>
        <p:grpSpPr bwMode="auto">
          <a:xfrm>
            <a:off x="1127448" y="1988840"/>
            <a:ext cx="9657206" cy="2624501"/>
            <a:chOff x="803822" y="1016361"/>
            <a:chExt cx="7536357" cy="2044618"/>
          </a:xfrm>
        </p:grpSpPr>
        <p:cxnSp>
          <p:nvCxnSpPr>
            <p:cNvPr id="3" name="Straight Connector 148"/>
            <p:cNvCxnSpPr/>
            <p:nvPr/>
          </p:nvCxnSpPr>
          <p:spPr>
            <a:xfrm>
              <a:off x="803822" y="1016361"/>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 name="Straight Connector 149"/>
            <p:cNvCxnSpPr/>
            <p:nvPr/>
          </p:nvCxnSpPr>
          <p:spPr>
            <a:xfrm>
              <a:off x="803822" y="1357660"/>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 name="Straight Connector 150"/>
            <p:cNvCxnSpPr/>
            <p:nvPr/>
          </p:nvCxnSpPr>
          <p:spPr>
            <a:xfrm>
              <a:off x="803822" y="1697372"/>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 name="Straight Connector 151"/>
            <p:cNvCxnSpPr/>
            <p:nvPr/>
          </p:nvCxnSpPr>
          <p:spPr>
            <a:xfrm>
              <a:off x="803822" y="2038670"/>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152"/>
            <p:cNvCxnSpPr/>
            <p:nvPr/>
          </p:nvCxnSpPr>
          <p:spPr>
            <a:xfrm>
              <a:off x="803822" y="2379969"/>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153"/>
            <p:cNvCxnSpPr/>
            <p:nvPr/>
          </p:nvCxnSpPr>
          <p:spPr>
            <a:xfrm>
              <a:off x="803822" y="2719681"/>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154"/>
            <p:cNvCxnSpPr/>
            <p:nvPr/>
          </p:nvCxnSpPr>
          <p:spPr>
            <a:xfrm>
              <a:off x="803822" y="3060979"/>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1" name="Group 72"/>
          <p:cNvGrpSpPr>
            <a:grpSpLocks/>
          </p:cNvGrpSpPr>
          <p:nvPr/>
        </p:nvGrpSpPr>
        <p:grpSpPr bwMode="auto">
          <a:xfrm>
            <a:off x="1198134" y="2337279"/>
            <a:ext cx="1171556" cy="2276062"/>
            <a:chOff x="942759" y="1534824"/>
            <a:chExt cx="914400" cy="1773235"/>
          </a:xfrm>
        </p:grpSpPr>
        <p:sp>
          <p:nvSpPr>
            <p:cNvPr id="12" name="Isosceles Triangle 20"/>
            <p:cNvSpPr/>
            <p:nvPr/>
          </p:nvSpPr>
          <p:spPr>
            <a:xfrm>
              <a:off x="942759" y="1895186"/>
              <a:ext cx="914400" cy="1412873"/>
            </a:xfrm>
            <a:prstGeom prst="triangle">
              <a:avLst/>
            </a:pr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TextBox 12"/>
            <p:cNvSpPr txBox="1"/>
            <p:nvPr/>
          </p:nvSpPr>
          <p:spPr>
            <a:xfrm>
              <a:off x="1096042" y="1534824"/>
              <a:ext cx="469430" cy="251771"/>
            </a:xfrm>
            <a:prstGeom prst="rect">
              <a:avLst/>
            </a:prstGeom>
            <a:noFill/>
          </p:spPr>
          <p:txBody>
            <a:bodyPr wrap="none">
              <a:spAutoFit/>
            </a:bodyPr>
            <a:lstStyle/>
            <a:p>
              <a:pPr defTabSz="1021227">
                <a:defRPr/>
              </a:pPr>
              <a:r>
                <a:rPr lang="en-US" sz="15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90%</a:t>
              </a:r>
            </a:p>
          </p:txBody>
        </p:sp>
      </p:grpSp>
      <p:grpSp>
        <p:nvGrpSpPr>
          <p:cNvPr id="14" name="Group 73"/>
          <p:cNvGrpSpPr>
            <a:grpSpLocks/>
          </p:cNvGrpSpPr>
          <p:nvPr/>
        </p:nvGrpSpPr>
        <p:grpSpPr bwMode="auto">
          <a:xfrm>
            <a:off x="2035037" y="2708133"/>
            <a:ext cx="1171556" cy="1905208"/>
            <a:chOff x="1547633" y="1822859"/>
            <a:chExt cx="1207008" cy="1485200"/>
          </a:xfrm>
        </p:grpSpPr>
        <p:sp>
          <p:nvSpPr>
            <p:cNvPr id="15" name="Isosceles Triangle 21"/>
            <p:cNvSpPr/>
            <p:nvPr/>
          </p:nvSpPr>
          <p:spPr>
            <a:xfrm>
              <a:off x="1547633" y="2197733"/>
              <a:ext cx="1207008" cy="1110326"/>
            </a:xfrm>
            <a:prstGeom prst="triangle">
              <a:avLst/>
            </a:pr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TextBox 15"/>
            <p:cNvSpPr txBox="1"/>
            <p:nvPr/>
          </p:nvSpPr>
          <p:spPr>
            <a:xfrm>
              <a:off x="1749968" y="1822859"/>
              <a:ext cx="619647" cy="251922"/>
            </a:xfrm>
            <a:prstGeom prst="rect">
              <a:avLst/>
            </a:prstGeom>
            <a:noFill/>
          </p:spPr>
          <p:txBody>
            <a:bodyPr wrap="none">
              <a:spAutoFit/>
            </a:bodyPr>
            <a:lstStyle/>
            <a:p>
              <a:pPr defTabSz="1021227">
                <a:defRPr/>
              </a:pPr>
              <a:r>
                <a:rPr lang="en-US" sz="15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80%</a:t>
              </a:r>
            </a:p>
          </p:txBody>
        </p:sp>
      </p:grpSp>
      <p:grpSp>
        <p:nvGrpSpPr>
          <p:cNvPr id="17" name="Group 75"/>
          <p:cNvGrpSpPr>
            <a:grpSpLocks/>
          </p:cNvGrpSpPr>
          <p:nvPr/>
        </p:nvGrpSpPr>
        <p:grpSpPr bwMode="auto">
          <a:xfrm>
            <a:off x="3708843" y="1988840"/>
            <a:ext cx="1171556" cy="2624501"/>
            <a:chOff x="2742195" y="1263441"/>
            <a:chExt cx="914400" cy="2044618"/>
          </a:xfrm>
        </p:grpSpPr>
        <p:sp>
          <p:nvSpPr>
            <p:cNvPr id="18" name="Isosceles Triangle 27"/>
            <p:cNvSpPr/>
            <p:nvPr/>
          </p:nvSpPr>
          <p:spPr>
            <a:xfrm flipH="1">
              <a:off x="2742195" y="1592041"/>
              <a:ext cx="914400" cy="1716018"/>
            </a:xfrm>
            <a:prstGeom prst="triangle">
              <a:avLst/>
            </a:pr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TextBox 18"/>
            <p:cNvSpPr txBox="1"/>
            <p:nvPr/>
          </p:nvSpPr>
          <p:spPr>
            <a:xfrm>
              <a:off x="2835539" y="1263441"/>
              <a:ext cx="562014" cy="251762"/>
            </a:xfrm>
            <a:prstGeom prst="rect">
              <a:avLst/>
            </a:prstGeom>
            <a:noFill/>
          </p:spPr>
          <p:txBody>
            <a:bodyPr wrap="none">
              <a:spAutoFit/>
            </a:bodyPr>
            <a:lstStyle/>
            <a:p>
              <a:pPr defTabSz="1021227">
                <a:defRPr/>
              </a:pPr>
              <a:r>
                <a:rPr lang="en-US" sz="15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100%</a:t>
              </a:r>
            </a:p>
          </p:txBody>
        </p:sp>
      </p:grpSp>
      <p:grpSp>
        <p:nvGrpSpPr>
          <p:cNvPr id="20" name="Group 74"/>
          <p:cNvGrpSpPr>
            <a:grpSpLocks/>
          </p:cNvGrpSpPr>
          <p:nvPr/>
        </p:nvGrpSpPr>
        <p:grpSpPr bwMode="auto">
          <a:xfrm>
            <a:off x="2871940" y="3150303"/>
            <a:ext cx="1171556" cy="1463038"/>
            <a:chOff x="2267720" y="2168493"/>
            <a:chExt cx="662480" cy="1139566"/>
          </a:xfrm>
        </p:grpSpPr>
        <p:sp>
          <p:nvSpPr>
            <p:cNvPr id="21" name="Isosceles Triangle 22"/>
            <p:cNvSpPr/>
            <p:nvPr/>
          </p:nvSpPr>
          <p:spPr>
            <a:xfrm>
              <a:off x="2267720" y="2535123"/>
              <a:ext cx="662480" cy="772936"/>
            </a:xfrm>
            <a:prstGeom prst="triangle">
              <a:avLst/>
            </a:prstGeom>
            <a:solidFill>
              <a:schemeClr val="accent3">
                <a:lumMod val="40000"/>
                <a:lumOff val="6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TextBox 21"/>
            <p:cNvSpPr txBox="1"/>
            <p:nvPr/>
          </p:nvSpPr>
          <p:spPr>
            <a:xfrm>
              <a:off x="2378777" y="2168493"/>
              <a:ext cx="340100" cy="251714"/>
            </a:xfrm>
            <a:prstGeom prst="rect">
              <a:avLst/>
            </a:prstGeom>
            <a:noFill/>
          </p:spPr>
          <p:txBody>
            <a:bodyPr wrap="none">
              <a:spAutoFit/>
            </a:bodyPr>
            <a:lstStyle/>
            <a:p>
              <a:pPr defTabSz="1021227">
                <a:defRPr/>
              </a:pPr>
              <a:r>
                <a:rPr lang="en-US" sz="15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60%</a:t>
              </a:r>
            </a:p>
          </p:txBody>
        </p:sp>
      </p:grpSp>
      <p:grpSp>
        <p:nvGrpSpPr>
          <p:cNvPr id="23" name="Group 76"/>
          <p:cNvGrpSpPr>
            <a:grpSpLocks/>
          </p:cNvGrpSpPr>
          <p:nvPr/>
        </p:nvGrpSpPr>
        <p:grpSpPr bwMode="auto">
          <a:xfrm>
            <a:off x="4545746" y="2486029"/>
            <a:ext cx="1171556" cy="2127312"/>
            <a:chOff x="3331392" y="1650038"/>
            <a:chExt cx="914400" cy="1658021"/>
          </a:xfrm>
        </p:grpSpPr>
        <p:sp>
          <p:nvSpPr>
            <p:cNvPr id="24" name="Isosceles Triangle 30"/>
            <p:cNvSpPr/>
            <p:nvPr/>
          </p:nvSpPr>
          <p:spPr>
            <a:xfrm flipH="1">
              <a:off x="3331392" y="1959726"/>
              <a:ext cx="914400" cy="1348333"/>
            </a:xfrm>
            <a:prstGeom prst="triangle">
              <a:avLst/>
            </a:pr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TextBox 24"/>
            <p:cNvSpPr txBox="1"/>
            <p:nvPr/>
          </p:nvSpPr>
          <p:spPr>
            <a:xfrm>
              <a:off x="3484675" y="1650038"/>
              <a:ext cx="469430" cy="251874"/>
            </a:xfrm>
            <a:prstGeom prst="rect">
              <a:avLst/>
            </a:prstGeom>
            <a:noFill/>
          </p:spPr>
          <p:txBody>
            <a:bodyPr wrap="none">
              <a:spAutoFit/>
            </a:bodyPr>
            <a:lstStyle/>
            <a:p>
              <a:pPr defTabSz="1021227">
                <a:defRPr/>
              </a:pPr>
              <a:r>
                <a:rPr lang="en-US" sz="15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85%</a:t>
              </a:r>
            </a:p>
          </p:txBody>
        </p:sp>
      </p:grpSp>
      <p:grpSp>
        <p:nvGrpSpPr>
          <p:cNvPr id="26" name="Group 77"/>
          <p:cNvGrpSpPr>
            <a:grpSpLocks/>
          </p:cNvGrpSpPr>
          <p:nvPr/>
        </p:nvGrpSpPr>
        <p:grpSpPr bwMode="auto">
          <a:xfrm>
            <a:off x="5382649" y="2932275"/>
            <a:ext cx="1171557" cy="1681066"/>
            <a:chOff x="4113201" y="1998819"/>
            <a:chExt cx="914400" cy="1309240"/>
          </a:xfrm>
        </p:grpSpPr>
        <p:sp>
          <p:nvSpPr>
            <p:cNvPr id="27" name="Isosceles Triangle 33"/>
            <p:cNvSpPr/>
            <p:nvPr/>
          </p:nvSpPr>
          <p:spPr>
            <a:xfrm flipH="1">
              <a:off x="4113201" y="2368580"/>
              <a:ext cx="914400" cy="939479"/>
            </a:xfrm>
            <a:prstGeom prst="triangle">
              <a:avLst/>
            </a:prstGeom>
            <a:solidFill>
              <a:schemeClr val="accent3">
                <a:lumMod val="40000"/>
                <a:lumOff val="6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TextBox 27"/>
            <p:cNvSpPr txBox="1"/>
            <p:nvPr/>
          </p:nvSpPr>
          <p:spPr>
            <a:xfrm>
              <a:off x="4266484" y="1998819"/>
              <a:ext cx="469429" cy="251686"/>
            </a:xfrm>
            <a:prstGeom prst="rect">
              <a:avLst/>
            </a:prstGeom>
            <a:noFill/>
          </p:spPr>
          <p:txBody>
            <a:bodyPr wrap="none">
              <a:spAutoFit/>
            </a:bodyPr>
            <a:lstStyle/>
            <a:p>
              <a:pPr defTabSz="1021227">
                <a:defRPr/>
              </a:pPr>
              <a:r>
                <a:rPr lang="en-US" sz="15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65%</a:t>
              </a:r>
            </a:p>
          </p:txBody>
        </p:sp>
      </p:grpSp>
      <p:grpSp>
        <p:nvGrpSpPr>
          <p:cNvPr id="29" name="Group 78"/>
          <p:cNvGrpSpPr>
            <a:grpSpLocks/>
          </p:cNvGrpSpPr>
          <p:nvPr/>
        </p:nvGrpSpPr>
        <p:grpSpPr bwMode="auto">
          <a:xfrm>
            <a:off x="6219553" y="2708133"/>
            <a:ext cx="1171556" cy="1905208"/>
            <a:chOff x="4582301" y="1822859"/>
            <a:chExt cx="914400" cy="1485200"/>
          </a:xfrm>
        </p:grpSpPr>
        <p:sp>
          <p:nvSpPr>
            <p:cNvPr id="30" name="Isosceles Triangle 36"/>
            <p:cNvSpPr/>
            <p:nvPr/>
          </p:nvSpPr>
          <p:spPr>
            <a:xfrm>
              <a:off x="4582301" y="2197733"/>
              <a:ext cx="914400" cy="1110326"/>
            </a:xfrm>
            <a:prstGeom prst="triangle">
              <a:avLst/>
            </a:pr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TextBox 30"/>
            <p:cNvSpPr txBox="1"/>
            <p:nvPr/>
          </p:nvSpPr>
          <p:spPr>
            <a:xfrm>
              <a:off x="4753841" y="1822859"/>
              <a:ext cx="469430" cy="251922"/>
            </a:xfrm>
            <a:prstGeom prst="rect">
              <a:avLst/>
            </a:prstGeom>
            <a:noFill/>
          </p:spPr>
          <p:txBody>
            <a:bodyPr wrap="none">
              <a:spAutoFit/>
            </a:bodyPr>
            <a:lstStyle/>
            <a:p>
              <a:pPr defTabSz="1021227">
                <a:defRPr/>
              </a:pPr>
              <a:r>
                <a:rPr lang="en-US" sz="15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80%</a:t>
              </a:r>
            </a:p>
          </p:txBody>
        </p:sp>
      </p:grpSp>
      <p:grpSp>
        <p:nvGrpSpPr>
          <p:cNvPr id="32" name="Group 79"/>
          <p:cNvGrpSpPr>
            <a:grpSpLocks/>
          </p:cNvGrpSpPr>
          <p:nvPr/>
        </p:nvGrpSpPr>
        <p:grpSpPr bwMode="auto">
          <a:xfrm>
            <a:off x="7056456" y="3150303"/>
            <a:ext cx="1171556" cy="1463038"/>
            <a:chOff x="5302388" y="2168493"/>
            <a:chExt cx="914400" cy="1139566"/>
          </a:xfrm>
        </p:grpSpPr>
        <p:sp>
          <p:nvSpPr>
            <p:cNvPr id="33" name="Isosceles Triangle 39"/>
            <p:cNvSpPr/>
            <p:nvPr/>
          </p:nvSpPr>
          <p:spPr>
            <a:xfrm>
              <a:off x="5302388" y="2535123"/>
              <a:ext cx="914400" cy="772936"/>
            </a:xfrm>
            <a:prstGeom prst="triangle">
              <a:avLst/>
            </a:prstGeom>
            <a:solidFill>
              <a:schemeClr val="accent4"/>
            </a:solidFill>
            <a:ln w="12700">
              <a:miter lim="400000"/>
            </a:ln>
          </p:spPr>
          <p:txBody>
            <a:bodyPr lIns="0" tIns="0" rIns="0" bIns="0" anchor="ctr"/>
            <a:lstStyle/>
            <a:p>
              <a:endParaRPr lang="en-US" sz="12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TextBox 33"/>
            <p:cNvSpPr txBox="1"/>
            <p:nvPr/>
          </p:nvSpPr>
          <p:spPr>
            <a:xfrm>
              <a:off x="5455671" y="2168493"/>
              <a:ext cx="469430" cy="251714"/>
            </a:xfrm>
            <a:prstGeom prst="rect">
              <a:avLst/>
            </a:prstGeom>
            <a:noFill/>
          </p:spPr>
          <p:txBody>
            <a:bodyPr wrap="none">
              <a:spAutoFit/>
            </a:bodyPr>
            <a:lstStyle/>
            <a:p>
              <a:pPr defTabSz="1021227">
                <a:defRPr/>
              </a:pPr>
              <a:r>
                <a:rPr lang="en-US" sz="15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60%</a:t>
              </a:r>
            </a:p>
          </p:txBody>
        </p:sp>
      </p:grpSp>
      <p:grpSp>
        <p:nvGrpSpPr>
          <p:cNvPr id="35" name="Group 80"/>
          <p:cNvGrpSpPr>
            <a:grpSpLocks/>
          </p:cNvGrpSpPr>
          <p:nvPr/>
        </p:nvGrpSpPr>
        <p:grpSpPr bwMode="auto">
          <a:xfrm>
            <a:off x="7893359" y="2441198"/>
            <a:ext cx="1171557" cy="2172143"/>
            <a:chOff x="5666533" y="1616104"/>
            <a:chExt cx="914400" cy="1691955"/>
          </a:xfrm>
        </p:grpSpPr>
        <p:sp>
          <p:nvSpPr>
            <p:cNvPr id="36" name="Isosceles Triangle 40"/>
            <p:cNvSpPr/>
            <p:nvPr/>
          </p:nvSpPr>
          <p:spPr>
            <a:xfrm flipH="1">
              <a:off x="5666533" y="1960527"/>
              <a:ext cx="914400" cy="1347532"/>
            </a:xfrm>
            <a:prstGeom prst="triangle">
              <a:avLst/>
            </a:pr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TextBox 36"/>
            <p:cNvSpPr txBox="1"/>
            <p:nvPr/>
          </p:nvSpPr>
          <p:spPr>
            <a:xfrm>
              <a:off x="5819816" y="1616104"/>
              <a:ext cx="469429" cy="251724"/>
            </a:xfrm>
            <a:prstGeom prst="rect">
              <a:avLst/>
            </a:prstGeom>
            <a:noFill/>
          </p:spPr>
          <p:txBody>
            <a:bodyPr wrap="none">
              <a:spAutoFit/>
            </a:bodyPr>
            <a:lstStyle/>
            <a:p>
              <a:pPr defTabSz="1021227">
                <a:defRPr/>
              </a:pPr>
              <a:r>
                <a:rPr lang="en-US" sz="15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90%</a:t>
              </a:r>
            </a:p>
          </p:txBody>
        </p:sp>
      </p:grpSp>
      <p:grpSp>
        <p:nvGrpSpPr>
          <p:cNvPr id="38" name="Group 81"/>
          <p:cNvGrpSpPr>
            <a:grpSpLocks/>
          </p:cNvGrpSpPr>
          <p:nvPr/>
        </p:nvGrpSpPr>
        <p:grpSpPr bwMode="auto">
          <a:xfrm>
            <a:off x="9567163" y="2337279"/>
            <a:ext cx="1171556" cy="2276062"/>
            <a:chOff x="6991493" y="1534824"/>
            <a:chExt cx="914400" cy="1773235"/>
          </a:xfrm>
        </p:grpSpPr>
        <p:sp>
          <p:nvSpPr>
            <p:cNvPr id="39" name="Isosceles Triangle 42"/>
            <p:cNvSpPr/>
            <p:nvPr/>
          </p:nvSpPr>
          <p:spPr>
            <a:xfrm>
              <a:off x="6991493" y="1895186"/>
              <a:ext cx="914400" cy="1412873"/>
            </a:xfrm>
            <a:prstGeom prst="triangle">
              <a:avLst/>
            </a:pr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TextBox 39"/>
            <p:cNvSpPr txBox="1"/>
            <p:nvPr/>
          </p:nvSpPr>
          <p:spPr>
            <a:xfrm>
              <a:off x="7144776" y="1534824"/>
              <a:ext cx="469430" cy="251771"/>
            </a:xfrm>
            <a:prstGeom prst="rect">
              <a:avLst/>
            </a:prstGeom>
            <a:noFill/>
          </p:spPr>
          <p:txBody>
            <a:bodyPr wrap="none">
              <a:spAutoFit/>
            </a:bodyPr>
            <a:lstStyle/>
            <a:p>
              <a:pPr defTabSz="1021227">
                <a:defRPr/>
              </a:pPr>
              <a:r>
                <a:rPr lang="en-US" sz="15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90%</a:t>
              </a:r>
            </a:p>
          </p:txBody>
        </p:sp>
      </p:grpSp>
      <p:grpSp>
        <p:nvGrpSpPr>
          <p:cNvPr id="41" name="Group 83"/>
          <p:cNvGrpSpPr>
            <a:grpSpLocks/>
          </p:cNvGrpSpPr>
          <p:nvPr/>
        </p:nvGrpSpPr>
        <p:grpSpPr bwMode="auto">
          <a:xfrm>
            <a:off x="8730263" y="3178832"/>
            <a:ext cx="1171556" cy="1434509"/>
            <a:chOff x="6448342" y="2175589"/>
            <a:chExt cx="914400" cy="1117826"/>
          </a:xfrm>
        </p:grpSpPr>
        <p:sp>
          <p:nvSpPr>
            <p:cNvPr id="42" name="Isosceles Triangle 41"/>
            <p:cNvSpPr/>
            <p:nvPr/>
          </p:nvSpPr>
          <p:spPr>
            <a:xfrm flipH="1">
              <a:off x="6448342" y="2513795"/>
              <a:ext cx="914400" cy="779620"/>
            </a:xfrm>
            <a:prstGeom prst="triangle">
              <a:avLst/>
            </a:prstGeom>
            <a:solidFill>
              <a:schemeClr val="accent2">
                <a:lumMod val="40000"/>
                <a:lumOff val="6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TextBox 42"/>
            <p:cNvSpPr txBox="1"/>
            <p:nvPr/>
          </p:nvSpPr>
          <p:spPr>
            <a:xfrm>
              <a:off x="6601625" y="2175589"/>
              <a:ext cx="469430" cy="251823"/>
            </a:xfrm>
            <a:prstGeom prst="rect">
              <a:avLst/>
            </a:prstGeom>
            <a:noFill/>
          </p:spPr>
          <p:txBody>
            <a:bodyPr wrap="none">
              <a:spAutoFit/>
            </a:bodyPr>
            <a:lstStyle/>
            <a:p>
              <a:pPr defTabSz="1021227">
                <a:defRPr/>
              </a:pPr>
              <a:r>
                <a:rPr lang="en-US" sz="15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50%</a:t>
              </a:r>
            </a:p>
          </p:txBody>
        </p:sp>
      </p:grpSp>
      <p:grpSp>
        <p:nvGrpSpPr>
          <p:cNvPr id="99" name="淘宝网Chenying0907出品 98"/>
          <p:cNvGrpSpPr/>
          <p:nvPr/>
        </p:nvGrpSpPr>
        <p:grpSpPr>
          <a:xfrm>
            <a:off x="1298169" y="4471360"/>
            <a:ext cx="9632003" cy="1578263"/>
            <a:chOff x="870269" y="3460530"/>
            <a:chExt cx="7438802" cy="1218894"/>
          </a:xfrm>
        </p:grpSpPr>
        <p:grpSp>
          <p:nvGrpSpPr>
            <p:cNvPr id="44" name="Group 136"/>
            <p:cNvGrpSpPr>
              <a:grpSpLocks/>
            </p:cNvGrpSpPr>
            <p:nvPr/>
          </p:nvGrpSpPr>
          <p:grpSpPr bwMode="auto">
            <a:xfrm>
              <a:off x="870269" y="3460532"/>
              <a:ext cx="713088" cy="753700"/>
              <a:chOff x="832258" y="3281022"/>
              <a:chExt cx="720154" cy="760715"/>
            </a:xfrm>
          </p:grpSpPr>
          <p:sp>
            <p:nvSpPr>
              <p:cNvPr id="45" name="Oval 58"/>
              <p:cNvSpPr>
                <a:spLocks noChangeAspect="1"/>
              </p:cNvSpPr>
              <p:nvPr/>
            </p:nvSpPr>
            <p:spPr>
              <a:xfrm>
                <a:off x="1087634" y="3281022"/>
                <a:ext cx="201471" cy="193776"/>
              </a:xfrm>
              <a:prstGeom prst="ellipse">
                <a:avLst/>
              </a:pr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6" name="Group 120"/>
              <p:cNvGrpSpPr>
                <a:grpSpLocks/>
              </p:cNvGrpSpPr>
              <p:nvPr/>
            </p:nvGrpSpPr>
            <p:grpSpPr bwMode="auto">
              <a:xfrm>
                <a:off x="832258" y="3474799"/>
                <a:ext cx="720154" cy="566938"/>
                <a:chOff x="889865" y="3705227"/>
                <a:chExt cx="720154" cy="566938"/>
              </a:xfrm>
            </p:grpSpPr>
            <p:sp>
              <p:nvSpPr>
                <p:cNvPr id="47" name="TextBox 46"/>
                <p:cNvSpPr txBox="1"/>
                <p:nvPr/>
              </p:nvSpPr>
              <p:spPr>
                <a:xfrm>
                  <a:off x="889865" y="4056247"/>
                  <a:ext cx="720154" cy="215918"/>
                </a:xfrm>
                <a:prstGeom prst="rect">
                  <a:avLst/>
                </a:prstGeom>
                <a:noFill/>
              </p:spPr>
              <p:txBody>
                <a:bodyPr wrap="none" lIns="0" tIns="0" rIns="0" bIns="0">
                  <a:spAutoFit/>
                </a:bodyPr>
                <a:lstStyle/>
                <a:p>
                  <a:pPr algn="ctr">
                    <a:defRPr/>
                  </a:pPr>
                  <a:r>
                    <a:rPr lang="zh-CN" altLang="en-US" b="1" dirty="0">
                      <a:latin typeface="微软雅黑" pitchFamily="34" charset="-122"/>
                      <a:ea typeface="微软雅黑" pitchFamily="34" charset="-122"/>
                      <a:sym typeface="微软雅黑" panose="020B0503020204020204" pitchFamily="34" charset="-122"/>
                    </a:rPr>
                    <a:t>小标题字</a:t>
                  </a:r>
                  <a:endParaRPr lang="en-US" b="1" dirty="0">
                    <a:latin typeface="微软雅黑" pitchFamily="34" charset="-122"/>
                    <a:ea typeface="微软雅黑" pitchFamily="34" charset="-122"/>
                    <a:sym typeface="微软雅黑" panose="020B0503020204020204" pitchFamily="34" charset="-122"/>
                  </a:endParaRPr>
                </a:p>
              </p:txBody>
            </p:sp>
            <p:cxnSp>
              <p:nvCxnSpPr>
                <p:cNvPr id="48" name="Straight Connector 102"/>
                <p:cNvCxnSpPr/>
                <p:nvPr/>
              </p:nvCxnSpPr>
              <p:spPr>
                <a:xfrm>
                  <a:off x="1246770" y="3705227"/>
                  <a:ext cx="0" cy="3430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nvGrpSpPr>
            <p:cNvPr id="49" name="Group 137"/>
            <p:cNvGrpSpPr>
              <a:grpSpLocks/>
            </p:cNvGrpSpPr>
            <p:nvPr/>
          </p:nvGrpSpPr>
          <p:grpSpPr bwMode="auto">
            <a:xfrm>
              <a:off x="1378002" y="3460530"/>
              <a:ext cx="998265" cy="1218894"/>
              <a:chOff x="1345598" y="3281022"/>
              <a:chExt cx="1008157" cy="1229663"/>
            </a:xfrm>
          </p:grpSpPr>
          <p:sp>
            <p:nvSpPr>
              <p:cNvPr id="50" name="Oval 84"/>
              <p:cNvSpPr>
                <a:spLocks noChangeAspect="1"/>
              </p:cNvSpPr>
              <p:nvPr/>
            </p:nvSpPr>
            <p:spPr>
              <a:xfrm>
                <a:off x="1744974" y="3281022"/>
                <a:ext cx="199885" cy="193686"/>
              </a:xfrm>
              <a:prstGeom prst="ellipse">
                <a:avLst/>
              </a:prstGeom>
              <a:solidFill>
                <a:schemeClr val="accent4"/>
              </a:solidFill>
              <a:ln w="12700">
                <a:miter lim="400000"/>
              </a:ln>
            </p:spPr>
            <p:txBody>
              <a:bodyPr lIns="0" tIns="0" rIns="0" bIns="0" anchor="ctr"/>
              <a:lstStyle/>
              <a:p>
                <a:endParaRPr lang="en-US" sz="12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1" name="Group 107"/>
              <p:cNvGrpSpPr>
                <a:grpSpLocks/>
              </p:cNvGrpSpPr>
              <p:nvPr/>
            </p:nvGrpSpPr>
            <p:grpSpPr bwMode="auto">
              <a:xfrm>
                <a:off x="1345598" y="3474708"/>
                <a:ext cx="1008157" cy="1035977"/>
                <a:chOff x="1394394" y="3705136"/>
                <a:chExt cx="1008157" cy="1035977"/>
              </a:xfrm>
            </p:grpSpPr>
            <p:cxnSp>
              <p:nvCxnSpPr>
                <p:cNvPr id="52" name="Straight Connector 103"/>
                <p:cNvCxnSpPr/>
                <p:nvPr/>
              </p:nvCxnSpPr>
              <p:spPr>
                <a:xfrm>
                  <a:off x="1898473" y="3705136"/>
                  <a:ext cx="0" cy="65249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394394" y="4381448"/>
                  <a:ext cx="1008157" cy="359665"/>
                </a:xfrm>
                <a:prstGeom prst="rect">
                  <a:avLst/>
                </a:prstGeom>
                <a:noFill/>
              </p:spPr>
              <p:txBody>
                <a:bodyPr wrap="none" lIns="182843" tIns="91422" rIns="182843" bIns="91422" rtlCol="0">
                  <a:spAutoFit/>
                </a:bodyPr>
                <a:lstStyle>
                  <a:defPPr>
                    <a:defRPr lang="zh-CN"/>
                  </a:defPPr>
                  <a:lvl1pPr algn="ctr">
                    <a:defRPr b="1">
                      <a:latin typeface="微软雅黑" pitchFamily="34" charset="-122"/>
                      <a:ea typeface="微软雅黑" pitchFamily="34" charset="-122"/>
                    </a:defRPr>
                  </a:lvl1pPr>
                </a:lstStyle>
                <a:p>
                  <a:r>
                    <a:rPr lang="zh-CN" altLang="en-US" dirty="0">
                      <a:sym typeface="微软雅黑" panose="020B0503020204020204" pitchFamily="34" charset="-122"/>
                    </a:rPr>
                    <a:t>小标题字</a:t>
                  </a:r>
                  <a:endParaRPr lang="en-US" dirty="0">
                    <a:sym typeface="微软雅黑" panose="020B0503020204020204" pitchFamily="34" charset="-122"/>
                  </a:endParaRPr>
                </a:p>
              </p:txBody>
            </p:sp>
          </p:grpSp>
        </p:grpSp>
        <p:grpSp>
          <p:nvGrpSpPr>
            <p:cNvPr id="54" name="Group 139"/>
            <p:cNvGrpSpPr>
              <a:grpSpLocks/>
            </p:cNvGrpSpPr>
            <p:nvPr/>
          </p:nvGrpSpPr>
          <p:grpSpPr bwMode="auto">
            <a:xfrm>
              <a:off x="2756993" y="3460531"/>
              <a:ext cx="998267" cy="1218893"/>
              <a:chOff x="2739404" y="3281022"/>
              <a:chExt cx="1008159" cy="1229662"/>
            </a:xfrm>
          </p:grpSpPr>
          <p:sp>
            <p:nvSpPr>
              <p:cNvPr id="55" name="Oval 85"/>
              <p:cNvSpPr>
                <a:spLocks noChangeAspect="1"/>
              </p:cNvSpPr>
              <p:nvPr/>
            </p:nvSpPr>
            <p:spPr>
              <a:xfrm>
                <a:off x="3058068" y="3281022"/>
                <a:ext cx="199885" cy="193686"/>
              </a:xfrm>
              <a:prstGeom prst="ellips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6" name="Group 108"/>
              <p:cNvGrpSpPr>
                <a:grpSpLocks/>
              </p:cNvGrpSpPr>
              <p:nvPr/>
            </p:nvGrpSpPr>
            <p:grpSpPr bwMode="auto">
              <a:xfrm>
                <a:off x="2739404" y="3474708"/>
                <a:ext cx="1008159" cy="1035976"/>
                <a:chOff x="1473518" y="3705136"/>
                <a:chExt cx="1008159" cy="1035976"/>
              </a:xfrm>
            </p:grpSpPr>
            <p:cxnSp>
              <p:nvCxnSpPr>
                <p:cNvPr id="57" name="Straight Connector 109"/>
                <p:cNvCxnSpPr/>
                <p:nvPr/>
              </p:nvCxnSpPr>
              <p:spPr>
                <a:xfrm>
                  <a:off x="1898473" y="3705136"/>
                  <a:ext cx="0" cy="65249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473518" y="4381446"/>
                  <a:ext cx="1008159" cy="359666"/>
                </a:xfrm>
                <a:prstGeom prst="rect">
                  <a:avLst/>
                </a:prstGeom>
                <a:noFill/>
              </p:spPr>
              <p:txBody>
                <a:bodyPr wrap="none" lIns="182843" tIns="91422" rIns="182843" bIns="91422" rtlCol="0">
                  <a:spAutoFit/>
                </a:bodyPr>
                <a:lstStyle>
                  <a:defPPr>
                    <a:defRPr lang="zh-CN"/>
                  </a:defPPr>
                  <a:lvl1pPr algn="ctr">
                    <a:defRPr b="1">
                      <a:latin typeface="微软雅黑" pitchFamily="34" charset="-122"/>
                      <a:ea typeface="微软雅黑" pitchFamily="34" charset="-122"/>
                    </a:defRPr>
                  </a:lvl1pPr>
                </a:lstStyle>
                <a:p>
                  <a:r>
                    <a:rPr lang="zh-CN" altLang="en-US" dirty="0">
                      <a:sym typeface="微软雅黑" panose="020B0503020204020204" pitchFamily="34" charset="-122"/>
                    </a:rPr>
                    <a:t>小标题字</a:t>
                  </a:r>
                  <a:endParaRPr lang="en-US" dirty="0">
                    <a:sym typeface="微软雅黑" panose="020B0503020204020204" pitchFamily="34" charset="-122"/>
                  </a:endParaRPr>
                </a:p>
              </p:txBody>
            </p:sp>
          </p:grpSp>
        </p:grpSp>
        <p:grpSp>
          <p:nvGrpSpPr>
            <p:cNvPr id="59" name="Group 141"/>
            <p:cNvGrpSpPr>
              <a:grpSpLocks/>
            </p:cNvGrpSpPr>
            <p:nvPr/>
          </p:nvGrpSpPr>
          <p:grpSpPr bwMode="auto">
            <a:xfrm>
              <a:off x="4057635" y="3460531"/>
              <a:ext cx="998267" cy="1218893"/>
              <a:chOff x="4054087" y="3281022"/>
              <a:chExt cx="1008159" cy="1229662"/>
            </a:xfrm>
          </p:grpSpPr>
          <p:sp>
            <p:nvSpPr>
              <p:cNvPr id="60" name="Oval 87"/>
              <p:cNvSpPr>
                <a:spLocks noChangeAspect="1"/>
              </p:cNvSpPr>
              <p:nvPr/>
            </p:nvSpPr>
            <p:spPr>
              <a:xfrm>
                <a:off x="4371167" y="3281022"/>
                <a:ext cx="201471" cy="193686"/>
              </a:xfrm>
              <a:prstGeom prst="ellipse">
                <a:avLst/>
              </a:prstGeom>
              <a:solidFill>
                <a:schemeClr val="accent3">
                  <a:lumMod val="40000"/>
                  <a:lumOff val="6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61" name="Group 111"/>
              <p:cNvGrpSpPr>
                <a:grpSpLocks/>
              </p:cNvGrpSpPr>
              <p:nvPr/>
            </p:nvGrpSpPr>
            <p:grpSpPr bwMode="auto">
              <a:xfrm>
                <a:off x="4054087" y="3474708"/>
                <a:ext cx="1008159" cy="1035976"/>
                <a:chOff x="1473519" y="3705136"/>
                <a:chExt cx="1008159" cy="1035976"/>
              </a:xfrm>
            </p:grpSpPr>
            <p:cxnSp>
              <p:nvCxnSpPr>
                <p:cNvPr id="62" name="Straight Connector 112"/>
                <p:cNvCxnSpPr/>
                <p:nvPr/>
              </p:nvCxnSpPr>
              <p:spPr>
                <a:xfrm>
                  <a:off x="1898473" y="3705136"/>
                  <a:ext cx="0" cy="65249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1473519" y="4381446"/>
                  <a:ext cx="1008159" cy="359666"/>
                </a:xfrm>
                <a:prstGeom prst="rect">
                  <a:avLst/>
                </a:prstGeom>
                <a:noFill/>
              </p:spPr>
              <p:txBody>
                <a:bodyPr wrap="none" lIns="182843" tIns="91422" rIns="182843" bIns="91422" rtlCol="0">
                  <a:spAutoFit/>
                </a:bodyPr>
                <a:lstStyle>
                  <a:defPPr>
                    <a:defRPr lang="zh-CN"/>
                  </a:defPPr>
                  <a:lvl1pPr algn="ctr">
                    <a:defRPr b="1">
                      <a:latin typeface="微软雅黑" pitchFamily="34" charset="-122"/>
                      <a:ea typeface="微软雅黑" pitchFamily="34" charset="-122"/>
                    </a:defRPr>
                  </a:lvl1pPr>
                </a:lstStyle>
                <a:p>
                  <a:r>
                    <a:rPr lang="zh-CN" altLang="en-US" dirty="0">
                      <a:sym typeface="微软雅黑" panose="020B0503020204020204" pitchFamily="34" charset="-122"/>
                    </a:rPr>
                    <a:t>小标题字</a:t>
                  </a:r>
                  <a:endParaRPr lang="en-US" dirty="0">
                    <a:sym typeface="微软雅黑" panose="020B0503020204020204" pitchFamily="34" charset="-122"/>
                  </a:endParaRPr>
                </a:p>
              </p:txBody>
            </p:sp>
          </p:grpSp>
        </p:grpSp>
        <p:grpSp>
          <p:nvGrpSpPr>
            <p:cNvPr id="64" name="Group 143"/>
            <p:cNvGrpSpPr>
              <a:grpSpLocks/>
            </p:cNvGrpSpPr>
            <p:nvPr/>
          </p:nvGrpSpPr>
          <p:grpSpPr bwMode="auto">
            <a:xfrm>
              <a:off x="5359057" y="3460531"/>
              <a:ext cx="998267" cy="1218893"/>
              <a:chOff x="5367664" y="3281022"/>
              <a:chExt cx="1010780" cy="1229662"/>
            </a:xfrm>
          </p:grpSpPr>
          <p:sp>
            <p:nvSpPr>
              <p:cNvPr id="65" name="Oval 88"/>
              <p:cNvSpPr>
                <a:spLocks noChangeAspect="1"/>
              </p:cNvSpPr>
              <p:nvPr/>
            </p:nvSpPr>
            <p:spPr>
              <a:xfrm flipH="1">
                <a:off x="5684771" y="3281022"/>
                <a:ext cx="200405" cy="193686"/>
              </a:xfrm>
              <a:prstGeom prst="ellipse">
                <a:avLst/>
              </a:prstGeom>
              <a:solidFill>
                <a:schemeClr val="accent4"/>
              </a:solidFill>
              <a:ln w="12700">
                <a:miter lim="400000"/>
              </a:ln>
            </p:spPr>
            <p:txBody>
              <a:bodyPr lIns="0" tIns="0" rIns="0" bIns="0" anchor="ctr"/>
              <a:lstStyle/>
              <a:p>
                <a:endParaRPr lang="en-US" sz="12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66" name="Group 114"/>
              <p:cNvGrpSpPr>
                <a:grpSpLocks/>
              </p:cNvGrpSpPr>
              <p:nvPr/>
            </p:nvGrpSpPr>
            <p:grpSpPr bwMode="auto">
              <a:xfrm>
                <a:off x="5367664" y="3474708"/>
                <a:ext cx="1010780" cy="1035976"/>
                <a:chOff x="1472414" y="3705136"/>
                <a:chExt cx="1010780" cy="1035976"/>
              </a:xfrm>
            </p:grpSpPr>
            <p:cxnSp>
              <p:nvCxnSpPr>
                <p:cNvPr id="67" name="Straight Connector 115"/>
                <p:cNvCxnSpPr/>
                <p:nvPr/>
              </p:nvCxnSpPr>
              <p:spPr>
                <a:xfrm>
                  <a:off x="1899268" y="3705136"/>
                  <a:ext cx="0" cy="65249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472414" y="4381446"/>
                  <a:ext cx="1010780" cy="359666"/>
                </a:xfrm>
                <a:prstGeom prst="rect">
                  <a:avLst/>
                </a:prstGeom>
                <a:noFill/>
              </p:spPr>
              <p:txBody>
                <a:bodyPr wrap="none" lIns="182843" tIns="91422" rIns="182843" bIns="91422" rtlCol="0">
                  <a:spAutoFit/>
                </a:bodyPr>
                <a:lstStyle>
                  <a:defPPr>
                    <a:defRPr lang="zh-CN"/>
                  </a:defPPr>
                  <a:lvl1pPr algn="ctr">
                    <a:defRPr b="1">
                      <a:latin typeface="微软雅黑" pitchFamily="34" charset="-122"/>
                      <a:ea typeface="微软雅黑" pitchFamily="34" charset="-122"/>
                    </a:defRPr>
                  </a:lvl1pPr>
                </a:lstStyle>
                <a:p>
                  <a:r>
                    <a:rPr lang="zh-CN" altLang="en-US" dirty="0">
                      <a:sym typeface="微软雅黑" panose="020B0503020204020204" pitchFamily="34" charset="-122"/>
                    </a:rPr>
                    <a:t>小标题字</a:t>
                  </a:r>
                  <a:endParaRPr lang="en-US" dirty="0">
                    <a:sym typeface="微软雅黑" panose="020B0503020204020204" pitchFamily="34" charset="-122"/>
                  </a:endParaRPr>
                </a:p>
              </p:txBody>
            </p:sp>
          </p:grpSp>
        </p:grpSp>
        <p:grpSp>
          <p:nvGrpSpPr>
            <p:cNvPr id="69" name="Group 145"/>
            <p:cNvGrpSpPr>
              <a:grpSpLocks/>
            </p:cNvGrpSpPr>
            <p:nvPr/>
          </p:nvGrpSpPr>
          <p:grpSpPr bwMode="auto">
            <a:xfrm>
              <a:off x="6659697" y="3460531"/>
              <a:ext cx="998267" cy="1218893"/>
              <a:chOff x="6682342" y="3281022"/>
              <a:chExt cx="1010780" cy="1229662"/>
            </a:xfrm>
          </p:grpSpPr>
          <p:sp>
            <p:nvSpPr>
              <p:cNvPr id="70" name="Oval 96"/>
              <p:cNvSpPr>
                <a:spLocks noChangeAspect="1"/>
              </p:cNvSpPr>
              <p:nvPr/>
            </p:nvSpPr>
            <p:spPr>
              <a:xfrm>
                <a:off x="6999455" y="3281022"/>
                <a:ext cx="198814" cy="193686"/>
              </a:xfrm>
              <a:prstGeom prst="ellipse">
                <a:avLst/>
              </a:prstGeom>
              <a:solidFill>
                <a:schemeClr val="accent2">
                  <a:lumMod val="40000"/>
                  <a:lumOff val="6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71" name="Group 117"/>
              <p:cNvGrpSpPr>
                <a:grpSpLocks/>
              </p:cNvGrpSpPr>
              <p:nvPr/>
            </p:nvGrpSpPr>
            <p:grpSpPr bwMode="auto">
              <a:xfrm>
                <a:off x="6682342" y="3474708"/>
                <a:ext cx="1010780" cy="1035976"/>
                <a:chOff x="1472410" y="3705136"/>
                <a:chExt cx="1010780" cy="1035976"/>
              </a:xfrm>
            </p:grpSpPr>
            <p:cxnSp>
              <p:nvCxnSpPr>
                <p:cNvPr id="72" name="Straight Connector 118"/>
                <p:cNvCxnSpPr/>
                <p:nvPr/>
              </p:nvCxnSpPr>
              <p:spPr>
                <a:xfrm>
                  <a:off x="1899268" y="3705136"/>
                  <a:ext cx="0" cy="65249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1472410" y="4381446"/>
                  <a:ext cx="1010780" cy="359666"/>
                </a:xfrm>
                <a:prstGeom prst="rect">
                  <a:avLst/>
                </a:prstGeom>
                <a:noFill/>
              </p:spPr>
              <p:txBody>
                <a:bodyPr wrap="none" lIns="182843" tIns="91422" rIns="182843" bIns="91422" rtlCol="0">
                  <a:spAutoFit/>
                </a:bodyPr>
                <a:lstStyle>
                  <a:defPPr>
                    <a:defRPr lang="zh-CN"/>
                  </a:defPPr>
                  <a:lvl1pPr algn="ctr">
                    <a:defRPr b="1">
                      <a:latin typeface="微软雅黑" pitchFamily="34" charset="-122"/>
                      <a:ea typeface="微软雅黑" pitchFamily="34" charset="-122"/>
                    </a:defRPr>
                  </a:lvl1pPr>
                </a:lstStyle>
                <a:p>
                  <a:r>
                    <a:rPr lang="zh-CN" altLang="en-US" dirty="0">
                      <a:sym typeface="微软雅黑" panose="020B0503020204020204" pitchFamily="34" charset="-122"/>
                    </a:rPr>
                    <a:t>小标题字</a:t>
                  </a:r>
                  <a:endParaRPr lang="en-US" dirty="0">
                    <a:sym typeface="微软雅黑" panose="020B0503020204020204" pitchFamily="34" charset="-122"/>
                  </a:endParaRPr>
                </a:p>
              </p:txBody>
            </p:sp>
          </p:grpSp>
        </p:grpSp>
        <p:grpSp>
          <p:nvGrpSpPr>
            <p:cNvPr id="74" name="Group 138"/>
            <p:cNvGrpSpPr>
              <a:grpSpLocks/>
            </p:cNvGrpSpPr>
            <p:nvPr/>
          </p:nvGrpSpPr>
          <p:grpSpPr bwMode="auto">
            <a:xfrm>
              <a:off x="2106672" y="3460532"/>
              <a:ext cx="998267" cy="896286"/>
              <a:chOff x="2082063" y="3281022"/>
              <a:chExt cx="1008159" cy="904628"/>
            </a:xfrm>
          </p:grpSpPr>
          <p:sp>
            <p:nvSpPr>
              <p:cNvPr id="75" name="Oval 97"/>
              <p:cNvSpPr>
                <a:spLocks noChangeAspect="1"/>
              </p:cNvSpPr>
              <p:nvPr/>
            </p:nvSpPr>
            <p:spPr>
              <a:xfrm>
                <a:off x="2402316" y="3281022"/>
                <a:ext cx="199885" cy="193776"/>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76" name="Group 121"/>
              <p:cNvGrpSpPr>
                <a:grpSpLocks/>
              </p:cNvGrpSpPr>
              <p:nvPr/>
            </p:nvGrpSpPr>
            <p:grpSpPr bwMode="auto">
              <a:xfrm>
                <a:off x="2082063" y="3474799"/>
                <a:ext cx="1008159" cy="710851"/>
                <a:chOff x="824988" y="3705227"/>
                <a:chExt cx="1008159" cy="710851"/>
              </a:xfrm>
            </p:grpSpPr>
            <p:sp>
              <p:nvSpPr>
                <p:cNvPr id="77" name="TextBox 76"/>
                <p:cNvSpPr txBox="1"/>
                <p:nvPr/>
              </p:nvSpPr>
              <p:spPr>
                <a:xfrm>
                  <a:off x="824988" y="4056244"/>
                  <a:ext cx="1008159" cy="359834"/>
                </a:xfrm>
                <a:prstGeom prst="rect">
                  <a:avLst/>
                </a:prstGeom>
                <a:noFill/>
              </p:spPr>
              <p:txBody>
                <a:bodyPr wrap="none" lIns="182843" tIns="91422" rIns="182843" bIns="91422" rtlCol="0">
                  <a:spAutoFit/>
                </a:bodyPr>
                <a:lstStyle>
                  <a:defPPr>
                    <a:defRPr lang="zh-CN"/>
                  </a:defPPr>
                  <a:lvl1pPr algn="ctr">
                    <a:defRPr b="1">
                      <a:latin typeface="微软雅黑" pitchFamily="34" charset="-122"/>
                      <a:ea typeface="微软雅黑" pitchFamily="34" charset="-122"/>
                    </a:defRPr>
                  </a:lvl1pPr>
                </a:lstStyle>
                <a:p>
                  <a:r>
                    <a:rPr lang="zh-CN" altLang="en-US" dirty="0">
                      <a:sym typeface="微软雅黑" panose="020B0503020204020204" pitchFamily="34" charset="-122"/>
                    </a:rPr>
                    <a:t>小标题字</a:t>
                  </a:r>
                  <a:endParaRPr lang="en-US" dirty="0">
                    <a:sym typeface="微软雅黑" panose="020B0503020204020204" pitchFamily="34" charset="-122"/>
                  </a:endParaRPr>
                </a:p>
              </p:txBody>
            </p:sp>
            <p:cxnSp>
              <p:nvCxnSpPr>
                <p:cNvPr id="78" name="Straight Connector 123"/>
                <p:cNvCxnSpPr/>
                <p:nvPr/>
              </p:nvCxnSpPr>
              <p:spPr>
                <a:xfrm>
                  <a:off x="1246770" y="3705227"/>
                  <a:ext cx="0" cy="3430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nvGrpSpPr>
            <p:cNvPr id="79" name="Group 140"/>
            <p:cNvGrpSpPr>
              <a:grpSpLocks/>
            </p:cNvGrpSpPr>
            <p:nvPr/>
          </p:nvGrpSpPr>
          <p:grpSpPr bwMode="auto">
            <a:xfrm>
              <a:off x="3407312" y="3460532"/>
              <a:ext cx="998267" cy="896286"/>
              <a:chOff x="3396745" y="3281022"/>
              <a:chExt cx="1008159" cy="904628"/>
            </a:xfrm>
          </p:grpSpPr>
          <p:sp>
            <p:nvSpPr>
              <p:cNvPr id="80" name="Oval 86"/>
              <p:cNvSpPr>
                <a:spLocks noChangeAspect="1"/>
              </p:cNvSpPr>
              <p:nvPr/>
            </p:nvSpPr>
            <p:spPr>
              <a:xfrm>
                <a:off x="3715412" y="3281022"/>
                <a:ext cx="199885" cy="193776"/>
              </a:xfrm>
              <a:prstGeom prst="ellipse">
                <a:avLst/>
              </a:prstGeom>
              <a:solidFill>
                <a:schemeClr val="accent4"/>
              </a:solidFill>
              <a:ln w="12700">
                <a:miter lim="400000"/>
              </a:ln>
            </p:spPr>
            <p:txBody>
              <a:bodyPr lIns="0" tIns="0" rIns="0" bIns="0" anchor="ctr"/>
              <a:lstStyle/>
              <a:p>
                <a:endParaRPr lang="en-US" sz="12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81" name="Group 124"/>
              <p:cNvGrpSpPr>
                <a:grpSpLocks/>
              </p:cNvGrpSpPr>
              <p:nvPr/>
            </p:nvGrpSpPr>
            <p:grpSpPr bwMode="auto">
              <a:xfrm>
                <a:off x="3396745" y="3474799"/>
                <a:ext cx="1008159" cy="710851"/>
                <a:chOff x="824988" y="3705227"/>
                <a:chExt cx="1008159" cy="710851"/>
              </a:xfrm>
            </p:grpSpPr>
            <p:sp>
              <p:nvSpPr>
                <p:cNvPr id="82" name="TextBox 81"/>
                <p:cNvSpPr txBox="1"/>
                <p:nvPr/>
              </p:nvSpPr>
              <p:spPr>
                <a:xfrm>
                  <a:off x="824988" y="4056244"/>
                  <a:ext cx="1008159" cy="359834"/>
                </a:xfrm>
                <a:prstGeom prst="rect">
                  <a:avLst/>
                </a:prstGeom>
                <a:noFill/>
              </p:spPr>
              <p:txBody>
                <a:bodyPr wrap="none" lIns="182843" tIns="91422" rIns="182843" bIns="91422" rtlCol="0">
                  <a:spAutoFit/>
                </a:bodyPr>
                <a:lstStyle>
                  <a:defPPr>
                    <a:defRPr lang="zh-CN"/>
                  </a:defPPr>
                  <a:lvl1pPr algn="ctr">
                    <a:defRPr b="1">
                      <a:latin typeface="微软雅黑" pitchFamily="34" charset="-122"/>
                      <a:ea typeface="微软雅黑" pitchFamily="34" charset="-122"/>
                    </a:defRPr>
                  </a:lvl1pPr>
                </a:lstStyle>
                <a:p>
                  <a:r>
                    <a:rPr lang="zh-CN" altLang="en-US" dirty="0">
                      <a:sym typeface="微软雅黑" panose="020B0503020204020204" pitchFamily="34" charset="-122"/>
                    </a:rPr>
                    <a:t>小标题字</a:t>
                  </a:r>
                  <a:endParaRPr lang="en-US" dirty="0">
                    <a:sym typeface="微软雅黑" panose="020B0503020204020204" pitchFamily="34" charset="-122"/>
                  </a:endParaRPr>
                </a:p>
              </p:txBody>
            </p:sp>
            <p:cxnSp>
              <p:nvCxnSpPr>
                <p:cNvPr id="83" name="Straight Connector 126"/>
                <p:cNvCxnSpPr/>
                <p:nvPr/>
              </p:nvCxnSpPr>
              <p:spPr>
                <a:xfrm>
                  <a:off x="1246770" y="3705227"/>
                  <a:ext cx="0" cy="3430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nvGrpSpPr>
            <p:cNvPr id="84" name="Group 142"/>
            <p:cNvGrpSpPr>
              <a:grpSpLocks/>
            </p:cNvGrpSpPr>
            <p:nvPr/>
          </p:nvGrpSpPr>
          <p:grpSpPr bwMode="auto">
            <a:xfrm>
              <a:off x="4708735" y="3460532"/>
              <a:ext cx="998267" cy="896286"/>
              <a:chOff x="4710320" y="3281022"/>
              <a:chExt cx="1010780" cy="904628"/>
            </a:xfrm>
          </p:grpSpPr>
          <p:sp>
            <p:nvSpPr>
              <p:cNvPr id="85" name="Oval 89"/>
              <p:cNvSpPr>
                <a:spLocks noChangeAspect="1"/>
              </p:cNvSpPr>
              <p:nvPr/>
            </p:nvSpPr>
            <p:spPr>
              <a:xfrm>
                <a:off x="5029022" y="3281022"/>
                <a:ext cx="200406" cy="193776"/>
              </a:xfrm>
              <a:prstGeom prst="ellipse">
                <a:avLst/>
              </a:pr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86" name="Group 127"/>
              <p:cNvGrpSpPr>
                <a:grpSpLocks/>
              </p:cNvGrpSpPr>
              <p:nvPr/>
            </p:nvGrpSpPr>
            <p:grpSpPr bwMode="auto">
              <a:xfrm>
                <a:off x="4710320" y="3474799"/>
                <a:ext cx="1010780" cy="710851"/>
                <a:chOff x="823881" y="3705227"/>
                <a:chExt cx="1010780" cy="710851"/>
              </a:xfrm>
            </p:grpSpPr>
            <p:sp>
              <p:nvSpPr>
                <p:cNvPr id="87" name="TextBox 86"/>
                <p:cNvSpPr txBox="1"/>
                <p:nvPr/>
              </p:nvSpPr>
              <p:spPr>
                <a:xfrm>
                  <a:off x="823881" y="4056244"/>
                  <a:ext cx="1010780" cy="359834"/>
                </a:xfrm>
                <a:prstGeom prst="rect">
                  <a:avLst/>
                </a:prstGeom>
                <a:noFill/>
              </p:spPr>
              <p:txBody>
                <a:bodyPr wrap="none" lIns="182843" tIns="91422" rIns="182843" bIns="91422" rtlCol="0">
                  <a:spAutoFit/>
                </a:bodyPr>
                <a:lstStyle>
                  <a:defPPr>
                    <a:defRPr lang="zh-CN"/>
                  </a:defPPr>
                  <a:lvl1pPr algn="ctr">
                    <a:defRPr b="1">
                      <a:latin typeface="微软雅黑" pitchFamily="34" charset="-122"/>
                      <a:ea typeface="微软雅黑" pitchFamily="34" charset="-122"/>
                    </a:defRPr>
                  </a:lvl1pPr>
                </a:lstStyle>
                <a:p>
                  <a:r>
                    <a:rPr lang="zh-CN" altLang="en-US" dirty="0">
                      <a:sym typeface="微软雅黑" panose="020B0503020204020204" pitchFamily="34" charset="-122"/>
                    </a:rPr>
                    <a:t>小标题字</a:t>
                  </a:r>
                  <a:endParaRPr lang="en-US" dirty="0">
                    <a:sym typeface="微软雅黑" panose="020B0503020204020204" pitchFamily="34" charset="-122"/>
                  </a:endParaRPr>
                </a:p>
              </p:txBody>
            </p:sp>
            <p:cxnSp>
              <p:nvCxnSpPr>
                <p:cNvPr id="88" name="Straight Connector 129"/>
                <p:cNvCxnSpPr/>
                <p:nvPr/>
              </p:nvCxnSpPr>
              <p:spPr>
                <a:xfrm>
                  <a:off x="1245966" y="3705227"/>
                  <a:ext cx="0" cy="3430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nvGrpSpPr>
            <p:cNvPr id="89" name="Group 144"/>
            <p:cNvGrpSpPr>
              <a:grpSpLocks/>
            </p:cNvGrpSpPr>
            <p:nvPr/>
          </p:nvGrpSpPr>
          <p:grpSpPr bwMode="auto">
            <a:xfrm>
              <a:off x="6009375" y="3460532"/>
              <a:ext cx="998267" cy="896286"/>
              <a:chOff x="6025003" y="3281022"/>
              <a:chExt cx="1010780" cy="904628"/>
            </a:xfrm>
          </p:grpSpPr>
          <p:sp>
            <p:nvSpPr>
              <p:cNvPr id="90" name="Oval 90"/>
              <p:cNvSpPr>
                <a:spLocks noChangeAspect="1"/>
              </p:cNvSpPr>
              <p:nvPr/>
            </p:nvSpPr>
            <p:spPr>
              <a:xfrm>
                <a:off x="6342115" y="3281022"/>
                <a:ext cx="200405" cy="193776"/>
              </a:xfrm>
              <a:prstGeom prst="ellipse">
                <a:avLst/>
              </a:prstGeom>
              <a:solidFill>
                <a:schemeClr val="accent2">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91" name="Group 130"/>
              <p:cNvGrpSpPr>
                <a:grpSpLocks/>
              </p:cNvGrpSpPr>
              <p:nvPr/>
            </p:nvGrpSpPr>
            <p:grpSpPr bwMode="auto">
              <a:xfrm>
                <a:off x="6025003" y="3474799"/>
                <a:ext cx="1010780" cy="710851"/>
                <a:chOff x="823882" y="3705227"/>
                <a:chExt cx="1010780" cy="710851"/>
              </a:xfrm>
            </p:grpSpPr>
            <p:sp>
              <p:nvSpPr>
                <p:cNvPr id="92" name="TextBox 91"/>
                <p:cNvSpPr txBox="1"/>
                <p:nvPr/>
              </p:nvSpPr>
              <p:spPr>
                <a:xfrm>
                  <a:off x="823882" y="4056244"/>
                  <a:ext cx="1010780" cy="359834"/>
                </a:xfrm>
                <a:prstGeom prst="rect">
                  <a:avLst/>
                </a:prstGeom>
                <a:noFill/>
              </p:spPr>
              <p:txBody>
                <a:bodyPr wrap="none" lIns="182843" tIns="91422" rIns="182843" bIns="91422" rtlCol="0">
                  <a:spAutoFit/>
                </a:bodyPr>
                <a:lstStyle>
                  <a:defPPr>
                    <a:defRPr lang="zh-CN"/>
                  </a:defPPr>
                  <a:lvl1pPr algn="ctr">
                    <a:defRPr b="1">
                      <a:latin typeface="微软雅黑" pitchFamily="34" charset="-122"/>
                      <a:ea typeface="微软雅黑" pitchFamily="34" charset="-122"/>
                    </a:defRPr>
                  </a:lvl1pPr>
                </a:lstStyle>
                <a:p>
                  <a:r>
                    <a:rPr lang="zh-CN" altLang="en-US" dirty="0">
                      <a:sym typeface="微软雅黑" panose="020B0503020204020204" pitchFamily="34" charset="-122"/>
                    </a:rPr>
                    <a:t>小标题字</a:t>
                  </a:r>
                  <a:endParaRPr lang="en-US" dirty="0">
                    <a:sym typeface="微软雅黑" panose="020B0503020204020204" pitchFamily="34" charset="-122"/>
                  </a:endParaRPr>
                </a:p>
              </p:txBody>
            </p:sp>
            <p:cxnSp>
              <p:nvCxnSpPr>
                <p:cNvPr id="93" name="Straight Connector 132"/>
                <p:cNvCxnSpPr/>
                <p:nvPr/>
              </p:nvCxnSpPr>
              <p:spPr>
                <a:xfrm>
                  <a:off x="1245966" y="3705227"/>
                  <a:ext cx="0" cy="3430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nvGrpSpPr>
            <p:cNvPr id="94" name="Group 146"/>
            <p:cNvGrpSpPr>
              <a:grpSpLocks/>
            </p:cNvGrpSpPr>
            <p:nvPr/>
          </p:nvGrpSpPr>
          <p:grpSpPr bwMode="auto">
            <a:xfrm>
              <a:off x="7310804" y="3460532"/>
              <a:ext cx="998267" cy="896288"/>
              <a:chOff x="7340781" y="3281022"/>
              <a:chExt cx="1008159" cy="904630"/>
            </a:xfrm>
          </p:grpSpPr>
          <p:sp>
            <p:nvSpPr>
              <p:cNvPr id="95" name="Oval 95"/>
              <p:cNvSpPr>
                <a:spLocks noChangeAspect="1"/>
              </p:cNvSpPr>
              <p:nvPr/>
            </p:nvSpPr>
            <p:spPr>
              <a:xfrm>
                <a:off x="7654691" y="3281022"/>
                <a:ext cx="201472" cy="193777"/>
              </a:xfrm>
              <a:prstGeom prst="ellipse">
                <a:avLst/>
              </a:pr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96" name="Group 133"/>
              <p:cNvGrpSpPr>
                <a:grpSpLocks/>
              </p:cNvGrpSpPr>
              <p:nvPr/>
            </p:nvGrpSpPr>
            <p:grpSpPr bwMode="auto">
              <a:xfrm>
                <a:off x="7340781" y="3474799"/>
                <a:ext cx="1008159" cy="710853"/>
                <a:chOff x="824982" y="3705227"/>
                <a:chExt cx="1008159" cy="710853"/>
              </a:xfrm>
            </p:grpSpPr>
            <p:sp>
              <p:nvSpPr>
                <p:cNvPr id="97" name="TextBox 96"/>
                <p:cNvSpPr txBox="1"/>
                <p:nvPr/>
              </p:nvSpPr>
              <p:spPr>
                <a:xfrm>
                  <a:off x="824982" y="4056246"/>
                  <a:ext cx="1008159" cy="359834"/>
                </a:xfrm>
                <a:prstGeom prst="rect">
                  <a:avLst/>
                </a:prstGeom>
                <a:noFill/>
              </p:spPr>
              <p:txBody>
                <a:bodyPr wrap="none" lIns="182843" tIns="91422" rIns="182843" bIns="91422" rtlCol="0">
                  <a:spAutoFit/>
                </a:bodyPr>
                <a:lstStyle>
                  <a:defPPr>
                    <a:defRPr lang="zh-CN"/>
                  </a:defPPr>
                  <a:lvl1pPr algn="ctr">
                    <a:defRPr b="1">
                      <a:latin typeface="微软雅黑" pitchFamily="34" charset="-122"/>
                      <a:ea typeface="微软雅黑" pitchFamily="34" charset="-122"/>
                    </a:defRPr>
                  </a:lvl1pPr>
                </a:lstStyle>
                <a:p>
                  <a:r>
                    <a:rPr lang="zh-CN" altLang="en-US" dirty="0">
                      <a:sym typeface="微软雅黑" panose="020B0503020204020204" pitchFamily="34" charset="-122"/>
                    </a:rPr>
                    <a:t>小标题字</a:t>
                  </a:r>
                  <a:endParaRPr lang="en-US" dirty="0">
                    <a:sym typeface="微软雅黑" panose="020B0503020204020204" pitchFamily="34" charset="-122"/>
                  </a:endParaRPr>
                </a:p>
              </p:txBody>
            </p:sp>
            <p:cxnSp>
              <p:nvCxnSpPr>
                <p:cNvPr id="98" name="Straight Connector 135"/>
                <p:cNvCxnSpPr/>
                <p:nvPr/>
              </p:nvCxnSpPr>
              <p:spPr>
                <a:xfrm>
                  <a:off x="1246769" y="3705227"/>
                  <a:ext cx="0" cy="3430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116" name="Shape 1435"/>
          <p:cNvSpPr txBox="1">
            <a:spLocks/>
          </p:cNvSpPr>
          <p:nvPr/>
        </p:nvSpPr>
        <p:spPr>
          <a:xfrm>
            <a:off x="9997133" y="6587724"/>
            <a:ext cx="292945" cy="284960"/>
          </a:xfrm>
          <a:prstGeom prst="rect">
            <a:avLst/>
          </a:prstGeom>
          <a:extLst>
            <a:ext uri="{C572A759-6A51-4108-AA02-DFA0A04FC94B}">
              <ma14:wrappingTextBoxFlag xmlns:ma14="http://schemas.microsoft.com/office/mac/drawingml/2011/main" xmlns="" val="1"/>
            </a:ext>
          </a:extLst>
        </p:spPr>
        <p:txBody>
          <a:bodyPr lIns="34209" tIns="17104" rIns="34209" bIns="17104"/>
          <a:lstStyle>
            <a:lvl1pPr algn="ctr" defTabSz="408473">
              <a:defRPr sz="3500">
                <a:latin typeface="+mn-lt"/>
                <a:ea typeface="+mn-ea"/>
                <a:cs typeface="+mn-cs"/>
                <a:sym typeface="Helvetica Light"/>
              </a:defRPr>
            </a:lvl1pPr>
            <a:lvl2pPr indent="159837" algn="ctr" defTabSz="408473">
              <a:defRPr sz="3500">
                <a:latin typeface="+mn-lt"/>
                <a:ea typeface="+mn-ea"/>
                <a:cs typeface="+mn-cs"/>
                <a:sym typeface="Helvetica Light"/>
              </a:defRPr>
            </a:lvl2pPr>
            <a:lvl3pPr indent="319674" algn="ctr" defTabSz="408473">
              <a:defRPr sz="3500">
                <a:latin typeface="+mn-lt"/>
                <a:ea typeface="+mn-ea"/>
                <a:cs typeface="+mn-cs"/>
                <a:sym typeface="Helvetica Light"/>
              </a:defRPr>
            </a:lvl3pPr>
            <a:lvl4pPr indent="479511" algn="ctr" defTabSz="408473">
              <a:defRPr sz="3500">
                <a:latin typeface="+mn-lt"/>
                <a:ea typeface="+mn-ea"/>
                <a:cs typeface="+mn-cs"/>
                <a:sym typeface="Helvetica Light"/>
              </a:defRPr>
            </a:lvl4pPr>
            <a:lvl5pPr indent="639348" algn="ctr" defTabSz="408473">
              <a:defRPr sz="3500">
                <a:latin typeface="+mn-lt"/>
                <a:ea typeface="+mn-ea"/>
                <a:cs typeface="+mn-cs"/>
                <a:sym typeface="Helvetica Light"/>
              </a:defRPr>
            </a:lvl5pPr>
            <a:lvl6pPr indent="799186" algn="ctr" defTabSz="408473">
              <a:defRPr sz="3500">
                <a:latin typeface="+mn-lt"/>
                <a:ea typeface="+mn-ea"/>
                <a:cs typeface="+mn-cs"/>
                <a:sym typeface="Helvetica Light"/>
              </a:defRPr>
            </a:lvl6pPr>
            <a:lvl7pPr indent="959023" algn="ctr" defTabSz="408473">
              <a:defRPr sz="3500">
                <a:latin typeface="+mn-lt"/>
                <a:ea typeface="+mn-ea"/>
                <a:cs typeface="+mn-cs"/>
                <a:sym typeface="Helvetica Light"/>
              </a:defRPr>
            </a:lvl7pPr>
            <a:lvl8pPr indent="1118860" algn="ctr" defTabSz="408473">
              <a:defRPr sz="3500">
                <a:latin typeface="+mn-lt"/>
                <a:ea typeface="+mn-ea"/>
                <a:cs typeface="+mn-cs"/>
                <a:sym typeface="Helvetica Light"/>
              </a:defRPr>
            </a:lvl8pPr>
            <a:lvl9pPr indent="1278697" algn="ctr" defTabSz="408473">
              <a:defRPr sz="3500">
                <a:latin typeface="+mn-lt"/>
                <a:ea typeface="+mn-ea"/>
                <a:cs typeface="+mn-cs"/>
                <a:sym typeface="Helvetica Light"/>
              </a:defRPr>
            </a:lvl9pPr>
          </a:lstStyle>
          <a:p>
            <a:pPr>
              <a:defRPr sz="1800">
                <a:solidFill>
                  <a:srgbClr val="000000"/>
                </a:solidFill>
              </a:defRPr>
            </a:pPr>
            <a:fld id="{86CB4B4D-7CA3-9044-876B-883B54F8677D}" type="slidenum">
              <a:rPr lang="en-US" altLang="zh-CN"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pPr>
                <a:defRPr sz="1800">
                  <a:solidFill>
                    <a:srgbClr val="000000"/>
                  </a:solidFill>
                </a:defRPr>
              </a:pPr>
              <a:t>26</a:t>
            </a:fld>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4" name="Title 20"/>
          <p:cNvSpPr txBox="1">
            <a:spLocks/>
          </p:cNvSpPr>
          <p:nvPr/>
        </p:nvSpPr>
        <p:spPr>
          <a:xfrm>
            <a:off x="1052478" y="1124744"/>
            <a:ext cx="2513509" cy="430887"/>
          </a:xfrm>
          <a:prstGeom prst="rect">
            <a:avLst/>
          </a:prstGeom>
        </p:spPr>
        <p:txBody>
          <a:bodyPr wrap="none" lIns="0" tIns="0" rIns="0" bIns="0" anchor="ctr">
            <a:spAutoFit/>
          </a:bodyPr>
          <a:lstStyle>
            <a:defPPr>
              <a:defRPr lang="zh-CN"/>
            </a:defPPr>
            <a:lvl1pPr defTabSz="1021227">
              <a:defRPr sz="2800" b="1">
                <a:latin typeface="微软雅黑" pitchFamily="34" charset="-122"/>
                <a:ea typeface="微软雅黑" pitchFamily="34" charset="-122"/>
              </a:defRPr>
            </a:lvl1pPr>
          </a:lstStyle>
          <a:p>
            <a:r>
              <a:rPr lang="zh-CN" altLang="en-US" dirty="0">
                <a:sym typeface="微软雅黑" panose="020B0503020204020204" pitchFamily="34" charset="-122"/>
              </a:rPr>
              <a:t>输入您的副标题</a:t>
            </a:r>
            <a:endParaRPr lang="en-US" altLang="zh-CN" dirty="0">
              <a:sym typeface="微软雅黑" panose="020B0503020204020204" pitchFamily="34" charset="-122"/>
            </a:endParaRPr>
          </a:p>
        </p:txBody>
      </p:sp>
      <p:sp>
        <p:nvSpPr>
          <p:cNvPr id="10" name="灯片编号占位符 9"/>
          <p:cNvSpPr>
            <a:spLocks noGrp="1"/>
          </p:cNvSpPr>
          <p:nvPr>
            <p:ph type="sldNum" sz="quarter" idx="4294967295"/>
          </p:nvPr>
        </p:nvSpPr>
        <p:spPr>
          <a:xfrm>
            <a:off x="11701463" y="6450013"/>
            <a:ext cx="490537" cy="365125"/>
          </a:xfrm>
        </p:spPr>
        <p:txBody>
          <a:bodyPr/>
          <a:lstStyle/>
          <a:p>
            <a:fld id="{4C768070-880A-4F19-BCFD-7D90584E8C07}" type="slidenum">
              <a:rPr lang="zh-CN" altLang="en-US" smtClean="0">
                <a:latin typeface="微软雅黑" panose="020B0503020204020204" pitchFamily="34" charset="-122"/>
                <a:ea typeface="微软雅黑" panose="020B0503020204020204" pitchFamily="34" charset="-122"/>
                <a:sym typeface="微软雅黑" panose="020B0503020204020204" pitchFamily="34" charset="-122"/>
              </a:rPr>
              <a:pPr/>
              <a:t>26</a:t>
            </a:fld>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021524578"/>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800"/>
                                        <p:tgtEl>
                                          <p:spTgt spid="2"/>
                                        </p:tgtEl>
                                      </p:cBhvr>
                                    </p:animEffect>
                                  </p:childTnLst>
                                </p:cTn>
                              </p:par>
                              <p:par>
                                <p:cTn id="8" presetID="2" presetClass="entr" presetSubtype="4" accel="50000" decel="50000" fill="hold" nodeType="withEffect">
                                  <p:stCondLst>
                                    <p:cond delay="50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750" fill="hold"/>
                                        <p:tgtEl>
                                          <p:spTgt spid="11"/>
                                        </p:tgtEl>
                                        <p:attrNameLst>
                                          <p:attrName>ppt_x</p:attrName>
                                        </p:attrNameLst>
                                      </p:cBhvr>
                                      <p:tavLst>
                                        <p:tav tm="0">
                                          <p:val>
                                            <p:strVal val="#ppt_x"/>
                                          </p:val>
                                        </p:tav>
                                        <p:tav tm="100000">
                                          <p:val>
                                            <p:strVal val="#ppt_x"/>
                                          </p:val>
                                        </p:tav>
                                      </p:tavLst>
                                    </p:anim>
                                    <p:anim calcmode="lin" valueType="num">
                                      <p:cBhvr additive="base">
                                        <p:cTn id="11" dur="750" fill="hold"/>
                                        <p:tgtEl>
                                          <p:spTgt spid="11"/>
                                        </p:tgtEl>
                                        <p:attrNameLst>
                                          <p:attrName>ppt_y</p:attrName>
                                        </p:attrNameLst>
                                      </p:cBhvr>
                                      <p:tavLst>
                                        <p:tav tm="0">
                                          <p:val>
                                            <p:strVal val="1+#ppt_h/2"/>
                                          </p:val>
                                        </p:tav>
                                        <p:tav tm="100000">
                                          <p:val>
                                            <p:strVal val="#ppt_y"/>
                                          </p:val>
                                        </p:tav>
                                      </p:tavLst>
                                    </p:anim>
                                  </p:childTnLst>
                                </p:cTn>
                              </p:par>
                              <p:par>
                                <p:cTn id="12" presetID="2" presetClass="entr" presetSubtype="1" accel="50000" decel="50000" fill="hold" nodeType="withEffect">
                                  <p:stCondLst>
                                    <p:cond delay="90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750" fill="hold"/>
                                        <p:tgtEl>
                                          <p:spTgt spid="14"/>
                                        </p:tgtEl>
                                        <p:attrNameLst>
                                          <p:attrName>ppt_x</p:attrName>
                                        </p:attrNameLst>
                                      </p:cBhvr>
                                      <p:tavLst>
                                        <p:tav tm="0">
                                          <p:val>
                                            <p:strVal val="#ppt_x"/>
                                          </p:val>
                                        </p:tav>
                                        <p:tav tm="100000">
                                          <p:val>
                                            <p:strVal val="#ppt_x"/>
                                          </p:val>
                                        </p:tav>
                                      </p:tavLst>
                                    </p:anim>
                                    <p:anim calcmode="lin" valueType="num">
                                      <p:cBhvr additive="base">
                                        <p:cTn id="15" dur="750" fill="hold"/>
                                        <p:tgtEl>
                                          <p:spTgt spid="14"/>
                                        </p:tgtEl>
                                        <p:attrNameLst>
                                          <p:attrName>ppt_y</p:attrName>
                                        </p:attrNameLst>
                                      </p:cBhvr>
                                      <p:tavLst>
                                        <p:tav tm="0">
                                          <p:val>
                                            <p:strVal val="0-#ppt_h/2"/>
                                          </p:val>
                                        </p:tav>
                                        <p:tav tm="100000">
                                          <p:val>
                                            <p:strVal val="#ppt_y"/>
                                          </p:val>
                                        </p:tav>
                                      </p:tavLst>
                                    </p:anim>
                                  </p:childTnLst>
                                </p:cTn>
                              </p:par>
                              <p:par>
                                <p:cTn id="16" presetID="2" presetClass="entr" presetSubtype="4" accel="50000" decel="50000" fill="hold" nodeType="withEffect">
                                  <p:stCondLst>
                                    <p:cond delay="110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750" fill="hold"/>
                                        <p:tgtEl>
                                          <p:spTgt spid="20"/>
                                        </p:tgtEl>
                                        <p:attrNameLst>
                                          <p:attrName>ppt_x</p:attrName>
                                        </p:attrNameLst>
                                      </p:cBhvr>
                                      <p:tavLst>
                                        <p:tav tm="0">
                                          <p:val>
                                            <p:strVal val="#ppt_x"/>
                                          </p:val>
                                        </p:tav>
                                        <p:tav tm="100000">
                                          <p:val>
                                            <p:strVal val="#ppt_x"/>
                                          </p:val>
                                        </p:tav>
                                      </p:tavLst>
                                    </p:anim>
                                    <p:anim calcmode="lin" valueType="num">
                                      <p:cBhvr additive="base">
                                        <p:cTn id="19" dur="750" fill="hold"/>
                                        <p:tgtEl>
                                          <p:spTgt spid="20"/>
                                        </p:tgtEl>
                                        <p:attrNameLst>
                                          <p:attrName>ppt_y</p:attrName>
                                        </p:attrNameLst>
                                      </p:cBhvr>
                                      <p:tavLst>
                                        <p:tav tm="0">
                                          <p:val>
                                            <p:strVal val="1+#ppt_h/2"/>
                                          </p:val>
                                        </p:tav>
                                        <p:tav tm="100000">
                                          <p:val>
                                            <p:strVal val="#ppt_y"/>
                                          </p:val>
                                        </p:tav>
                                      </p:tavLst>
                                    </p:anim>
                                  </p:childTnLst>
                                </p:cTn>
                              </p:par>
                              <p:par>
                                <p:cTn id="20" presetID="2" presetClass="entr" presetSubtype="1" accel="50000" decel="50000" fill="hold" nodeType="withEffect">
                                  <p:stCondLst>
                                    <p:cond delay="80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750" fill="hold"/>
                                        <p:tgtEl>
                                          <p:spTgt spid="17"/>
                                        </p:tgtEl>
                                        <p:attrNameLst>
                                          <p:attrName>ppt_x</p:attrName>
                                        </p:attrNameLst>
                                      </p:cBhvr>
                                      <p:tavLst>
                                        <p:tav tm="0">
                                          <p:val>
                                            <p:strVal val="#ppt_x"/>
                                          </p:val>
                                        </p:tav>
                                        <p:tav tm="100000">
                                          <p:val>
                                            <p:strVal val="#ppt_x"/>
                                          </p:val>
                                        </p:tav>
                                      </p:tavLst>
                                    </p:anim>
                                    <p:anim calcmode="lin" valueType="num">
                                      <p:cBhvr additive="base">
                                        <p:cTn id="23" dur="750" fill="hold"/>
                                        <p:tgtEl>
                                          <p:spTgt spid="17"/>
                                        </p:tgtEl>
                                        <p:attrNameLst>
                                          <p:attrName>ppt_y</p:attrName>
                                        </p:attrNameLst>
                                      </p:cBhvr>
                                      <p:tavLst>
                                        <p:tav tm="0">
                                          <p:val>
                                            <p:strVal val="0-#ppt_h/2"/>
                                          </p:val>
                                        </p:tav>
                                        <p:tav tm="100000">
                                          <p:val>
                                            <p:strVal val="#ppt_y"/>
                                          </p:val>
                                        </p:tav>
                                      </p:tavLst>
                                    </p:anim>
                                  </p:childTnLst>
                                </p:cTn>
                              </p:par>
                              <p:par>
                                <p:cTn id="24" presetID="2" presetClass="entr" presetSubtype="4" accel="50000" decel="50000" fill="hold" nodeType="withEffect">
                                  <p:stCondLst>
                                    <p:cond delay="500"/>
                                  </p:stCondLst>
                                  <p:childTnLst>
                                    <p:set>
                                      <p:cBhvr>
                                        <p:cTn id="25" dur="1" fill="hold">
                                          <p:stCondLst>
                                            <p:cond delay="0"/>
                                          </p:stCondLst>
                                        </p:cTn>
                                        <p:tgtEl>
                                          <p:spTgt spid="23"/>
                                        </p:tgtEl>
                                        <p:attrNameLst>
                                          <p:attrName>style.visibility</p:attrName>
                                        </p:attrNameLst>
                                      </p:cBhvr>
                                      <p:to>
                                        <p:strVal val="visible"/>
                                      </p:to>
                                    </p:set>
                                    <p:anim calcmode="lin" valueType="num">
                                      <p:cBhvr additive="base">
                                        <p:cTn id="26" dur="750" fill="hold"/>
                                        <p:tgtEl>
                                          <p:spTgt spid="23"/>
                                        </p:tgtEl>
                                        <p:attrNameLst>
                                          <p:attrName>ppt_x</p:attrName>
                                        </p:attrNameLst>
                                      </p:cBhvr>
                                      <p:tavLst>
                                        <p:tav tm="0">
                                          <p:val>
                                            <p:strVal val="#ppt_x"/>
                                          </p:val>
                                        </p:tav>
                                        <p:tav tm="100000">
                                          <p:val>
                                            <p:strVal val="#ppt_x"/>
                                          </p:val>
                                        </p:tav>
                                      </p:tavLst>
                                    </p:anim>
                                    <p:anim calcmode="lin" valueType="num">
                                      <p:cBhvr additive="base">
                                        <p:cTn id="27" dur="750" fill="hold"/>
                                        <p:tgtEl>
                                          <p:spTgt spid="23"/>
                                        </p:tgtEl>
                                        <p:attrNameLst>
                                          <p:attrName>ppt_y</p:attrName>
                                        </p:attrNameLst>
                                      </p:cBhvr>
                                      <p:tavLst>
                                        <p:tav tm="0">
                                          <p:val>
                                            <p:strVal val="1+#ppt_h/2"/>
                                          </p:val>
                                        </p:tav>
                                        <p:tav tm="100000">
                                          <p:val>
                                            <p:strVal val="#ppt_y"/>
                                          </p:val>
                                        </p:tav>
                                      </p:tavLst>
                                    </p:anim>
                                  </p:childTnLst>
                                </p:cTn>
                              </p:par>
                              <p:par>
                                <p:cTn id="28" presetID="2" presetClass="entr" presetSubtype="4" accel="50000" decel="50000" fill="hold" nodeType="withEffect">
                                  <p:stCondLst>
                                    <p:cond delay="90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750" fill="hold"/>
                                        <p:tgtEl>
                                          <p:spTgt spid="26"/>
                                        </p:tgtEl>
                                        <p:attrNameLst>
                                          <p:attrName>ppt_x</p:attrName>
                                        </p:attrNameLst>
                                      </p:cBhvr>
                                      <p:tavLst>
                                        <p:tav tm="0">
                                          <p:val>
                                            <p:strVal val="#ppt_x"/>
                                          </p:val>
                                        </p:tav>
                                        <p:tav tm="100000">
                                          <p:val>
                                            <p:strVal val="#ppt_x"/>
                                          </p:val>
                                        </p:tav>
                                      </p:tavLst>
                                    </p:anim>
                                    <p:anim calcmode="lin" valueType="num">
                                      <p:cBhvr additive="base">
                                        <p:cTn id="31" dur="750" fill="hold"/>
                                        <p:tgtEl>
                                          <p:spTgt spid="26"/>
                                        </p:tgtEl>
                                        <p:attrNameLst>
                                          <p:attrName>ppt_y</p:attrName>
                                        </p:attrNameLst>
                                      </p:cBhvr>
                                      <p:tavLst>
                                        <p:tav tm="0">
                                          <p:val>
                                            <p:strVal val="1+#ppt_h/2"/>
                                          </p:val>
                                        </p:tav>
                                        <p:tav tm="100000">
                                          <p:val>
                                            <p:strVal val="#ppt_y"/>
                                          </p:val>
                                        </p:tav>
                                      </p:tavLst>
                                    </p:anim>
                                  </p:childTnLst>
                                </p:cTn>
                              </p:par>
                              <p:par>
                                <p:cTn id="32" presetID="2" presetClass="entr" presetSubtype="1" accel="50000" decel="50000" fill="hold" nodeType="withEffect">
                                  <p:stCondLst>
                                    <p:cond delay="1100"/>
                                  </p:stCondLst>
                                  <p:childTnLst>
                                    <p:set>
                                      <p:cBhvr>
                                        <p:cTn id="33" dur="1" fill="hold">
                                          <p:stCondLst>
                                            <p:cond delay="0"/>
                                          </p:stCondLst>
                                        </p:cTn>
                                        <p:tgtEl>
                                          <p:spTgt spid="29"/>
                                        </p:tgtEl>
                                        <p:attrNameLst>
                                          <p:attrName>style.visibility</p:attrName>
                                        </p:attrNameLst>
                                      </p:cBhvr>
                                      <p:to>
                                        <p:strVal val="visible"/>
                                      </p:to>
                                    </p:set>
                                    <p:anim calcmode="lin" valueType="num">
                                      <p:cBhvr additive="base">
                                        <p:cTn id="34" dur="750" fill="hold"/>
                                        <p:tgtEl>
                                          <p:spTgt spid="29"/>
                                        </p:tgtEl>
                                        <p:attrNameLst>
                                          <p:attrName>ppt_x</p:attrName>
                                        </p:attrNameLst>
                                      </p:cBhvr>
                                      <p:tavLst>
                                        <p:tav tm="0">
                                          <p:val>
                                            <p:strVal val="#ppt_x"/>
                                          </p:val>
                                        </p:tav>
                                        <p:tav tm="100000">
                                          <p:val>
                                            <p:strVal val="#ppt_x"/>
                                          </p:val>
                                        </p:tav>
                                      </p:tavLst>
                                    </p:anim>
                                    <p:anim calcmode="lin" valueType="num">
                                      <p:cBhvr additive="base">
                                        <p:cTn id="35" dur="750" fill="hold"/>
                                        <p:tgtEl>
                                          <p:spTgt spid="29"/>
                                        </p:tgtEl>
                                        <p:attrNameLst>
                                          <p:attrName>ppt_y</p:attrName>
                                        </p:attrNameLst>
                                      </p:cBhvr>
                                      <p:tavLst>
                                        <p:tav tm="0">
                                          <p:val>
                                            <p:strVal val="0-#ppt_h/2"/>
                                          </p:val>
                                        </p:tav>
                                        <p:tav tm="100000">
                                          <p:val>
                                            <p:strVal val="#ppt_y"/>
                                          </p:val>
                                        </p:tav>
                                      </p:tavLst>
                                    </p:anim>
                                  </p:childTnLst>
                                </p:cTn>
                              </p:par>
                              <p:par>
                                <p:cTn id="36" presetID="2" presetClass="entr" presetSubtype="4" accel="50000" decel="50000" fill="hold" nodeType="withEffect">
                                  <p:stCondLst>
                                    <p:cond delay="700"/>
                                  </p:stCondLst>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750" fill="hold"/>
                                        <p:tgtEl>
                                          <p:spTgt spid="32"/>
                                        </p:tgtEl>
                                        <p:attrNameLst>
                                          <p:attrName>ppt_x</p:attrName>
                                        </p:attrNameLst>
                                      </p:cBhvr>
                                      <p:tavLst>
                                        <p:tav tm="0">
                                          <p:val>
                                            <p:strVal val="#ppt_x"/>
                                          </p:val>
                                        </p:tav>
                                        <p:tav tm="100000">
                                          <p:val>
                                            <p:strVal val="#ppt_x"/>
                                          </p:val>
                                        </p:tav>
                                      </p:tavLst>
                                    </p:anim>
                                    <p:anim calcmode="lin" valueType="num">
                                      <p:cBhvr additive="base">
                                        <p:cTn id="39" dur="750" fill="hold"/>
                                        <p:tgtEl>
                                          <p:spTgt spid="32"/>
                                        </p:tgtEl>
                                        <p:attrNameLst>
                                          <p:attrName>ppt_y</p:attrName>
                                        </p:attrNameLst>
                                      </p:cBhvr>
                                      <p:tavLst>
                                        <p:tav tm="0">
                                          <p:val>
                                            <p:strVal val="1+#ppt_h/2"/>
                                          </p:val>
                                        </p:tav>
                                        <p:tav tm="100000">
                                          <p:val>
                                            <p:strVal val="#ppt_y"/>
                                          </p:val>
                                        </p:tav>
                                      </p:tavLst>
                                    </p:anim>
                                  </p:childTnLst>
                                </p:cTn>
                              </p:par>
                              <p:par>
                                <p:cTn id="40" presetID="2" presetClass="entr" presetSubtype="4" accel="50000" decel="50000" fill="hold" nodeType="withEffect">
                                  <p:stCondLst>
                                    <p:cond delay="500"/>
                                  </p:stCondLst>
                                  <p:childTnLst>
                                    <p:set>
                                      <p:cBhvr>
                                        <p:cTn id="41" dur="1" fill="hold">
                                          <p:stCondLst>
                                            <p:cond delay="0"/>
                                          </p:stCondLst>
                                        </p:cTn>
                                        <p:tgtEl>
                                          <p:spTgt spid="35"/>
                                        </p:tgtEl>
                                        <p:attrNameLst>
                                          <p:attrName>style.visibility</p:attrName>
                                        </p:attrNameLst>
                                      </p:cBhvr>
                                      <p:to>
                                        <p:strVal val="visible"/>
                                      </p:to>
                                    </p:set>
                                    <p:anim calcmode="lin" valueType="num">
                                      <p:cBhvr additive="base">
                                        <p:cTn id="42" dur="750" fill="hold"/>
                                        <p:tgtEl>
                                          <p:spTgt spid="35"/>
                                        </p:tgtEl>
                                        <p:attrNameLst>
                                          <p:attrName>ppt_x</p:attrName>
                                        </p:attrNameLst>
                                      </p:cBhvr>
                                      <p:tavLst>
                                        <p:tav tm="0">
                                          <p:val>
                                            <p:strVal val="#ppt_x"/>
                                          </p:val>
                                        </p:tav>
                                        <p:tav tm="100000">
                                          <p:val>
                                            <p:strVal val="#ppt_x"/>
                                          </p:val>
                                        </p:tav>
                                      </p:tavLst>
                                    </p:anim>
                                    <p:anim calcmode="lin" valueType="num">
                                      <p:cBhvr additive="base">
                                        <p:cTn id="43" dur="750" fill="hold"/>
                                        <p:tgtEl>
                                          <p:spTgt spid="35"/>
                                        </p:tgtEl>
                                        <p:attrNameLst>
                                          <p:attrName>ppt_y</p:attrName>
                                        </p:attrNameLst>
                                      </p:cBhvr>
                                      <p:tavLst>
                                        <p:tav tm="0">
                                          <p:val>
                                            <p:strVal val="1+#ppt_h/2"/>
                                          </p:val>
                                        </p:tav>
                                        <p:tav tm="100000">
                                          <p:val>
                                            <p:strVal val="#ppt_y"/>
                                          </p:val>
                                        </p:tav>
                                      </p:tavLst>
                                    </p:anim>
                                  </p:childTnLst>
                                </p:cTn>
                              </p:par>
                              <p:par>
                                <p:cTn id="44" presetID="2" presetClass="entr" presetSubtype="4" accel="50000" decel="50000" fill="hold" nodeType="withEffect">
                                  <p:stCondLst>
                                    <p:cond delay="900"/>
                                  </p:stCondLst>
                                  <p:childTnLst>
                                    <p:set>
                                      <p:cBhvr>
                                        <p:cTn id="45" dur="1" fill="hold">
                                          <p:stCondLst>
                                            <p:cond delay="0"/>
                                          </p:stCondLst>
                                        </p:cTn>
                                        <p:tgtEl>
                                          <p:spTgt spid="41"/>
                                        </p:tgtEl>
                                        <p:attrNameLst>
                                          <p:attrName>style.visibility</p:attrName>
                                        </p:attrNameLst>
                                      </p:cBhvr>
                                      <p:to>
                                        <p:strVal val="visible"/>
                                      </p:to>
                                    </p:set>
                                    <p:anim calcmode="lin" valueType="num">
                                      <p:cBhvr additive="base">
                                        <p:cTn id="46" dur="750" fill="hold"/>
                                        <p:tgtEl>
                                          <p:spTgt spid="41"/>
                                        </p:tgtEl>
                                        <p:attrNameLst>
                                          <p:attrName>ppt_x</p:attrName>
                                        </p:attrNameLst>
                                      </p:cBhvr>
                                      <p:tavLst>
                                        <p:tav tm="0">
                                          <p:val>
                                            <p:strVal val="#ppt_x"/>
                                          </p:val>
                                        </p:tav>
                                        <p:tav tm="100000">
                                          <p:val>
                                            <p:strVal val="#ppt_x"/>
                                          </p:val>
                                        </p:tav>
                                      </p:tavLst>
                                    </p:anim>
                                    <p:anim calcmode="lin" valueType="num">
                                      <p:cBhvr additive="base">
                                        <p:cTn id="47" dur="750" fill="hold"/>
                                        <p:tgtEl>
                                          <p:spTgt spid="41"/>
                                        </p:tgtEl>
                                        <p:attrNameLst>
                                          <p:attrName>ppt_y</p:attrName>
                                        </p:attrNameLst>
                                      </p:cBhvr>
                                      <p:tavLst>
                                        <p:tav tm="0">
                                          <p:val>
                                            <p:strVal val="1+#ppt_h/2"/>
                                          </p:val>
                                        </p:tav>
                                        <p:tav tm="100000">
                                          <p:val>
                                            <p:strVal val="#ppt_y"/>
                                          </p:val>
                                        </p:tav>
                                      </p:tavLst>
                                    </p:anim>
                                  </p:childTnLst>
                                </p:cTn>
                              </p:par>
                              <p:par>
                                <p:cTn id="48" presetID="2" presetClass="entr" presetSubtype="1" accel="50000" decel="50000" fill="hold" nodeType="withEffect">
                                  <p:stCondLst>
                                    <p:cond delay="1100"/>
                                  </p:stCondLst>
                                  <p:childTnLst>
                                    <p:set>
                                      <p:cBhvr>
                                        <p:cTn id="49" dur="1" fill="hold">
                                          <p:stCondLst>
                                            <p:cond delay="0"/>
                                          </p:stCondLst>
                                        </p:cTn>
                                        <p:tgtEl>
                                          <p:spTgt spid="38"/>
                                        </p:tgtEl>
                                        <p:attrNameLst>
                                          <p:attrName>style.visibility</p:attrName>
                                        </p:attrNameLst>
                                      </p:cBhvr>
                                      <p:to>
                                        <p:strVal val="visible"/>
                                      </p:to>
                                    </p:set>
                                    <p:anim calcmode="lin" valueType="num">
                                      <p:cBhvr additive="base">
                                        <p:cTn id="50" dur="750" fill="hold"/>
                                        <p:tgtEl>
                                          <p:spTgt spid="38"/>
                                        </p:tgtEl>
                                        <p:attrNameLst>
                                          <p:attrName>ppt_x</p:attrName>
                                        </p:attrNameLst>
                                      </p:cBhvr>
                                      <p:tavLst>
                                        <p:tav tm="0">
                                          <p:val>
                                            <p:strVal val="#ppt_x"/>
                                          </p:val>
                                        </p:tav>
                                        <p:tav tm="100000">
                                          <p:val>
                                            <p:strVal val="#ppt_x"/>
                                          </p:val>
                                        </p:tav>
                                      </p:tavLst>
                                    </p:anim>
                                    <p:anim calcmode="lin" valueType="num">
                                      <p:cBhvr additive="base">
                                        <p:cTn id="51" dur="750" fill="hold"/>
                                        <p:tgtEl>
                                          <p:spTgt spid="38"/>
                                        </p:tgtEl>
                                        <p:attrNameLst>
                                          <p:attrName>ppt_y</p:attrName>
                                        </p:attrNameLst>
                                      </p:cBhvr>
                                      <p:tavLst>
                                        <p:tav tm="0">
                                          <p:val>
                                            <p:strVal val="0-#ppt_h/2"/>
                                          </p:val>
                                        </p:tav>
                                        <p:tav tm="100000">
                                          <p:val>
                                            <p:strVal val="#ppt_y"/>
                                          </p:val>
                                        </p:tav>
                                      </p:tavLst>
                                    </p:anim>
                                  </p:childTnLst>
                                </p:cTn>
                              </p:par>
                              <p:par>
                                <p:cTn id="52" presetID="53" presetClass="entr" presetSubtype="16" fill="hold" nodeType="withEffect">
                                  <p:stCondLst>
                                    <p:cond delay="1800"/>
                                  </p:stCondLst>
                                  <p:childTnLst>
                                    <p:set>
                                      <p:cBhvr>
                                        <p:cTn id="53" dur="1" fill="hold">
                                          <p:stCondLst>
                                            <p:cond delay="0"/>
                                          </p:stCondLst>
                                        </p:cTn>
                                        <p:tgtEl>
                                          <p:spTgt spid="99"/>
                                        </p:tgtEl>
                                        <p:attrNameLst>
                                          <p:attrName>style.visibility</p:attrName>
                                        </p:attrNameLst>
                                      </p:cBhvr>
                                      <p:to>
                                        <p:strVal val="visible"/>
                                      </p:to>
                                    </p:set>
                                    <p:anim calcmode="lin" valueType="num">
                                      <p:cBhvr>
                                        <p:cTn id="54" dur="500" fill="hold"/>
                                        <p:tgtEl>
                                          <p:spTgt spid="99"/>
                                        </p:tgtEl>
                                        <p:attrNameLst>
                                          <p:attrName>ppt_w</p:attrName>
                                        </p:attrNameLst>
                                      </p:cBhvr>
                                      <p:tavLst>
                                        <p:tav tm="0">
                                          <p:val>
                                            <p:fltVal val="0"/>
                                          </p:val>
                                        </p:tav>
                                        <p:tav tm="100000">
                                          <p:val>
                                            <p:strVal val="#ppt_w"/>
                                          </p:val>
                                        </p:tav>
                                      </p:tavLst>
                                    </p:anim>
                                    <p:anim calcmode="lin" valueType="num">
                                      <p:cBhvr>
                                        <p:cTn id="55" dur="500" fill="hold"/>
                                        <p:tgtEl>
                                          <p:spTgt spid="99"/>
                                        </p:tgtEl>
                                        <p:attrNameLst>
                                          <p:attrName>ppt_h</p:attrName>
                                        </p:attrNameLst>
                                      </p:cBhvr>
                                      <p:tavLst>
                                        <p:tav tm="0">
                                          <p:val>
                                            <p:fltVal val="0"/>
                                          </p:val>
                                        </p:tav>
                                        <p:tav tm="100000">
                                          <p:val>
                                            <p:strVal val="#ppt_h"/>
                                          </p:val>
                                        </p:tav>
                                      </p:tavLst>
                                    </p:anim>
                                    <p:animEffect transition="in" filter="fade">
                                      <p:cBhvr>
                                        <p:cTn id="56"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p:nvPr/>
        </p:nvGrpSpPr>
        <p:grpSpPr>
          <a:xfrm>
            <a:off x="2195981" y="1823157"/>
            <a:ext cx="1222707" cy="2402487"/>
            <a:chOff x="4958151" y="4432550"/>
            <a:chExt cx="2443822" cy="4832522"/>
          </a:xfrm>
        </p:grpSpPr>
        <p:grpSp>
          <p:nvGrpSpPr>
            <p:cNvPr id="3" name="Group 107"/>
            <p:cNvGrpSpPr/>
            <p:nvPr/>
          </p:nvGrpSpPr>
          <p:grpSpPr>
            <a:xfrm>
              <a:off x="5357619" y="5380080"/>
              <a:ext cx="1656513" cy="3138523"/>
              <a:chOff x="5357619" y="6262547"/>
              <a:chExt cx="1656513" cy="2077812"/>
            </a:xfrm>
            <a:solidFill>
              <a:schemeClr val="accent2"/>
            </a:solidFill>
          </p:grpSpPr>
          <p:sp>
            <p:nvSpPr>
              <p:cNvPr id="6" name="淘宝网Chenying0907出品 303"/>
              <p:cNvSpPr>
                <a:spLocks noChangeArrowheads="1"/>
              </p:cNvSpPr>
              <p:nvPr/>
            </p:nvSpPr>
            <p:spPr bwMode="auto">
              <a:xfrm>
                <a:off x="6258528" y="6262547"/>
                <a:ext cx="755604" cy="2077812"/>
              </a:xfrm>
              <a:custGeom>
                <a:avLst/>
                <a:gdLst>
                  <a:gd name="T0" fmla="*/ 0 w 274"/>
                  <a:gd name="T1" fmla="*/ 0 h 675"/>
                  <a:gd name="T2" fmla="*/ 0 w 274"/>
                  <a:gd name="T3" fmla="*/ 674 h 675"/>
                  <a:gd name="T4" fmla="*/ 273 w 274"/>
                  <a:gd name="T5" fmla="*/ 674 h 675"/>
                  <a:gd name="T6" fmla="*/ 0 w 274"/>
                  <a:gd name="T7" fmla="*/ 0 h 675"/>
                </a:gdLst>
                <a:ahLst/>
                <a:cxnLst>
                  <a:cxn ang="0">
                    <a:pos x="T0" y="T1"/>
                  </a:cxn>
                  <a:cxn ang="0">
                    <a:pos x="T2" y="T3"/>
                  </a:cxn>
                  <a:cxn ang="0">
                    <a:pos x="T4" y="T5"/>
                  </a:cxn>
                  <a:cxn ang="0">
                    <a:pos x="T6" y="T7"/>
                  </a:cxn>
                </a:cxnLst>
                <a:rect l="0" t="0" r="r" b="b"/>
                <a:pathLst>
                  <a:path w="274" h="675">
                    <a:moveTo>
                      <a:pt x="0" y="0"/>
                    </a:moveTo>
                    <a:lnTo>
                      <a:pt x="0" y="674"/>
                    </a:lnTo>
                    <a:lnTo>
                      <a:pt x="273" y="674"/>
                    </a:lnTo>
                    <a:lnTo>
                      <a:pt x="0" y="0"/>
                    </a:lnTo>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淘宝网Chenying0907出品 304"/>
              <p:cNvSpPr>
                <a:spLocks noChangeArrowheads="1"/>
              </p:cNvSpPr>
              <p:nvPr/>
            </p:nvSpPr>
            <p:spPr bwMode="auto">
              <a:xfrm>
                <a:off x="5357619" y="6262547"/>
                <a:ext cx="755604" cy="2077812"/>
              </a:xfrm>
              <a:custGeom>
                <a:avLst/>
                <a:gdLst>
                  <a:gd name="T0" fmla="*/ 0 w 274"/>
                  <a:gd name="T1" fmla="*/ 674 h 675"/>
                  <a:gd name="T2" fmla="*/ 273 w 274"/>
                  <a:gd name="T3" fmla="*/ 674 h 675"/>
                  <a:gd name="T4" fmla="*/ 273 w 274"/>
                  <a:gd name="T5" fmla="*/ 0 h 675"/>
                  <a:gd name="T6" fmla="*/ 0 w 274"/>
                  <a:gd name="T7" fmla="*/ 674 h 675"/>
                </a:gdLst>
                <a:ahLst/>
                <a:cxnLst>
                  <a:cxn ang="0">
                    <a:pos x="T0" y="T1"/>
                  </a:cxn>
                  <a:cxn ang="0">
                    <a:pos x="T2" y="T3"/>
                  </a:cxn>
                  <a:cxn ang="0">
                    <a:pos x="T4" y="T5"/>
                  </a:cxn>
                  <a:cxn ang="0">
                    <a:pos x="T6" y="T7"/>
                  </a:cxn>
                </a:cxnLst>
                <a:rect l="0" t="0" r="r" b="b"/>
                <a:pathLst>
                  <a:path w="274" h="675">
                    <a:moveTo>
                      <a:pt x="0" y="674"/>
                    </a:moveTo>
                    <a:lnTo>
                      <a:pt x="273" y="674"/>
                    </a:lnTo>
                    <a:lnTo>
                      <a:pt x="273" y="0"/>
                    </a:lnTo>
                    <a:lnTo>
                      <a:pt x="0" y="674"/>
                    </a:lnTo>
                  </a:path>
                </a:pathLst>
              </a:custGeom>
              <a:gradFill>
                <a:gsLst>
                  <a:gs pos="0">
                    <a:schemeClr val="accent2">
                      <a:alpha val="50000"/>
                    </a:schemeClr>
                  </a:gs>
                  <a:gs pos="100000">
                    <a:schemeClr val="accent1">
                      <a:alpha val="71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4" name="TextBox 3"/>
            <p:cNvSpPr txBox="1"/>
            <p:nvPr/>
          </p:nvSpPr>
          <p:spPr>
            <a:xfrm>
              <a:off x="5556997" y="4432550"/>
              <a:ext cx="1269393" cy="711944"/>
            </a:xfrm>
            <a:prstGeom prst="rect">
              <a:avLst/>
            </a:prstGeom>
            <a:noFill/>
          </p:spPr>
          <p:txBody>
            <a:bodyPr wrap="none" rtlCol="0">
              <a:spAutoFit/>
            </a:bodyPr>
            <a:lstStyle/>
            <a:p>
              <a:pPr algn="ctr"/>
              <a:r>
                <a:rPr lang="en-US" sz="1700" dirty="0">
                  <a:solidFill>
                    <a:schemeClr val="tx2"/>
                  </a:solidFill>
                  <a:latin typeface="微软雅黑" panose="020B0503020204020204" pitchFamily="34" charset="-122"/>
                  <a:ea typeface="微软雅黑" panose="020B0503020204020204" pitchFamily="34" charset="-122"/>
                  <a:cs typeface="Lato Regular"/>
                  <a:sym typeface="微软雅黑" panose="020B0503020204020204" pitchFamily="34" charset="-122"/>
                </a:rPr>
                <a:t>72%</a:t>
              </a:r>
            </a:p>
          </p:txBody>
        </p:sp>
        <p:sp>
          <p:nvSpPr>
            <p:cNvPr id="5" name="TextBox 4"/>
            <p:cNvSpPr txBox="1"/>
            <p:nvPr/>
          </p:nvSpPr>
          <p:spPr>
            <a:xfrm>
              <a:off x="4958151" y="8522173"/>
              <a:ext cx="2443822" cy="742899"/>
            </a:xfrm>
            <a:prstGeom prst="rect">
              <a:avLst/>
            </a:prstGeom>
            <a:noFill/>
          </p:spPr>
          <p:txBody>
            <a:bodyPr wrap="none" rtlCol="0">
              <a:spAutoFit/>
            </a:bodyPr>
            <a:lstStyle/>
            <a:p>
              <a:pPr algn="ctr"/>
              <a:r>
                <a:rPr lang="id-ID" b="1" dirty="0">
                  <a:latin typeface="微软雅黑" panose="020B0503020204020204" pitchFamily="34" charset="-122"/>
                  <a:ea typeface="微软雅黑" panose="020B0503020204020204" pitchFamily="34" charset="-122"/>
                  <a:sym typeface="微软雅黑" panose="020B0503020204020204" pitchFamily="34" charset="-122"/>
                </a:rPr>
                <a:t>February</a:t>
              </a:r>
            </a:p>
          </p:txBody>
        </p:sp>
      </p:grpSp>
      <p:grpSp>
        <p:nvGrpSpPr>
          <p:cNvPr id="8" name="Group 4"/>
          <p:cNvGrpSpPr/>
          <p:nvPr/>
        </p:nvGrpSpPr>
        <p:grpSpPr>
          <a:xfrm>
            <a:off x="3475764" y="2278253"/>
            <a:ext cx="919291" cy="1947391"/>
            <a:chOff x="7278255" y="5347960"/>
            <a:chExt cx="1837390" cy="3917112"/>
          </a:xfrm>
        </p:grpSpPr>
        <p:grpSp>
          <p:nvGrpSpPr>
            <p:cNvPr id="9" name="Group 110"/>
            <p:cNvGrpSpPr/>
            <p:nvPr/>
          </p:nvGrpSpPr>
          <p:grpSpPr>
            <a:xfrm>
              <a:off x="7362876" y="6272888"/>
              <a:ext cx="1656517" cy="2260239"/>
              <a:chOff x="7362876" y="5201837"/>
              <a:chExt cx="1656517" cy="3153047"/>
            </a:xfrm>
            <a:solidFill>
              <a:schemeClr val="accent3"/>
            </a:solidFill>
          </p:grpSpPr>
          <p:sp>
            <p:nvSpPr>
              <p:cNvPr id="12" name="淘宝网Chenying0907出品 305"/>
              <p:cNvSpPr>
                <a:spLocks noChangeArrowheads="1"/>
              </p:cNvSpPr>
              <p:nvPr/>
            </p:nvSpPr>
            <p:spPr bwMode="auto">
              <a:xfrm>
                <a:off x="8263789" y="5201837"/>
                <a:ext cx="755604" cy="3153041"/>
              </a:xfrm>
              <a:custGeom>
                <a:avLst/>
                <a:gdLst>
                  <a:gd name="T0" fmla="*/ 0 w 274"/>
                  <a:gd name="T1" fmla="*/ 0 h 1000"/>
                  <a:gd name="T2" fmla="*/ 0 w 274"/>
                  <a:gd name="T3" fmla="*/ 999 h 1000"/>
                  <a:gd name="T4" fmla="*/ 273 w 274"/>
                  <a:gd name="T5" fmla="*/ 999 h 1000"/>
                  <a:gd name="T6" fmla="*/ 0 w 274"/>
                  <a:gd name="T7" fmla="*/ 0 h 1000"/>
                </a:gdLst>
                <a:ahLst/>
                <a:cxnLst>
                  <a:cxn ang="0">
                    <a:pos x="T0" y="T1"/>
                  </a:cxn>
                  <a:cxn ang="0">
                    <a:pos x="T2" y="T3"/>
                  </a:cxn>
                  <a:cxn ang="0">
                    <a:pos x="T4" y="T5"/>
                  </a:cxn>
                  <a:cxn ang="0">
                    <a:pos x="T6" y="T7"/>
                  </a:cxn>
                </a:cxnLst>
                <a:rect l="0" t="0" r="r" b="b"/>
                <a:pathLst>
                  <a:path w="274" h="1000">
                    <a:moveTo>
                      <a:pt x="0" y="0"/>
                    </a:moveTo>
                    <a:lnTo>
                      <a:pt x="0" y="999"/>
                    </a:lnTo>
                    <a:lnTo>
                      <a:pt x="273" y="999"/>
                    </a:lnTo>
                    <a:lnTo>
                      <a:pt x="0" y="0"/>
                    </a:lnTo>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淘宝网Chenying0907出品 306"/>
              <p:cNvSpPr>
                <a:spLocks noChangeArrowheads="1"/>
              </p:cNvSpPr>
              <p:nvPr/>
            </p:nvSpPr>
            <p:spPr bwMode="auto">
              <a:xfrm>
                <a:off x="7362876" y="5201840"/>
                <a:ext cx="755604" cy="3153044"/>
              </a:xfrm>
              <a:custGeom>
                <a:avLst/>
                <a:gdLst>
                  <a:gd name="T0" fmla="*/ 0 w 275"/>
                  <a:gd name="T1" fmla="*/ 999 h 1000"/>
                  <a:gd name="T2" fmla="*/ 274 w 275"/>
                  <a:gd name="T3" fmla="*/ 999 h 1000"/>
                  <a:gd name="T4" fmla="*/ 274 w 275"/>
                  <a:gd name="T5" fmla="*/ 0 h 1000"/>
                  <a:gd name="T6" fmla="*/ 0 w 275"/>
                  <a:gd name="T7" fmla="*/ 999 h 1000"/>
                </a:gdLst>
                <a:ahLst/>
                <a:cxnLst>
                  <a:cxn ang="0">
                    <a:pos x="T0" y="T1"/>
                  </a:cxn>
                  <a:cxn ang="0">
                    <a:pos x="T2" y="T3"/>
                  </a:cxn>
                  <a:cxn ang="0">
                    <a:pos x="T4" y="T5"/>
                  </a:cxn>
                  <a:cxn ang="0">
                    <a:pos x="T6" y="T7"/>
                  </a:cxn>
                </a:cxnLst>
                <a:rect l="0" t="0" r="r" b="b"/>
                <a:pathLst>
                  <a:path w="275" h="1000">
                    <a:moveTo>
                      <a:pt x="0" y="999"/>
                    </a:moveTo>
                    <a:lnTo>
                      <a:pt x="274" y="999"/>
                    </a:lnTo>
                    <a:lnTo>
                      <a:pt x="274" y="0"/>
                    </a:lnTo>
                    <a:lnTo>
                      <a:pt x="0" y="999"/>
                    </a:lnTo>
                  </a:path>
                </a:pathLst>
              </a:custGeom>
              <a:gradFill>
                <a:gsLst>
                  <a:gs pos="0">
                    <a:schemeClr val="accent2">
                      <a:alpha val="50000"/>
                    </a:schemeClr>
                  </a:gs>
                  <a:gs pos="100000">
                    <a:schemeClr val="accent1">
                      <a:alpha val="71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0" name="TextBox 9"/>
            <p:cNvSpPr txBox="1"/>
            <p:nvPr/>
          </p:nvSpPr>
          <p:spPr>
            <a:xfrm>
              <a:off x="7562249" y="5347960"/>
              <a:ext cx="1269396" cy="711945"/>
            </a:xfrm>
            <a:prstGeom prst="rect">
              <a:avLst/>
            </a:prstGeom>
            <a:noFill/>
          </p:spPr>
          <p:txBody>
            <a:bodyPr wrap="none" rtlCol="0">
              <a:spAutoFit/>
            </a:bodyPr>
            <a:lstStyle/>
            <a:p>
              <a:pPr algn="ctr"/>
              <a:r>
                <a:rPr lang="en-US" sz="1700" dirty="0">
                  <a:solidFill>
                    <a:schemeClr val="tx2"/>
                  </a:solidFill>
                  <a:latin typeface="微软雅黑" panose="020B0503020204020204" pitchFamily="34" charset="-122"/>
                  <a:ea typeface="微软雅黑" panose="020B0503020204020204" pitchFamily="34" charset="-122"/>
                  <a:cs typeface="Lato Regular"/>
                  <a:sym typeface="微软雅黑" panose="020B0503020204020204" pitchFamily="34" charset="-122"/>
                </a:rPr>
                <a:t>32%</a:t>
              </a:r>
            </a:p>
          </p:txBody>
        </p:sp>
        <p:sp>
          <p:nvSpPr>
            <p:cNvPr id="11" name="TextBox 10"/>
            <p:cNvSpPr txBox="1"/>
            <p:nvPr/>
          </p:nvSpPr>
          <p:spPr>
            <a:xfrm>
              <a:off x="7278255" y="8522173"/>
              <a:ext cx="1837390" cy="742899"/>
            </a:xfrm>
            <a:prstGeom prst="rect">
              <a:avLst/>
            </a:prstGeom>
            <a:noFill/>
          </p:spPr>
          <p:txBody>
            <a:bodyPr wrap="none" rtlCol="0">
              <a:spAutoFit/>
            </a:bodyPr>
            <a:lstStyle/>
            <a:p>
              <a:pPr algn="ctr"/>
              <a:r>
                <a:rPr lang="id-ID" b="1" dirty="0">
                  <a:latin typeface="微软雅黑" panose="020B0503020204020204" pitchFamily="34" charset="-122"/>
                  <a:ea typeface="微软雅黑" panose="020B0503020204020204" pitchFamily="34" charset="-122"/>
                  <a:sym typeface="微软雅黑" panose="020B0503020204020204" pitchFamily="34" charset="-122"/>
                </a:rPr>
                <a:t>March</a:t>
              </a:r>
            </a:p>
          </p:txBody>
        </p:sp>
      </p:grpSp>
      <p:grpSp>
        <p:nvGrpSpPr>
          <p:cNvPr id="14" name="淘宝网Chenying0907出品 13"/>
          <p:cNvGrpSpPr/>
          <p:nvPr/>
        </p:nvGrpSpPr>
        <p:grpSpPr>
          <a:xfrm>
            <a:off x="7699212" y="1496013"/>
            <a:ext cx="829319" cy="2821927"/>
            <a:chOff x="15381375" y="3774509"/>
            <a:chExt cx="1657561" cy="5676212"/>
          </a:xfrm>
        </p:grpSpPr>
        <p:grpSp>
          <p:nvGrpSpPr>
            <p:cNvPr id="15" name="Group 73"/>
            <p:cNvGrpSpPr/>
            <p:nvPr/>
          </p:nvGrpSpPr>
          <p:grpSpPr>
            <a:xfrm>
              <a:off x="15398362" y="4835696"/>
              <a:ext cx="1611956" cy="3705189"/>
              <a:chOff x="3366892" y="4635176"/>
              <a:chExt cx="1611956" cy="3705189"/>
            </a:xfrm>
            <a:solidFill>
              <a:schemeClr val="accent1"/>
            </a:solidFill>
          </p:grpSpPr>
          <p:sp>
            <p:nvSpPr>
              <p:cNvPr id="18" name="淘宝网Chenying0907出品 301"/>
              <p:cNvSpPr>
                <a:spLocks noChangeArrowheads="1"/>
              </p:cNvSpPr>
              <p:nvPr/>
            </p:nvSpPr>
            <p:spPr bwMode="auto">
              <a:xfrm>
                <a:off x="3366892" y="4635176"/>
                <a:ext cx="755603" cy="3705189"/>
              </a:xfrm>
              <a:custGeom>
                <a:avLst/>
                <a:gdLst>
                  <a:gd name="T0" fmla="*/ 273 w 274"/>
                  <a:gd name="T1" fmla="*/ 0 h 1170"/>
                  <a:gd name="T2" fmla="*/ 0 w 274"/>
                  <a:gd name="T3" fmla="*/ 1169 h 1170"/>
                  <a:gd name="T4" fmla="*/ 273 w 274"/>
                  <a:gd name="T5" fmla="*/ 1169 h 1170"/>
                  <a:gd name="T6" fmla="*/ 273 w 274"/>
                  <a:gd name="T7" fmla="*/ 0 h 1170"/>
                </a:gdLst>
                <a:ahLst/>
                <a:cxnLst>
                  <a:cxn ang="0">
                    <a:pos x="T0" y="T1"/>
                  </a:cxn>
                  <a:cxn ang="0">
                    <a:pos x="T2" y="T3"/>
                  </a:cxn>
                  <a:cxn ang="0">
                    <a:pos x="T4" y="T5"/>
                  </a:cxn>
                  <a:cxn ang="0">
                    <a:pos x="T6" y="T7"/>
                  </a:cxn>
                </a:cxnLst>
                <a:rect l="0" t="0" r="r" b="b"/>
                <a:pathLst>
                  <a:path w="274" h="1170">
                    <a:moveTo>
                      <a:pt x="273" y="0"/>
                    </a:moveTo>
                    <a:lnTo>
                      <a:pt x="0" y="1169"/>
                    </a:lnTo>
                    <a:lnTo>
                      <a:pt x="273" y="1169"/>
                    </a:lnTo>
                    <a:lnTo>
                      <a:pt x="273" y="0"/>
                    </a:lnTo>
                  </a:path>
                </a:pathLst>
              </a:custGeom>
              <a:gradFill>
                <a:gsLst>
                  <a:gs pos="0">
                    <a:schemeClr val="accent2">
                      <a:alpha val="50000"/>
                    </a:schemeClr>
                  </a:gs>
                  <a:gs pos="100000">
                    <a:schemeClr val="accent1">
                      <a:alpha val="71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淘宝网Chenying0907出品 302"/>
              <p:cNvSpPr>
                <a:spLocks noChangeArrowheads="1"/>
              </p:cNvSpPr>
              <p:nvPr/>
            </p:nvSpPr>
            <p:spPr bwMode="auto">
              <a:xfrm>
                <a:off x="4223244" y="4635176"/>
                <a:ext cx="755604" cy="3705187"/>
              </a:xfrm>
              <a:custGeom>
                <a:avLst/>
                <a:gdLst>
                  <a:gd name="T0" fmla="*/ 0 w 274"/>
                  <a:gd name="T1" fmla="*/ 0 h 1170"/>
                  <a:gd name="T2" fmla="*/ 0 w 274"/>
                  <a:gd name="T3" fmla="*/ 1169 h 1170"/>
                  <a:gd name="T4" fmla="*/ 273 w 274"/>
                  <a:gd name="T5" fmla="*/ 1169 h 1170"/>
                  <a:gd name="T6" fmla="*/ 0 w 274"/>
                  <a:gd name="T7" fmla="*/ 0 h 1170"/>
                </a:gdLst>
                <a:ahLst/>
                <a:cxnLst>
                  <a:cxn ang="0">
                    <a:pos x="T0" y="T1"/>
                  </a:cxn>
                  <a:cxn ang="0">
                    <a:pos x="T2" y="T3"/>
                  </a:cxn>
                  <a:cxn ang="0">
                    <a:pos x="T4" y="T5"/>
                  </a:cxn>
                  <a:cxn ang="0">
                    <a:pos x="T6" y="T7"/>
                  </a:cxn>
                </a:cxnLst>
                <a:rect l="0" t="0" r="r" b="b"/>
                <a:pathLst>
                  <a:path w="274" h="1170">
                    <a:moveTo>
                      <a:pt x="0" y="0"/>
                    </a:moveTo>
                    <a:lnTo>
                      <a:pt x="0" y="1169"/>
                    </a:lnTo>
                    <a:lnTo>
                      <a:pt x="273" y="1169"/>
                    </a:lnTo>
                    <a:lnTo>
                      <a:pt x="0" y="0"/>
                    </a:lnTo>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6" name="TextBox 15"/>
            <p:cNvSpPr txBox="1"/>
            <p:nvPr/>
          </p:nvSpPr>
          <p:spPr>
            <a:xfrm>
              <a:off x="15586106" y="3774509"/>
              <a:ext cx="1269395" cy="711945"/>
            </a:xfrm>
            <a:prstGeom prst="rect">
              <a:avLst/>
            </a:prstGeom>
            <a:noFill/>
          </p:spPr>
          <p:txBody>
            <a:bodyPr wrap="none" rtlCol="0">
              <a:spAutoFit/>
            </a:bodyPr>
            <a:lstStyle/>
            <a:p>
              <a:pPr algn="ctr"/>
              <a:r>
                <a:rPr lang="en-US" sz="1700" dirty="0">
                  <a:solidFill>
                    <a:schemeClr val="tx2"/>
                  </a:solidFill>
                  <a:latin typeface="微软雅黑" panose="020B0503020204020204" pitchFamily="34" charset="-122"/>
                  <a:ea typeface="微软雅黑" panose="020B0503020204020204" pitchFamily="34" charset="-122"/>
                  <a:cs typeface="Lato Regular"/>
                  <a:sym typeface="微软雅黑" panose="020B0503020204020204" pitchFamily="34" charset="-122"/>
                </a:rPr>
                <a:t>98%</a:t>
              </a:r>
            </a:p>
          </p:txBody>
        </p:sp>
        <p:sp>
          <p:nvSpPr>
            <p:cNvPr id="17" name="TextBox 16"/>
            <p:cNvSpPr txBox="1"/>
            <p:nvPr/>
          </p:nvSpPr>
          <p:spPr>
            <a:xfrm>
              <a:off x="15381375" y="8522172"/>
              <a:ext cx="1657561" cy="928549"/>
            </a:xfrm>
            <a:prstGeom prst="rect">
              <a:avLst/>
            </a:prstGeom>
            <a:noFill/>
          </p:spPr>
          <p:txBody>
            <a:bodyPr wrap="none" lIns="182843" tIns="91422" rIns="182843" bIns="91422" rtlCol="0">
              <a:spAutoFit/>
            </a:bodyPr>
            <a:lstStyle>
              <a:defPPr>
                <a:defRPr lang="zh-CN"/>
              </a:defPPr>
              <a:lvl1pPr algn="ctr">
                <a:defRPr b="1">
                  <a:latin typeface="微软雅黑" pitchFamily="34" charset="-122"/>
                  <a:ea typeface="微软雅黑" pitchFamily="34" charset="-122"/>
                </a:defRPr>
              </a:lvl1pPr>
            </a:lstStyle>
            <a:p>
              <a:r>
                <a:rPr lang="id-ID" dirty="0">
                  <a:sym typeface="微软雅黑" panose="020B0503020204020204" pitchFamily="34" charset="-122"/>
                </a:rPr>
                <a:t>July</a:t>
              </a:r>
            </a:p>
          </p:txBody>
        </p:sp>
      </p:grpSp>
      <p:grpSp>
        <p:nvGrpSpPr>
          <p:cNvPr id="20" name="淘宝网Chenying0907出品 19"/>
          <p:cNvGrpSpPr/>
          <p:nvPr/>
        </p:nvGrpSpPr>
        <p:grpSpPr>
          <a:xfrm>
            <a:off x="8560517" y="1834235"/>
            <a:ext cx="1204422" cy="2483705"/>
            <a:chOff x="17027898" y="4454830"/>
            <a:chExt cx="2407282" cy="4995893"/>
          </a:xfrm>
        </p:grpSpPr>
        <p:grpSp>
          <p:nvGrpSpPr>
            <p:cNvPr id="21" name="Group 76"/>
            <p:cNvGrpSpPr/>
            <p:nvPr/>
          </p:nvGrpSpPr>
          <p:grpSpPr>
            <a:xfrm>
              <a:off x="17389081" y="5402360"/>
              <a:ext cx="1656511" cy="3138527"/>
              <a:chOff x="5357611" y="6262551"/>
              <a:chExt cx="1656511" cy="2077816"/>
            </a:xfrm>
            <a:solidFill>
              <a:schemeClr val="accent2"/>
            </a:solidFill>
          </p:grpSpPr>
          <p:sp>
            <p:nvSpPr>
              <p:cNvPr id="24" name="淘宝网Chenying0907出品 303"/>
              <p:cNvSpPr>
                <a:spLocks noChangeArrowheads="1"/>
              </p:cNvSpPr>
              <p:nvPr/>
            </p:nvSpPr>
            <p:spPr bwMode="auto">
              <a:xfrm>
                <a:off x="6258520" y="6262553"/>
                <a:ext cx="755602" cy="2077814"/>
              </a:xfrm>
              <a:custGeom>
                <a:avLst/>
                <a:gdLst>
                  <a:gd name="T0" fmla="*/ 0 w 274"/>
                  <a:gd name="T1" fmla="*/ 0 h 675"/>
                  <a:gd name="T2" fmla="*/ 0 w 274"/>
                  <a:gd name="T3" fmla="*/ 674 h 675"/>
                  <a:gd name="T4" fmla="*/ 273 w 274"/>
                  <a:gd name="T5" fmla="*/ 674 h 675"/>
                  <a:gd name="T6" fmla="*/ 0 w 274"/>
                  <a:gd name="T7" fmla="*/ 0 h 675"/>
                </a:gdLst>
                <a:ahLst/>
                <a:cxnLst>
                  <a:cxn ang="0">
                    <a:pos x="T0" y="T1"/>
                  </a:cxn>
                  <a:cxn ang="0">
                    <a:pos x="T2" y="T3"/>
                  </a:cxn>
                  <a:cxn ang="0">
                    <a:pos x="T4" y="T5"/>
                  </a:cxn>
                  <a:cxn ang="0">
                    <a:pos x="T6" y="T7"/>
                  </a:cxn>
                </a:cxnLst>
                <a:rect l="0" t="0" r="r" b="b"/>
                <a:pathLst>
                  <a:path w="274" h="675">
                    <a:moveTo>
                      <a:pt x="0" y="0"/>
                    </a:moveTo>
                    <a:lnTo>
                      <a:pt x="0" y="674"/>
                    </a:lnTo>
                    <a:lnTo>
                      <a:pt x="273" y="674"/>
                    </a:lnTo>
                    <a:lnTo>
                      <a:pt x="0" y="0"/>
                    </a:lnTo>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淘宝网Chenying0907出品 304"/>
              <p:cNvSpPr>
                <a:spLocks noChangeArrowheads="1"/>
              </p:cNvSpPr>
              <p:nvPr/>
            </p:nvSpPr>
            <p:spPr bwMode="auto">
              <a:xfrm>
                <a:off x="5357611" y="6262551"/>
                <a:ext cx="755602" cy="2077814"/>
              </a:xfrm>
              <a:custGeom>
                <a:avLst/>
                <a:gdLst>
                  <a:gd name="T0" fmla="*/ 0 w 274"/>
                  <a:gd name="T1" fmla="*/ 674 h 675"/>
                  <a:gd name="T2" fmla="*/ 273 w 274"/>
                  <a:gd name="T3" fmla="*/ 674 h 675"/>
                  <a:gd name="T4" fmla="*/ 273 w 274"/>
                  <a:gd name="T5" fmla="*/ 0 h 675"/>
                  <a:gd name="T6" fmla="*/ 0 w 274"/>
                  <a:gd name="T7" fmla="*/ 674 h 675"/>
                </a:gdLst>
                <a:ahLst/>
                <a:cxnLst>
                  <a:cxn ang="0">
                    <a:pos x="T0" y="T1"/>
                  </a:cxn>
                  <a:cxn ang="0">
                    <a:pos x="T2" y="T3"/>
                  </a:cxn>
                  <a:cxn ang="0">
                    <a:pos x="T4" y="T5"/>
                  </a:cxn>
                  <a:cxn ang="0">
                    <a:pos x="T6" y="T7"/>
                  </a:cxn>
                </a:cxnLst>
                <a:rect l="0" t="0" r="r" b="b"/>
                <a:pathLst>
                  <a:path w="274" h="675">
                    <a:moveTo>
                      <a:pt x="0" y="674"/>
                    </a:moveTo>
                    <a:lnTo>
                      <a:pt x="273" y="674"/>
                    </a:lnTo>
                    <a:lnTo>
                      <a:pt x="273" y="0"/>
                    </a:lnTo>
                    <a:lnTo>
                      <a:pt x="0" y="674"/>
                    </a:lnTo>
                  </a:path>
                </a:pathLst>
              </a:custGeom>
              <a:gradFill>
                <a:gsLst>
                  <a:gs pos="0">
                    <a:schemeClr val="accent2">
                      <a:alpha val="50000"/>
                    </a:schemeClr>
                  </a:gs>
                  <a:gs pos="100000">
                    <a:schemeClr val="accent1">
                      <a:alpha val="71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2" name="TextBox 21"/>
            <p:cNvSpPr txBox="1"/>
            <p:nvPr/>
          </p:nvSpPr>
          <p:spPr>
            <a:xfrm>
              <a:off x="17588454" y="4454830"/>
              <a:ext cx="1269396" cy="711945"/>
            </a:xfrm>
            <a:prstGeom prst="rect">
              <a:avLst/>
            </a:prstGeom>
            <a:noFill/>
          </p:spPr>
          <p:txBody>
            <a:bodyPr wrap="none" rtlCol="0">
              <a:spAutoFit/>
            </a:bodyPr>
            <a:lstStyle/>
            <a:p>
              <a:pPr algn="ctr"/>
              <a:r>
                <a:rPr lang="en-US" sz="1700" dirty="0">
                  <a:solidFill>
                    <a:schemeClr val="tx2"/>
                  </a:solidFill>
                  <a:latin typeface="微软雅黑" panose="020B0503020204020204" pitchFamily="34" charset="-122"/>
                  <a:ea typeface="微软雅黑" panose="020B0503020204020204" pitchFamily="34" charset="-122"/>
                  <a:cs typeface="Lato Regular"/>
                  <a:sym typeface="微软雅黑" panose="020B0503020204020204" pitchFamily="34" charset="-122"/>
                </a:rPr>
                <a:t>72%</a:t>
              </a:r>
            </a:p>
          </p:txBody>
        </p:sp>
        <p:sp>
          <p:nvSpPr>
            <p:cNvPr id="23" name="TextBox 22"/>
            <p:cNvSpPr txBox="1"/>
            <p:nvPr/>
          </p:nvSpPr>
          <p:spPr>
            <a:xfrm>
              <a:off x="17027898" y="8522173"/>
              <a:ext cx="2407282" cy="928550"/>
            </a:xfrm>
            <a:prstGeom prst="rect">
              <a:avLst/>
            </a:prstGeom>
            <a:noFill/>
          </p:spPr>
          <p:txBody>
            <a:bodyPr wrap="none" lIns="182843" tIns="91422" rIns="182843" bIns="91422" rtlCol="0">
              <a:spAutoFit/>
            </a:bodyPr>
            <a:lstStyle>
              <a:defPPr>
                <a:defRPr lang="zh-CN"/>
              </a:defPPr>
              <a:lvl1pPr algn="ctr">
                <a:defRPr b="1">
                  <a:latin typeface="微软雅黑" pitchFamily="34" charset="-122"/>
                  <a:ea typeface="微软雅黑" pitchFamily="34" charset="-122"/>
                </a:defRPr>
              </a:lvl1pPr>
            </a:lstStyle>
            <a:p>
              <a:r>
                <a:rPr lang="id-ID" dirty="0">
                  <a:sym typeface="微软雅黑" panose="020B0503020204020204" pitchFamily="34" charset="-122"/>
                </a:rPr>
                <a:t>August</a:t>
              </a:r>
            </a:p>
          </p:txBody>
        </p:sp>
      </p:grpSp>
      <p:grpSp>
        <p:nvGrpSpPr>
          <p:cNvPr id="26" name="淘宝网Chenying0907出品 25"/>
          <p:cNvGrpSpPr/>
          <p:nvPr/>
        </p:nvGrpSpPr>
        <p:grpSpPr>
          <a:xfrm>
            <a:off x="9535134" y="2289330"/>
            <a:ext cx="1639413" cy="2028610"/>
            <a:chOff x="18576177" y="5370240"/>
            <a:chExt cx="3276701" cy="4080481"/>
          </a:xfrm>
        </p:grpSpPr>
        <p:grpSp>
          <p:nvGrpSpPr>
            <p:cNvPr id="27" name="Group 79"/>
            <p:cNvGrpSpPr/>
            <p:nvPr/>
          </p:nvGrpSpPr>
          <p:grpSpPr>
            <a:xfrm>
              <a:off x="19394346" y="6295168"/>
              <a:ext cx="1656514" cy="2260239"/>
              <a:chOff x="7362876" y="5201837"/>
              <a:chExt cx="1656514" cy="3153047"/>
            </a:xfrm>
            <a:solidFill>
              <a:schemeClr val="accent3"/>
            </a:solidFill>
          </p:grpSpPr>
          <p:sp>
            <p:nvSpPr>
              <p:cNvPr id="30" name="淘宝网Chenying0907出品 305"/>
              <p:cNvSpPr>
                <a:spLocks noChangeArrowheads="1"/>
              </p:cNvSpPr>
              <p:nvPr/>
            </p:nvSpPr>
            <p:spPr bwMode="auto">
              <a:xfrm>
                <a:off x="8263788" y="5201837"/>
                <a:ext cx="755602" cy="3153041"/>
              </a:xfrm>
              <a:custGeom>
                <a:avLst/>
                <a:gdLst>
                  <a:gd name="T0" fmla="*/ 0 w 274"/>
                  <a:gd name="T1" fmla="*/ 0 h 1000"/>
                  <a:gd name="T2" fmla="*/ 0 w 274"/>
                  <a:gd name="T3" fmla="*/ 999 h 1000"/>
                  <a:gd name="T4" fmla="*/ 273 w 274"/>
                  <a:gd name="T5" fmla="*/ 999 h 1000"/>
                  <a:gd name="T6" fmla="*/ 0 w 274"/>
                  <a:gd name="T7" fmla="*/ 0 h 1000"/>
                </a:gdLst>
                <a:ahLst/>
                <a:cxnLst>
                  <a:cxn ang="0">
                    <a:pos x="T0" y="T1"/>
                  </a:cxn>
                  <a:cxn ang="0">
                    <a:pos x="T2" y="T3"/>
                  </a:cxn>
                  <a:cxn ang="0">
                    <a:pos x="T4" y="T5"/>
                  </a:cxn>
                  <a:cxn ang="0">
                    <a:pos x="T6" y="T7"/>
                  </a:cxn>
                </a:cxnLst>
                <a:rect l="0" t="0" r="r" b="b"/>
                <a:pathLst>
                  <a:path w="274" h="1000">
                    <a:moveTo>
                      <a:pt x="0" y="0"/>
                    </a:moveTo>
                    <a:lnTo>
                      <a:pt x="0" y="999"/>
                    </a:lnTo>
                    <a:lnTo>
                      <a:pt x="273" y="999"/>
                    </a:lnTo>
                    <a:lnTo>
                      <a:pt x="0" y="0"/>
                    </a:lnTo>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淘宝网Chenying0907出品 306"/>
              <p:cNvSpPr>
                <a:spLocks noChangeArrowheads="1"/>
              </p:cNvSpPr>
              <p:nvPr/>
            </p:nvSpPr>
            <p:spPr bwMode="auto">
              <a:xfrm>
                <a:off x="7362876" y="5201840"/>
                <a:ext cx="755604" cy="3153044"/>
              </a:xfrm>
              <a:custGeom>
                <a:avLst/>
                <a:gdLst>
                  <a:gd name="T0" fmla="*/ 0 w 275"/>
                  <a:gd name="T1" fmla="*/ 999 h 1000"/>
                  <a:gd name="T2" fmla="*/ 274 w 275"/>
                  <a:gd name="T3" fmla="*/ 999 h 1000"/>
                  <a:gd name="T4" fmla="*/ 274 w 275"/>
                  <a:gd name="T5" fmla="*/ 0 h 1000"/>
                  <a:gd name="T6" fmla="*/ 0 w 275"/>
                  <a:gd name="T7" fmla="*/ 999 h 1000"/>
                </a:gdLst>
                <a:ahLst/>
                <a:cxnLst>
                  <a:cxn ang="0">
                    <a:pos x="T0" y="T1"/>
                  </a:cxn>
                  <a:cxn ang="0">
                    <a:pos x="T2" y="T3"/>
                  </a:cxn>
                  <a:cxn ang="0">
                    <a:pos x="T4" y="T5"/>
                  </a:cxn>
                  <a:cxn ang="0">
                    <a:pos x="T6" y="T7"/>
                  </a:cxn>
                </a:cxnLst>
                <a:rect l="0" t="0" r="r" b="b"/>
                <a:pathLst>
                  <a:path w="275" h="1000">
                    <a:moveTo>
                      <a:pt x="0" y="999"/>
                    </a:moveTo>
                    <a:lnTo>
                      <a:pt x="274" y="999"/>
                    </a:lnTo>
                    <a:lnTo>
                      <a:pt x="274" y="0"/>
                    </a:lnTo>
                    <a:lnTo>
                      <a:pt x="0" y="999"/>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43770" tIns="121885" rIns="243770" bIns="121885" anchor="ctr"/>
              <a:lstStyle/>
              <a:p>
                <a:pPr>
                  <a:defRPr/>
                </a:pPr>
                <a:endParaRPr lang="en-US"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8" name="TextBox 27"/>
            <p:cNvSpPr txBox="1"/>
            <p:nvPr/>
          </p:nvSpPr>
          <p:spPr>
            <a:xfrm>
              <a:off x="19593721" y="5370240"/>
              <a:ext cx="1269397" cy="711944"/>
            </a:xfrm>
            <a:prstGeom prst="rect">
              <a:avLst/>
            </a:prstGeom>
            <a:noFill/>
          </p:spPr>
          <p:txBody>
            <a:bodyPr wrap="none" rtlCol="0">
              <a:spAutoFit/>
            </a:bodyPr>
            <a:lstStyle/>
            <a:p>
              <a:pPr algn="ctr"/>
              <a:r>
                <a:rPr lang="en-US" sz="1700" dirty="0">
                  <a:solidFill>
                    <a:schemeClr val="tx2"/>
                  </a:solidFill>
                  <a:latin typeface="微软雅黑" panose="020B0503020204020204" pitchFamily="34" charset="-122"/>
                  <a:ea typeface="微软雅黑" panose="020B0503020204020204" pitchFamily="34" charset="-122"/>
                  <a:cs typeface="Lato Regular"/>
                  <a:sym typeface="微软雅黑" panose="020B0503020204020204" pitchFamily="34" charset="-122"/>
                </a:rPr>
                <a:t>32%</a:t>
              </a:r>
            </a:p>
          </p:txBody>
        </p:sp>
        <p:sp>
          <p:nvSpPr>
            <p:cNvPr id="29" name="TextBox 28"/>
            <p:cNvSpPr txBox="1"/>
            <p:nvPr/>
          </p:nvSpPr>
          <p:spPr>
            <a:xfrm>
              <a:off x="18576177" y="8522172"/>
              <a:ext cx="3276701" cy="928549"/>
            </a:xfrm>
            <a:prstGeom prst="rect">
              <a:avLst/>
            </a:prstGeom>
            <a:noFill/>
          </p:spPr>
          <p:txBody>
            <a:bodyPr wrap="none" lIns="182843" tIns="91422" rIns="182843" bIns="91422" rtlCol="0">
              <a:spAutoFit/>
            </a:bodyPr>
            <a:lstStyle>
              <a:defPPr>
                <a:defRPr lang="zh-CN"/>
              </a:defPPr>
              <a:lvl1pPr algn="ctr">
                <a:defRPr b="1">
                  <a:latin typeface="微软雅黑" pitchFamily="34" charset="-122"/>
                  <a:ea typeface="微软雅黑" pitchFamily="34" charset="-122"/>
                </a:defRPr>
              </a:lvl1pPr>
            </a:lstStyle>
            <a:p>
              <a:r>
                <a:rPr lang="id-ID" dirty="0">
                  <a:sym typeface="微软雅黑" panose="020B0503020204020204" pitchFamily="34" charset="-122"/>
                </a:rPr>
                <a:t>September</a:t>
              </a:r>
            </a:p>
          </p:txBody>
        </p:sp>
      </p:grpSp>
      <p:grpSp>
        <p:nvGrpSpPr>
          <p:cNvPr id="32" name="淘宝网Chenying0907出品 31"/>
          <p:cNvGrpSpPr/>
          <p:nvPr/>
        </p:nvGrpSpPr>
        <p:grpSpPr>
          <a:xfrm>
            <a:off x="1103570" y="1484934"/>
            <a:ext cx="1096006" cy="2740710"/>
            <a:chOff x="3083622" y="3752229"/>
            <a:chExt cx="2190589" cy="5512845"/>
          </a:xfrm>
        </p:grpSpPr>
        <p:grpSp>
          <p:nvGrpSpPr>
            <p:cNvPr id="33" name="Group 1"/>
            <p:cNvGrpSpPr/>
            <p:nvPr/>
          </p:nvGrpSpPr>
          <p:grpSpPr>
            <a:xfrm>
              <a:off x="3366894" y="3752229"/>
              <a:ext cx="1611954" cy="4766376"/>
              <a:chOff x="3366894" y="3752229"/>
              <a:chExt cx="1611954" cy="4766376"/>
            </a:xfrm>
          </p:grpSpPr>
          <p:grpSp>
            <p:nvGrpSpPr>
              <p:cNvPr id="35" name="Group 104"/>
              <p:cNvGrpSpPr/>
              <p:nvPr/>
            </p:nvGrpSpPr>
            <p:grpSpPr>
              <a:xfrm>
                <a:off x="3366894" y="4813416"/>
                <a:ext cx="1611954" cy="3705189"/>
                <a:chOff x="3366894" y="4635176"/>
                <a:chExt cx="1611954" cy="3705189"/>
              </a:xfrm>
              <a:solidFill>
                <a:schemeClr val="accent1"/>
              </a:solidFill>
            </p:grpSpPr>
            <p:sp>
              <p:nvSpPr>
                <p:cNvPr id="37" name="淘宝网Chenying0907出品 301"/>
                <p:cNvSpPr>
                  <a:spLocks noChangeArrowheads="1"/>
                </p:cNvSpPr>
                <p:nvPr/>
              </p:nvSpPr>
              <p:spPr bwMode="auto">
                <a:xfrm>
                  <a:off x="3366894" y="4635176"/>
                  <a:ext cx="755603" cy="3705189"/>
                </a:xfrm>
                <a:custGeom>
                  <a:avLst/>
                  <a:gdLst>
                    <a:gd name="T0" fmla="*/ 273 w 274"/>
                    <a:gd name="T1" fmla="*/ 0 h 1170"/>
                    <a:gd name="T2" fmla="*/ 0 w 274"/>
                    <a:gd name="T3" fmla="*/ 1169 h 1170"/>
                    <a:gd name="T4" fmla="*/ 273 w 274"/>
                    <a:gd name="T5" fmla="*/ 1169 h 1170"/>
                    <a:gd name="T6" fmla="*/ 273 w 274"/>
                    <a:gd name="T7" fmla="*/ 0 h 1170"/>
                  </a:gdLst>
                  <a:ahLst/>
                  <a:cxnLst>
                    <a:cxn ang="0">
                      <a:pos x="T0" y="T1"/>
                    </a:cxn>
                    <a:cxn ang="0">
                      <a:pos x="T2" y="T3"/>
                    </a:cxn>
                    <a:cxn ang="0">
                      <a:pos x="T4" y="T5"/>
                    </a:cxn>
                    <a:cxn ang="0">
                      <a:pos x="T6" y="T7"/>
                    </a:cxn>
                  </a:cxnLst>
                  <a:rect l="0" t="0" r="r" b="b"/>
                  <a:pathLst>
                    <a:path w="274" h="1170">
                      <a:moveTo>
                        <a:pt x="273" y="0"/>
                      </a:moveTo>
                      <a:lnTo>
                        <a:pt x="0" y="1169"/>
                      </a:lnTo>
                      <a:lnTo>
                        <a:pt x="273" y="1169"/>
                      </a:lnTo>
                      <a:lnTo>
                        <a:pt x="273" y="0"/>
                      </a:lnTo>
                    </a:path>
                  </a:pathLst>
                </a:custGeom>
                <a:gradFill>
                  <a:gsLst>
                    <a:gs pos="0">
                      <a:schemeClr val="accent2">
                        <a:alpha val="50000"/>
                      </a:schemeClr>
                    </a:gs>
                    <a:gs pos="100000">
                      <a:schemeClr val="accent1">
                        <a:alpha val="71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淘宝网Chenying0907出品 302"/>
                <p:cNvSpPr>
                  <a:spLocks noChangeArrowheads="1"/>
                </p:cNvSpPr>
                <p:nvPr/>
              </p:nvSpPr>
              <p:spPr bwMode="auto">
                <a:xfrm>
                  <a:off x="4223244" y="4635176"/>
                  <a:ext cx="755604" cy="3705189"/>
                </a:xfrm>
                <a:custGeom>
                  <a:avLst/>
                  <a:gdLst>
                    <a:gd name="T0" fmla="*/ 0 w 274"/>
                    <a:gd name="T1" fmla="*/ 0 h 1170"/>
                    <a:gd name="T2" fmla="*/ 0 w 274"/>
                    <a:gd name="T3" fmla="*/ 1169 h 1170"/>
                    <a:gd name="T4" fmla="*/ 273 w 274"/>
                    <a:gd name="T5" fmla="*/ 1169 h 1170"/>
                    <a:gd name="T6" fmla="*/ 0 w 274"/>
                    <a:gd name="T7" fmla="*/ 0 h 1170"/>
                  </a:gdLst>
                  <a:ahLst/>
                  <a:cxnLst>
                    <a:cxn ang="0">
                      <a:pos x="T0" y="T1"/>
                    </a:cxn>
                    <a:cxn ang="0">
                      <a:pos x="T2" y="T3"/>
                    </a:cxn>
                    <a:cxn ang="0">
                      <a:pos x="T4" y="T5"/>
                    </a:cxn>
                    <a:cxn ang="0">
                      <a:pos x="T6" y="T7"/>
                    </a:cxn>
                  </a:cxnLst>
                  <a:rect l="0" t="0" r="r" b="b"/>
                  <a:pathLst>
                    <a:path w="274" h="1170">
                      <a:moveTo>
                        <a:pt x="0" y="0"/>
                      </a:moveTo>
                      <a:lnTo>
                        <a:pt x="0" y="1169"/>
                      </a:lnTo>
                      <a:lnTo>
                        <a:pt x="273" y="1169"/>
                      </a:lnTo>
                      <a:lnTo>
                        <a:pt x="0" y="0"/>
                      </a:lnTo>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6" name="TextBox 35"/>
              <p:cNvSpPr txBox="1"/>
              <p:nvPr/>
            </p:nvSpPr>
            <p:spPr>
              <a:xfrm>
                <a:off x="3554638" y="3752229"/>
                <a:ext cx="1269395" cy="711944"/>
              </a:xfrm>
              <a:prstGeom prst="rect">
                <a:avLst/>
              </a:prstGeom>
              <a:noFill/>
            </p:spPr>
            <p:txBody>
              <a:bodyPr wrap="none" rtlCol="0">
                <a:spAutoFit/>
              </a:bodyPr>
              <a:lstStyle/>
              <a:p>
                <a:pPr algn="ctr"/>
                <a:r>
                  <a:rPr lang="en-US" sz="1700" dirty="0">
                    <a:solidFill>
                      <a:schemeClr val="tx2"/>
                    </a:solidFill>
                    <a:latin typeface="微软雅黑" panose="020B0503020204020204" pitchFamily="34" charset="-122"/>
                    <a:ea typeface="微软雅黑" panose="020B0503020204020204" pitchFamily="34" charset="-122"/>
                    <a:cs typeface="Lato Regular"/>
                    <a:sym typeface="微软雅黑" panose="020B0503020204020204" pitchFamily="34" charset="-122"/>
                  </a:rPr>
                  <a:t>98%</a:t>
                </a:r>
              </a:p>
            </p:txBody>
          </p:sp>
        </p:grpSp>
        <p:sp>
          <p:nvSpPr>
            <p:cNvPr id="34" name="TextBox 33"/>
            <p:cNvSpPr txBox="1"/>
            <p:nvPr/>
          </p:nvSpPr>
          <p:spPr>
            <a:xfrm>
              <a:off x="3083622" y="8522175"/>
              <a:ext cx="2190589" cy="742899"/>
            </a:xfrm>
            <a:prstGeom prst="rect">
              <a:avLst/>
            </a:prstGeom>
            <a:noFill/>
          </p:spPr>
          <p:txBody>
            <a:bodyPr wrap="none" rtlCol="0">
              <a:spAutoFit/>
            </a:bodyPr>
            <a:lstStyle/>
            <a:p>
              <a:pPr algn="ctr"/>
              <a:r>
                <a:rPr lang="id-ID" b="1" dirty="0">
                  <a:latin typeface="微软雅黑" panose="020B0503020204020204" pitchFamily="34" charset="-122"/>
                  <a:ea typeface="微软雅黑" panose="020B0503020204020204" pitchFamily="34" charset="-122"/>
                  <a:sym typeface="微软雅黑" panose="020B0503020204020204" pitchFamily="34" charset="-122"/>
                </a:rPr>
                <a:t>January</a:t>
              </a:r>
            </a:p>
          </p:txBody>
        </p:sp>
      </p:grpSp>
      <p:grpSp>
        <p:nvGrpSpPr>
          <p:cNvPr id="39" name="Group 5"/>
          <p:cNvGrpSpPr/>
          <p:nvPr/>
        </p:nvGrpSpPr>
        <p:grpSpPr>
          <a:xfrm>
            <a:off x="4562426" y="2738080"/>
            <a:ext cx="828793" cy="1487565"/>
            <a:chOff x="9388497" y="6272888"/>
            <a:chExt cx="1656511" cy="2992185"/>
          </a:xfrm>
        </p:grpSpPr>
        <p:grpSp>
          <p:nvGrpSpPr>
            <p:cNvPr id="40" name="Group 82"/>
            <p:cNvGrpSpPr/>
            <p:nvPr/>
          </p:nvGrpSpPr>
          <p:grpSpPr>
            <a:xfrm>
              <a:off x="9388497" y="7109169"/>
              <a:ext cx="1656511" cy="1409428"/>
              <a:chOff x="14678678" y="6930929"/>
              <a:chExt cx="1656511" cy="1409428"/>
            </a:xfrm>
            <a:solidFill>
              <a:schemeClr val="accent4"/>
            </a:solidFill>
          </p:grpSpPr>
          <p:sp>
            <p:nvSpPr>
              <p:cNvPr id="43" name="淘宝网Chenying0907出品 307"/>
              <p:cNvSpPr>
                <a:spLocks noChangeArrowheads="1"/>
              </p:cNvSpPr>
              <p:nvPr/>
            </p:nvSpPr>
            <p:spPr bwMode="auto">
              <a:xfrm>
                <a:off x="14678678" y="6930929"/>
                <a:ext cx="755604" cy="1409428"/>
              </a:xfrm>
              <a:custGeom>
                <a:avLst/>
                <a:gdLst>
                  <a:gd name="T0" fmla="*/ 0 w 275"/>
                  <a:gd name="T1" fmla="*/ 471 h 472"/>
                  <a:gd name="T2" fmla="*/ 274 w 275"/>
                  <a:gd name="T3" fmla="*/ 471 h 472"/>
                  <a:gd name="T4" fmla="*/ 274 w 275"/>
                  <a:gd name="T5" fmla="*/ 0 h 472"/>
                  <a:gd name="T6" fmla="*/ 0 w 275"/>
                  <a:gd name="T7" fmla="*/ 471 h 472"/>
                </a:gdLst>
                <a:ahLst/>
                <a:cxnLst>
                  <a:cxn ang="0">
                    <a:pos x="T0" y="T1"/>
                  </a:cxn>
                  <a:cxn ang="0">
                    <a:pos x="T2" y="T3"/>
                  </a:cxn>
                  <a:cxn ang="0">
                    <a:pos x="T4" y="T5"/>
                  </a:cxn>
                  <a:cxn ang="0">
                    <a:pos x="T6" y="T7"/>
                  </a:cxn>
                </a:cxnLst>
                <a:rect l="0" t="0" r="r" b="b"/>
                <a:pathLst>
                  <a:path w="275" h="472">
                    <a:moveTo>
                      <a:pt x="0" y="471"/>
                    </a:moveTo>
                    <a:lnTo>
                      <a:pt x="274" y="471"/>
                    </a:lnTo>
                    <a:lnTo>
                      <a:pt x="274" y="0"/>
                    </a:lnTo>
                    <a:lnTo>
                      <a:pt x="0" y="471"/>
                    </a:lnTo>
                  </a:path>
                </a:pathLst>
              </a:custGeom>
              <a:gradFill>
                <a:gsLst>
                  <a:gs pos="0">
                    <a:schemeClr val="accent2">
                      <a:alpha val="50000"/>
                    </a:schemeClr>
                  </a:gs>
                  <a:gs pos="100000">
                    <a:schemeClr val="accent1">
                      <a:alpha val="71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淘宝网Chenying0907出品 308"/>
              <p:cNvSpPr>
                <a:spLocks noChangeArrowheads="1"/>
              </p:cNvSpPr>
              <p:nvPr/>
            </p:nvSpPr>
            <p:spPr bwMode="auto">
              <a:xfrm>
                <a:off x="15579585" y="6930929"/>
                <a:ext cx="755604" cy="1409428"/>
              </a:xfrm>
              <a:custGeom>
                <a:avLst/>
                <a:gdLst>
                  <a:gd name="T0" fmla="*/ 0 w 274"/>
                  <a:gd name="T1" fmla="*/ 0 h 472"/>
                  <a:gd name="T2" fmla="*/ 0 w 274"/>
                  <a:gd name="T3" fmla="*/ 0 h 472"/>
                  <a:gd name="T4" fmla="*/ 0 w 274"/>
                  <a:gd name="T5" fmla="*/ 471 h 472"/>
                  <a:gd name="T6" fmla="*/ 273 w 274"/>
                  <a:gd name="T7" fmla="*/ 471 h 472"/>
                  <a:gd name="T8" fmla="*/ 0 w 274"/>
                  <a:gd name="T9" fmla="*/ 0 h 472"/>
                </a:gdLst>
                <a:ahLst/>
                <a:cxnLst>
                  <a:cxn ang="0">
                    <a:pos x="T0" y="T1"/>
                  </a:cxn>
                  <a:cxn ang="0">
                    <a:pos x="T2" y="T3"/>
                  </a:cxn>
                  <a:cxn ang="0">
                    <a:pos x="T4" y="T5"/>
                  </a:cxn>
                  <a:cxn ang="0">
                    <a:pos x="T6" y="T7"/>
                  </a:cxn>
                  <a:cxn ang="0">
                    <a:pos x="T8" y="T9"/>
                  </a:cxn>
                </a:cxnLst>
                <a:rect l="0" t="0" r="r" b="b"/>
                <a:pathLst>
                  <a:path w="274" h="472">
                    <a:moveTo>
                      <a:pt x="0" y="0"/>
                    </a:moveTo>
                    <a:lnTo>
                      <a:pt x="0" y="0"/>
                    </a:lnTo>
                    <a:lnTo>
                      <a:pt x="0" y="471"/>
                    </a:lnTo>
                    <a:lnTo>
                      <a:pt x="273" y="471"/>
                    </a:lnTo>
                    <a:lnTo>
                      <a:pt x="0" y="0"/>
                    </a:lnTo>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41" name="TextBox 40"/>
            <p:cNvSpPr txBox="1"/>
            <p:nvPr/>
          </p:nvSpPr>
          <p:spPr>
            <a:xfrm>
              <a:off x="9587864" y="6272888"/>
              <a:ext cx="1269396" cy="711944"/>
            </a:xfrm>
            <a:prstGeom prst="rect">
              <a:avLst/>
            </a:prstGeom>
            <a:noFill/>
          </p:spPr>
          <p:txBody>
            <a:bodyPr wrap="none" rtlCol="0">
              <a:spAutoFit/>
            </a:bodyPr>
            <a:lstStyle/>
            <a:p>
              <a:pPr algn="ctr"/>
              <a:r>
                <a:rPr lang="en-US" sz="1700" dirty="0">
                  <a:solidFill>
                    <a:schemeClr val="tx2"/>
                  </a:solidFill>
                  <a:latin typeface="微软雅黑" panose="020B0503020204020204" pitchFamily="34" charset="-122"/>
                  <a:ea typeface="微软雅黑" panose="020B0503020204020204" pitchFamily="34" charset="-122"/>
                  <a:cs typeface="Lato Regular"/>
                  <a:sym typeface="微软雅黑" panose="020B0503020204020204" pitchFamily="34" charset="-122"/>
                </a:rPr>
                <a:t>22%</a:t>
              </a:r>
            </a:p>
          </p:txBody>
        </p:sp>
        <p:sp>
          <p:nvSpPr>
            <p:cNvPr id="42" name="TextBox 41"/>
            <p:cNvSpPr txBox="1"/>
            <p:nvPr/>
          </p:nvSpPr>
          <p:spPr>
            <a:xfrm>
              <a:off x="9459271" y="8522175"/>
              <a:ext cx="1495210" cy="742898"/>
            </a:xfrm>
            <a:prstGeom prst="rect">
              <a:avLst/>
            </a:prstGeom>
            <a:noFill/>
          </p:spPr>
          <p:txBody>
            <a:bodyPr wrap="none" rtlCol="0">
              <a:spAutoFit/>
            </a:bodyPr>
            <a:lstStyle/>
            <a:p>
              <a:pPr algn="ctr"/>
              <a:r>
                <a:rPr lang="id-ID" b="1" dirty="0">
                  <a:latin typeface="微软雅黑" panose="020B0503020204020204" pitchFamily="34" charset="-122"/>
                  <a:ea typeface="微软雅黑" panose="020B0503020204020204" pitchFamily="34" charset="-122"/>
                  <a:sym typeface="微软雅黑" panose="020B0503020204020204" pitchFamily="34" charset="-122"/>
                </a:rPr>
                <a:t>April</a:t>
              </a:r>
            </a:p>
          </p:txBody>
        </p:sp>
      </p:grpSp>
      <p:grpSp>
        <p:nvGrpSpPr>
          <p:cNvPr id="45" name="淘宝网Chenying0907出品 44"/>
          <p:cNvGrpSpPr/>
          <p:nvPr/>
        </p:nvGrpSpPr>
        <p:grpSpPr>
          <a:xfrm>
            <a:off x="5594139" y="2228789"/>
            <a:ext cx="872601" cy="2089151"/>
            <a:chOff x="11356238" y="5248462"/>
            <a:chExt cx="1744070" cy="4202260"/>
          </a:xfrm>
        </p:grpSpPr>
        <p:grpSp>
          <p:nvGrpSpPr>
            <p:cNvPr id="46" name="Group 89"/>
            <p:cNvGrpSpPr/>
            <p:nvPr/>
          </p:nvGrpSpPr>
          <p:grpSpPr>
            <a:xfrm>
              <a:off x="11393748" y="6164713"/>
              <a:ext cx="1656513" cy="2368417"/>
              <a:chOff x="16683929" y="5986473"/>
              <a:chExt cx="1656513" cy="2368417"/>
            </a:xfrm>
            <a:solidFill>
              <a:schemeClr val="accent5"/>
            </a:solidFill>
          </p:grpSpPr>
          <p:sp>
            <p:nvSpPr>
              <p:cNvPr id="49" name="淘宝网Chenying0907出品 309"/>
              <p:cNvSpPr>
                <a:spLocks noChangeArrowheads="1"/>
              </p:cNvSpPr>
              <p:nvPr/>
            </p:nvSpPr>
            <p:spPr bwMode="auto">
              <a:xfrm>
                <a:off x="16683929" y="5986473"/>
                <a:ext cx="755604" cy="2368417"/>
              </a:xfrm>
              <a:custGeom>
                <a:avLst/>
                <a:gdLst>
                  <a:gd name="T0" fmla="*/ 0 w 275"/>
                  <a:gd name="T1" fmla="*/ 761 h 762"/>
                  <a:gd name="T2" fmla="*/ 274 w 275"/>
                  <a:gd name="T3" fmla="*/ 761 h 762"/>
                  <a:gd name="T4" fmla="*/ 274 w 275"/>
                  <a:gd name="T5" fmla="*/ 0 h 762"/>
                  <a:gd name="T6" fmla="*/ 0 w 275"/>
                  <a:gd name="T7" fmla="*/ 761 h 762"/>
                </a:gdLst>
                <a:ahLst/>
                <a:cxnLst>
                  <a:cxn ang="0">
                    <a:pos x="T0" y="T1"/>
                  </a:cxn>
                  <a:cxn ang="0">
                    <a:pos x="T2" y="T3"/>
                  </a:cxn>
                  <a:cxn ang="0">
                    <a:pos x="T4" y="T5"/>
                  </a:cxn>
                  <a:cxn ang="0">
                    <a:pos x="T6" y="T7"/>
                  </a:cxn>
                </a:cxnLst>
                <a:rect l="0" t="0" r="r" b="b"/>
                <a:pathLst>
                  <a:path w="275" h="762">
                    <a:moveTo>
                      <a:pt x="0" y="761"/>
                    </a:moveTo>
                    <a:lnTo>
                      <a:pt x="274" y="761"/>
                    </a:lnTo>
                    <a:lnTo>
                      <a:pt x="274" y="0"/>
                    </a:lnTo>
                    <a:lnTo>
                      <a:pt x="0" y="761"/>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43770" tIns="121885" rIns="243770" bIns="121885" anchor="ctr"/>
              <a:lstStyle/>
              <a:p>
                <a:pPr>
                  <a:defRPr/>
                </a:pPr>
                <a:endParaRPr lang="en-US"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淘宝网Chenying0907出品 310"/>
              <p:cNvSpPr>
                <a:spLocks noChangeArrowheads="1"/>
              </p:cNvSpPr>
              <p:nvPr/>
            </p:nvSpPr>
            <p:spPr bwMode="auto">
              <a:xfrm>
                <a:off x="17584838" y="5986473"/>
                <a:ext cx="755604" cy="2368417"/>
              </a:xfrm>
              <a:custGeom>
                <a:avLst/>
                <a:gdLst>
                  <a:gd name="T0" fmla="*/ 0 w 274"/>
                  <a:gd name="T1" fmla="*/ 0 h 762"/>
                  <a:gd name="T2" fmla="*/ 0 w 274"/>
                  <a:gd name="T3" fmla="*/ 0 h 762"/>
                  <a:gd name="T4" fmla="*/ 0 w 274"/>
                  <a:gd name="T5" fmla="*/ 761 h 762"/>
                  <a:gd name="T6" fmla="*/ 273 w 274"/>
                  <a:gd name="T7" fmla="*/ 761 h 762"/>
                  <a:gd name="T8" fmla="*/ 0 w 274"/>
                  <a:gd name="T9" fmla="*/ 0 h 762"/>
                </a:gdLst>
                <a:ahLst/>
                <a:cxnLst>
                  <a:cxn ang="0">
                    <a:pos x="T0" y="T1"/>
                  </a:cxn>
                  <a:cxn ang="0">
                    <a:pos x="T2" y="T3"/>
                  </a:cxn>
                  <a:cxn ang="0">
                    <a:pos x="T4" y="T5"/>
                  </a:cxn>
                  <a:cxn ang="0">
                    <a:pos x="T6" y="T7"/>
                  </a:cxn>
                  <a:cxn ang="0">
                    <a:pos x="T8" y="T9"/>
                  </a:cxn>
                </a:cxnLst>
                <a:rect l="0" t="0" r="r" b="b"/>
                <a:pathLst>
                  <a:path w="274" h="762">
                    <a:moveTo>
                      <a:pt x="0" y="0"/>
                    </a:moveTo>
                    <a:lnTo>
                      <a:pt x="0" y="0"/>
                    </a:lnTo>
                    <a:lnTo>
                      <a:pt x="0" y="761"/>
                    </a:lnTo>
                    <a:lnTo>
                      <a:pt x="273" y="761"/>
                    </a:lnTo>
                    <a:lnTo>
                      <a:pt x="0" y="0"/>
                    </a:lnTo>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47" name="TextBox 46"/>
            <p:cNvSpPr txBox="1"/>
            <p:nvPr/>
          </p:nvSpPr>
          <p:spPr>
            <a:xfrm>
              <a:off x="11559206" y="5248462"/>
              <a:ext cx="1269396" cy="711945"/>
            </a:xfrm>
            <a:prstGeom prst="rect">
              <a:avLst/>
            </a:prstGeom>
            <a:noFill/>
          </p:spPr>
          <p:txBody>
            <a:bodyPr wrap="none" rtlCol="0">
              <a:spAutoFit/>
            </a:bodyPr>
            <a:lstStyle/>
            <a:p>
              <a:pPr algn="ctr"/>
              <a:r>
                <a:rPr lang="en-US" sz="1700" dirty="0">
                  <a:solidFill>
                    <a:schemeClr val="tx2"/>
                  </a:solidFill>
                  <a:latin typeface="微软雅黑" panose="020B0503020204020204" pitchFamily="34" charset="-122"/>
                  <a:ea typeface="微软雅黑" panose="020B0503020204020204" pitchFamily="34" charset="-122"/>
                  <a:cs typeface="Lato Regular"/>
                  <a:sym typeface="微软雅黑" panose="020B0503020204020204" pitchFamily="34" charset="-122"/>
                </a:rPr>
                <a:t>42%</a:t>
              </a:r>
            </a:p>
          </p:txBody>
        </p:sp>
        <p:sp>
          <p:nvSpPr>
            <p:cNvPr id="48" name="TextBox 47"/>
            <p:cNvSpPr txBox="1"/>
            <p:nvPr/>
          </p:nvSpPr>
          <p:spPr>
            <a:xfrm>
              <a:off x="11356238" y="8522172"/>
              <a:ext cx="1744070" cy="928550"/>
            </a:xfrm>
            <a:prstGeom prst="rect">
              <a:avLst/>
            </a:prstGeom>
            <a:noFill/>
          </p:spPr>
          <p:txBody>
            <a:bodyPr wrap="none" lIns="182843" tIns="91422" rIns="182843" bIns="91422" rtlCol="0">
              <a:spAutoFit/>
            </a:bodyPr>
            <a:lstStyle>
              <a:defPPr>
                <a:defRPr lang="zh-CN"/>
              </a:defPPr>
              <a:lvl1pPr algn="ctr">
                <a:defRPr b="1">
                  <a:latin typeface="微软雅黑" pitchFamily="34" charset="-122"/>
                  <a:ea typeface="微软雅黑" pitchFamily="34" charset="-122"/>
                </a:defRPr>
              </a:lvl1pPr>
            </a:lstStyle>
            <a:p>
              <a:r>
                <a:rPr lang="id-ID" dirty="0">
                  <a:sym typeface="微软雅黑" panose="020B0503020204020204" pitchFamily="34" charset="-122"/>
                </a:rPr>
                <a:t>May</a:t>
              </a:r>
            </a:p>
          </p:txBody>
        </p:sp>
      </p:grpSp>
      <p:grpSp>
        <p:nvGrpSpPr>
          <p:cNvPr id="51" name="淘宝网Chenying0907出品 50"/>
          <p:cNvGrpSpPr/>
          <p:nvPr/>
        </p:nvGrpSpPr>
        <p:grpSpPr>
          <a:xfrm>
            <a:off x="6614232" y="1935018"/>
            <a:ext cx="911073" cy="2382922"/>
            <a:chOff x="13300762" y="4657555"/>
            <a:chExt cx="1820964" cy="4793167"/>
          </a:xfrm>
        </p:grpSpPr>
        <p:grpSp>
          <p:nvGrpSpPr>
            <p:cNvPr id="52" name="Group 92"/>
            <p:cNvGrpSpPr/>
            <p:nvPr/>
          </p:nvGrpSpPr>
          <p:grpSpPr>
            <a:xfrm>
              <a:off x="13399010" y="5554441"/>
              <a:ext cx="1656517" cy="2978681"/>
              <a:chOff x="18689191" y="5376201"/>
              <a:chExt cx="1656517" cy="2978681"/>
            </a:xfrm>
            <a:solidFill>
              <a:schemeClr val="accent6"/>
            </a:solidFill>
          </p:grpSpPr>
          <p:sp>
            <p:nvSpPr>
              <p:cNvPr id="55" name="淘宝网Chenying0907出品 311"/>
              <p:cNvSpPr>
                <a:spLocks noChangeArrowheads="1"/>
              </p:cNvSpPr>
              <p:nvPr/>
            </p:nvSpPr>
            <p:spPr bwMode="auto">
              <a:xfrm>
                <a:off x="18689191" y="5376201"/>
                <a:ext cx="755604" cy="2978681"/>
              </a:xfrm>
              <a:custGeom>
                <a:avLst/>
                <a:gdLst>
                  <a:gd name="T0" fmla="*/ 0 w 274"/>
                  <a:gd name="T1" fmla="*/ 945 h 946"/>
                  <a:gd name="T2" fmla="*/ 273 w 274"/>
                  <a:gd name="T3" fmla="*/ 945 h 946"/>
                  <a:gd name="T4" fmla="*/ 273 w 274"/>
                  <a:gd name="T5" fmla="*/ 0 h 946"/>
                  <a:gd name="T6" fmla="*/ 0 w 274"/>
                  <a:gd name="T7" fmla="*/ 945 h 946"/>
                </a:gdLst>
                <a:ahLst/>
                <a:cxnLst>
                  <a:cxn ang="0">
                    <a:pos x="T0" y="T1"/>
                  </a:cxn>
                  <a:cxn ang="0">
                    <a:pos x="T2" y="T3"/>
                  </a:cxn>
                  <a:cxn ang="0">
                    <a:pos x="T4" y="T5"/>
                  </a:cxn>
                  <a:cxn ang="0">
                    <a:pos x="T6" y="T7"/>
                  </a:cxn>
                </a:cxnLst>
                <a:rect l="0" t="0" r="r" b="b"/>
                <a:pathLst>
                  <a:path w="274" h="946">
                    <a:moveTo>
                      <a:pt x="0" y="945"/>
                    </a:moveTo>
                    <a:lnTo>
                      <a:pt x="273" y="945"/>
                    </a:lnTo>
                    <a:lnTo>
                      <a:pt x="273" y="0"/>
                    </a:lnTo>
                    <a:lnTo>
                      <a:pt x="0" y="945"/>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43770" tIns="121885" rIns="243770" bIns="121885" anchor="ctr"/>
              <a:lstStyle/>
              <a:p>
                <a:pPr>
                  <a:defRPr/>
                </a:pPr>
                <a:endParaRPr lang="en-US"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6" name="淘宝网Chenying0907出品 312"/>
              <p:cNvSpPr>
                <a:spLocks noChangeArrowheads="1"/>
              </p:cNvSpPr>
              <p:nvPr/>
            </p:nvSpPr>
            <p:spPr bwMode="auto">
              <a:xfrm>
                <a:off x="19590104" y="5376201"/>
                <a:ext cx="755604" cy="2978681"/>
              </a:xfrm>
              <a:custGeom>
                <a:avLst/>
                <a:gdLst>
                  <a:gd name="T0" fmla="*/ 0 w 274"/>
                  <a:gd name="T1" fmla="*/ 0 h 946"/>
                  <a:gd name="T2" fmla="*/ 0 w 274"/>
                  <a:gd name="T3" fmla="*/ 0 h 946"/>
                  <a:gd name="T4" fmla="*/ 0 w 274"/>
                  <a:gd name="T5" fmla="*/ 945 h 946"/>
                  <a:gd name="T6" fmla="*/ 273 w 274"/>
                  <a:gd name="T7" fmla="*/ 945 h 946"/>
                  <a:gd name="T8" fmla="*/ 0 w 274"/>
                  <a:gd name="T9" fmla="*/ 0 h 946"/>
                </a:gdLst>
                <a:ahLst/>
                <a:cxnLst>
                  <a:cxn ang="0">
                    <a:pos x="T0" y="T1"/>
                  </a:cxn>
                  <a:cxn ang="0">
                    <a:pos x="T2" y="T3"/>
                  </a:cxn>
                  <a:cxn ang="0">
                    <a:pos x="T4" y="T5"/>
                  </a:cxn>
                  <a:cxn ang="0">
                    <a:pos x="T6" y="T7"/>
                  </a:cxn>
                  <a:cxn ang="0">
                    <a:pos x="T8" y="T9"/>
                  </a:cxn>
                </a:cxnLst>
                <a:rect l="0" t="0" r="r" b="b"/>
                <a:pathLst>
                  <a:path w="274" h="946">
                    <a:moveTo>
                      <a:pt x="0" y="0"/>
                    </a:moveTo>
                    <a:lnTo>
                      <a:pt x="0" y="0"/>
                    </a:lnTo>
                    <a:lnTo>
                      <a:pt x="0" y="945"/>
                    </a:lnTo>
                    <a:lnTo>
                      <a:pt x="273" y="945"/>
                    </a:lnTo>
                    <a:lnTo>
                      <a:pt x="0" y="0"/>
                    </a:lnTo>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3" name="TextBox 52"/>
            <p:cNvSpPr txBox="1"/>
            <p:nvPr/>
          </p:nvSpPr>
          <p:spPr>
            <a:xfrm>
              <a:off x="13564475" y="4657555"/>
              <a:ext cx="1269396" cy="711944"/>
            </a:xfrm>
            <a:prstGeom prst="rect">
              <a:avLst/>
            </a:prstGeom>
            <a:noFill/>
          </p:spPr>
          <p:txBody>
            <a:bodyPr wrap="none" rtlCol="0">
              <a:spAutoFit/>
            </a:bodyPr>
            <a:lstStyle/>
            <a:p>
              <a:pPr algn="ctr"/>
              <a:r>
                <a:rPr lang="en-US" sz="1700" dirty="0">
                  <a:solidFill>
                    <a:schemeClr val="tx2"/>
                  </a:solidFill>
                  <a:latin typeface="微软雅黑" panose="020B0503020204020204" pitchFamily="34" charset="-122"/>
                  <a:ea typeface="微软雅黑" panose="020B0503020204020204" pitchFamily="34" charset="-122"/>
                  <a:cs typeface="Lato Regular"/>
                  <a:sym typeface="微软雅黑" panose="020B0503020204020204" pitchFamily="34" charset="-122"/>
                </a:rPr>
                <a:t>72%</a:t>
              </a:r>
            </a:p>
          </p:txBody>
        </p:sp>
        <p:sp>
          <p:nvSpPr>
            <p:cNvPr id="54" name="TextBox 53"/>
            <p:cNvSpPr txBox="1"/>
            <p:nvPr/>
          </p:nvSpPr>
          <p:spPr>
            <a:xfrm>
              <a:off x="13300762" y="8522173"/>
              <a:ext cx="1820964" cy="928549"/>
            </a:xfrm>
            <a:prstGeom prst="rect">
              <a:avLst/>
            </a:prstGeom>
            <a:noFill/>
          </p:spPr>
          <p:txBody>
            <a:bodyPr wrap="none" lIns="182843" tIns="91422" rIns="182843" bIns="91422" rtlCol="0">
              <a:spAutoFit/>
            </a:bodyPr>
            <a:lstStyle>
              <a:defPPr>
                <a:defRPr lang="zh-CN"/>
              </a:defPPr>
              <a:lvl1pPr algn="ctr">
                <a:defRPr b="1">
                  <a:latin typeface="微软雅黑" pitchFamily="34" charset="-122"/>
                  <a:ea typeface="微软雅黑" pitchFamily="34" charset="-122"/>
                </a:defRPr>
              </a:lvl1pPr>
            </a:lstStyle>
            <a:p>
              <a:r>
                <a:rPr lang="id-ID" dirty="0">
                  <a:sym typeface="微软雅黑" panose="020B0503020204020204" pitchFamily="34" charset="-122"/>
                </a:rPr>
                <a:t>June</a:t>
              </a:r>
            </a:p>
          </p:txBody>
        </p:sp>
      </p:grpSp>
      <p:grpSp>
        <p:nvGrpSpPr>
          <p:cNvPr id="57" name="淘宝网Chenying0907出品 56"/>
          <p:cNvGrpSpPr/>
          <p:nvPr/>
        </p:nvGrpSpPr>
        <p:grpSpPr>
          <a:xfrm>
            <a:off x="1232388" y="4518918"/>
            <a:ext cx="9561710" cy="1694023"/>
            <a:chOff x="-897388" y="9361460"/>
            <a:chExt cx="25493463" cy="4545456"/>
          </a:xfrm>
        </p:grpSpPr>
        <p:sp>
          <p:nvSpPr>
            <p:cNvPr id="58" name="Title 20"/>
            <p:cNvSpPr txBox="1">
              <a:spLocks/>
            </p:cNvSpPr>
            <p:nvPr/>
          </p:nvSpPr>
          <p:spPr>
            <a:xfrm>
              <a:off x="8045458" y="9361460"/>
              <a:ext cx="8014181" cy="1156170"/>
            </a:xfrm>
            <a:prstGeom prst="rect">
              <a:avLst/>
            </a:prstGeom>
          </p:spPr>
          <p:txBody>
            <a:bodyPr vert="horz" wrap="none" lIns="243785" tIns="0" rIns="243785"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defTabSz="1021227">
                <a:defRPr/>
              </a:pPr>
              <a:r>
                <a:rPr lang="zh-CN" altLang="en-US" sz="2800" b="1" dirty="0">
                  <a:solidFill>
                    <a:schemeClr val="tx1"/>
                  </a:solidFill>
                  <a:latin typeface="微软雅黑" pitchFamily="34" charset="-122"/>
                  <a:ea typeface="微软雅黑" pitchFamily="34" charset="-122"/>
                  <a:cs typeface="+mn-cs"/>
                  <a:sym typeface="微软雅黑" panose="020B0503020204020204" pitchFamily="34" charset="-122"/>
                </a:rPr>
                <a:t>输入您的副标题</a:t>
              </a:r>
              <a:endParaRPr lang="en-US" altLang="zh-CN" sz="2800" b="1" dirty="0">
                <a:solidFill>
                  <a:schemeClr val="tx1"/>
                </a:solidFill>
                <a:latin typeface="微软雅黑" pitchFamily="34" charset="-122"/>
                <a:ea typeface="微软雅黑" pitchFamily="34" charset="-122"/>
                <a:cs typeface="+mn-cs"/>
                <a:sym typeface="微软雅黑" panose="020B0503020204020204" pitchFamily="34" charset="-122"/>
              </a:endParaRPr>
            </a:p>
          </p:txBody>
        </p:sp>
        <p:sp>
          <p:nvSpPr>
            <p:cNvPr id="59" name="TextBox 58"/>
            <p:cNvSpPr txBox="1"/>
            <p:nvPr/>
          </p:nvSpPr>
          <p:spPr>
            <a:xfrm>
              <a:off x="-897388" y="10653122"/>
              <a:ext cx="25493463" cy="3253794"/>
            </a:xfrm>
            <a:prstGeom prst="rect">
              <a:avLst/>
            </a:prstGeom>
            <a:noFill/>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r>
                <a:rPr lang="zh-CN" altLang="en-US" dirty="0">
                  <a:sym typeface="微软雅黑" panose="020B0503020204020204" pitchFamily="34" charset="-122"/>
                </a:rPr>
                <a:t>输入您的简短文字介绍内容，内容务必精简。输入您的简短文字介绍内容，内容务必精简。输入您的简短文字介绍内容，内容务必精简。输入您的简短文字介绍内容，内容务必精简。输入您的简短文字介绍内容，内容务必精简。输入您的简短文字介绍内容，内容务必精简。输入您的简短文字介绍内容，内容务必精简。输入您的简短文字介绍内容，内容务必精简。输入您的简短文字介绍内容，内容务必精简。</a:t>
              </a:r>
              <a:endParaRPr lang="en-US" altLang="zh-CN" dirty="0">
                <a:sym typeface="微软雅黑" panose="020B0503020204020204" pitchFamily="34" charset="-122"/>
              </a:endParaRPr>
            </a:p>
          </p:txBody>
        </p:sp>
      </p:grpSp>
      <p:sp>
        <p:nvSpPr>
          <p:cNvPr id="74" name="Shape 1435"/>
          <p:cNvSpPr txBox="1">
            <a:spLocks/>
          </p:cNvSpPr>
          <p:nvPr/>
        </p:nvSpPr>
        <p:spPr>
          <a:xfrm>
            <a:off x="9997133" y="6587724"/>
            <a:ext cx="292945" cy="284960"/>
          </a:xfrm>
          <a:prstGeom prst="rect">
            <a:avLst/>
          </a:prstGeom>
          <a:extLst>
            <a:ext uri="{C572A759-6A51-4108-AA02-DFA0A04FC94B}">
              <ma14:wrappingTextBoxFlag xmlns:ma14="http://schemas.microsoft.com/office/mac/drawingml/2011/main" xmlns="" val="1"/>
            </a:ext>
          </a:extLst>
        </p:spPr>
        <p:txBody>
          <a:bodyPr lIns="34209" tIns="17104" rIns="34209" bIns="17104"/>
          <a:lstStyle>
            <a:lvl1pPr algn="ctr" defTabSz="408473">
              <a:defRPr sz="3500">
                <a:latin typeface="+mn-lt"/>
                <a:ea typeface="+mn-ea"/>
                <a:cs typeface="+mn-cs"/>
                <a:sym typeface="Helvetica Light"/>
              </a:defRPr>
            </a:lvl1pPr>
            <a:lvl2pPr indent="159837" algn="ctr" defTabSz="408473">
              <a:defRPr sz="3500">
                <a:latin typeface="+mn-lt"/>
                <a:ea typeface="+mn-ea"/>
                <a:cs typeface="+mn-cs"/>
                <a:sym typeface="Helvetica Light"/>
              </a:defRPr>
            </a:lvl2pPr>
            <a:lvl3pPr indent="319674" algn="ctr" defTabSz="408473">
              <a:defRPr sz="3500">
                <a:latin typeface="+mn-lt"/>
                <a:ea typeface="+mn-ea"/>
                <a:cs typeface="+mn-cs"/>
                <a:sym typeface="Helvetica Light"/>
              </a:defRPr>
            </a:lvl3pPr>
            <a:lvl4pPr indent="479511" algn="ctr" defTabSz="408473">
              <a:defRPr sz="3500">
                <a:latin typeface="+mn-lt"/>
                <a:ea typeface="+mn-ea"/>
                <a:cs typeface="+mn-cs"/>
                <a:sym typeface="Helvetica Light"/>
              </a:defRPr>
            </a:lvl4pPr>
            <a:lvl5pPr indent="639348" algn="ctr" defTabSz="408473">
              <a:defRPr sz="3500">
                <a:latin typeface="+mn-lt"/>
                <a:ea typeface="+mn-ea"/>
                <a:cs typeface="+mn-cs"/>
                <a:sym typeface="Helvetica Light"/>
              </a:defRPr>
            </a:lvl5pPr>
            <a:lvl6pPr indent="799186" algn="ctr" defTabSz="408473">
              <a:defRPr sz="3500">
                <a:latin typeface="+mn-lt"/>
                <a:ea typeface="+mn-ea"/>
                <a:cs typeface="+mn-cs"/>
                <a:sym typeface="Helvetica Light"/>
              </a:defRPr>
            </a:lvl6pPr>
            <a:lvl7pPr indent="959023" algn="ctr" defTabSz="408473">
              <a:defRPr sz="3500">
                <a:latin typeface="+mn-lt"/>
                <a:ea typeface="+mn-ea"/>
                <a:cs typeface="+mn-cs"/>
                <a:sym typeface="Helvetica Light"/>
              </a:defRPr>
            </a:lvl7pPr>
            <a:lvl8pPr indent="1118860" algn="ctr" defTabSz="408473">
              <a:defRPr sz="3500">
                <a:latin typeface="+mn-lt"/>
                <a:ea typeface="+mn-ea"/>
                <a:cs typeface="+mn-cs"/>
                <a:sym typeface="Helvetica Light"/>
              </a:defRPr>
            </a:lvl8pPr>
            <a:lvl9pPr indent="1278697" algn="ctr" defTabSz="408473">
              <a:defRPr sz="3500">
                <a:latin typeface="+mn-lt"/>
                <a:ea typeface="+mn-ea"/>
                <a:cs typeface="+mn-cs"/>
                <a:sym typeface="Helvetica Light"/>
              </a:defRPr>
            </a:lvl9pPr>
          </a:lstStyle>
          <a:p>
            <a:pPr>
              <a:defRPr sz="1800">
                <a:solidFill>
                  <a:srgbClr val="000000"/>
                </a:solidFill>
              </a:defRPr>
            </a:pPr>
            <a:fld id="{86CB4B4D-7CA3-9044-876B-883B54F8677D}" type="slidenum">
              <a:rPr lang="en-US" altLang="zh-CN"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pPr>
                <a:defRPr sz="1800">
                  <a:solidFill>
                    <a:srgbClr val="000000"/>
                  </a:solidFill>
                </a:defRPr>
              </a:pPr>
              <a:t>27</a:t>
            </a:fld>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灯片编号占位符 59"/>
          <p:cNvSpPr>
            <a:spLocks noGrp="1"/>
          </p:cNvSpPr>
          <p:nvPr>
            <p:ph type="sldNum" sz="quarter" idx="4294967295"/>
          </p:nvPr>
        </p:nvSpPr>
        <p:spPr>
          <a:xfrm>
            <a:off x="11701463" y="6450013"/>
            <a:ext cx="490537" cy="365125"/>
          </a:xfrm>
        </p:spPr>
        <p:txBody>
          <a:bodyPr/>
          <a:lstStyle/>
          <a:p>
            <a:fld id="{4C768070-880A-4F19-BCFD-7D90584E8C07}" type="slidenum">
              <a:rPr lang="zh-CN" altLang="en-US" smtClean="0">
                <a:latin typeface="微软雅黑" panose="020B0503020204020204" pitchFamily="34" charset="-122"/>
                <a:ea typeface="微软雅黑" panose="020B0503020204020204" pitchFamily="34" charset="-122"/>
                <a:sym typeface="微软雅黑" panose="020B0503020204020204" pitchFamily="34" charset="-122"/>
              </a:rPr>
              <a:pPr/>
              <a:t>27</a:t>
            </a:fld>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052349628"/>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anim calcmode="lin" valueType="num">
                                      <p:cBhvr>
                                        <p:cTn id="8" dur="1500" fill="hold"/>
                                        <p:tgtEl>
                                          <p:spTgt spid="2"/>
                                        </p:tgtEl>
                                        <p:attrNameLst>
                                          <p:attrName>ppt_w</p:attrName>
                                        </p:attrNameLst>
                                      </p:cBhvr>
                                      <p:tavLst>
                                        <p:tav tm="0" fmla="#ppt_w*sin(2.5*pi*$)">
                                          <p:val>
                                            <p:fltVal val="0"/>
                                          </p:val>
                                        </p:tav>
                                        <p:tav tm="100000">
                                          <p:val>
                                            <p:fltVal val="1"/>
                                          </p:val>
                                        </p:tav>
                                      </p:tavLst>
                                    </p:anim>
                                    <p:anim calcmode="lin" valueType="num">
                                      <p:cBhvr>
                                        <p:cTn id="9" dur="1500" fill="hold"/>
                                        <p:tgtEl>
                                          <p:spTgt spid="2"/>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5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500"/>
                                        <p:tgtEl>
                                          <p:spTgt spid="8"/>
                                        </p:tgtEl>
                                      </p:cBhvr>
                                    </p:animEffect>
                                    <p:anim calcmode="lin" valueType="num">
                                      <p:cBhvr>
                                        <p:cTn id="13" dur="1500" fill="hold"/>
                                        <p:tgtEl>
                                          <p:spTgt spid="8"/>
                                        </p:tgtEl>
                                        <p:attrNameLst>
                                          <p:attrName>ppt_w</p:attrName>
                                        </p:attrNameLst>
                                      </p:cBhvr>
                                      <p:tavLst>
                                        <p:tav tm="0" fmla="#ppt_w*sin(2.5*pi*$)">
                                          <p:val>
                                            <p:fltVal val="0"/>
                                          </p:val>
                                        </p:tav>
                                        <p:tav tm="100000">
                                          <p:val>
                                            <p:fltVal val="1"/>
                                          </p:val>
                                        </p:tav>
                                      </p:tavLst>
                                    </p:anim>
                                    <p:anim calcmode="lin" valueType="num">
                                      <p:cBhvr>
                                        <p:cTn id="14" dur="1500" fill="hold"/>
                                        <p:tgtEl>
                                          <p:spTgt spid="8"/>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70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500"/>
                                        <p:tgtEl>
                                          <p:spTgt spid="14"/>
                                        </p:tgtEl>
                                      </p:cBhvr>
                                    </p:animEffect>
                                    <p:anim calcmode="lin" valueType="num">
                                      <p:cBhvr>
                                        <p:cTn id="18" dur="1500" fill="hold"/>
                                        <p:tgtEl>
                                          <p:spTgt spid="14"/>
                                        </p:tgtEl>
                                        <p:attrNameLst>
                                          <p:attrName>ppt_w</p:attrName>
                                        </p:attrNameLst>
                                      </p:cBhvr>
                                      <p:tavLst>
                                        <p:tav tm="0" fmla="#ppt_w*sin(2.5*pi*$)">
                                          <p:val>
                                            <p:fltVal val="0"/>
                                          </p:val>
                                        </p:tav>
                                        <p:tav tm="100000">
                                          <p:val>
                                            <p:fltVal val="1"/>
                                          </p:val>
                                        </p:tav>
                                      </p:tavLst>
                                    </p:anim>
                                    <p:anim calcmode="lin" valueType="num">
                                      <p:cBhvr>
                                        <p:cTn id="19" dur="1500" fill="hold"/>
                                        <p:tgtEl>
                                          <p:spTgt spid="14"/>
                                        </p:tgtEl>
                                        <p:attrNameLst>
                                          <p:attrName>ppt_h</p:attrName>
                                        </p:attrNameLst>
                                      </p:cBhvr>
                                      <p:tavLst>
                                        <p:tav tm="0">
                                          <p:val>
                                            <p:strVal val="#ppt_h"/>
                                          </p:val>
                                        </p:tav>
                                        <p:tav tm="100000">
                                          <p:val>
                                            <p:strVal val="#ppt_h"/>
                                          </p:val>
                                        </p:tav>
                                      </p:tavLst>
                                    </p:anim>
                                  </p:childTnLst>
                                </p:cTn>
                              </p:par>
                              <p:par>
                                <p:cTn id="20" presetID="45" presetClass="entr" presetSubtype="0" fill="hold" nodeType="withEffect">
                                  <p:stCondLst>
                                    <p:cond delay="20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500"/>
                                        <p:tgtEl>
                                          <p:spTgt spid="20"/>
                                        </p:tgtEl>
                                      </p:cBhvr>
                                    </p:animEffect>
                                    <p:anim calcmode="lin" valueType="num">
                                      <p:cBhvr>
                                        <p:cTn id="23" dur="1500" fill="hold"/>
                                        <p:tgtEl>
                                          <p:spTgt spid="20"/>
                                        </p:tgtEl>
                                        <p:attrNameLst>
                                          <p:attrName>ppt_w</p:attrName>
                                        </p:attrNameLst>
                                      </p:cBhvr>
                                      <p:tavLst>
                                        <p:tav tm="0" fmla="#ppt_w*sin(2.5*pi*$)">
                                          <p:val>
                                            <p:fltVal val="0"/>
                                          </p:val>
                                        </p:tav>
                                        <p:tav tm="100000">
                                          <p:val>
                                            <p:fltVal val="1"/>
                                          </p:val>
                                        </p:tav>
                                      </p:tavLst>
                                    </p:anim>
                                    <p:anim calcmode="lin" valueType="num">
                                      <p:cBhvr>
                                        <p:cTn id="24" dur="1500" fill="hold"/>
                                        <p:tgtEl>
                                          <p:spTgt spid="20"/>
                                        </p:tgtEl>
                                        <p:attrNameLst>
                                          <p:attrName>ppt_h</p:attrName>
                                        </p:attrNameLst>
                                      </p:cBhvr>
                                      <p:tavLst>
                                        <p:tav tm="0">
                                          <p:val>
                                            <p:strVal val="#ppt_h"/>
                                          </p:val>
                                        </p:tav>
                                        <p:tav tm="100000">
                                          <p:val>
                                            <p:strVal val="#ppt_h"/>
                                          </p:val>
                                        </p:tav>
                                      </p:tavLst>
                                    </p:anim>
                                  </p:childTnLst>
                                </p:cTn>
                              </p:par>
                              <p:par>
                                <p:cTn id="25" presetID="45" presetClass="entr" presetSubtype="0" fill="hold" nodeType="withEffect">
                                  <p:stCondLst>
                                    <p:cond delay="70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500"/>
                                        <p:tgtEl>
                                          <p:spTgt spid="26"/>
                                        </p:tgtEl>
                                      </p:cBhvr>
                                    </p:animEffect>
                                    <p:anim calcmode="lin" valueType="num">
                                      <p:cBhvr>
                                        <p:cTn id="28" dur="1500" fill="hold"/>
                                        <p:tgtEl>
                                          <p:spTgt spid="26"/>
                                        </p:tgtEl>
                                        <p:attrNameLst>
                                          <p:attrName>ppt_w</p:attrName>
                                        </p:attrNameLst>
                                      </p:cBhvr>
                                      <p:tavLst>
                                        <p:tav tm="0" fmla="#ppt_w*sin(2.5*pi*$)">
                                          <p:val>
                                            <p:fltVal val="0"/>
                                          </p:val>
                                        </p:tav>
                                        <p:tav tm="100000">
                                          <p:val>
                                            <p:fltVal val="1"/>
                                          </p:val>
                                        </p:tav>
                                      </p:tavLst>
                                    </p:anim>
                                    <p:anim calcmode="lin" valueType="num">
                                      <p:cBhvr>
                                        <p:cTn id="29" dur="1500" fill="hold"/>
                                        <p:tgtEl>
                                          <p:spTgt spid="26"/>
                                        </p:tgtEl>
                                        <p:attrNameLst>
                                          <p:attrName>ppt_h</p:attrName>
                                        </p:attrNameLst>
                                      </p:cBhvr>
                                      <p:tavLst>
                                        <p:tav tm="0">
                                          <p:val>
                                            <p:strVal val="#ppt_h"/>
                                          </p:val>
                                        </p:tav>
                                        <p:tav tm="100000">
                                          <p:val>
                                            <p:strVal val="#ppt_h"/>
                                          </p:val>
                                        </p:tav>
                                      </p:tavLst>
                                    </p:anim>
                                  </p:childTnLst>
                                </p:cTn>
                              </p:par>
                              <p:par>
                                <p:cTn id="30" presetID="45" presetClass="entr" presetSubtype="0" fill="hold" nodeType="withEffect">
                                  <p:stCondLst>
                                    <p:cond delay="40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1500"/>
                                        <p:tgtEl>
                                          <p:spTgt spid="32"/>
                                        </p:tgtEl>
                                      </p:cBhvr>
                                    </p:animEffect>
                                    <p:anim calcmode="lin" valueType="num">
                                      <p:cBhvr>
                                        <p:cTn id="33" dur="1500" fill="hold"/>
                                        <p:tgtEl>
                                          <p:spTgt spid="32"/>
                                        </p:tgtEl>
                                        <p:attrNameLst>
                                          <p:attrName>ppt_w</p:attrName>
                                        </p:attrNameLst>
                                      </p:cBhvr>
                                      <p:tavLst>
                                        <p:tav tm="0" fmla="#ppt_w*sin(2.5*pi*$)">
                                          <p:val>
                                            <p:fltVal val="0"/>
                                          </p:val>
                                        </p:tav>
                                        <p:tav tm="100000">
                                          <p:val>
                                            <p:fltVal val="1"/>
                                          </p:val>
                                        </p:tav>
                                      </p:tavLst>
                                    </p:anim>
                                    <p:anim calcmode="lin" valueType="num">
                                      <p:cBhvr>
                                        <p:cTn id="34" dur="1500" fill="hold"/>
                                        <p:tgtEl>
                                          <p:spTgt spid="32"/>
                                        </p:tgtEl>
                                        <p:attrNameLst>
                                          <p:attrName>ppt_h</p:attrName>
                                        </p:attrNameLst>
                                      </p:cBhvr>
                                      <p:tavLst>
                                        <p:tav tm="0">
                                          <p:val>
                                            <p:strVal val="#ppt_h"/>
                                          </p:val>
                                        </p:tav>
                                        <p:tav tm="100000">
                                          <p:val>
                                            <p:strVal val="#ppt_h"/>
                                          </p:val>
                                        </p:tav>
                                      </p:tavLst>
                                    </p:anim>
                                  </p:childTnLst>
                                </p:cTn>
                              </p:par>
                              <p:par>
                                <p:cTn id="35" presetID="45" presetClass="entr" presetSubtype="0" fill="hold" nodeType="withEffect">
                                  <p:stCondLst>
                                    <p:cond delay="10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1500"/>
                                        <p:tgtEl>
                                          <p:spTgt spid="39"/>
                                        </p:tgtEl>
                                      </p:cBhvr>
                                    </p:animEffect>
                                    <p:anim calcmode="lin" valueType="num">
                                      <p:cBhvr>
                                        <p:cTn id="38" dur="1500" fill="hold"/>
                                        <p:tgtEl>
                                          <p:spTgt spid="39"/>
                                        </p:tgtEl>
                                        <p:attrNameLst>
                                          <p:attrName>ppt_w</p:attrName>
                                        </p:attrNameLst>
                                      </p:cBhvr>
                                      <p:tavLst>
                                        <p:tav tm="0" fmla="#ppt_w*sin(2.5*pi*$)">
                                          <p:val>
                                            <p:fltVal val="0"/>
                                          </p:val>
                                        </p:tav>
                                        <p:tav tm="100000">
                                          <p:val>
                                            <p:fltVal val="1"/>
                                          </p:val>
                                        </p:tav>
                                      </p:tavLst>
                                    </p:anim>
                                    <p:anim calcmode="lin" valueType="num">
                                      <p:cBhvr>
                                        <p:cTn id="39" dur="1500" fill="hold"/>
                                        <p:tgtEl>
                                          <p:spTgt spid="39"/>
                                        </p:tgtEl>
                                        <p:attrNameLst>
                                          <p:attrName>ppt_h</p:attrName>
                                        </p:attrNameLst>
                                      </p:cBhvr>
                                      <p:tavLst>
                                        <p:tav tm="0">
                                          <p:val>
                                            <p:strVal val="#ppt_h"/>
                                          </p:val>
                                        </p:tav>
                                        <p:tav tm="100000">
                                          <p:val>
                                            <p:strVal val="#ppt_h"/>
                                          </p:val>
                                        </p:tav>
                                      </p:tavLst>
                                    </p:anim>
                                  </p:childTnLst>
                                </p:cTn>
                              </p:par>
                              <p:par>
                                <p:cTn id="40" presetID="45" presetClass="entr" presetSubtype="0" fill="hold" nodeType="withEffect">
                                  <p:stCondLst>
                                    <p:cond delay="8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1500"/>
                                        <p:tgtEl>
                                          <p:spTgt spid="45"/>
                                        </p:tgtEl>
                                      </p:cBhvr>
                                    </p:animEffect>
                                    <p:anim calcmode="lin" valueType="num">
                                      <p:cBhvr>
                                        <p:cTn id="43" dur="1500" fill="hold"/>
                                        <p:tgtEl>
                                          <p:spTgt spid="45"/>
                                        </p:tgtEl>
                                        <p:attrNameLst>
                                          <p:attrName>ppt_w</p:attrName>
                                        </p:attrNameLst>
                                      </p:cBhvr>
                                      <p:tavLst>
                                        <p:tav tm="0" fmla="#ppt_w*sin(2.5*pi*$)">
                                          <p:val>
                                            <p:fltVal val="0"/>
                                          </p:val>
                                        </p:tav>
                                        <p:tav tm="100000">
                                          <p:val>
                                            <p:fltVal val="1"/>
                                          </p:val>
                                        </p:tav>
                                      </p:tavLst>
                                    </p:anim>
                                    <p:anim calcmode="lin" valueType="num">
                                      <p:cBhvr>
                                        <p:cTn id="44" dur="1500" fill="hold"/>
                                        <p:tgtEl>
                                          <p:spTgt spid="45"/>
                                        </p:tgtEl>
                                        <p:attrNameLst>
                                          <p:attrName>ppt_h</p:attrName>
                                        </p:attrNameLst>
                                      </p:cBhvr>
                                      <p:tavLst>
                                        <p:tav tm="0">
                                          <p:val>
                                            <p:strVal val="#ppt_h"/>
                                          </p:val>
                                        </p:tav>
                                        <p:tav tm="100000">
                                          <p:val>
                                            <p:strVal val="#ppt_h"/>
                                          </p:val>
                                        </p:tav>
                                      </p:tavLst>
                                    </p:anim>
                                  </p:childTnLst>
                                </p:cTn>
                              </p:par>
                              <p:par>
                                <p:cTn id="45" presetID="45" presetClass="entr" presetSubtype="0" fill="hold" nodeType="withEffect">
                                  <p:stCondLst>
                                    <p:cond delay="600"/>
                                  </p:stCondLst>
                                  <p:childTnLst>
                                    <p:set>
                                      <p:cBhvr>
                                        <p:cTn id="46" dur="1" fill="hold">
                                          <p:stCondLst>
                                            <p:cond delay="0"/>
                                          </p:stCondLst>
                                        </p:cTn>
                                        <p:tgtEl>
                                          <p:spTgt spid="51"/>
                                        </p:tgtEl>
                                        <p:attrNameLst>
                                          <p:attrName>style.visibility</p:attrName>
                                        </p:attrNameLst>
                                      </p:cBhvr>
                                      <p:to>
                                        <p:strVal val="visible"/>
                                      </p:to>
                                    </p:set>
                                    <p:animEffect transition="in" filter="fade">
                                      <p:cBhvr>
                                        <p:cTn id="47" dur="1500"/>
                                        <p:tgtEl>
                                          <p:spTgt spid="51"/>
                                        </p:tgtEl>
                                      </p:cBhvr>
                                    </p:animEffect>
                                    <p:anim calcmode="lin" valueType="num">
                                      <p:cBhvr>
                                        <p:cTn id="48" dur="1500" fill="hold"/>
                                        <p:tgtEl>
                                          <p:spTgt spid="51"/>
                                        </p:tgtEl>
                                        <p:attrNameLst>
                                          <p:attrName>ppt_w</p:attrName>
                                        </p:attrNameLst>
                                      </p:cBhvr>
                                      <p:tavLst>
                                        <p:tav tm="0" fmla="#ppt_w*sin(2.5*pi*$)">
                                          <p:val>
                                            <p:fltVal val="0"/>
                                          </p:val>
                                        </p:tav>
                                        <p:tav tm="100000">
                                          <p:val>
                                            <p:fltVal val="1"/>
                                          </p:val>
                                        </p:tav>
                                      </p:tavLst>
                                    </p:anim>
                                    <p:anim calcmode="lin" valueType="num">
                                      <p:cBhvr>
                                        <p:cTn id="49" dur="1500" fill="hold"/>
                                        <p:tgtEl>
                                          <p:spTgt spid="51"/>
                                        </p:tgtEl>
                                        <p:attrNameLst>
                                          <p:attrName>ppt_h</p:attrName>
                                        </p:attrNameLst>
                                      </p:cBhvr>
                                      <p:tavLst>
                                        <p:tav tm="0">
                                          <p:val>
                                            <p:strVal val="#ppt_h"/>
                                          </p:val>
                                        </p:tav>
                                        <p:tav tm="100000">
                                          <p:val>
                                            <p:strVal val="#ppt_h"/>
                                          </p:val>
                                        </p:tav>
                                      </p:tavLst>
                                    </p:anim>
                                  </p:childTnLst>
                                </p:cTn>
                              </p:par>
                              <p:par>
                                <p:cTn id="50" presetID="42" presetClass="entr" presetSubtype="0" fill="hold" nodeType="withEffect">
                                  <p:stCondLst>
                                    <p:cond delay="100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1000"/>
                                        <p:tgtEl>
                                          <p:spTgt spid="57"/>
                                        </p:tgtEl>
                                      </p:cBhvr>
                                    </p:animEffect>
                                    <p:anim calcmode="lin" valueType="num">
                                      <p:cBhvr>
                                        <p:cTn id="53" dur="1000" fill="hold"/>
                                        <p:tgtEl>
                                          <p:spTgt spid="57"/>
                                        </p:tgtEl>
                                        <p:attrNameLst>
                                          <p:attrName>ppt_x</p:attrName>
                                        </p:attrNameLst>
                                      </p:cBhvr>
                                      <p:tavLst>
                                        <p:tav tm="0">
                                          <p:val>
                                            <p:strVal val="#ppt_x"/>
                                          </p:val>
                                        </p:tav>
                                        <p:tav tm="100000">
                                          <p:val>
                                            <p:strVal val="#ppt_x"/>
                                          </p:val>
                                        </p:tav>
                                      </p:tavLst>
                                    </p:anim>
                                    <p:anim calcmode="lin" valueType="num">
                                      <p:cBhvr>
                                        <p:cTn id="54"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Line 3"/>
          <p:cNvSpPr>
            <a:spLocks noChangeShapeType="1"/>
          </p:cNvSpPr>
          <p:nvPr/>
        </p:nvSpPr>
        <p:spPr bwMode="auto">
          <a:xfrm>
            <a:off x="1163345" y="3631336"/>
            <a:ext cx="5998264" cy="1"/>
          </a:xfrm>
          <a:prstGeom prst="line">
            <a:avLst/>
          </a:prstGeom>
          <a:noFill/>
          <a:ln w="38100" cap="flat" cmpd="sng">
            <a:solidFill>
              <a:srgbClr val="929292"/>
            </a:solidFill>
            <a:prstDash val="dash"/>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71047">
              <a:defRPr/>
            </a:pPr>
            <a:endParaRPr lang="es-ES" sz="400">
              <a:solidFill>
                <a:schemeClr val="tx2"/>
              </a:solidFill>
              <a:latin typeface="微软雅黑" panose="020B0503020204020204" pitchFamily="34" charset="-122"/>
              <a:ea typeface="微软雅黑" panose="020B0503020204020204" pitchFamily="34" charset="-122"/>
              <a:cs typeface="Helvetica" charset="0"/>
              <a:sym typeface="微软雅黑" panose="020B0503020204020204" pitchFamily="34" charset="-122"/>
            </a:endParaRPr>
          </a:p>
        </p:txBody>
      </p:sp>
      <p:grpSp>
        <p:nvGrpSpPr>
          <p:cNvPr id="3" name="淘宝网Chenying0907出品 2"/>
          <p:cNvGrpSpPr/>
          <p:nvPr/>
        </p:nvGrpSpPr>
        <p:grpSpPr>
          <a:xfrm>
            <a:off x="4755724" y="1852527"/>
            <a:ext cx="676628" cy="2811353"/>
            <a:chOff x="2763852" y="4325937"/>
            <a:chExt cx="1339850" cy="5602554"/>
          </a:xfrm>
        </p:grpSpPr>
        <p:sp>
          <p:nvSpPr>
            <p:cNvPr id="4" name="AutoShape 5"/>
            <p:cNvSpPr>
              <a:spLocks/>
            </p:cNvSpPr>
            <p:nvPr/>
          </p:nvSpPr>
          <p:spPr bwMode="auto">
            <a:xfrm>
              <a:off x="2797175" y="4325937"/>
              <a:ext cx="950913" cy="6889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1200" b="1">
                  <a:solidFill>
                    <a:schemeClr val="tx2"/>
                  </a:solidFill>
                  <a:latin typeface="微软雅黑" panose="020B0503020204020204" pitchFamily="34" charset="-122"/>
                  <a:ea typeface="微软雅黑" panose="020B0503020204020204" pitchFamily="34" charset="-122"/>
                  <a:cs typeface="Lato" charset="0"/>
                  <a:sym typeface="微软雅黑" panose="020B0503020204020204" pitchFamily="34" charset="-122"/>
                </a:rPr>
                <a:t>45%</a:t>
              </a:r>
              <a:endParaRPr lang="es-ES">
                <a:solidFill>
                  <a:schemeClr val="tx2"/>
                </a:solidFill>
                <a:latin typeface="微软雅黑" pitchFamily="34" charset="-122"/>
                <a:ea typeface="微软雅黑" pitchFamily="34" charset="-122"/>
                <a:cs typeface="Gill Sans" charset="0"/>
                <a:sym typeface="微软雅黑" panose="020B0503020204020204" pitchFamily="34" charset="-122"/>
              </a:endParaRPr>
            </a:p>
          </p:txBody>
        </p:sp>
        <p:sp>
          <p:nvSpPr>
            <p:cNvPr id="5" name="AutoShape 10"/>
            <p:cNvSpPr>
              <a:spLocks/>
            </p:cNvSpPr>
            <p:nvPr/>
          </p:nvSpPr>
          <p:spPr bwMode="auto">
            <a:xfrm>
              <a:off x="2763852" y="9437953"/>
              <a:ext cx="1339850" cy="4905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r>
                <a:rPr lang="zh-CN" altLang="en-US" b="1" dirty="0">
                  <a:latin typeface="微软雅黑" pitchFamily="34" charset="-122"/>
                  <a:ea typeface="微软雅黑" pitchFamily="34" charset="-122"/>
                  <a:sym typeface="微软雅黑" panose="020B0503020204020204" pitchFamily="34" charset="-122"/>
                </a:rPr>
                <a:t>标题文字</a:t>
              </a:r>
              <a:endParaRPr lang="id-ID" altLang="zh-CN" b="1" dirty="0">
                <a:latin typeface="微软雅黑" pitchFamily="34" charset="-122"/>
                <a:ea typeface="微软雅黑" pitchFamily="34" charset="-122"/>
                <a:sym typeface="微软雅黑" panose="020B0503020204020204" pitchFamily="34" charset="-122"/>
              </a:endParaRPr>
            </a:p>
          </p:txBody>
        </p:sp>
        <p:sp>
          <p:nvSpPr>
            <p:cNvPr id="6" name="AutoShape 16"/>
            <p:cNvSpPr>
              <a:spLocks/>
            </p:cNvSpPr>
            <p:nvPr/>
          </p:nvSpPr>
          <p:spPr bwMode="auto">
            <a:xfrm>
              <a:off x="2857500" y="5222875"/>
              <a:ext cx="823913" cy="3738562"/>
            </a:xfrm>
            <a:prstGeom prst="roundRect">
              <a:avLst>
                <a:gd name="adj" fmla="val 50000"/>
              </a:avLst>
            </a:pr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s-E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7" name="淘宝网Chenying0907出品 6"/>
          <p:cNvGrpSpPr/>
          <p:nvPr/>
        </p:nvGrpSpPr>
        <p:grpSpPr>
          <a:xfrm>
            <a:off x="2171700" y="1052736"/>
            <a:ext cx="676628" cy="3610300"/>
            <a:chOff x="4278702" y="2732087"/>
            <a:chExt cx="1339850" cy="7194722"/>
          </a:xfrm>
        </p:grpSpPr>
        <p:sp>
          <p:nvSpPr>
            <p:cNvPr id="8" name="AutoShape 4"/>
            <p:cNvSpPr>
              <a:spLocks/>
            </p:cNvSpPr>
            <p:nvPr/>
          </p:nvSpPr>
          <p:spPr bwMode="auto">
            <a:xfrm>
              <a:off x="4373563" y="2732087"/>
              <a:ext cx="952500" cy="6889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1200" b="1">
                  <a:solidFill>
                    <a:schemeClr val="tx2"/>
                  </a:solidFill>
                  <a:latin typeface="微软雅黑" panose="020B0503020204020204" pitchFamily="34" charset="-122"/>
                  <a:ea typeface="微软雅黑" panose="020B0503020204020204" pitchFamily="34" charset="-122"/>
                  <a:cs typeface="Lato" charset="0"/>
                  <a:sym typeface="微软雅黑" panose="020B0503020204020204" pitchFamily="34" charset="-122"/>
                </a:rPr>
                <a:t>80%</a:t>
              </a:r>
              <a:endParaRPr lang="es-ES">
                <a:solidFill>
                  <a:schemeClr val="tx2"/>
                </a:solidFill>
                <a:latin typeface="微软雅黑" pitchFamily="34" charset="-122"/>
                <a:ea typeface="微软雅黑" pitchFamily="34" charset="-122"/>
                <a:cs typeface="Gill Sans" charset="0"/>
                <a:sym typeface="微软雅黑" panose="020B0503020204020204" pitchFamily="34" charset="-122"/>
              </a:endParaRPr>
            </a:p>
          </p:txBody>
        </p:sp>
        <p:sp>
          <p:nvSpPr>
            <p:cNvPr id="9" name="AutoShape 9"/>
            <p:cNvSpPr>
              <a:spLocks/>
            </p:cNvSpPr>
            <p:nvPr/>
          </p:nvSpPr>
          <p:spPr bwMode="auto">
            <a:xfrm>
              <a:off x="4278702" y="9436271"/>
              <a:ext cx="1339850" cy="4905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r>
                <a:rPr lang="zh-CN" altLang="en-US" b="1" dirty="0">
                  <a:latin typeface="微软雅黑" pitchFamily="34" charset="-122"/>
                  <a:ea typeface="微软雅黑" pitchFamily="34" charset="-122"/>
                  <a:sym typeface="微软雅黑" panose="020B0503020204020204" pitchFamily="34" charset="-122"/>
                </a:rPr>
                <a:t>标题文字</a:t>
              </a:r>
              <a:endParaRPr lang="id-ID" altLang="zh-CN" b="1" dirty="0">
                <a:latin typeface="微软雅黑" pitchFamily="34" charset="-122"/>
                <a:ea typeface="微软雅黑" pitchFamily="34" charset="-122"/>
                <a:sym typeface="微软雅黑" panose="020B0503020204020204" pitchFamily="34" charset="-122"/>
              </a:endParaRPr>
            </a:p>
          </p:txBody>
        </p:sp>
        <p:sp>
          <p:nvSpPr>
            <p:cNvPr id="10" name="AutoShape 17"/>
            <p:cNvSpPr>
              <a:spLocks/>
            </p:cNvSpPr>
            <p:nvPr/>
          </p:nvSpPr>
          <p:spPr bwMode="auto">
            <a:xfrm>
              <a:off x="4435475" y="3411537"/>
              <a:ext cx="823913" cy="5549900"/>
            </a:xfrm>
            <a:prstGeom prst="roundRect">
              <a:avLst>
                <a:gd name="adj" fmla="val 50000"/>
              </a:avLst>
            </a:prstGeom>
            <a:gradFill>
              <a:gsLst>
                <a:gs pos="0">
                  <a:schemeClr val="accent2">
                    <a:alpha val="50000"/>
                  </a:schemeClr>
                </a:gs>
                <a:gs pos="100000">
                  <a:schemeClr val="accent1">
                    <a:alpha val="71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s-E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1" name="淘宝网Chenying0907出品 10"/>
          <p:cNvGrpSpPr/>
          <p:nvPr/>
        </p:nvGrpSpPr>
        <p:grpSpPr>
          <a:xfrm>
            <a:off x="3863613" y="2342440"/>
            <a:ext cx="676628" cy="2322284"/>
            <a:chOff x="5819310" y="5302250"/>
            <a:chExt cx="1339850" cy="4627923"/>
          </a:xfrm>
        </p:grpSpPr>
        <p:sp>
          <p:nvSpPr>
            <p:cNvPr id="12" name="AutoShape 6"/>
            <p:cNvSpPr>
              <a:spLocks/>
            </p:cNvSpPr>
            <p:nvPr/>
          </p:nvSpPr>
          <p:spPr bwMode="auto">
            <a:xfrm>
              <a:off x="5951538" y="5302250"/>
              <a:ext cx="952500" cy="6889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1200" b="1">
                  <a:solidFill>
                    <a:schemeClr val="tx2"/>
                  </a:solidFill>
                  <a:latin typeface="微软雅黑" panose="020B0503020204020204" pitchFamily="34" charset="-122"/>
                  <a:ea typeface="微软雅黑" panose="020B0503020204020204" pitchFamily="34" charset="-122"/>
                  <a:cs typeface="Lato" charset="0"/>
                  <a:sym typeface="微软雅黑" panose="020B0503020204020204" pitchFamily="34" charset="-122"/>
                </a:rPr>
                <a:t>25%</a:t>
              </a:r>
              <a:endParaRPr lang="es-ES">
                <a:solidFill>
                  <a:schemeClr val="tx2"/>
                </a:solidFill>
                <a:latin typeface="微软雅黑" pitchFamily="34" charset="-122"/>
                <a:ea typeface="微软雅黑" pitchFamily="34" charset="-122"/>
                <a:cs typeface="Gill Sans" charset="0"/>
                <a:sym typeface="微软雅黑" panose="020B0503020204020204" pitchFamily="34" charset="-122"/>
              </a:endParaRPr>
            </a:p>
          </p:txBody>
        </p:sp>
        <p:sp>
          <p:nvSpPr>
            <p:cNvPr id="13" name="AutoShape 11"/>
            <p:cNvSpPr>
              <a:spLocks/>
            </p:cNvSpPr>
            <p:nvPr/>
          </p:nvSpPr>
          <p:spPr bwMode="auto">
            <a:xfrm>
              <a:off x="5819310" y="9439635"/>
              <a:ext cx="1339850" cy="4905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r>
                <a:rPr lang="zh-CN" altLang="en-US" b="1" dirty="0">
                  <a:latin typeface="微软雅黑" pitchFamily="34" charset="-122"/>
                  <a:ea typeface="微软雅黑" pitchFamily="34" charset="-122"/>
                  <a:sym typeface="微软雅黑" panose="020B0503020204020204" pitchFamily="34" charset="-122"/>
                </a:rPr>
                <a:t>标题文字</a:t>
              </a:r>
              <a:endParaRPr lang="id-ID" altLang="zh-CN" b="1" dirty="0">
                <a:latin typeface="微软雅黑" pitchFamily="34" charset="-122"/>
                <a:ea typeface="微软雅黑" pitchFamily="34" charset="-122"/>
                <a:sym typeface="微软雅黑" panose="020B0503020204020204" pitchFamily="34" charset="-122"/>
              </a:endParaRPr>
            </a:p>
          </p:txBody>
        </p:sp>
        <p:sp>
          <p:nvSpPr>
            <p:cNvPr id="14" name="AutoShape 18"/>
            <p:cNvSpPr>
              <a:spLocks/>
            </p:cNvSpPr>
            <p:nvPr/>
          </p:nvSpPr>
          <p:spPr bwMode="auto">
            <a:xfrm>
              <a:off x="6013450" y="6197600"/>
              <a:ext cx="823913" cy="2763837"/>
            </a:xfrm>
            <a:prstGeom prst="roundRect">
              <a:avLst>
                <a:gd name="adj" fmla="val 50000"/>
              </a:avLst>
            </a:prstGeom>
            <a:gradFill>
              <a:gsLst>
                <a:gs pos="0">
                  <a:schemeClr val="accent2">
                    <a:alpha val="50000"/>
                  </a:schemeClr>
                </a:gs>
                <a:gs pos="100000">
                  <a:schemeClr val="accent1">
                    <a:alpha val="71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s-E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5" name="淘宝网Chenying0907出品 14"/>
          <p:cNvGrpSpPr/>
          <p:nvPr/>
        </p:nvGrpSpPr>
        <p:grpSpPr>
          <a:xfrm>
            <a:off x="2995874" y="1424751"/>
            <a:ext cx="676628" cy="3239129"/>
            <a:chOff x="7364104" y="3473450"/>
            <a:chExt cx="1339850" cy="6455041"/>
          </a:xfrm>
        </p:grpSpPr>
        <p:sp>
          <p:nvSpPr>
            <p:cNvPr id="16" name="AutoShape 7"/>
            <p:cNvSpPr>
              <a:spLocks/>
            </p:cNvSpPr>
            <p:nvPr/>
          </p:nvSpPr>
          <p:spPr bwMode="auto">
            <a:xfrm>
              <a:off x="7648575" y="3473450"/>
              <a:ext cx="952500" cy="690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1200" b="1">
                  <a:solidFill>
                    <a:schemeClr val="tx2"/>
                  </a:solidFill>
                  <a:latin typeface="微软雅黑" panose="020B0503020204020204" pitchFamily="34" charset="-122"/>
                  <a:ea typeface="微软雅黑" panose="020B0503020204020204" pitchFamily="34" charset="-122"/>
                  <a:cs typeface="Lato" charset="0"/>
                  <a:sym typeface="微软雅黑" panose="020B0503020204020204" pitchFamily="34" charset="-122"/>
                </a:rPr>
                <a:t>70%</a:t>
              </a:r>
              <a:endParaRPr lang="es-ES">
                <a:solidFill>
                  <a:schemeClr val="tx2"/>
                </a:solidFill>
                <a:latin typeface="微软雅黑" pitchFamily="34" charset="-122"/>
                <a:ea typeface="微软雅黑" pitchFamily="34" charset="-122"/>
                <a:cs typeface="Gill Sans" charset="0"/>
                <a:sym typeface="微软雅黑" panose="020B0503020204020204" pitchFamily="34" charset="-122"/>
              </a:endParaRPr>
            </a:p>
          </p:txBody>
        </p:sp>
        <p:sp>
          <p:nvSpPr>
            <p:cNvPr id="17" name="AutoShape 12"/>
            <p:cNvSpPr>
              <a:spLocks/>
            </p:cNvSpPr>
            <p:nvPr/>
          </p:nvSpPr>
          <p:spPr bwMode="auto">
            <a:xfrm>
              <a:off x="7364104" y="9437953"/>
              <a:ext cx="1339850" cy="4905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r>
                <a:rPr lang="zh-CN" altLang="en-US" b="1" dirty="0">
                  <a:latin typeface="微软雅黑" pitchFamily="34" charset="-122"/>
                  <a:ea typeface="微软雅黑" pitchFamily="34" charset="-122"/>
                  <a:sym typeface="微软雅黑" panose="020B0503020204020204" pitchFamily="34" charset="-122"/>
                </a:rPr>
                <a:t>标题文字</a:t>
              </a:r>
              <a:endParaRPr lang="id-ID" altLang="zh-CN" b="1" dirty="0">
                <a:latin typeface="微软雅黑" pitchFamily="34" charset="-122"/>
                <a:ea typeface="微软雅黑" pitchFamily="34" charset="-122"/>
                <a:sym typeface="微软雅黑" panose="020B0503020204020204" pitchFamily="34" charset="-122"/>
              </a:endParaRPr>
            </a:p>
          </p:txBody>
        </p:sp>
        <p:sp>
          <p:nvSpPr>
            <p:cNvPr id="18" name="AutoShape 19"/>
            <p:cNvSpPr>
              <a:spLocks/>
            </p:cNvSpPr>
            <p:nvPr/>
          </p:nvSpPr>
          <p:spPr bwMode="auto">
            <a:xfrm>
              <a:off x="7591425" y="4316412"/>
              <a:ext cx="823913" cy="4645025"/>
            </a:xfrm>
            <a:prstGeom prst="roundRect">
              <a:avLst>
                <a:gd name="adj" fmla="val 50000"/>
              </a:avLst>
            </a:pr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s-E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9" name="淘宝网Chenying0907出品 18"/>
          <p:cNvGrpSpPr/>
          <p:nvPr/>
        </p:nvGrpSpPr>
        <p:grpSpPr>
          <a:xfrm>
            <a:off x="1238583" y="1916255"/>
            <a:ext cx="830922" cy="2993020"/>
            <a:chOff x="8856330" y="4452937"/>
            <a:chExt cx="1645380" cy="5964585"/>
          </a:xfrm>
        </p:grpSpPr>
        <p:sp>
          <p:nvSpPr>
            <p:cNvPr id="20" name="AutoShape 8"/>
            <p:cNvSpPr>
              <a:spLocks/>
            </p:cNvSpPr>
            <p:nvPr/>
          </p:nvSpPr>
          <p:spPr bwMode="auto">
            <a:xfrm>
              <a:off x="9105900" y="4452937"/>
              <a:ext cx="952500" cy="6889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1200" b="1">
                  <a:solidFill>
                    <a:schemeClr val="tx2"/>
                  </a:solidFill>
                  <a:latin typeface="微软雅黑" panose="020B0503020204020204" pitchFamily="34" charset="-122"/>
                  <a:ea typeface="微软雅黑" panose="020B0503020204020204" pitchFamily="34" charset="-122"/>
                  <a:cs typeface="Lato" charset="0"/>
                  <a:sym typeface="微软雅黑" panose="020B0503020204020204" pitchFamily="34" charset="-122"/>
                </a:rPr>
                <a:t>35%</a:t>
              </a:r>
              <a:endParaRPr lang="es-ES">
                <a:solidFill>
                  <a:schemeClr val="tx2"/>
                </a:solidFill>
                <a:latin typeface="微软雅黑" pitchFamily="34" charset="-122"/>
                <a:ea typeface="微软雅黑" pitchFamily="34" charset="-122"/>
                <a:cs typeface="Gill Sans" charset="0"/>
                <a:sym typeface="微软雅黑" panose="020B0503020204020204" pitchFamily="34" charset="-122"/>
              </a:endParaRPr>
            </a:p>
          </p:txBody>
        </p:sp>
        <p:sp>
          <p:nvSpPr>
            <p:cNvPr id="21" name="AutoShape 13"/>
            <p:cNvSpPr>
              <a:spLocks/>
            </p:cNvSpPr>
            <p:nvPr/>
          </p:nvSpPr>
          <p:spPr bwMode="auto">
            <a:xfrm>
              <a:off x="8856330" y="8945563"/>
              <a:ext cx="1645380" cy="14719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extLst/>
          </p:spPr>
          <p:txBody>
            <a:bodyPr wrap="none" lIns="182843" tIns="91422" rIns="182843" bIns="91422" rtlCol="0">
              <a:spAutoFit/>
            </a:bodyPr>
            <a:lstStyle/>
            <a:p>
              <a:pPr algn="ctr"/>
              <a:r>
                <a:rPr lang="zh-CN" altLang="en-US" b="1" dirty="0" smtClean="0">
                  <a:latin typeface="微软雅黑" pitchFamily="34" charset="-122"/>
                  <a:ea typeface="微软雅黑" pitchFamily="34" charset="-122"/>
                  <a:sym typeface="微软雅黑" panose="020B0503020204020204" pitchFamily="34" charset="-122"/>
                </a:rPr>
                <a:t>标题</a:t>
              </a:r>
              <a:endParaRPr lang="en-US" altLang="zh-CN" b="1" dirty="0" smtClean="0">
                <a:latin typeface="微软雅黑" pitchFamily="34" charset="-122"/>
                <a:ea typeface="微软雅黑" pitchFamily="34" charset="-122"/>
                <a:sym typeface="微软雅黑" panose="020B0503020204020204" pitchFamily="34" charset="-122"/>
              </a:endParaRPr>
            </a:p>
            <a:p>
              <a:pPr algn="ctr"/>
              <a:r>
                <a:rPr lang="zh-CN" altLang="en-US" b="1" dirty="0" smtClean="0">
                  <a:latin typeface="微软雅黑" pitchFamily="34" charset="-122"/>
                  <a:ea typeface="微软雅黑" pitchFamily="34" charset="-122"/>
                  <a:sym typeface="微软雅黑" panose="020B0503020204020204" pitchFamily="34" charset="-122"/>
                </a:rPr>
                <a:t>文字</a:t>
              </a:r>
              <a:endParaRPr lang="id-ID" altLang="zh-CN" b="1" dirty="0">
                <a:latin typeface="微软雅黑" pitchFamily="34" charset="-122"/>
                <a:ea typeface="微软雅黑" pitchFamily="34" charset="-122"/>
                <a:sym typeface="微软雅黑" panose="020B0503020204020204" pitchFamily="34" charset="-122"/>
              </a:endParaRPr>
            </a:p>
          </p:txBody>
        </p:sp>
        <p:sp>
          <p:nvSpPr>
            <p:cNvPr id="22" name="AutoShape 20"/>
            <p:cNvSpPr>
              <a:spLocks/>
            </p:cNvSpPr>
            <p:nvPr/>
          </p:nvSpPr>
          <p:spPr bwMode="auto">
            <a:xfrm>
              <a:off x="9170988" y="5222875"/>
              <a:ext cx="822325" cy="3738562"/>
            </a:xfrm>
            <a:prstGeom prst="roundRect">
              <a:avLst>
                <a:gd name="adj" fmla="val 50000"/>
              </a:avLst>
            </a:pr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s-E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3" name="淘宝网Chenying0907出品 22"/>
          <p:cNvGrpSpPr/>
          <p:nvPr/>
        </p:nvGrpSpPr>
        <p:grpSpPr>
          <a:xfrm>
            <a:off x="6405955" y="1425546"/>
            <a:ext cx="675826" cy="3278165"/>
            <a:chOff x="10475089" y="3467100"/>
            <a:chExt cx="1338262" cy="6532830"/>
          </a:xfrm>
        </p:grpSpPr>
        <p:sp>
          <p:nvSpPr>
            <p:cNvPr id="24" name="AutoShape 14"/>
            <p:cNvSpPr>
              <a:spLocks/>
            </p:cNvSpPr>
            <p:nvPr/>
          </p:nvSpPr>
          <p:spPr bwMode="auto">
            <a:xfrm>
              <a:off x="10601325" y="3467100"/>
              <a:ext cx="952500" cy="6889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1200" b="1">
                  <a:solidFill>
                    <a:schemeClr val="tx2"/>
                  </a:solidFill>
                  <a:latin typeface="微软雅黑" panose="020B0503020204020204" pitchFamily="34" charset="-122"/>
                  <a:ea typeface="微软雅黑" panose="020B0503020204020204" pitchFamily="34" charset="-122"/>
                  <a:cs typeface="Lato" charset="0"/>
                  <a:sym typeface="微软雅黑" panose="020B0503020204020204" pitchFamily="34" charset="-122"/>
                </a:rPr>
                <a:t>70%</a:t>
              </a:r>
              <a:endParaRPr lang="es-ES">
                <a:solidFill>
                  <a:schemeClr val="tx2"/>
                </a:solidFill>
                <a:latin typeface="微软雅黑" pitchFamily="34" charset="-122"/>
                <a:ea typeface="微软雅黑" pitchFamily="34" charset="-122"/>
                <a:cs typeface="Gill Sans" charset="0"/>
                <a:sym typeface="微软雅黑" panose="020B0503020204020204" pitchFamily="34" charset="-122"/>
              </a:endParaRPr>
            </a:p>
          </p:txBody>
        </p:sp>
        <p:sp>
          <p:nvSpPr>
            <p:cNvPr id="25" name="AutoShape 15"/>
            <p:cNvSpPr>
              <a:spLocks/>
            </p:cNvSpPr>
            <p:nvPr/>
          </p:nvSpPr>
          <p:spPr bwMode="auto">
            <a:xfrm>
              <a:off x="10475089" y="9509393"/>
              <a:ext cx="1338262" cy="4905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r>
                <a:rPr lang="zh-CN" altLang="en-US" b="1" dirty="0">
                  <a:latin typeface="微软雅黑" pitchFamily="34" charset="-122"/>
                  <a:ea typeface="微软雅黑" pitchFamily="34" charset="-122"/>
                  <a:sym typeface="微软雅黑" panose="020B0503020204020204" pitchFamily="34" charset="-122"/>
                </a:rPr>
                <a:t>标题文字</a:t>
              </a:r>
              <a:endParaRPr lang="id-ID" altLang="zh-CN" b="1" dirty="0">
                <a:latin typeface="微软雅黑" pitchFamily="34" charset="-122"/>
                <a:ea typeface="微软雅黑" pitchFamily="34" charset="-122"/>
                <a:sym typeface="微软雅黑" panose="020B0503020204020204" pitchFamily="34" charset="-122"/>
              </a:endParaRPr>
            </a:p>
          </p:txBody>
        </p:sp>
        <p:sp>
          <p:nvSpPr>
            <p:cNvPr id="26" name="AutoShape 21"/>
            <p:cNvSpPr>
              <a:spLocks/>
            </p:cNvSpPr>
            <p:nvPr/>
          </p:nvSpPr>
          <p:spPr bwMode="auto">
            <a:xfrm>
              <a:off x="10669588" y="4292600"/>
              <a:ext cx="822325" cy="4645025"/>
            </a:xfrm>
            <a:prstGeom prst="roundRect">
              <a:avLst>
                <a:gd name="adj" fmla="val 50000"/>
              </a:avLst>
            </a:pr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s-E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7" name="淘宝网Chenying0907出品 26"/>
          <p:cNvGrpSpPr/>
          <p:nvPr/>
        </p:nvGrpSpPr>
        <p:grpSpPr>
          <a:xfrm>
            <a:off x="5545511" y="1920236"/>
            <a:ext cx="675826" cy="2769802"/>
            <a:chOff x="12189899" y="4452937"/>
            <a:chExt cx="1338262" cy="5519745"/>
          </a:xfrm>
        </p:grpSpPr>
        <p:sp>
          <p:nvSpPr>
            <p:cNvPr id="28" name="AutoShape 22"/>
            <p:cNvSpPr>
              <a:spLocks/>
            </p:cNvSpPr>
            <p:nvPr/>
          </p:nvSpPr>
          <p:spPr bwMode="auto">
            <a:xfrm>
              <a:off x="12398375" y="5222875"/>
              <a:ext cx="822325" cy="3738562"/>
            </a:xfrm>
            <a:prstGeom prst="roundRect">
              <a:avLst>
                <a:gd name="adj" fmla="val 50000"/>
              </a:avLst>
            </a:prstGeom>
            <a:gradFill>
              <a:gsLst>
                <a:gs pos="0">
                  <a:schemeClr val="accent2">
                    <a:alpha val="50000"/>
                  </a:schemeClr>
                </a:gs>
                <a:gs pos="100000">
                  <a:schemeClr val="accent1">
                    <a:alpha val="71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s-E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AutoShape 23"/>
            <p:cNvSpPr>
              <a:spLocks/>
            </p:cNvSpPr>
            <p:nvPr/>
          </p:nvSpPr>
          <p:spPr bwMode="auto">
            <a:xfrm>
              <a:off x="12331700" y="4452937"/>
              <a:ext cx="952500" cy="6889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1200" b="1">
                  <a:solidFill>
                    <a:schemeClr val="tx2"/>
                  </a:solidFill>
                  <a:latin typeface="微软雅黑" panose="020B0503020204020204" pitchFamily="34" charset="-122"/>
                  <a:ea typeface="微软雅黑" panose="020B0503020204020204" pitchFamily="34" charset="-122"/>
                  <a:cs typeface="Lato" charset="0"/>
                  <a:sym typeface="微软雅黑" panose="020B0503020204020204" pitchFamily="34" charset="-122"/>
                </a:rPr>
                <a:t>35%</a:t>
              </a:r>
              <a:endParaRPr lang="es-ES">
                <a:solidFill>
                  <a:schemeClr val="tx2"/>
                </a:solidFill>
                <a:latin typeface="微软雅黑" pitchFamily="34" charset="-122"/>
                <a:ea typeface="微软雅黑" pitchFamily="34" charset="-122"/>
                <a:cs typeface="Gill Sans" charset="0"/>
                <a:sym typeface="微软雅黑" panose="020B0503020204020204" pitchFamily="34" charset="-122"/>
              </a:endParaRPr>
            </a:p>
          </p:txBody>
        </p:sp>
        <p:sp>
          <p:nvSpPr>
            <p:cNvPr id="30" name="AutoShape 24"/>
            <p:cNvSpPr>
              <a:spLocks/>
            </p:cNvSpPr>
            <p:nvPr/>
          </p:nvSpPr>
          <p:spPr bwMode="auto">
            <a:xfrm>
              <a:off x="12189899" y="9482145"/>
              <a:ext cx="1338262" cy="4905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r>
                <a:rPr lang="zh-CN" altLang="en-US" b="1" dirty="0">
                  <a:latin typeface="微软雅黑" pitchFamily="34" charset="-122"/>
                  <a:ea typeface="微软雅黑" pitchFamily="34" charset="-122"/>
                  <a:sym typeface="微软雅黑" panose="020B0503020204020204" pitchFamily="34" charset="-122"/>
                </a:rPr>
                <a:t>标题文字</a:t>
              </a:r>
              <a:endParaRPr lang="id-ID" altLang="zh-CN" b="1" dirty="0">
                <a:latin typeface="微软雅黑" pitchFamily="34" charset="-122"/>
                <a:ea typeface="微软雅黑" pitchFamily="34" charset="-122"/>
                <a:sym typeface="微软雅黑" panose="020B0503020204020204" pitchFamily="34" charset="-122"/>
              </a:endParaRPr>
            </a:p>
          </p:txBody>
        </p:sp>
      </p:grpSp>
      <p:grpSp>
        <p:nvGrpSpPr>
          <p:cNvPr id="31" name="淘宝网Chenying0907出品 30"/>
          <p:cNvGrpSpPr/>
          <p:nvPr/>
        </p:nvGrpSpPr>
        <p:grpSpPr>
          <a:xfrm>
            <a:off x="8244150" y="1513266"/>
            <a:ext cx="3108434" cy="2364318"/>
            <a:chOff x="15084425" y="3106918"/>
            <a:chExt cx="8287722" cy="4288643"/>
          </a:xfrm>
        </p:grpSpPr>
        <p:sp>
          <p:nvSpPr>
            <p:cNvPr id="32" name="AutoShape 25"/>
            <p:cNvSpPr>
              <a:spLocks/>
            </p:cNvSpPr>
            <p:nvPr/>
          </p:nvSpPr>
          <p:spPr bwMode="auto">
            <a:xfrm>
              <a:off x="15084425" y="4179887"/>
              <a:ext cx="8287722" cy="321567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extLst/>
          </p:spPr>
          <p:txBody>
            <a:bodyPr wrap="square" rtlCol="0">
              <a:spAutoFit/>
            </a:bodyPr>
            <a:lstStyle/>
            <a:p>
              <a:pP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输入您的内容输入您的内容输入您的内容输入您的内容输入您的内容输入您的内容输入您的内</a:t>
              </a:r>
              <a:endParaRPr lang="es-ES" sz="1400" dirty="0">
                <a:solidFill>
                  <a:schemeClr val="tx2"/>
                </a:solidFill>
                <a:latin typeface="微软雅黑" pitchFamily="34" charset="-122"/>
                <a:ea typeface="微软雅黑" pitchFamily="34" charset="-122"/>
                <a:cs typeface="Lato Light"/>
                <a:sym typeface="微软雅黑" panose="020B0503020204020204" pitchFamily="34" charset="-122"/>
              </a:endParaRPr>
            </a:p>
            <a:p>
              <a:pP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输入您的内容输入您的内容输入您的内容输入您的内容输入您的内容输入您的内容输入您的</a:t>
              </a:r>
              <a:endParaRPr lang="es-ES" sz="14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sp>
          <p:nvSpPr>
            <p:cNvPr id="33" name="AutoShape 26"/>
            <p:cNvSpPr>
              <a:spLocks/>
            </p:cNvSpPr>
            <p:nvPr/>
          </p:nvSpPr>
          <p:spPr bwMode="auto">
            <a:xfrm>
              <a:off x="15264111" y="3106918"/>
              <a:ext cx="7446545" cy="23902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1021227">
                <a:defRPr/>
              </a:pPr>
              <a:r>
                <a:rPr lang="zh-CN" altLang="en-US" sz="2800" b="1" dirty="0">
                  <a:latin typeface="微软雅黑" pitchFamily="34" charset="-122"/>
                  <a:ea typeface="微软雅黑" pitchFamily="34" charset="-122"/>
                  <a:sym typeface="微软雅黑" panose="020B0503020204020204" pitchFamily="34" charset="-122"/>
                </a:rPr>
                <a:t>输入您的副标题</a:t>
              </a:r>
              <a:endParaRPr lang="en-US" altLang="zh-CN" sz="2800" b="1" dirty="0">
                <a:latin typeface="微软雅黑" pitchFamily="34" charset="-122"/>
                <a:ea typeface="微软雅黑" pitchFamily="34" charset="-122"/>
                <a:sym typeface="微软雅黑" panose="020B0503020204020204" pitchFamily="34" charset="-122"/>
              </a:endParaRPr>
            </a:p>
          </p:txBody>
        </p:sp>
      </p:grpSp>
      <p:grpSp>
        <p:nvGrpSpPr>
          <p:cNvPr id="34" name="淘宝网Chenying0907出品 33"/>
          <p:cNvGrpSpPr/>
          <p:nvPr/>
        </p:nvGrpSpPr>
        <p:grpSpPr>
          <a:xfrm>
            <a:off x="1163345" y="4981910"/>
            <a:ext cx="10189239" cy="1165110"/>
            <a:chOff x="696251" y="10989817"/>
            <a:chExt cx="25508751" cy="988488"/>
          </a:xfrm>
        </p:grpSpPr>
        <p:sp>
          <p:nvSpPr>
            <p:cNvPr id="35" name="AutoShape 27"/>
            <p:cNvSpPr>
              <a:spLocks/>
            </p:cNvSpPr>
            <p:nvPr/>
          </p:nvSpPr>
          <p:spPr bwMode="auto">
            <a:xfrm>
              <a:off x="696251" y="11187112"/>
              <a:ext cx="25508751" cy="7911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extLst/>
          </p:spPr>
          <p:txBody>
            <a:bodyPr wrap="square" rtlCol="0">
              <a:spAutoFit/>
            </a:bodyPr>
            <a:lstStyle/>
            <a:p>
              <a:pP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简短文字介绍内容，内容务必精简。输入您的简短文字介绍内容，内容务必精简。输入您的简短文字介绍内容，内容务必精简。输入您的简短文字介绍内容，内容务必精简。输入您的简短文字介绍内容，内容务必精简。输入您的简短文字介绍内容，内容务必精简</a:t>
              </a:r>
              <a:r>
                <a:rPr lang="zh-CN" altLang="en-US" sz="1400" dirty="0" smtClean="0">
                  <a:solidFill>
                    <a:schemeClr val="tx2"/>
                  </a:solidFill>
                  <a:latin typeface="微软雅黑" pitchFamily="34" charset="-122"/>
                  <a:ea typeface="微软雅黑" pitchFamily="34" charset="-122"/>
                  <a:cs typeface="Lato Light"/>
                  <a:sym typeface="微软雅黑" panose="020B0503020204020204" pitchFamily="34" charset="-122"/>
                </a:rPr>
                <a:t>。</a:t>
              </a:r>
              <a:endParaRPr lang="en-US" altLang="zh-CN" sz="14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sp>
          <p:nvSpPr>
            <p:cNvPr id="36" name="AutoShape 28"/>
            <p:cNvSpPr>
              <a:spLocks/>
            </p:cNvSpPr>
            <p:nvPr/>
          </p:nvSpPr>
          <p:spPr bwMode="auto">
            <a:xfrm>
              <a:off x="10078014" y="10989817"/>
              <a:ext cx="5626100" cy="355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242317">
                <a:spcBef>
                  <a:spcPts val="636"/>
                </a:spcBef>
                <a:defRPr/>
              </a:pPr>
              <a:r>
                <a:rPr lang="es-ES" sz="1200" b="1" dirty="0">
                  <a:solidFill>
                    <a:schemeClr val="tx2"/>
                  </a:solidFill>
                  <a:latin typeface="微软雅黑" panose="020B0503020204020204" pitchFamily="34" charset="-122"/>
                  <a:ea typeface="微软雅黑" panose="020B0503020204020204" pitchFamily="34" charset="-122"/>
                  <a:cs typeface="Lato" charset="0"/>
                  <a:sym typeface="微软雅黑" panose="020B0503020204020204" pitchFamily="34" charset="-122"/>
                </a:rPr>
                <a:t>Subtitle in this area</a:t>
              </a:r>
              <a:endParaRPr lang="es-ES" sz="1200" dirty="0">
                <a:solidFill>
                  <a:schemeClr val="tx2"/>
                </a:solidFill>
                <a:latin typeface="微软雅黑" pitchFamily="34" charset="-122"/>
                <a:ea typeface="微软雅黑" pitchFamily="34" charset="-122"/>
                <a:cs typeface="Gill Sans" charset="0"/>
                <a:sym typeface="微软雅黑" panose="020B0503020204020204" pitchFamily="34" charset="-122"/>
              </a:endParaRPr>
            </a:p>
          </p:txBody>
        </p:sp>
      </p:grpSp>
      <p:sp>
        <p:nvSpPr>
          <p:cNvPr id="51" name="Shape 1435"/>
          <p:cNvSpPr txBox="1">
            <a:spLocks/>
          </p:cNvSpPr>
          <p:nvPr/>
        </p:nvSpPr>
        <p:spPr>
          <a:xfrm>
            <a:off x="9997133" y="6587724"/>
            <a:ext cx="292945" cy="284960"/>
          </a:xfrm>
          <a:prstGeom prst="rect">
            <a:avLst/>
          </a:prstGeom>
          <a:extLst>
            <a:ext uri="{C572A759-6A51-4108-AA02-DFA0A04FC94B}">
              <ma14:wrappingTextBoxFlag xmlns:ma14="http://schemas.microsoft.com/office/mac/drawingml/2011/main" xmlns="" val="1"/>
            </a:ext>
          </a:extLst>
        </p:spPr>
        <p:txBody>
          <a:bodyPr lIns="34209" tIns="17104" rIns="34209" bIns="17104"/>
          <a:lstStyle>
            <a:lvl1pPr algn="ctr" defTabSz="408473">
              <a:defRPr sz="3500">
                <a:latin typeface="+mn-lt"/>
                <a:ea typeface="+mn-ea"/>
                <a:cs typeface="+mn-cs"/>
                <a:sym typeface="Helvetica Light"/>
              </a:defRPr>
            </a:lvl1pPr>
            <a:lvl2pPr indent="159837" algn="ctr" defTabSz="408473">
              <a:defRPr sz="3500">
                <a:latin typeface="+mn-lt"/>
                <a:ea typeface="+mn-ea"/>
                <a:cs typeface="+mn-cs"/>
                <a:sym typeface="Helvetica Light"/>
              </a:defRPr>
            </a:lvl2pPr>
            <a:lvl3pPr indent="319674" algn="ctr" defTabSz="408473">
              <a:defRPr sz="3500">
                <a:latin typeface="+mn-lt"/>
                <a:ea typeface="+mn-ea"/>
                <a:cs typeface="+mn-cs"/>
                <a:sym typeface="Helvetica Light"/>
              </a:defRPr>
            </a:lvl3pPr>
            <a:lvl4pPr indent="479511" algn="ctr" defTabSz="408473">
              <a:defRPr sz="3500">
                <a:latin typeface="+mn-lt"/>
                <a:ea typeface="+mn-ea"/>
                <a:cs typeface="+mn-cs"/>
                <a:sym typeface="Helvetica Light"/>
              </a:defRPr>
            </a:lvl4pPr>
            <a:lvl5pPr indent="639348" algn="ctr" defTabSz="408473">
              <a:defRPr sz="3500">
                <a:latin typeface="+mn-lt"/>
                <a:ea typeface="+mn-ea"/>
                <a:cs typeface="+mn-cs"/>
                <a:sym typeface="Helvetica Light"/>
              </a:defRPr>
            </a:lvl5pPr>
            <a:lvl6pPr indent="799186" algn="ctr" defTabSz="408473">
              <a:defRPr sz="3500">
                <a:latin typeface="+mn-lt"/>
                <a:ea typeface="+mn-ea"/>
                <a:cs typeface="+mn-cs"/>
                <a:sym typeface="Helvetica Light"/>
              </a:defRPr>
            </a:lvl6pPr>
            <a:lvl7pPr indent="959023" algn="ctr" defTabSz="408473">
              <a:defRPr sz="3500">
                <a:latin typeface="+mn-lt"/>
                <a:ea typeface="+mn-ea"/>
                <a:cs typeface="+mn-cs"/>
                <a:sym typeface="Helvetica Light"/>
              </a:defRPr>
            </a:lvl7pPr>
            <a:lvl8pPr indent="1118860" algn="ctr" defTabSz="408473">
              <a:defRPr sz="3500">
                <a:latin typeface="+mn-lt"/>
                <a:ea typeface="+mn-ea"/>
                <a:cs typeface="+mn-cs"/>
                <a:sym typeface="Helvetica Light"/>
              </a:defRPr>
            </a:lvl8pPr>
            <a:lvl9pPr indent="1278697" algn="ctr" defTabSz="408473">
              <a:defRPr sz="3500">
                <a:latin typeface="+mn-lt"/>
                <a:ea typeface="+mn-ea"/>
                <a:cs typeface="+mn-cs"/>
                <a:sym typeface="Helvetica Light"/>
              </a:defRPr>
            </a:lvl9pPr>
          </a:lstStyle>
          <a:p>
            <a:pPr>
              <a:defRPr sz="1800">
                <a:solidFill>
                  <a:srgbClr val="000000"/>
                </a:solidFill>
              </a:defRPr>
            </a:pPr>
            <a:fld id="{86CB4B4D-7CA3-9044-876B-883B54F8677D}" type="slidenum">
              <a:rPr lang="en-US" altLang="zh-CN"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pPr>
                <a:defRPr sz="1800">
                  <a:solidFill>
                    <a:srgbClr val="000000"/>
                  </a:solidFill>
                </a:defRPr>
              </a:pPr>
              <a:t>28</a:t>
            </a:fld>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灯片编号占位符 36"/>
          <p:cNvSpPr>
            <a:spLocks noGrp="1"/>
          </p:cNvSpPr>
          <p:nvPr>
            <p:ph type="sldNum" sz="quarter" idx="4294967295"/>
          </p:nvPr>
        </p:nvSpPr>
        <p:spPr>
          <a:xfrm>
            <a:off x="11701463" y="6450013"/>
            <a:ext cx="490537" cy="365125"/>
          </a:xfrm>
        </p:spPr>
        <p:txBody>
          <a:bodyPr/>
          <a:lstStyle/>
          <a:p>
            <a:fld id="{4C768070-880A-4F19-BCFD-7D90584E8C07}" type="slidenum">
              <a:rPr lang="zh-CN" altLang="en-US" smtClean="0">
                <a:latin typeface="微软雅黑" panose="020B0503020204020204" pitchFamily="34" charset="-122"/>
                <a:ea typeface="微软雅黑" panose="020B0503020204020204" pitchFamily="34" charset="-122"/>
                <a:sym typeface="微软雅黑" panose="020B0503020204020204" pitchFamily="34" charset="-122"/>
              </a:rPr>
              <a:pPr/>
              <a:t>28</a:t>
            </a:fld>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113972148"/>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47" presetClass="entr" presetSubtype="0" fill="hold"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par>
                                <p:cTn id="18" presetID="47" presetClass="entr" presetSubtype="0" fill="hold" nodeType="withEffect">
                                  <p:stCondLst>
                                    <p:cond delay="50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anim calcmode="lin" valueType="num">
                                      <p:cBhvr>
                                        <p:cTn id="21" dur="1000" fill="hold"/>
                                        <p:tgtEl>
                                          <p:spTgt spid="11"/>
                                        </p:tgtEl>
                                        <p:attrNameLst>
                                          <p:attrName>ppt_x</p:attrName>
                                        </p:attrNameLst>
                                      </p:cBhvr>
                                      <p:tavLst>
                                        <p:tav tm="0">
                                          <p:val>
                                            <p:strVal val="#ppt_x"/>
                                          </p:val>
                                        </p:tav>
                                        <p:tav tm="100000">
                                          <p:val>
                                            <p:strVal val="#ppt_x"/>
                                          </p:val>
                                        </p:tav>
                                      </p:tavLst>
                                    </p:anim>
                                    <p:anim calcmode="lin" valueType="num">
                                      <p:cBhvr>
                                        <p:cTn id="22" dur="1000" fill="hold"/>
                                        <p:tgtEl>
                                          <p:spTgt spid="11"/>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50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anim calcmode="lin" valueType="num">
                                      <p:cBhvr>
                                        <p:cTn id="26" dur="1000" fill="hold"/>
                                        <p:tgtEl>
                                          <p:spTgt spid="15"/>
                                        </p:tgtEl>
                                        <p:attrNameLst>
                                          <p:attrName>ppt_x</p:attrName>
                                        </p:attrNameLst>
                                      </p:cBhvr>
                                      <p:tavLst>
                                        <p:tav tm="0">
                                          <p:val>
                                            <p:strVal val="#ppt_x"/>
                                          </p:val>
                                        </p:tav>
                                        <p:tav tm="100000">
                                          <p:val>
                                            <p:strVal val="#ppt_x"/>
                                          </p:val>
                                        </p:tav>
                                      </p:tavLst>
                                    </p:anim>
                                    <p:anim calcmode="lin" valueType="num">
                                      <p:cBhvr>
                                        <p:cTn id="27" dur="1000" fill="hold"/>
                                        <p:tgtEl>
                                          <p:spTgt spid="15"/>
                                        </p:tgtEl>
                                        <p:attrNameLst>
                                          <p:attrName>ppt_y</p:attrName>
                                        </p:attrNameLst>
                                      </p:cBhvr>
                                      <p:tavLst>
                                        <p:tav tm="0">
                                          <p:val>
                                            <p:strVal val="#ppt_y+.1"/>
                                          </p:val>
                                        </p:tav>
                                        <p:tav tm="100000">
                                          <p:val>
                                            <p:strVal val="#ppt_y"/>
                                          </p:val>
                                        </p:tav>
                                      </p:tavLst>
                                    </p:anim>
                                  </p:childTnLst>
                                </p:cTn>
                              </p:par>
                              <p:par>
                                <p:cTn id="28" presetID="47" presetClass="entr" presetSubtype="0" fill="hold" nodeType="withEffect">
                                  <p:stCondLst>
                                    <p:cond delay="50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1000"/>
                                        <p:tgtEl>
                                          <p:spTgt spid="19"/>
                                        </p:tgtEl>
                                      </p:cBhvr>
                                    </p:animEffect>
                                    <p:anim calcmode="lin" valueType="num">
                                      <p:cBhvr>
                                        <p:cTn id="31" dur="1000" fill="hold"/>
                                        <p:tgtEl>
                                          <p:spTgt spid="19"/>
                                        </p:tgtEl>
                                        <p:attrNameLst>
                                          <p:attrName>ppt_x</p:attrName>
                                        </p:attrNameLst>
                                      </p:cBhvr>
                                      <p:tavLst>
                                        <p:tav tm="0">
                                          <p:val>
                                            <p:strVal val="#ppt_x"/>
                                          </p:val>
                                        </p:tav>
                                        <p:tav tm="100000">
                                          <p:val>
                                            <p:strVal val="#ppt_x"/>
                                          </p:val>
                                        </p:tav>
                                      </p:tavLst>
                                    </p:anim>
                                    <p:anim calcmode="lin" valueType="num">
                                      <p:cBhvr>
                                        <p:cTn id="32" dur="1000" fill="hold"/>
                                        <p:tgtEl>
                                          <p:spTgt spid="19"/>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5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1000"/>
                                        <p:tgtEl>
                                          <p:spTgt spid="23"/>
                                        </p:tgtEl>
                                      </p:cBhvr>
                                    </p:animEffect>
                                    <p:anim calcmode="lin" valueType="num">
                                      <p:cBhvr>
                                        <p:cTn id="36" dur="1000" fill="hold"/>
                                        <p:tgtEl>
                                          <p:spTgt spid="23"/>
                                        </p:tgtEl>
                                        <p:attrNameLst>
                                          <p:attrName>ppt_x</p:attrName>
                                        </p:attrNameLst>
                                      </p:cBhvr>
                                      <p:tavLst>
                                        <p:tav tm="0">
                                          <p:val>
                                            <p:strVal val="#ppt_x"/>
                                          </p:val>
                                        </p:tav>
                                        <p:tav tm="100000">
                                          <p:val>
                                            <p:strVal val="#ppt_x"/>
                                          </p:val>
                                        </p:tav>
                                      </p:tavLst>
                                    </p:anim>
                                    <p:anim calcmode="lin" valueType="num">
                                      <p:cBhvr>
                                        <p:cTn id="37" dur="1000" fill="hold"/>
                                        <p:tgtEl>
                                          <p:spTgt spid="23"/>
                                        </p:tgtEl>
                                        <p:attrNameLst>
                                          <p:attrName>ppt_y</p:attrName>
                                        </p:attrNameLst>
                                      </p:cBhvr>
                                      <p:tavLst>
                                        <p:tav tm="0">
                                          <p:val>
                                            <p:strVal val="#ppt_y+.1"/>
                                          </p:val>
                                        </p:tav>
                                        <p:tav tm="100000">
                                          <p:val>
                                            <p:strVal val="#ppt_y"/>
                                          </p:val>
                                        </p:tav>
                                      </p:tavLst>
                                    </p:anim>
                                  </p:childTnLst>
                                </p:cTn>
                              </p:par>
                              <p:par>
                                <p:cTn id="38" presetID="47" presetClass="entr" presetSubtype="0" fill="hold" nodeType="withEffect">
                                  <p:stCondLst>
                                    <p:cond delay="50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1000"/>
                                        <p:tgtEl>
                                          <p:spTgt spid="27"/>
                                        </p:tgtEl>
                                      </p:cBhvr>
                                    </p:animEffect>
                                    <p:anim calcmode="lin" valueType="num">
                                      <p:cBhvr>
                                        <p:cTn id="41" dur="1000" fill="hold"/>
                                        <p:tgtEl>
                                          <p:spTgt spid="27"/>
                                        </p:tgtEl>
                                        <p:attrNameLst>
                                          <p:attrName>ppt_x</p:attrName>
                                        </p:attrNameLst>
                                      </p:cBhvr>
                                      <p:tavLst>
                                        <p:tav tm="0">
                                          <p:val>
                                            <p:strVal val="#ppt_x"/>
                                          </p:val>
                                        </p:tav>
                                        <p:tav tm="100000">
                                          <p:val>
                                            <p:strVal val="#ppt_x"/>
                                          </p:val>
                                        </p:tav>
                                      </p:tavLst>
                                    </p:anim>
                                    <p:anim calcmode="lin" valueType="num">
                                      <p:cBhvr>
                                        <p:cTn id="42" dur="1000" fill="hold"/>
                                        <p:tgtEl>
                                          <p:spTgt spid="27"/>
                                        </p:tgtEl>
                                        <p:attrNameLst>
                                          <p:attrName>ppt_y</p:attrName>
                                        </p:attrNameLst>
                                      </p:cBhvr>
                                      <p:tavLst>
                                        <p:tav tm="0">
                                          <p:val>
                                            <p:strVal val="#ppt_y-.1"/>
                                          </p:val>
                                        </p:tav>
                                        <p:tav tm="100000">
                                          <p:val>
                                            <p:strVal val="#ppt_y"/>
                                          </p:val>
                                        </p:tav>
                                      </p:tavLst>
                                    </p:anim>
                                  </p:childTnLst>
                                </p:cTn>
                              </p:par>
                              <p:par>
                                <p:cTn id="43" presetID="2" presetClass="entr" presetSubtype="2" fill="hold" nodeType="withEffect">
                                  <p:stCondLst>
                                    <p:cond delay="125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500" fill="hold"/>
                                        <p:tgtEl>
                                          <p:spTgt spid="31"/>
                                        </p:tgtEl>
                                        <p:attrNameLst>
                                          <p:attrName>ppt_x</p:attrName>
                                        </p:attrNameLst>
                                      </p:cBhvr>
                                      <p:tavLst>
                                        <p:tav tm="0">
                                          <p:val>
                                            <p:strVal val="1+#ppt_w/2"/>
                                          </p:val>
                                        </p:tav>
                                        <p:tav tm="100000">
                                          <p:val>
                                            <p:strVal val="#ppt_x"/>
                                          </p:val>
                                        </p:tav>
                                      </p:tavLst>
                                    </p:anim>
                                    <p:anim calcmode="lin" valueType="num">
                                      <p:cBhvr additive="base">
                                        <p:cTn id="46" dur="500" fill="hold"/>
                                        <p:tgtEl>
                                          <p:spTgt spid="31"/>
                                        </p:tgtEl>
                                        <p:attrNameLst>
                                          <p:attrName>ppt_y</p:attrName>
                                        </p:attrNameLst>
                                      </p:cBhvr>
                                      <p:tavLst>
                                        <p:tav tm="0">
                                          <p:val>
                                            <p:strVal val="#ppt_y"/>
                                          </p:val>
                                        </p:tav>
                                        <p:tav tm="100000">
                                          <p:val>
                                            <p:strVal val="#ppt_y"/>
                                          </p:val>
                                        </p:tav>
                                      </p:tavLst>
                                    </p:anim>
                                  </p:childTnLst>
                                </p:cTn>
                              </p:par>
                            </p:childTnLst>
                          </p:cTn>
                        </p:par>
                        <p:par>
                          <p:cTn id="47" fill="hold">
                            <p:stCondLst>
                              <p:cond delay="1750"/>
                            </p:stCondLst>
                            <p:childTnLst>
                              <p:par>
                                <p:cTn id="48" presetID="2" presetClass="entr" presetSubtype="4" fill="hold" nodeType="afterEffect">
                                  <p:stCondLst>
                                    <p:cond delay="0"/>
                                  </p:stCondLst>
                                  <p:childTnLst>
                                    <p:set>
                                      <p:cBhvr>
                                        <p:cTn id="49" dur="1" fill="hold">
                                          <p:stCondLst>
                                            <p:cond delay="0"/>
                                          </p:stCondLst>
                                        </p:cTn>
                                        <p:tgtEl>
                                          <p:spTgt spid="34"/>
                                        </p:tgtEl>
                                        <p:attrNameLst>
                                          <p:attrName>style.visibility</p:attrName>
                                        </p:attrNameLst>
                                      </p:cBhvr>
                                      <p:to>
                                        <p:strVal val="visible"/>
                                      </p:to>
                                    </p:set>
                                    <p:anim calcmode="lin" valueType="num">
                                      <p:cBhvr additive="base">
                                        <p:cTn id="50" dur="500" fill="hold"/>
                                        <p:tgtEl>
                                          <p:spTgt spid="34"/>
                                        </p:tgtEl>
                                        <p:attrNameLst>
                                          <p:attrName>ppt_x</p:attrName>
                                        </p:attrNameLst>
                                      </p:cBhvr>
                                      <p:tavLst>
                                        <p:tav tm="0">
                                          <p:val>
                                            <p:strVal val="#ppt_x"/>
                                          </p:val>
                                        </p:tav>
                                        <p:tav tm="100000">
                                          <p:val>
                                            <p:strVal val="#ppt_x"/>
                                          </p:val>
                                        </p:tav>
                                      </p:tavLst>
                                    </p:anim>
                                    <p:anim calcmode="lin" valueType="num">
                                      <p:cBhvr additive="base">
                                        <p:cTn id="51"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淘宝网Chenying0907出品 98"/>
          <p:cNvSpPr>
            <a:spLocks/>
          </p:cNvSpPr>
          <p:nvPr/>
        </p:nvSpPr>
        <p:spPr bwMode="auto">
          <a:xfrm rot="18817336">
            <a:off x="2254270" y="4451232"/>
            <a:ext cx="1325941" cy="1314450"/>
          </a:xfrm>
          <a:custGeom>
            <a:avLst/>
            <a:gdLst>
              <a:gd name="T0" fmla="*/ 45 w 244"/>
              <a:gd name="T1" fmla="*/ 232 h 242"/>
              <a:gd name="T2" fmla="*/ 10 w 244"/>
              <a:gd name="T3" fmla="*/ 232 h 242"/>
              <a:gd name="T4" fmla="*/ 10 w 244"/>
              <a:gd name="T5" fmla="*/ 232 h 242"/>
              <a:gd name="T6" fmla="*/ 10 w 244"/>
              <a:gd name="T7" fmla="*/ 196 h 242"/>
              <a:gd name="T8" fmla="*/ 198 w 244"/>
              <a:gd name="T9" fmla="*/ 9 h 242"/>
              <a:gd name="T10" fmla="*/ 234 w 244"/>
              <a:gd name="T11" fmla="*/ 10 h 242"/>
              <a:gd name="T12" fmla="*/ 234 w 244"/>
              <a:gd name="T13" fmla="*/ 10 h 242"/>
              <a:gd name="T14" fmla="*/ 234 w 244"/>
              <a:gd name="T15" fmla="*/ 45 h 242"/>
              <a:gd name="T16" fmla="*/ 45 w 244"/>
              <a:gd name="T17" fmla="*/ 23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242">
                <a:moveTo>
                  <a:pt x="45" y="232"/>
                </a:moveTo>
                <a:cubicBezTo>
                  <a:pt x="35" y="242"/>
                  <a:pt x="19" y="241"/>
                  <a:pt x="10" y="232"/>
                </a:cubicBezTo>
                <a:cubicBezTo>
                  <a:pt x="10" y="232"/>
                  <a:pt x="10" y="232"/>
                  <a:pt x="10" y="232"/>
                </a:cubicBezTo>
                <a:cubicBezTo>
                  <a:pt x="0" y="222"/>
                  <a:pt x="0" y="206"/>
                  <a:pt x="10" y="196"/>
                </a:cubicBezTo>
                <a:cubicBezTo>
                  <a:pt x="198" y="9"/>
                  <a:pt x="198" y="9"/>
                  <a:pt x="198" y="9"/>
                </a:cubicBezTo>
                <a:cubicBezTo>
                  <a:pt x="208" y="0"/>
                  <a:pt x="224" y="0"/>
                  <a:pt x="234" y="10"/>
                </a:cubicBezTo>
                <a:cubicBezTo>
                  <a:pt x="234" y="10"/>
                  <a:pt x="234" y="10"/>
                  <a:pt x="234" y="10"/>
                </a:cubicBezTo>
                <a:cubicBezTo>
                  <a:pt x="244" y="20"/>
                  <a:pt x="244" y="36"/>
                  <a:pt x="234" y="45"/>
                </a:cubicBezTo>
                <a:lnTo>
                  <a:pt x="45" y="232"/>
                </a:lnTo>
                <a:close/>
              </a:path>
            </a:pathLst>
          </a:custGeom>
          <a:gradFill>
            <a:gsLst>
              <a:gs pos="0">
                <a:schemeClr val="accent2">
                  <a:lumMod val="78000"/>
                  <a:lumOff val="22000"/>
                  <a:alpha val="68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淘宝网Chenying0907出品 99"/>
          <p:cNvSpPr>
            <a:spLocks/>
          </p:cNvSpPr>
          <p:nvPr/>
        </p:nvSpPr>
        <p:spPr bwMode="auto">
          <a:xfrm rot="18817336">
            <a:off x="2453125" y="2352413"/>
            <a:ext cx="1273175" cy="1265238"/>
          </a:xfrm>
          <a:custGeom>
            <a:avLst/>
            <a:gdLst>
              <a:gd name="T0" fmla="*/ 63 w 339"/>
              <a:gd name="T1" fmla="*/ 323 h 337"/>
              <a:gd name="T2" fmla="*/ 14 w 339"/>
              <a:gd name="T3" fmla="*/ 322 h 337"/>
              <a:gd name="T4" fmla="*/ 14 w 339"/>
              <a:gd name="T5" fmla="*/ 322 h 337"/>
              <a:gd name="T6" fmla="*/ 14 w 339"/>
              <a:gd name="T7" fmla="*/ 273 h 337"/>
              <a:gd name="T8" fmla="*/ 276 w 339"/>
              <a:gd name="T9" fmla="*/ 13 h 337"/>
              <a:gd name="T10" fmla="*/ 326 w 339"/>
              <a:gd name="T11" fmla="*/ 14 h 337"/>
              <a:gd name="T12" fmla="*/ 326 w 339"/>
              <a:gd name="T13" fmla="*/ 14 h 337"/>
              <a:gd name="T14" fmla="*/ 325 w 339"/>
              <a:gd name="T15" fmla="*/ 63 h 337"/>
              <a:gd name="T16" fmla="*/ 63 w 339"/>
              <a:gd name="T17" fmla="*/ 32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9" h="337">
                <a:moveTo>
                  <a:pt x="63" y="323"/>
                </a:moveTo>
                <a:cubicBezTo>
                  <a:pt x="49" y="337"/>
                  <a:pt x="27" y="336"/>
                  <a:pt x="14" y="322"/>
                </a:cubicBezTo>
                <a:cubicBezTo>
                  <a:pt x="14" y="322"/>
                  <a:pt x="14" y="322"/>
                  <a:pt x="14" y="322"/>
                </a:cubicBezTo>
                <a:cubicBezTo>
                  <a:pt x="0" y="309"/>
                  <a:pt x="0" y="286"/>
                  <a:pt x="14" y="273"/>
                </a:cubicBezTo>
                <a:cubicBezTo>
                  <a:pt x="276" y="13"/>
                  <a:pt x="276" y="13"/>
                  <a:pt x="276" y="13"/>
                </a:cubicBezTo>
                <a:cubicBezTo>
                  <a:pt x="290" y="0"/>
                  <a:pt x="312" y="0"/>
                  <a:pt x="326" y="14"/>
                </a:cubicBezTo>
                <a:cubicBezTo>
                  <a:pt x="326" y="14"/>
                  <a:pt x="326" y="14"/>
                  <a:pt x="326" y="14"/>
                </a:cubicBezTo>
                <a:cubicBezTo>
                  <a:pt x="339" y="28"/>
                  <a:pt x="339" y="50"/>
                  <a:pt x="325" y="63"/>
                </a:cubicBezTo>
                <a:lnTo>
                  <a:pt x="63" y="323"/>
                </a:lnTo>
                <a:close/>
              </a:path>
            </a:pathLst>
          </a:custGeom>
          <a:gradFill>
            <a:gsLst>
              <a:gs pos="0">
                <a:schemeClr val="accent6">
                  <a:alpha val="78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淘宝网Chenying0907出品 102"/>
          <p:cNvSpPr>
            <a:spLocks/>
          </p:cNvSpPr>
          <p:nvPr/>
        </p:nvSpPr>
        <p:spPr bwMode="auto">
          <a:xfrm rot="18817336">
            <a:off x="2908620" y="2776919"/>
            <a:ext cx="857250" cy="849313"/>
          </a:xfrm>
          <a:custGeom>
            <a:avLst/>
            <a:gdLst>
              <a:gd name="T0" fmla="*/ 42 w 228"/>
              <a:gd name="T1" fmla="*/ 217 h 226"/>
              <a:gd name="T2" fmla="*/ 9 w 228"/>
              <a:gd name="T3" fmla="*/ 217 h 226"/>
              <a:gd name="T4" fmla="*/ 9 w 228"/>
              <a:gd name="T5" fmla="*/ 217 h 226"/>
              <a:gd name="T6" fmla="*/ 9 w 228"/>
              <a:gd name="T7" fmla="*/ 183 h 226"/>
              <a:gd name="T8" fmla="*/ 186 w 228"/>
              <a:gd name="T9" fmla="*/ 9 h 226"/>
              <a:gd name="T10" fmla="*/ 219 w 228"/>
              <a:gd name="T11" fmla="*/ 9 h 226"/>
              <a:gd name="T12" fmla="*/ 219 w 228"/>
              <a:gd name="T13" fmla="*/ 9 h 226"/>
              <a:gd name="T14" fmla="*/ 219 w 228"/>
              <a:gd name="T15" fmla="*/ 43 h 226"/>
              <a:gd name="T16" fmla="*/ 42 w 228"/>
              <a:gd name="T17" fmla="*/ 217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 h="226">
                <a:moveTo>
                  <a:pt x="42" y="217"/>
                </a:moveTo>
                <a:cubicBezTo>
                  <a:pt x="33" y="226"/>
                  <a:pt x="18" y="226"/>
                  <a:pt x="9" y="217"/>
                </a:cubicBezTo>
                <a:cubicBezTo>
                  <a:pt x="9" y="217"/>
                  <a:pt x="9" y="217"/>
                  <a:pt x="9" y="217"/>
                </a:cubicBezTo>
                <a:cubicBezTo>
                  <a:pt x="0" y="207"/>
                  <a:pt x="0" y="193"/>
                  <a:pt x="9" y="183"/>
                </a:cubicBezTo>
                <a:cubicBezTo>
                  <a:pt x="186" y="9"/>
                  <a:pt x="186" y="9"/>
                  <a:pt x="186" y="9"/>
                </a:cubicBezTo>
                <a:cubicBezTo>
                  <a:pt x="195" y="0"/>
                  <a:pt x="210" y="0"/>
                  <a:pt x="219" y="9"/>
                </a:cubicBezTo>
                <a:cubicBezTo>
                  <a:pt x="219" y="9"/>
                  <a:pt x="219" y="9"/>
                  <a:pt x="219" y="9"/>
                </a:cubicBezTo>
                <a:cubicBezTo>
                  <a:pt x="228" y="19"/>
                  <a:pt x="228" y="34"/>
                  <a:pt x="219" y="43"/>
                </a:cubicBezTo>
                <a:lnTo>
                  <a:pt x="42" y="217"/>
                </a:lnTo>
                <a:close/>
              </a:path>
            </a:pathLst>
          </a:custGeom>
          <a:gradFill>
            <a:gsLst>
              <a:gs pos="0">
                <a:schemeClr val="accent2">
                  <a:lumMod val="78000"/>
                  <a:lumOff val="22000"/>
                  <a:alpha val="68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淘宝网Chenying0907出品 95"/>
          <p:cNvSpPr>
            <a:spLocks/>
          </p:cNvSpPr>
          <p:nvPr/>
        </p:nvSpPr>
        <p:spPr bwMode="auto">
          <a:xfrm rot="18817336">
            <a:off x="854241" y="3087957"/>
            <a:ext cx="917575" cy="909638"/>
          </a:xfrm>
          <a:custGeom>
            <a:avLst/>
            <a:gdLst>
              <a:gd name="T0" fmla="*/ 45 w 244"/>
              <a:gd name="T1" fmla="*/ 232 h 242"/>
              <a:gd name="T2" fmla="*/ 10 w 244"/>
              <a:gd name="T3" fmla="*/ 232 h 242"/>
              <a:gd name="T4" fmla="*/ 10 w 244"/>
              <a:gd name="T5" fmla="*/ 232 h 242"/>
              <a:gd name="T6" fmla="*/ 10 w 244"/>
              <a:gd name="T7" fmla="*/ 196 h 242"/>
              <a:gd name="T8" fmla="*/ 199 w 244"/>
              <a:gd name="T9" fmla="*/ 9 h 242"/>
              <a:gd name="T10" fmla="*/ 234 w 244"/>
              <a:gd name="T11" fmla="*/ 10 h 242"/>
              <a:gd name="T12" fmla="*/ 234 w 244"/>
              <a:gd name="T13" fmla="*/ 10 h 242"/>
              <a:gd name="T14" fmla="*/ 234 w 244"/>
              <a:gd name="T15" fmla="*/ 45 h 242"/>
              <a:gd name="T16" fmla="*/ 45 w 244"/>
              <a:gd name="T17" fmla="*/ 23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242">
                <a:moveTo>
                  <a:pt x="45" y="232"/>
                </a:moveTo>
                <a:cubicBezTo>
                  <a:pt x="36" y="242"/>
                  <a:pt x="20" y="241"/>
                  <a:pt x="10" y="232"/>
                </a:cubicBezTo>
                <a:cubicBezTo>
                  <a:pt x="10" y="232"/>
                  <a:pt x="10" y="232"/>
                  <a:pt x="10" y="232"/>
                </a:cubicBezTo>
                <a:cubicBezTo>
                  <a:pt x="0" y="222"/>
                  <a:pt x="0" y="206"/>
                  <a:pt x="10" y="196"/>
                </a:cubicBezTo>
                <a:cubicBezTo>
                  <a:pt x="199" y="9"/>
                  <a:pt x="199" y="9"/>
                  <a:pt x="199" y="9"/>
                </a:cubicBezTo>
                <a:cubicBezTo>
                  <a:pt x="209" y="0"/>
                  <a:pt x="225" y="0"/>
                  <a:pt x="234" y="10"/>
                </a:cubicBezTo>
                <a:cubicBezTo>
                  <a:pt x="234" y="10"/>
                  <a:pt x="234" y="10"/>
                  <a:pt x="234" y="10"/>
                </a:cubicBezTo>
                <a:cubicBezTo>
                  <a:pt x="244" y="20"/>
                  <a:pt x="244" y="36"/>
                  <a:pt x="234" y="45"/>
                </a:cubicBezTo>
                <a:lnTo>
                  <a:pt x="45" y="232"/>
                </a:lnTo>
                <a:close/>
              </a:path>
            </a:pathLst>
          </a:custGeom>
          <a:gradFill>
            <a:gsLst>
              <a:gs pos="0">
                <a:schemeClr val="accent2">
                  <a:lumMod val="78000"/>
                  <a:lumOff val="22000"/>
                  <a:alpha val="68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淘宝网Chenying0907出品 83"/>
          <p:cNvSpPr>
            <a:spLocks/>
          </p:cNvSpPr>
          <p:nvPr/>
        </p:nvSpPr>
        <p:spPr bwMode="auto">
          <a:xfrm rot="18817336">
            <a:off x="6530097" y="4562030"/>
            <a:ext cx="3798888" cy="3687763"/>
          </a:xfrm>
          <a:custGeom>
            <a:avLst/>
            <a:gdLst>
              <a:gd name="T0" fmla="*/ 246 w 1011"/>
              <a:gd name="T1" fmla="*/ 930 h 982"/>
              <a:gd name="T2" fmla="*/ 52 w 1011"/>
              <a:gd name="T3" fmla="*/ 927 h 982"/>
              <a:gd name="T4" fmla="*/ 52 w 1011"/>
              <a:gd name="T5" fmla="*/ 927 h 982"/>
              <a:gd name="T6" fmla="*/ 55 w 1011"/>
              <a:gd name="T7" fmla="*/ 734 h 982"/>
              <a:gd name="T8" fmla="*/ 764 w 1011"/>
              <a:gd name="T9" fmla="*/ 53 h 982"/>
              <a:gd name="T10" fmla="*/ 958 w 1011"/>
              <a:gd name="T11" fmla="*/ 55 h 982"/>
              <a:gd name="T12" fmla="*/ 958 w 1011"/>
              <a:gd name="T13" fmla="*/ 55 h 982"/>
              <a:gd name="T14" fmla="*/ 956 w 1011"/>
              <a:gd name="T15" fmla="*/ 249 h 982"/>
              <a:gd name="T16" fmla="*/ 246 w 1011"/>
              <a:gd name="T17" fmla="*/ 930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1" h="982">
                <a:moveTo>
                  <a:pt x="246" y="930"/>
                </a:moveTo>
                <a:cubicBezTo>
                  <a:pt x="192" y="982"/>
                  <a:pt x="105" y="981"/>
                  <a:pt x="52" y="927"/>
                </a:cubicBezTo>
                <a:cubicBezTo>
                  <a:pt x="52" y="927"/>
                  <a:pt x="52" y="927"/>
                  <a:pt x="52" y="927"/>
                </a:cubicBezTo>
                <a:cubicBezTo>
                  <a:pt x="0" y="873"/>
                  <a:pt x="1" y="787"/>
                  <a:pt x="55" y="734"/>
                </a:cubicBezTo>
                <a:cubicBezTo>
                  <a:pt x="764" y="53"/>
                  <a:pt x="764" y="53"/>
                  <a:pt x="764" y="53"/>
                </a:cubicBezTo>
                <a:cubicBezTo>
                  <a:pt x="819" y="0"/>
                  <a:pt x="905" y="1"/>
                  <a:pt x="958" y="55"/>
                </a:cubicBezTo>
                <a:cubicBezTo>
                  <a:pt x="958" y="55"/>
                  <a:pt x="958" y="55"/>
                  <a:pt x="958" y="55"/>
                </a:cubicBezTo>
                <a:cubicBezTo>
                  <a:pt x="1011" y="109"/>
                  <a:pt x="1010" y="196"/>
                  <a:pt x="956" y="249"/>
                </a:cubicBezTo>
                <a:lnTo>
                  <a:pt x="246" y="930"/>
                </a:lnTo>
                <a:close/>
              </a:path>
            </a:pathLst>
          </a:custGeom>
          <a:gradFill flip="none" rotWithShape="1">
            <a:gsLst>
              <a:gs pos="0">
                <a:schemeClr val="bg1">
                  <a:alpha val="0"/>
                </a:schemeClr>
              </a:gs>
              <a:gs pos="100000">
                <a:schemeClr val="accent1">
                  <a:alpha val="23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淘宝网Chenying0907出品 102"/>
          <p:cNvSpPr>
            <a:spLocks/>
          </p:cNvSpPr>
          <p:nvPr/>
        </p:nvSpPr>
        <p:spPr bwMode="auto">
          <a:xfrm rot="18817336">
            <a:off x="11950094" y="3272740"/>
            <a:ext cx="857250" cy="849313"/>
          </a:xfrm>
          <a:custGeom>
            <a:avLst/>
            <a:gdLst>
              <a:gd name="T0" fmla="*/ 42 w 228"/>
              <a:gd name="T1" fmla="*/ 217 h 226"/>
              <a:gd name="T2" fmla="*/ 9 w 228"/>
              <a:gd name="T3" fmla="*/ 217 h 226"/>
              <a:gd name="T4" fmla="*/ 9 w 228"/>
              <a:gd name="T5" fmla="*/ 217 h 226"/>
              <a:gd name="T6" fmla="*/ 9 w 228"/>
              <a:gd name="T7" fmla="*/ 183 h 226"/>
              <a:gd name="T8" fmla="*/ 186 w 228"/>
              <a:gd name="T9" fmla="*/ 9 h 226"/>
              <a:gd name="T10" fmla="*/ 219 w 228"/>
              <a:gd name="T11" fmla="*/ 9 h 226"/>
              <a:gd name="T12" fmla="*/ 219 w 228"/>
              <a:gd name="T13" fmla="*/ 9 h 226"/>
              <a:gd name="T14" fmla="*/ 219 w 228"/>
              <a:gd name="T15" fmla="*/ 43 h 226"/>
              <a:gd name="T16" fmla="*/ 42 w 228"/>
              <a:gd name="T17" fmla="*/ 217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 h="226">
                <a:moveTo>
                  <a:pt x="42" y="217"/>
                </a:moveTo>
                <a:cubicBezTo>
                  <a:pt x="33" y="226"/>
                  <a:pt x="18" y="226"/>
                  <a:pt x="9" y="217"/>
                </a:cubicBezTo>
                <a:cubicBezTo>
                  <a:pt x="9" y="217"/>
                  <a:pt x="9" y="217"/>
                  <a:pt x="9" y="217"/>
                </a:cubicBezTo>
                <a:cubicBezTo>
                  <a:pt x="0" y="207"/>
                  <a:pt x="0" y="193"/>
                  <a:pt x="9" y="183"/>
                </a:cubicBezTo>
                <a:cubicBezTo>
                  <a:pt x="186" y="9"/>
                  <a:pt x="186" y="9"/>
                  <a:pt x="186" y="9"/>
                </a:cubicBezTo>
                <a:cubicBezTo>
                  <a:pt x="195" y="0"/>
                  <a:pt x="210" y="0"/>
                  <a:pt x="219" y="9"/>
                </a:cubicBezTo>
                <a:cubicBezTo>
                  <a:pt x="219" y="9"/>
                  <a:pt x="219" y="9"/>
                  <a:pt x="219" y="9"/>
                </a:cubicBezTo>
                <a:cubicBezTo>
                  <a:pt x="228" y="19"/>
                  <a:pt x="228" y="34"/>
                  <a:pt x="219" y="43"/>
                </a:cubicBezTo>
                <a:lnTo>
                  <a:pt x="42" y="217"/>
                </a:lnTo>
                <a:close/>
              </a:path>
            </a:pathLst>
          </a:custGeom>
          <a:gradFill>
            <a:gsLst>
              <a:gs pos="0">
                <a:schemeClr val="accent2">
                  <a:lumMod val="78000"/>
                  <a:lumOff val="22000"/>
                  <a:alpha val="68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5" name="淘宝网Chenying0907出品 95"/>
          <p:cNvSpPr>
            <a:spLocks/>
          </p:cNvSpPr>
          <p:nvPr/>
        </p:nvSpPr>
        <p:spPr bwMode="auto">
          <a:xfrm rot="18817336">
            <a:off x="9970210" y="3087958"/>
            <a:ext cx="917575" cy="909638"/>
          </a:xfrm>
          <a:custGeom>
            <a:avLst/>
            <a:gdLst>
              <a:gd name="T0" fmla="*/ 45 w 244"/>
              <a:gd name="T1" fmla="*/ 232 h 242"/>
              <a:gd name="T2" fmla="*/ 10 w 244"/>
              <a:gd name="T3" fmla="*/ 232 h 242"/>
              <a:gd name="T4" fmla="*/ 10 w 244"/>
              <a:gd name="T5" fmla="*/ 232 h 242"/>
              <a:gd name="T6" fmla="*/ 10 w 244"/>
              <a:gd name="T7" fmla="*/ 196 h 242"/>
              <a:gd name="T8" fmla="*/ 199 w 244"/>
              <a:gd name="T9" fmla="*/ 9 h 242"/>
              <a:gd name="T10" fmla="*/ 234 w 244"/>
              <a:gd name="T11" fmla="*/ 10 h 242"/>
              <a:gd name="T12" fmla="*/ 234 w 244"/>
              <a:gd name="T13" fmla="*/ 10 h 242"/>
              <a:gd name="T14" fmla="*/ 234 w 244"/>
              <a:gd name="T15" fmla="*/ 45 h 242"/>
              <a:gd name="T16" fmla="*/ 45 w 244"/>
              <a:gd name="T17" fmla="*/ 23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242">
                <a:moveTo>
                  <a:pt x="45" y="232"/>
                </a:moveTo>
                <a:cubicBezTo>
                  <a:pt x="36" y="242"/>
                  <a:pt x="20" y="241"/>
                  <a:pt x="10" y="232"/>
                </a:cubicBezTo>
                <a:cubicBezTo>
                  <a:pt x="10" y="232"/>
                  <a:pt x="10" y="232"/>
                  <a:pt x="10" y="232"/>
                </a:cubicBezTo>
                <a:cubicBezTo>
                  <a:pt x="0" y="222"/>
                  <a:pt x="0" y="206"/>
                  <a:pt x="10" y="196"/>
                </a:cubicBezTo>
                <a:cubicBezTo>
                  <a:pt x="199" y="9"/>
                  <a:pt x="199" y="9"/>
                  <a:pt x="199" y="9"/>
                </a:cubicBezTo>
                <a:cubicBezTo>
                  <a:pt x="209" y="0"/>
                  <a:pt x="225" y="0"/>
                  <a:pt x="234" y="10"/>
                </a:cubicBezTo>
                <a:cubicBezTo>
                  <a:pt x="234" y="10"/>
                  <a:pt x="234" y="10"/>
                  <a:pt x="234" y="10"/>
                </a:cubicBezTo>
                <a:cubicBezTo>
                  <a:pt x="244" y="20"/>
                  <a:pt x="244" y="36"/>
                  <a:pt x="234" y="45"/>
                </a:cubicBezTo>
                <a:lnTo>
                  <a:pt x="45" y="232"/>
                </a:lnTo>
                <a:close/>
              </a:path>
            </a:pathLst>
          </a:custGeom>
          <a:gradFill>
            <a:gsLst>
              <a:gs pos="0">
                <a:schemeClr val="accent2">
                  <a:lumMod val="78000"/>
                  <a:lumOff val="22000"/>
                  <a:alpha val="68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淘宝网Chenying0907出品 86"/>
          <p:cNvSpPr>
            <a:spLocks/>
          </p:cNvSpPr>
          <p:nvPr/>
        </p:nvSpPr>
        <p:spPr bwMode="auto">
          <a:xfrm rot="18817336">
            <a:off x="3675374" y="-3188018"/>
            <a:ext cx="4577636" cy="4438918"/>
          </a:xfrm>
          <a:custGeom>
            <a:avLst/>
            <a:gdLst>
              <a:gd name="T0" fmla="*/ 246 w 683"/>
              <a:gd name="T1" fmla="*/ 610 h 663"/>
              <a:gd name="T2" fmla="*/ 52 w 683"/>
              <a:gd name="T3" fmla="*/ 608 h 663"/>
              <a:gd name="T4" fmla="*/ 52 w 683"/>
              <a:gd name="T5" fmla="*/ 608 h 663"/>
              <a:gd name="T6" fmla="*/ 55 w 683"/>
              <a:gd name="T7" fmla="*/ 414 h 663"/>
              <a:gd name="T8" fmla="*/ 437 w 683"/>
              <a:gd name="T9" fmla="*/ 53 h 663"/>
              <a:gd name="T10" fmla="*/ 630 w 683"/>
              <a:gd name="T11" fmla="*/ 55 h 663"/>
              <a:gd name="T12" fmla="*/ 630 w 683"/>
              <a:gd name="T13" fmla="*/ 55 h 663"/>
              <a:gd name="T14" fmla="*/ 628 w 683"/>
              <a:gd name="T15" fmla="*/ 249 h 663"/>
              <a:gd name="T16" fmla="*/ 246 w 683"/>
              <a:gd name="T17" fmla="*/ 610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3" h="663">
                <a:moveTo>
                  <a:pt x="246" y="610"/>
                </a:moveTo>
                <a:cubicBezTo>
                  <a:pt x="192" y="663"/>
                  <a:pt x="105" y="662"/>
                  <a:pt x="52" y="608"/>
                </a:cubicBezTo>
                <a:cubicBezTo>
                  <a:pt x="52" y="608"/>
                  <a:pt x="52" y="608"/>
                  <a:pt x="52" y="608"/>
                </a:cubicBezTo>
                <a:cubicBezTo>
                  <a:pt x="0" y="553"/>
                  <a:pt x="1" y="467"/>
                  <a:pt x="55" y="414"/>
                </a:cubicBezTo>
                <a:cubicBezTo>
                  <a:pt x="437" y="53"/>
                  <a:pt x="437" y="53"/>
                  <a:pt x="437" y="53"/>
                </a:cubicBezTo>
                <a:cubicBezTo>
                  <a:pt x="491" y="0"/>
                  <a:pt x="577" y="1"/>
                  <a:pt x="630" y="55"/>
                </a:cubicBezTo>
                <a:cubicBezTo>
                  <a:pt x="630" y="55"/>
                  <a:pt x="630" y="55"/>
                  <a:pt x="630" y="55"/>
                </a:cubicBezTo>
                <a:cubicBezTo>
                  <a:pt x="683" y="109"/>
                  <a:pt x="682" y="196"/>
                  <a:pt x="628" y="249"/>
                </a:cubicBezTo>
                <a:lnTo>
                  <a:pt x="246" y="610"/>
                </a:lnTo>
                <a:close/>
              </a:path>
            </a:pathLst>
          </a:custGeom>
          <a:gradFill>
            <a:gsLst>
              <a:gs pos="0">
                <a:schemeClr val="accent2">
                  <a:alpha val="85000"/>
                </a:schemeClr>
              </a:gs>
              <a:gs pos="100000">
                <a:schemeClr val="accent1">
                  <a:alpha val="86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淘宝网Chenying0907出品 84"/>
          <p:cNvSpPr>
            <a:spLocks/>
          </p:cNvSpPr>
          <p:nvPr/>
        </p:nvSpPr>
        <p:spPr bwMode="auto">
          <a:xfrm rot="18817336">
            <a:off x="3105704" y="-3334724"/>
            <a:ext cx="3798888" cy="3690938"/>
          </a:xfrm>
          <a:custGeom>
            <a:avLst/>
            <a:gdLst>
              <a:gd name="T0" fmla="*/ 247 w 1011"/>
              <a:gd name="T1" fmla="*/ 930 h 983"/>
              <a:gd name="T2" fmla="*/ 53 w 1011"/>
              <a:gd name="T3" fmla="*/ 928 h 983"/>
              <a:gd name="T4" fmla="*/ 53 w 1011"/>
              <a:gd name="T5" fmla="*/ 928 h 983"/>
              <a:gd name="T6" fmla="*/ 55 w 1011"/>
              <a:gd name="T7" fmla="*/ 734 h 983"/>
              <a:gd name="T8" fmla="*/ 765 w 1011"/>
              <a:gd name="T9" fmla="*/ 53 h 983"/>
              <a:gd name="T10" fmla="*/ 959 w 1011"/>
              <a:gd name="T11" fmla="*/ 55 h 983"/>
              <a:gd name="T12" fmla="*/ 959 w 1011"/>
              <a:gd name="T13" fmla="*/ 55 h 983"/>
              <a:gd name="T14" fmla="*/ 956 w 1011"/>
              <a:gd name="T15" fmla="*/ 249 h 983"/>
              <a:gd name="T16" fmla="*/ 247 w 1011"/>
              <a:gd name="T17" fmla="*/ 930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1" h="983">
                <a:moveTo>
                  <a:pt x="247" y="930"/>
                </a:moveTo>
                <a:cubicBezTo>
                  <a:pt x="193" y="983"/>
                  <a:pt x="106" y="982"/>
                  <a:pt x="53" y="928"/>
                </a:cubicBezTo>
                <a:cubicBezTo>
                  <a:pt x="53" y="928"/>
                  <a:pt x="53" y="928"/>
                  <a:pt x="53" y="928"/>
                </a:cubicBezTo>
                <a:cubicBezTo>
                  <a:pt x="0" y="874"/>
                  <a:pt x="1" y="787"/>
                  <a:pt x="55" y="734"/>
                </a:cubicBezTo>
                <a:cubicBezTo>
                  <a:pt x="765" y="53"/>
                  <a:pt x="765" y="53"/>
                  <a:pt x="765" y="53"/>
                </a:cubicBezTo>
                <a:cubicBezTo>
                  <a:pt x="819" y="0"/>
                  <a:pt x="906" y="1"/>
                  <a:pt x="959" y="55"/>
                </a:cubicBezTo>
                <a:cubicBezTo>
                  <a:pt x="959" y="55"/>
                  <a:pt x="959" y="55"/>
                  <a:pt x="959" y="55"/>
                </a:cubicBezTo>
                <a:cubicBezTo>
                  <a:pt x="1011" y="109"/>
                  <a:pt x="1010" y="196"/>
                  <a:pt x="956" y="249"/>
                </a:cubicBezTo>
                <a:lnTo>
                  <a:pt x="247" y="930"/>
                </a:lnTo>
                <a:close/>
              </a:path>
            </a:pathLst>
          </a:custGeom>
          <a:gradFill>
            <a:gsLst>
              <a:gs pos="0">
                <a:schemeClr val="accent2">
                  <a:alpha val="50000"/>
                </a:schemeClr>
              </a:gs>
              <a:gs pos="100000">
                <a:schemeClr val="accent3"/>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2" name="淘宝网Chenying0907出品 82"/>
          <p:cNvSpPr>
            <a:spLocks/>
          </p:cNvSpPr>
          <p:nvPr/>
        </p:nvSpPr>
        <p:spPr bwMode="auto">
          <a:xfrm rot="18817336">
            <a:off x="5076130" y="-3251019"/>
            <a:ext cx="3797300" cy="3687763"/>
          </a:xfrm>
          <a:custGeom>
            <a:avLst/>
            <a:gdLst>
              <a:gd name="T0" fmla="*/ 246 w 1011"/>
              <a:gd name="T1" fmla="*/ 930 h 982"/>
              <a:gd name="T2" fmla="*/ 52 w 1011"/>
              <a:gd name="T3" fmla="*/ 927 h 982"/>
              <a:gd name="T4" fmla="*/ 52 w 1011"/>
              <a:gd name="T5" fmla="*/ 927 h 982"/>
              <a:gd name="T6" fmla="*/ 55 w 1011"/>
              <a:gd name="T7" fmla="*/ 734 h 982"/>
              <a:gd name="T8" fmla="*/ 764 w 1011"/>
              <a:gd name="T9" fmla="*/ 53 h 982"/>
              <a:gd name="T10" fmla="*/ 958 w 1011"/>
              <a:gd name="T11" fmla="*/ 55 h 982"/>
              <a:gd name="T12" fmla="*/ 958 w 1011"/>
              <a:gd name="T13" fmla="*/ 55 h 982"/>
              <a:gd name="T14" fmla="*/ 956 w 1011"/>
              <a:gd name="T15" fmla="*/ 249 h 982"/>
              <a:gd name="T16" fmla="*/ 246 w 1011"/>
              <a:gd name="T17" fmla="*/ 930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1" h="982">
                <a:moveTo>
                  <a:pt x="246" y="930"/>
                </a:moveTo>
                <a:cubicBezTo>
                  <a:pt x="192" y="982"/>
                  <a:pt x="105" y="981"/>
                  <a:pt x="52" y="927"/>
                </a:cubicBezTo>
                <a:cubicBezTo>
                  <a:pt x="52" y="927"/>
                  <a:pt x="52" y="927"/>
                  <a:pt x="52" y="927"/>
                </a:cubicBezTo>
                <a:cubicBezTo>
                  <a:pt x="0" y="873"/>
                  <a:pt x="1" y="787"/>
                  <a:pt x="55" y="734"/>
                </a:cubicBezTo>
                <a:cubicBezTo>
                  <a:pt x="764" y="53"/>
                  <a:pt x="764" y="53"/>
                  <a:pt x="764" y="53"/>
                </a:cubicBezTo>
                <a:cubicBezTo>
                  <a:pt x="819" y="0"/>
                  <a:pt x="905" y="1"/>
                  <a:pt x="958" y="55"/>
                </a:cubicBezTo>
                <a:cubicBezTo>
                  <a:pt x="958" y="55"/>
                  <a:pt x="958" y="55"/>
                  <a:pt x="958" y="55"/>
                </a:cubicBezTo>
                <a:cubicBezTo>
                  <a:pt x="1011" y="109"/>
                  <a:pt x="1010" y="196"/>
                  <a:pt x="956" y="249"/>
                </a:cubicBezTo>
                <a:lnTo>
                  <a:pt x="246" y="930"/>
                </a:lnTo>
                <a:close/>
              </a:path>
            </a:pathLst>
          </a:custGeom>
          <a:gradFill flip="none" rotWithShape="1">
            <a:gsLst>
              <a:gs pos="0">
                <a:schemeClr val="accent2">
                  <a:alpha val="50000"/>
                </a:schemeClr>
              </a:gs>
              <a:gs pos="100000">
                <a:schemeClr val="accent1">
                  <a:alpha val="71000"/>
                </a:schemeClr>
              </a:gs>
            </a:gsLst>
            <a:lin ang="18900000" scaled="1"/>
            <a:tileRect/>
          </a:gra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4" name="淘宝网Chenying0907出品 99"/>
          <p:cNvSpPr>
            <a:spLocks/>
          </p:cNvSpPr>
          <p:nvPr/>
        </p:nvSpPr>
        <p:spPr bwMode="auto">
          <a:xfrm rot="8100000">
            <a:off x="3469611" y="-718229"/>
            <a:ext cx="1273175" cy="1265238"/>
          </a:xfrm>
          <a:custGeom>
            <a:avLst/>
            <a:gdLst>
              <a:gd name="T0" fmla="*/ 63 w 339"/>
              <a:gd name="T1" fmla="*/ 323 h 337"/>
              <a:gd name="T2" fmla="*/ 14 w 339"/>
              <a:gd name="T3" fmla="*/ 322 h 337"/>
              <a:gd name="T4" fmla="*/ 14 w 339"/>
              <a:gd name="T5" fmla="*/ 322 h 337"/>
              <a:gd name="T6" fmla="*/ 14 w 339"/>
              <a:gd name="T7" fmla="*/ 273 h 337"/>
              <a:gd name="T8" fmla="*/ 276 w 339"/>
              <a:gd name="T9" fmla="*/ 13 h 337"/>
              <a:gd name="T10" fmla="*/ 326 w 339"/>
              <a:gd name="T11" fmla="*/ 14 h 337"/>
              <a:gd name="T12" fmla="*/ 326 w 339"/>
              <a:gd name="T13" fmla="*/ 14 h 337"/>
              <a:gd name="T14" fmla="*/ 325 w 339"/>
              <a:gd name="T15" fmla="*/ 63 h 337"/>
              <a:gd name="T16" fmla="*/ 63 w 339"/>
              <a:gd name="T17" fmla="*/ 32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9" h="337">
                <a:moveTo>
                  <a:pt x="63" y="323"/>
                </a:moveTo>
                <a:cubicBezTo>
                  <a:pt x="49" y="337"/>
                  <a:pt x="27" y="336"/>
                  <a:pt x="14" y="322"/>
                </a:cubicBezTo>
                <a:cubicBezTo>
                  <a:pt x="14" y="322"/>
                  <a:pt x="14" y="322"/>
                  <a:pt x="14" y="322"/>
                </a:cubicBezTo>
                <a:cubicBezTo>
                  <a:pt x="0" y="309"/>
                  <a:pt x="0" y="286"/>
                  <a:pt x="14" y="273"/>
                </a:cubicBezTo>
                <a:cubicBezTo>
                  <a:pt x="276" y="13"/>
                  <a:pt x="276" y="13"/>
                  <a:pt x="276" y="13"/>
                </a:cubicBezTo>
                <a:cubicBezTo>
                  <a:pt x="290" y="0"/>
                  <a:pt x="312" y="0"/>
                  <a:pt x="326" y="14"/>
                </a:cubicBezTo>
                <a:cubicBezTo>
                  <a:pt x="326" y="14"/>
                  <a:pt x="326" y="14"/>
                  <a:pt x="326" y="14"/>
                </a:cubicBezTo>
                <a:cubicBezTo>
                  <a:pt x="339" y="28"/>
                  <a:pt x="339" y="50"/>
                  <a:pt x="325" y="63"/>
                </a:cubicBezTo>
                <a:lnTo>
                  <a:pt x="63" y="323"/>
                </a:lnTo>
                <a:close/>
              </a:path>
            </a:pathLst>
          </a:custGeom>
          <a:gradFill>
            <a:gsLst>
              <a:gs pos="0">
                <a:schemeClr val="accent6">
                  <a:alpha val="78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8" name="淘宝网Chenying0907出品 57"/>
          <p:cNvSpPr txBox="1"/>
          <p:nvPr/>
        </p:nvSpPr>
        <p:spPr>
          <a:xfrm>
            <a:off x="5297630" y="443922"/>
            <a:ext cx="1316386" cy="769441"/>
          </a:xfrm>
          <a:prstGeom prst="rect">
            <a:avLst/>
          </a:prstGeom>
          <a:noFill/>
        </p:spPr>
        <p:txBody>
          <a:bodyPr wrap="none" rtlCol="0">
            <a:spAutoFit/>
          </a:bodyPr>
          <a:lstStyle/>
          <a:p>
            <a:r>
              <a:rPr lang="zh-CN" altLang="en-US" sz="44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目录</a:t>
            </a:r>
            <a:endParaRPr lang="zh-CN" altLang="en-US" sz="4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 name="淘宝网Chenying0907出品 99"/>
          <p:cNvSpPr>
            <a:spLocks/>
          </p:cNvSpPr>
          <p:nvPr/>
        </p:nvSpPr>
        <p:spPr bwMode="auto">
          <a:xfrm rot="8100000">
            <a:off x="6559472" y="-19660"/>
            <a:ext cx="1273175" cy="1265238"/>
          </a:xfrm>
          <a:custGeom>
            <a:avLst/>
            <a:gdLst>
              <a:gd name="T0" fmla="*/ 63 w 339"/>
              <a:gd name="T1" fmla="*/ 323 h 337"/>
              <a:gd name="T2" fmla="*/ 14 w 339"/>
              <a:gd name="T3" fmla="*/ 322 h 337"/>
              <a:gd name="T4" fmla="*/ 14 w 339"/>
              <a:gd name="T5" fmla="*/ 322 h 337"/>
              <a:gd name="T6" fmla="*/ 14 w 339"/>
              <a:gd name="T7" fmla="*/ 273 h 337"/>
              <a:gd name="T8" fmla="*/ 276 w 339"/>
              <a:gd name="T9" fmla="*/ 13 h 337"/>
              <a:gd name="T10" fmla="*/ 326 w 339"/>
              <a:gd name="T11" fmla="*/ 14 h 337"/>
              <a:gd name="T12" fmla="*/ 326 w 339"/>
              <a:gd name="T13" fmla="*/ 14 h 337"/>
              <a:gd name="T14" fmla="*/ 325 w 339"/>
              <a:gd name="T15" fmla="*/ 63 h 337"/>
              <a:gd name="T16" fmla="*/ 63 w 339"/>
              <a:gd name="T17" fmla="*/ 32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9" h="337">
                <a:moveTo>
                  <a:pt x="63" y="323"/>
                </a:moveTo>
                <a:cubicBezTo>
                  <a:pt x="49" y="337"/>
                  <a:pt x="27" y="336"/>
                  <a:pt x="14" y="322"/>
                </a:cubicBezTo>
                <a:cubicBezTo>
                  <a:pt x="14" y="322"/>
                  <a:pt x="14" y="322"/>
                  <a:pt x="14" y="322"/>
                </a:cubicBezTo>
                <a:cubicBezTo>
                  <a:pt x="0" y="309"/>
                  <a:pt x="0" y="286"/>
                  <a:pt x="14" y="273"/>
                </a:cubicBezTo>
                <a:cubicBezTo>
                  <a:pt x="276" y="13"/>
                  <a:pt x="276" y="13"/>
                  <a:pt x="276" y="13"/>
                </a:cubicBezTo>
                <a:cubicBezTo>
                  <a:pt x="290" y="0"/>
                  <a:pt x="312" y="0"/>
                  <a:pt x="326" y="14"/>
                </a:cubicBezTo>
                <a:cubicBezTo>
                  <a:pt x="326" y="14"/>
                  <a:pt x="326" y="14"/>
                  <a:pt x="326" y="14"/>
                </a:cubicBezTo>
                <a:cubicBezTo>
                  <a:pt x="339" y="28"/>
                  <a:pt x="339" y="50"/>
                  <a:pt x="325" y="63"/>
                </a:cubicBezTo>
                <a:lnTo>
                  <a:pt x="63" y="323"/>
                </a:lnTo>
                <a:close/>
              </a:path>
            </a:pathLst>
          </a:custGeom>
          <a:gradFill>
            <a:gsLst>
              <a:gs pos="0">
                <a:schemeClr val="accent6">
                  <a:alpha val="78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圆角淘宝网Chenying0907出品 67"/>
          <p:cNvSpPr>
            <a:spLocks/>
          </p:cNvSpPr>
          <p:nvPr/>
        </p:nvSpPr>
        <p:spPr bwMode="auto">
          <a:xfrm>
            <a:off x="5407950" y="2363024"/>
            <a:ext cx="1162050" cy="1298575"/>
          </a:xfrm>
          <a:custGeom>
            <a:avLst/>
            <a:gdLst>
              <a:gd name="T0" fmla="*/ 79439 w 1162412"/>
              <a:gd name="T1" fmla="*/ 0 h 1298450"/>
              <a:gd name="T2" fmla="*/ 1082973 w 1162412"/>
              <a:gd name="T3" fmla="*/ 0 h 1298450"/>
              <a:gd name="T4" fmla="*/ 1162412 w 1162412"/>
              <a:gd name="T5" fmla="*/ 79439 h 1298450"/>
              <a:gd name="T6" fmla="*/ 1162412 w 1162412"/>
              <a:gd name="T7" fmla="*/ 1082971 h 1298450"/>
              <a:gd name="T8" fmla="*/ 1082973 w 1162412"/>
              <a:gd name="T9" fmla="*/ 1162410 h 1298450"/>
              <a:gd name="T10" fmla="*/ 763493 w 1162412"/>
              <a:gd name="T11" fmla="*/ 1162410 h 1298450"/>
              <a:gd name="T12" fmla="*/ 581206 w 1162412"/>
              <a:gd name="T13" fmla="*/ 1298450 h 1298450"/>
              <a:gd name="T14" fmla="*/ 398920 w 1162412"/>
              <a:gd name="T15" fmla="*/ 1162410 h 1298450"/>
              <a:gd name="T16" fmla="*/ 79439 w 1162412"/>
              <a:gd name="T17" fmla="*/ 1162410 h 1298450"/>
              <a:gd name="T18" fmla="*/ 0 w 1162412"/>
              <a:gd name="T19" fmla="*/ 1082971 h 1298450"/>
              <a:gd name="T20" fmla="*/ 0 w 1162412"/>
              <a:gd name="T21" fmla="*/ 79439 h 1298450"/>
              <a:gd name="T22" fmla="*/ 79439 w 1162412"/>
              <a:gd name="T23" fmla="*/ 0 h 1298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62412" h="1298450">
                <a:moveTo>
                  <a:pt x="79439" y="0"/>
                </a:moveTo>
                <a:lnTo>
                  <a:pt x="1082973" y="0"/>
                </a:lnTo>
                <a:cubicBezTo>
                  <a:pt x="1126846" y="0"/>
                  <a:pt x="1162412" y="35566"/>
                  <a:pt x="1162412" y="79439"/>
                </a:cubicBezTo>
                <a:lnTo>
                  <a:pt x="1162412" y="1082971"/>
                </a:lnTo>
                <a:cubicBezTo>
                  <a:pt x="1162412" y="1126844"/>
                  <a:pt x="1126846" y="1162410"/>
                  <a:pt x="1082973" y="1162410"/>
                </a:cubicBezTo>
                <a:lnTo>
                  <a:pt x="763493" y="1162410"/>
                </a:lnTo>
                <a:lnTo>
                  <a:pt x="581206" y="1298450"/>
                </a:lnTo>
                <a:lnTo>
                  <a:pt x="398920" y="1162410"/>
                </a:lnTo>
                <a:lnTo>
                  <a:pt x="79439" y="1162410"/>
                </a:lnTo>
                <a:cubicBezTo>
                  <a:pt x="35566" y="1162410"/>
                  <a:pt x="0" y="1126844"/>
                  <a:pt x="0" y="1082971"/>
                </a:cubicBezTo>
                <a:lnTo>
                  <a:pt x="0" y="79439"/>
                </a:lnTo>
                <a:cubicBezTo>
                  <a:pt x="0" y="35566"/>
                  <a:pt x="35566" y="0"/>
                  <a:pt x="79439" y="0"/>
                </a:cubicBezTo>
                <a:close/>
              </a:path>
            </a:pathLst>
          </a:custGeom>
          <a:gradFill>
            <a:gsLst>
              <a:gs pos="0">
                <a:schemeClr val="accent2">
                  <a:alpha val="50000"/>
                </a:schemeClr>
              </a:gs>
              <a:gs pos="100000">
                <a:schemeClr val="accent3">
                  <a:alpha val="44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 name="TextBox 60"/>
          <p:cNvSpPr txBox="1">
            <a:spLocks noChangeArrowheads="1"/>
          </p:cNvSpPr>
          <p:nvPr/>
        </p:nvSpPr>
        <p:spPr bwMode="auto">
          <a:xfrm>
            <a:off x="4846769" y="3797793"/>
            <a:ext cx="23987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企业优势</a:t>
            </a:r>
          </a:p>
        </p:txBody>
      </p:sp>
      <p:sp>
        <p:nvSpPr>
          <p:cNvPr id="74" name="淘宝网Chenying0907出品 13"/>
          <p:cNvSpPr>
            <a:spLocks noEditPoints="1"/>
          </p:cNvSpPr>
          <p:nvPr/>
        </p:nvSpPr>
        <p:spPr bwMode="auto">
          <a:xfrm>
            <a:off x="5586533" y="2646198"/>
            <a:ext cx="749528" cy="589577"/>
          </a:xfrm>
          <a:custGeom>
            <a:avLst/>
            <a:gdLst>
              <a:gd name="T0" fmla="*/ 331258 w 766"/>
              <a:gd name="T1" fmla="*/ 358103 h 600"/>
              <a:gd name="T2" fmla="*/ 459297 w 766"/>
              <a:gd name="T3" fmla="*/ 292137 h 600"/>
              <a:gd name="T4" fmla="*/ 700105 w 766"/>
              <a:gd name="T5" fmla="*/ 250908 h 600"/>
              <a:gd name="T6" fmla="*/ 765886 w 766"/>
              <a:gd name="T7" fmla="*/ 151958 h 600"/>
              <a:gd name="T8" fmla="*/ 669563 w 766"/>
              <a:gd name="T9" fmla="*/ 219103 h 600"/>
              <a:gd name="T10" fmla="*/ 459297 w 766"/>
              <a:gd name="T11" fmla="*/ 229704 h 600"/>
              <a:gd name="T12" fmla="*/ 899799 w 766"/>
              <a:gd name="T13" fmla="*/ 94238 h 600"/>
              <a:gd name="T14" fmla="*/ 546223 w 766"/>
              <a:gd name="T15" fmla="*/ 37695 h 600"/>
              <a:gd name="T16" fmla="*/ 513332 w 766"/>
              <a:gd name="T17" fmla="*/ 0 h 600"/>
              <a:gd name="T18" fmla="*/ 180900 w 766"/>
              <a:gd name="T19" fmla="*/ 37695 h 600"/>
              <a:gd name="T20" fmla="*/ 205568 w 766"/>
              <a:gd name="T21" fmla="*/ 94238 h 600"/>
              <a:gd name="T22" fmla="*/ 253729 w 766"/>
              <a:gd name="T23" fmla="*/ 159026 h 600"/>
              <a:gd name="T24" fmla="*/ 829319 w 766"/>
              <a:gd name="T25" fmla="*/ 94238 h 600"/>
              <a:gd name="T26" fmla="*/ 417009 w 766"/>
              <a:gd name="T27" fmla="*/ 464121 h 600"/>
              <a:gd name="T28" fmla="*/ 829319 w 766"/>
              <a:gd name="T29" fmla="*/ 482968 h 600"/>
              <a:gd name="T30" fmla="*/ 424057 w 766"/>
              <a:gd name="T31" fmla="*/ 502994 h 600"/>
              <a:gd name="T32" fmla="*/ 425231 w 766"/>
              <a:gd name="T33" fmla="*/ 563070 h 600"/>
              <a:gd name="T34" fmla="*/ 513332 w 766"/>
              <a:gd name="T35" fmla="*/ 700893 h 600"/>
              <a:gd name="T36" fmla="*/ 546223 w 766"/>
              <a:gd name="T37" fmla="*/ 563070 h 600"/>
              <a:gd name="T38" fmla="*/ 708327 w 766"/>
              <a:gd name="T39" fmla="*/ 697359 h 600"/>
              <a:gd name="T40" fmla="*/ 694231 w 766"/>
              <a:gd name="T41" fmla="*/ 563070 h 600"/>
              <a:gd name="T42" fmla="*/ 899799 w 766"/>
              <a:gd name="T43" fmla="*/ 502994 h 600"/>
              <a:gd name="T44" fmla="*/ 877480 w 766"/>
              <a:gd name="T45" fmla="*/ 94238 h 600"/>
              <a:gd name="T46" fmla="*/ 189122 w 766"/>
              <a:gd name="T47" fmla="*/ 365171 h 600"/>
              <a:gd name="T48" fmla="*/ 276048 w 766"/>
              <a:gd name="T49" fmla="*/ 278001 h 600"/>
              <a:gd name="T50" fmla="*/ 101022 w 766"/>
              <a:gd name="T51" fmla="*/ 278001 h 600"/>
              <a:gd name="T52" fmla="*/ 244332 w 766"/>
              <a:gd name="T53" fmla="*/ 382841 h 600"/>
              <a:gd name="T54" fmla="*/ 212616 w 766"/>
              <a:gd name="T55" fmla="*/ 382841 h 600"/>
              <a:gd name="T56" fmla="*/ 220838 w 766"/>
              <a:gd name="T57" fmla="*/ 399332 h 600"/>
              <a:gd name="T58" fmla="*/ 230236 w 766"/>
              <a:gd name="T59" fmla="*/ 600766 h 600"/>
              <a:gd name="T60" fmla="*/ 151533 w 766"/>
              <a:gd name="T61" fmla="*/ 600766 h 600"/>
              <a:gd name="T62" fmla="*/ 160930 w 766"/>
              <a:gd name="T63" fmla="*/ 399332 h 600"/>
              <a:gd name="T64" fmla="*/ 170327 w 766"/>
              <a:gd name="T65" fmla="*/ 382841 h 600"/>
              <a:gd name="T66" fmla="*/ 0 w 766"/>
              <a:gd name="T67" fmla="*/ 515952 h 600"/>
              <a:gd name="T68" fmla="*/ 77528 w 766"/>
              <a:gd name="T69" fmla="*/ 706783 h 600"/>
              <a:gd name="T70" fmla="*/ 104546 w 766"/>
              <a:gd name="T71" fmla="*/ 508884 h 600"/>
              <a:gd name="T72" fmla="*/ 270175 w 766"/>
              <a:gd name="T73" fmla="*/ 706783 h 600"/>
              <a:gd name="T74" fmla="*/ 297192 w 766"/>
              <a:gd name="T75" fmla="*/ 508884 h 600"/>
              <a:gd name="T76" fmla="*/ 377070 w 766"/>
              <a:gd name="T77" fmla="*/ 706783 h 600"/>
              <a:gd name="T78" fmla="*/ 244332 w 766"/>
              <a:gd name="T79" fmla="*/ 382841 h 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766" h="600">
                <a:moveTo>
                  <a:pt x="391" y="195"/>
                </a:moveTo>
                <a:lnTo>
                  <a:pt x="282" y="304"/>
                </a:lnTo>
                <a:cubicBezTo>
                  <a:pt x="293" y="310"/>
                  <a:pt x="303" y="317"/>
                  <a:pt x="312" y="326"/>
                </a:cubicBezTo>
                <a:lnTo>
                  <a:pt x="391" y="248"/>
                </a:lnTo>
                <a:lnTo>
                  <a:pt x="476" y="333"/>
                </a:lnTo>
                <a:lnTo>
                  <a:pt x="596" y="213"/>
                </a:lnTo>
                <a:lnTo>
                  <a:pt x="614" y="259"/>
                </a:lnTo>
                <a:lnTo>
                  <a:pt x="652" y="129"/>
                </a:lnTo>
                <a:lnTo>
                  <a:pt x="522" y="167"/>
                </a:lnTo>
                <a:lnTo>
                  <a:pt x="570" y="186"/>
                </a:lnTo>
                <a:lnTo>
                  <a:pt x="476" y="280"/>
                </a:lnTo>
                <a:lnTo>
                  <a:pt x="391" y="195"/>
                </a:lnTo>
                <a:close/>
                <a:moveTo>
                  <a:pt x="766" y="80"/>
                </a:moveTo>
                <a:lnTo>
                  <a:pt x="766" y="80"/>
                </a:lnTo>
                <a:lnTo>
                  <a:pt x="766" y="32"/>
                </a:lnTo>
                <a:lnTo>
                  <a:pt x="465" y="32"/>
                </a:lnTo>
                <a:lnTo>
                  <a:pt x="465" y="0"/>
                </a:lnTo>
                <a:lnTo>
                  <a:pt x="437" y="0"/>
                </a:lnTo>
                <a:lnTo>
                  <a:pt x="437" y="32"/>
                </a:lnTo>
                <a:lnTo>
                  <a:pt x="154" y="32"/>
                </a:lnTo>
                <a:lnTo>
                  <a:pt x="154" y="80"/>
                </a:lnTo>
                <a:lnTo>
                  <a:pt x="175" y="80"/>
                </a:lnTo>
                <a:lnTo>
                  <a:pt x="175" y="122"/>
                </a:lnTo>
                <a:cubicBezTo>
                  <a:pt x="190" y="124"/>
                  <a:pt x="203" y="128"/>
                  <a:pt x="216" y="135"/>
                </a:cubicBezTo>
                <a:lnTo>
                  <a:pt x="216" y="80"/>
                </a:lnTo>
                <a:lnTo>
                  <a:pt x="706" y="80"/>
                </a:lnTo>
                <a:lnTo>
                  <a:pt x="706" y="394"/>
                </a:lnTo>
                <a:lnTo>
                  <a:pt x="355" y="394"/>
                </a:lnTo>
                <a:cubicBezTo>
                  <a:pt x="356" y="399"/>
                  <a:pt x="358" y="404"/>
                  <a:pt x="359" y="410"/>
                </a:cubicBezTo>
                <a:lnTo>
                  <a:pt x="706" y="410"/>
                </a:lnTo>
                <a:lnTo>
                  <a:pt x="706" y="427"/>
                </a:lnTo>
                <a:lnTo>
                  <a:pt x="361" y="427"/>
                </a:lnTo>
                <a:cubicBezTo>
                  <a:pt x="361" y="430"/>
                  <a:pt x="362" y="434"/>
                  <a:pt x="362" y="438"/>
                </a:cubicBezTo>
                <a:lnTo>
                  <a:pt x="362" y="478"/>
                </a:lnTo>
                <a:lnTo>
                  <a:pt x="437" y="478"/>
                </a:lnTo>
                <a:lnTo>
                  <a:pt x="437" y="595"/>
                </a:lnTo>
                <a:lnTo>
                  <a:pt x="465" y="595"/>
                </a:lnTo>
                <a:lnTo>
                  <a:pt x="465" y="478"/>
                </a:lnTo>
                <a:lnTo>
                  <a:pt x="560" y="478"/>
                </a:lnTo>
                <a:lnTo>
                  <a:pt x="603" y="592"/>
                </a:lnTo>
                <a:lnTo>
                  <a:pt x="631" y="585"/>
                </a:lnTo>
                <a:lnTo>
                  <a:pt x="591" y="478"/>
                </a:lnTo>
                <a:lnTo>
                  <a:pt x="766" y="478"/>
                </a:lnTo>
                <a:lnTo>
                  <a:pt x="766" y="427"/>
                </a:lnTo>
                <a:lnTo>
                  <a:pt x="747" y="427"/>
                </a:lnTo>
                <a:lnTo>
                  <a:pt x="747" y="80"/>
                </a:lnTo>
                <a:lnTo>
                  <a:pt x="766" y="80"/>
                </a:lnTo>
                <a:close/>
                <a:moveTo>
                  <a:pt x="161" y="310"/>
                </a:moveTo>
                <a:lnTo>
                  <a:pt x="161" y="310"/>
                </a:lnTo>
                <a:cubicBezTo>
                  <a:pt x="202" y="310"/>
                  <a:pt x="235" y="277"/>
                  <a:pt x="235" y="236"/>
                </a:cubicBezTo>
                <a:cubicBezTo>
                  <a:pt x="235" y="194"/>
                  <a:pt x="202" y="161"/>
                  <a:pt x="161" y="161"/>
                </a:cubicBezTo>
                <a:cubicBezTo>
                  <a:pt x="119" y="161"/>
                  <a:pt x="86" y="194"/>
                  <a:pt x="86" y="236"/>
                </a:cubicBezTo>
                <a:cubicBezTo>
                  <a:pt x="86" y="277"/>
                  <a:pt x="119" y="310"/>
                  <a:pt x="161" y="310"/>
                </a:cubicBezTo>
                <a:close/>
                <a:moveTo>
                  <a:pt x="208" y="325"/>
                </a:moveTo>
                <a:lnTo>
                  <a:pt x="208" y="325"/>
                </a:lnTo>
                <a:lnTo>
                  <a:pt x="181" y="325"/>
                </a:lnTo>
                <a:lnTo>
                  <a:pt x="185" y="328"/>
                </a:lnTo>
                <a:cubicBezTo>
                  <a:pt x="188" y="331"/>
                  <a:pt x="190" y="336"/>
                  <a:pt x="188" y="339"/>
                </a:cubicBezTo>
                <a:lnTo>
                  <a:pt x="178" y="365"/>
                </a:lnTo>
                <a:lnTo>
                  <a:pt x="196" y="510"/>
                </a:lnTo>
                <a:lnTo>
                  <a:pt x="163" y="540"/>
                </a:lnTo>
                <a:lnTo>
                  <a:pt x="129" y="510"/>
                </a:lnTo>
                <a:lnTo>
                  <a:pt x="147" y="365"/>
                </a:lnTo>
                <a:lnTo>
                  <a:pt x="137" y="339"/>
                </a:lnTo>
                <a:cubicBezTo>
                  <a:pt x="135" y="336"/>
                  <a:pt x="137" y="331"/>
                  <a:pt x="140" y="328"/>
                </a:cubicBezTo>
                <a:lnTo>
                  <a:pt x="145" y="325"/>
                </a:lnTo>
                <a:lnTo>
                  <a:pt x="112" y="325"/>
                </a:lnTo>
                <a:cubicBezTo>
                  <a:pt x="50" y="325"/>
                  <a:pt x="0" y="376"/>
                  <a:pt x="0" y="438"/>
                </a:cubicBezTo>
                <a:lnTo>
                  <a:pt x="0" y="600"/>
                </a:lnTo>
                <a:lnTo>
                  <a:pt x="66" y="600"/>
                </a:lnTo>
                <a:lnTo>
                  <a:pt x="66" y="432"/>
                </a:lnTo>
                <a:lnTo>
                  <a:pt x="89" y="432"/>
                </a:lnTo>
                <a:lnTo>
                  <a:pt x="89" y="600"/>
                </a:lnTo>
                <a:lnTo>
                  <a:pt x="230" y="600"/>
                </a:lnTo>
                <a:lnTo>
                  <a:pt x="230" y="432"/>
                </a:lnTo>
                <a:lnTo>
                  <a:pt x="253" y="432"/>
                </a:lnTo>
                <a:lnTo>
                  <a:pt x="253" y="600"/>
                </a:lnTo>
                <a:lnTo>
                  <a:pt x="321" y="600"/>
                </a:lnTo>
                <a:lnTo>
                  <a:pt x="321" y="438"/>
                </a:lnTo>
                <a:cubicBezTo>
                  <a:pt x="321" y="376"/>
                  <a:pt x="271" y="325"/>
                  <a:pt x="208" y="325"/>
                </a:cubicBezTo>
                <a:close/>
              </a:path>
            </a:pathLst>
          </a:custGeom>
          <a:solidFill>
            <a:schemeClr val="bg1"/>
          </a:solidFill>
          <a:ln>
            <a:noFill/>
          </a:ln>
          <a:extLst/>
        </p:spPr>
        <p:txBody>
          <a:bodyPr/>
          <a:lstStyle/>
          <a:p>
            <a:endParaRPr lang="zh-CN" altLang="en-US">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7" name="TextBox 73"/>
          <p:cNvSpPr txBox="1"/>
          <p:nvPr/>
        </p:nvSpPr>
        <p:spPr>
          <a:xfrm>
            <a:off x="4978761" y="4348384"/>
            <a:ext cx="2143295" cy="523220"/>
          </a:xfrm>
          <a:prstGeom prst="rect">
            <a:avLst/>
          </a:prstGeom>
          <a:noFill/>
        </p:spPr>
        <p:txBody>
          <a:bodyPr wrap="square">
            <a:spAutoFit/>
          </a:bodyPr>
          <a:lstStyle/>
          <a:p>
            <a:pPr algn="ctr">
              <a:buFont typeface="Arial" pitchFamily="34" charset="0"/>
              <a:buNone/>
              <a:defRPr/>
            </a:pPr>
            <a:r>
              <a:rPr lang="zh-CN" altLang="en-US" sz="1400"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介绍公司技术、专利、认证、服务等优势资源</a:t>
            </a:r>
          </a:p>
        </p:txBody>
      </p:sp>
      <p:sp>
        <p:nvSpPr>
          <p:cNvPr id="82" name="淘宝网Chenying0907出品 83"/>
          <p:cNvSpPr>
            <a:spLocks/>
          </p:cNvSpPr>
          <p:nvPr/>
        </p:nvSpPr>
        <p:spPr bwMode="auto">
          <a:xfrm rot="18817336">
            <a:off x="2413050" y="3565962"/>
            <a:ext cx="3798888" cy="3687763"/>
          </a:xfrm>
          <a:custGeom>
            <a:avLst/>
            <a:gdLst>
              <a:gd name="T0" fmla="*/ 246 w 1011"/>
              <a:gd name="T1" fmla="*/ 930 h 982"/>
              <a:gd name="T2" fmla="*/ 52 w 1011"/>
              <a:gd name="T3" fmla="*/ 927 h 982"/>
              <a:gd name="T4" fmla="*/ 52 w 1011"/>
              <a:gd name="T5" fmla="*/ 927 h 982"/>
              <a:gd name="T6" fmla="*/ 55 w 1011"/>
              <a:gd name="T7" fmla="*/ 734 h 982"/>
              <a:gd name="T8" fmla="*/ 764 w 1011"/>
              <a:gd name="T9" fmla="*/ 53 h 982"/>
              <a:gd name="T10" fmla="*/ 958 w 1011"/>
              <a:gd name="T11" fmla="*/ 55 h 982"/>
              <a:gd name="T12" fmla="*/ 958 w 1011"/>
              <a:gd name="T13" fmla="*/ 55 h 982"/>
              <a:gd name="T14" fmla="*/ 956 w 1011"/>
              <a:gd name="T15" fmla="*/ 249 h 982"/>
              <a:gd name="T16" fmla="*/ 246 w 1011"/>
              <a:gd name="T17" fmla="*/ 930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1" h="982">
                <a:moveTo>
                  <a:pt x="246" y="930"/>
                </a:moveTo>
                <a:cubicBezTo>
                  <a:pt x="192" y="982"/>
                  <a:pt x="105" y="981"/>
                  <a:pt x="52" y="927"/>
                </a:cubicBezTo>
                <a:cubicBezTo>
                  <a:pt x="52" y="927"/>
                  <a:pt x="52" y="927"/>
                  <a:pt x="52" y="927"/>
                </a:cubicBezTo>
                <a:cubicBezTo>
                  <a:pt x="0" y="873"/>
                  <a:pt x="1" y="787"/>
                  <a:pt x="55" y="734"/>
                </a:cubicBezTo>
                <a:cubicBezTo>
                  <a:pt x="764" y="53"/>
                  <a:pt x="764" y="53"/>
                  <a:pt x="764" y="53"/>
                </a:cubicBezTo>
                <a:cubicBezTo>
                  <a:pt x="819" y="0"/>
                  <a:pt x="905" y="1"/>
                  <a:pt x="958" y="55"/>
                </a:cubicBezTo>
                <a:cubicBezTo>
                  <a:pt x="958" y="55"/>
                  <a:pt x="958" y="55"/>
                  <a:pt x="958" y="55"/>
                </a:cubicBezTo>
                <a:cubicBezTo>
                  <a:pt x="1011" y="109"/>
                  <a:pt x="1010" y="196"/>
                  <a:pt x="956" y="249"/>
                </a:cubicBezTo>
                <a:lnTo>
                  <a:pt x="246" y="930"/>
                </a:lnTo>
                <a:close/>
              </a:path>
            </a:pathLst>
          </a:custGeom>
          <a:gradFill flip="none" rotWithShape="1">
            <a:gsLst>
              <a:gs pos="0">
                <a:schemeClr val="bg1">
                  <a:alpha val="0"/>
                </a:schemeClr>
              </a:gs>
              <a:gs pos="100000">
                <a:schemeClr val="accent3">
                  <a:alpha val="68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3" name="淘宝网Chenying0907出品 83"/>
          <p:cNvSpPr>
            <a:spLocks/>
          </p:cNvSpPr>
          <p:nvPr/>
        </p:nvSpPr>
        <p:spPr bwMode="auto">
          <a:xfrm rot="18817336">
            <a:off x="5527730" y="2549903"/>
            <a:ext cx="3798888" cy="3687763"/>
          </a:xfrm>
          <a:custGeom>
            <a:avLst/>
            <a:gdLst>
              <a:gd name="T0" fmla="*/ 246 w 1011"/>
              <a:gd name="T1" fmla="*/ 930 h 982"/>
              <a:gd name="T2" fmla="*/ 52 w 1011"/>
              <a:gd name="T3" fmla="*/ 927 h 982"/>
              <a:gd name="T4" fmla="*/ 52 w 1011"/>
              <a:gd name="T5" fmla="*/ 927 h 982"/>
              <a:gd name="T6" fmla="*/ 55 w 1011"/>
              <a:gd name="T7" fmla="*/ 734 h 982"/>
              <a:gd name="T8" fmla="*/ 764 w 1011"/>
              <a:gd name="T9" fmla="*/ 53 h 982"/>
              <a:gd name="T10" fmla="*/ 958 w 1011"/>
              <a:gd name="T11" fmla="*/ 55 h 982"/>
              <a:gd name="T12" fmla="*/ 958 w 1011"/>
              <a:gd name="T13" fmla="*/ 55 h 982"/>
              <a:gd name="T14" fmla="*/ 956 w 1011"/>
              <a:gd name="T15" fmla="*/ 249 h 982"/>
              <a:gd name="T16" fmla="*/ 246 w 1011"/>
              <a:gd name="T17" fmla="*/ 930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1" h="982">
                <a:moveTo>
                  <a:pt x="246" y="930"/>
                </a:moveTo>
                <a:cubicBezTo>
                  <a:pt x="192" y="982"/>
                  <a:pt x="105" y="981"/>
                  <a:pt x="52" y="927"/>
                </a:cubicBezTo>
                <a:cubicBezTo>
                  <a:pt x="52" y="927"/>
                  <a:pt x="52" y="927"/>
                  <a:pt x="52" y="927"/>
                </a:cubicBezTo>
                <a:cubicBezTo>
                  <a:pt x="0" y="873"/>
                  <a:pt x="1" y="787"/>
                  <a:pt x="55" y="734"/>
                </a:cubicBezTo>
                <a:cubicBezTo>
                  <a:pt x="764" y="53"/>
                  <a:pt x="764" y="53"/>
                  <a:pt x="764" y="53"/>
                </a:cubicBezTo>
                <a:cubicBezTo>
                  <a:pt x="819" y="0"/>
                  <a:pt x="905" y="1"/>
                  <a:pt x="958" y="55"/>
                </a:cubicBezTo>
                <a:cubicBezTo>
                  <a:pt x="958" y="55"/>
                  <a:pt x="958" y="55"/>
                  <a:pt x="958" y="55"/>
                </a:cubicBezTo>
                <a:cubicBezTo>
                  <a:pt x="1011" y="109"/>
                  <a:pt x="1010" y="196"/>
                  <a:pt x="956" y="249"/>
                </a:cubicBezTo>
                <a:lnTo>
                  <a:pt x="246" y="930"/>
                </a:lnTo>
                <a:close/>
              </a:path>
            </a:pathLst>
          </a:custGeom>
          <a:gradFill flip="none" rotWithShape="1">
            <a:gsLst>
              <a:gs pos="0">
                <a:schemeClr val="bg1">
                  <a:alpha val="0"/>
                </a:schemeClr>
              </a:gs>
              <a:gs pos="100000">
                <a:schemeClr val="accent2">
                  <a:alpha val="72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4" name="淘宝网Chenying0907出品 83"/>
          <p:cNvSpPr>
            <a:spLocks/>
          </p:cNvSpPr>
          <p:nvPr/>
        </p:nvSpPr>
        <p:spPr bwMode="auto">
          <a:xfrm rot="18817336">
            <a:off x="9507658" y="3588373"/>
            <a:ext cx="2812653" cy="2730377"/>
          </a:xfrm>
          <a:custGeom>
            <a:avLst/>
            <a:gdLst>
              <a:gd name="T0" fmla="*/ 246 w 1011"/>
              <a:gd name="T1" fmla="*/ 930 h 982"/>
              <a:gd name="T2" fmla="*/ 52 w 1011"/>
              <a:gd name="T3" fmla="*/ 927 h 982"/>
              <a:gd name="T4" fmla="*/ 52 w 1011"/>
              <a:gd name="T5" fmla="*/ 927 h 982"/>
              <a:gd name="T6" fmla="*/ 55 w 1011"/>
              <a:gd name="T7" fmla="*/ 734 h 982"/>
              <a:gd name="T8" fmla="*/ 764 w 1011"/>
              <a:gd name="T9" fmla="*/ 53 h 982"/>
              <a:gd name="T10" fmla="*/ 958 w 1011"/>
              <a:gd name="T11" fmla="*/ 55 h 982"/>
              <a:gd name="T12" fmla="*/ 958 w 1011"/>
              <a:gd name="T13" fmla="*/ 55 h 982"/>
              <a:gd name="T14" fmla="*/ 956 w 1011"/>
              <a:gd name="T15" fmla="*/ 249 h 982"/>
              <a:gd name="T16" fmla="*/ 246 w 1011"/>
              <a:gd name="T17" fmla="*/ 930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1" h="982">
                <a:moveTo>
                  <a:pt x="246" y="930"/>
                </a:moveTo>
                <a:cubicBezTo>
                  <a:pt x="192" y="982"/>
                  <a:pt x="105" y="981"/>
                  <a:pt x="52" y="927"/>
                </a:cubicBezTo>
                <a:cubicBezTo>
                  <a:pt x="52" y="927"/>
                  <a:pt x="52" y="927"/>
                  <a:pt x="52" y="927"/>
                </a:cubicBezTo>
                <a:cubicBezTo>
                  <a:pt x="0" y="873"/>
                  <a:pt x="1" y="787"/>
                  <a:pt x="55" y="734"/>
                </a:cubicBezTo>
                <a:cubicBezTo>
                  <a:pt x="764" y="53"/>
                  <a:pt x="764" y="53"/>
                  <a:pt x="764" y="53"/>
                </a:cubicBezTo>
                <a:cubicBezTo>
                  <a:pt x="819" y="0"/>
                  <a:pt x="905" y="1"/>
                  <a:pt x="958" y="55"/>
                </a:cubicBezTo>
                <a:cubicBezTo>
                  <a:pt x="958" y="55"/>
                  <a:pt x="958" y="55"/>
                  <a:pt x="958" y="55"/>
                </a:cubicBezTo>
                <a:cubicBezTo>
                  <a:pt x="1011" y="109"/>
                  <a:pt x="1010" y="196"/>
                  <a:pt x="956" y="249"/>
                </a:cubicBezTo>
                <a:lnTo>
                  <a:pt x="246" y="930"/>
                </a:lnTo>
                <a:close/>
              </a:path>
            </a:pathLst>
          </a:custGeom>
          <a:gradFill flip="none" rotWithShape="1">
            <a:gsLst>
              <a:gs pos="0">
                <a:schemeClr val="bg1">
                  <a:alpha val="0"/>
                </a:schemeClr>
              </a:gs>
              <a:gs pos="100000">
                <a:schemeClr val="accent1">
                  <a:alpha val="23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5" name="淘宝网Chenying0907出品 83"/>
          <p:cNvSpPr>
            <a:spLocks/>
          </p:cNvSpPr>
          <p:nvPr/>
        </p:nvSpPr>
        <p:spPr bwMode="auto">
          <a:xfrm rot="18817336">
            <a:off x="-758123" y="3972563"/>
            <a:ext cx="3798888" cy="3687763"/>
          </a:xfrm>
          <a:custGeom>
            <a:avLst/>
            <a:gdLst>
              <a:gd name="T0" fmla="*/ 246 w 1011"/>
              <a:gd name="T1" fmla="*/ 930 h 982"/>
              <a:gd name="T2" fmla="*/ 52 w 1011"/>
              <a:gd name="T3" fmla="*/ 927 h 982"/>
              <a:gd name="T4" fmla="*/ 52 w 1011"/>
              <a:gd name="T5" fmla="*/ 927 h 982"/>
              <a:gd name="T6" fmla="*/ 55 w 1011"/>
              <a:gd name="T7" fmla="*/ 734 h 982"/>
              <a:gd name="T8" fmla="*/ 764 w 1011"/>
              <a:gd name="T9" fmla="*/ 53 h 982"/>
              <a:gd name="T10" fmla="*/ 958 w 1011"/>
              <a:gd name="T11" fmla="*/ 55 h 982"/>
              <a:gd name="T12" fmla="*/ 958 w 1011"/>
              <a:gd name="T13" fmla="*/ 55 h 982"/>
              <a:gd name="T14" fmla="*/ 956 w 1011"/>
              <a:gd name="T15" fmla="*/ 249 h 982"/>
              <a:gd name="T16" fmla="*/ 246 w 1011"/>
              <a:gd name="T17" fmla="*/ 930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1" h="982">
                <a:moveTo>
                  <a:pt x="246" y="930"/>
                </a:moveTo>
                <a:cubicBezTo>
                  <a:pt x="192" y="982"/>
                  <a:pt x="105" y="981"/>
                  <a:pt x="52" y="927"/>
                </a:cubicBezTo>
                <a:cubicBezTo>
                  <a:pt x="52" y="927"/>
                  <a:pt x="52" y="927"/>
                  <a:pt x="52" y="927"/>
                </a:cubicBezTo>
                <a:cubicBezTo>
                  <a:pt x="0" y="873"/>
                  <a:pt x="1" y="787"/>
                  <a:pt x="55" y="734"/>
                </a:cubicBezTo>
                <a:cubicBezTo>
                  <a:pt x="764" y="53"/>
                  <a:pt x="764" y="53"/>
                  <a:pt x="764" y="53"/>
                </a:cubicBezTo>
                <a:cubicBezTo>
                  <a:pt x="819" y="0"/>
                  <a:pt x="905" y="1"/>
                  <a:pt x="958" y="55"/>
                </a:cubicBezTo>
                <a:cubicBezTo>
                  <a:pt x="958" y="55"/>
                  <a:pt x="958" y="55"/>
                  <a:pt x="958" y="55"/>
                </a:cubicBezTo>
                <a:cubicBezTo>
                  <a:pt x="1011" y="109"/>
                  <a:pt x="1010" y="196"/>
                  <a:pt x="956" y="249"/>
                </a:cubicBezTo>
                <a:lnTo>
                  <a:pt x="246" y="930"/>
                </a:lnTo>
                <a:close/>
              </a:path>
            </a:pathLst>
          </a:custGeom>
          <a:gradFill flip="none" rotWithShape="1">
            <a:gsLst>
              <a:gs pos="0">
                <a:schemeClr val="bg1">
                  <a:alpha val="0"/>
                </a:schemeClr>
              </a:gs>
              <a:gs pos="100000">
                <a:schemeClr val="accent2">
                  <a:alpha val="72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67929041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66"/>
                                            </p:tgtEl>
                                            <p:attrNameLst>
                                              <p:attrName>style.visibility</p:attrName>
                                            </p:attrNameLst>
                                          </p:cBhvr>
                                          <p:to>
                                            <p:strVal val="visible"/>
                                          </p:to>
                                        </p:set>
                                        <p:anim calcmode="lin" valueType="num">
                                          <p:cBhvr>
                                            <p:cTn id="7" dur="500" fill="hold"/>
                                            <p:tgtEl>
                                              <p:spTgt spid="66"/>
                                            </p:tgtEl>
                                            <p:attrNameLst>
                                              <p:attrName>ppt_w</p:attrName>
                                            </p:attrNameLst>
                                          </p:cBhvr>
                                          <p:tavLst>
                                            <p:tav tm="0">
                                              <p:val>
                                                <p:fltVal val="0"/>
                                              </p:val>
                                            </p:tav>
                                            <p:tav tm="100000">
                                              <p:val>
                                                <p:strVal val="#ppt_w"/>
                                              </p:val>
                                            </p:tav>
                                          </p:tavLst>
                                        </p:anim>
                                        <p:anim calcmode="lin" valueType="num">
                                          <p:cBhvr>
                                            <p:cTn id="8" dur="500" fill="hold"/>
                                            <p:tgtEl>
                                              <p:spTgt spid="66"/>
                                            </p:tgtEl>
                                            <p:attrNameLst>
                                              <p:attrName>ppt_h</p:attrName>
                                            </p:attrNameLst>
                                          </p:cBhvr>
                                          <p:tavLst>
                                            <p:tav tm="0">
                                              <p:val>
                                                <p:fltVal val="0"/>
                                              </p:val>
                                            </p:tav>
                                            <p:tav tm="100000">
                                              <p:val>
                                                <p:strVal val="#ppt_h"/>
                                              </p:val>
                                            </p:tav>
                                          </p:tavLst>
                                        </p:anim>
                                        <p:animEffect transition="in" filter="fade">
                                          <p:cBhvr>
                                            <p:cTn id="9" dur="500"/>
                                            <p:tgtEl>
                                              <p:spTgt spid="66"/>
                                            </p:tgtEl>
                                          </p:cBhvr>
                                        </p:animEffect>
                                      </p:childTnLst>
                                    </p:cTn>
                                  </p:par>
                                  <p:par>
                                    <p:cTn id="10" presetID="2" presetClass="entr" presetSubtype="4" fill="hold" grpId="0" nodeType="withEffect">
                                      <p:stCondLst>
                                        <p:cond delay="2500"/>
                                      </p:stCondLst>
                                      <p:childTnLst>
                                        <p:set>
                                          <p:cBhvr>
                                            <p:cTn id="11" dur="1" fill="hold">
                                              <p:stCondLst>
                                                <p:cond delay="0"/>
                                              </p:stCondLst>
                                            </p:cTn>
                                            <p:tgtEl>
                                              <p:spTgt spid="71"/>
                                            </p:tgtEl>
                                            <p:attrNameLst>
                                              <p:attrName>style.visibility</p:attrName>
                                            </p:attrNameLst>
                                          </p:cBhvr>
                                          <p:to>
                                            <p:strVal val="visible"/>
                                          </p:to>
                                        </p:set>
                                        <p:anim calcmode="lin" valueType="num">
                                          <p:cBhvr additive="base">
                                            <p:cTn id="12" dur="500" fill="hold"/>
                                            <p:tgtEl>
                                              <p:spTgt spid="71"/>
                                            </p:tgtEl>
                                            <p:attrNameLst>
                                              <p:attrName>ppt_x</p:attrName>
                                            </p:attrNameLst>
                                          </p:cBhvr>
                                          <p:tavLst>
                                            <p:tav tm="0">
                                              <p:val>
                                                <p:strVal val="#ppt_x"/>
                                              </p:val>
                                            </p:tav>
                                            <p:tav tm="100000">
                                              <p:val>
                                                <p:strVal val="#ppt_x"/>
                                              </p:val>
                                            </p:tav>
                                          </p:tavLst>
                                        </p:anim>
                                        <p:anim calcmode="lin" valueType="num">
                                          <p:cBhvr additive="base">
                                            <p:cTn id="13" dur="500" fill="hold"/>
                                            <p:tgtEl>
                                              <p:spTgt spid="71"/>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2500"/>
                                      </p:stCondLst>
                                      <p:childTnLst>
                                        <p:set>
                                          <p:cBhvr>
                                            <p:cTn id="15" dur="1" fill="hold">
                                              <p:stCondLst>
                                                <p:cond delay="0"/>
                                              </p:stCondLst>
                                            </p:cTn>
                                            <p:tgtEl>
                                              <p:spTgt spid="77"/>
                                            </p:tgtEl>
                                            <p:attrNameLst>
                                              <p:attrName>style.visibility</p:attrName>
                                            </p:attrNameLst>
                                          </p:cBhvr>
                                          <p:to>
                                            <p:strVal val="visible"/>
                                          </p:to>
                                        </p:set>
                                        <p:anim calcmode="lin" valueType="num">
                                          <p:cBhvr additive="base">
                                            <p:cTn id="16" dur="500" fill="hold"/>
                                            <p:tgtEl>
                                              <p:spTgt spid="77"/>
                                            </p:tgtEl>
                                            <p:attrNameLst>
                                              <p:attrName>ppt_x</p:attrName>
                                            </p:attrNameLst>
                                          </p:cBhvr>
                                          <p:tavLst>
                                            <p:tav tm="0">
                                              <p:val>
                                                <p:strVal val="#ppt_x"/>
                                              </p:val>
                                            </p:tav>
                                            <p:tav tm="100000">
                                              <p:val>
                                                <p:strVal val="#ppt_x"/>
                                              </p:val>
                                            </p:tav>
                                          </p:tavLst>
                                        </p:anim>
                                        <p:anim calcmode="lin" valueType="num">
                                          <p:cBhvr additive="base">
                                            <p:cTn id="17" dur="500" fill="hold"/>
                                            <p:tgtEl>
                                              <p:spTgt spid="77"/>
                                            </p:tgtEl>
                                            <p:attrNameLst>
                                              <p:attrName>ppt_y</p:attrName>
                                            </p:attrNameLst>
                                          </p:cBhvr>
                                          <p:tavLst>
                                            <p:tav tm="0">
                                              <p:val>
                                                <p:strVal val="1+#ppt_h/2"/>
                                              </p:val>
                                            </p:tav>
                                            <p:tav tm="100000">
                                              <p:val>
                                                <p:strVal val="#ppt_y"/>
                                              </p:val>
                                            </p:tav>
                                          </p:tavLst>
                                        </p:anim>
                                      </p:childTnLst>
                                    </p:cTn>
                                  </p:par>
                                  <p:par>
                                    <p:cTn id="18" presetID="47" presetClass="entr" presetSubtype="0" fill="hold" grpId="0" nodeType="withEffect">
                                      <p:stCondLst>
                                        <p:cond delay="2500"/>
                                      </p:stCondLst>
                                      <p:childTnLst>
                                        <p:set>
                                          <p:cBhvr>
                                            <p:cTn id="19" dur="1" fill="hold">
                                              <p:stCondLst>
                                                <p:cond delay="0"/>
                                              </p:stCondLst>
                                            </p:cTn>
                                            <p:tgtEl>
                                              <p:spTgt spid="74"/>
                                            </p:tgtEl>
                                            <p:attrNameLst>
                                              <p:attrName>style.visibility</p:attrName>
                                            </p:attrNameLst>
                                          </p:cBhvr>
                                          <p:to>
                                            <p:strVal val="visible"/>
                                          </p:to>
                                        </p:set>
                                        <p:animEffect transition="in" filter="fade">
                                          <p:cBhvr>
                                            <p:cTn id="20" dur="1000"/>
                                            <p:tgtEl>
                                              <p:spTgt spid="74"/>
                                            </p:tgtEl>
                                          </p:cBhvr>
                                        </p:animEffect>
                                        <p:anim calcmode="lin" valueType="num">
                                          <p:cBhvr>
                                            <p:cTn id="21" dur="1000" fill="hold"/>
                                            <p:tgtEl>
                                              <p:spTgt spid="74"/>
                                            </p:tgtEl>
                                            <p:attrNameLst>
                                              <p:attrName>ppt_x</p:attrName>
                                            </p:attrNameLst>
                                          </p:cBhvr>
                                          <p:tavLst>
                                            <p:tav tm="0">
                                              <p:val>
                                                <p:strVal val="#ppt_x"/>
                                              </p:val>
                                            </p:tav>
                                            <p:tav tm="100000">
                                              <p:val>
                                                <p:strVal val="#ppt_x"/>
                                              </p:val>
                                            </p:tav>
                                          </p:tavLst>
                                        </p:anim>
                                        <p:anim calcmode="lin" valueType="num">
                                          <p:cBhvr>
                                            <p:cTn id="22" dur="1000" fill="hold"/>
                                            <p:tgtEl>
                                              <p:spTgt spid="74"/>
                                            </p:tgtEl>
                                            <p:attrNameLst>
                                              <p:attrName>ppt_y</p:attrName>
                                            </p:attrNameLst>
                                          </p:cBhvr>
                                          <p:tavLst>
                                            <p:tav tm="0">
                                              <p:val>
                                                <p:strVal val="#ppt_y-.1"/>
                                              </p:val>
                                            </p:tav>
                                            <p:tav tm="100000">
                                              <p:val>
                                                <p:strVal val="#ppt_y"/>
                                              </p:val>
                                            </p:tav>
                                          </p:tavLst>
                                        </p:anim>
                                      </p:childTnLst>
                                    </p:cTn>
                                  </p:par>
                                  <p:par>
                                    <p:cTn id="23" presetID="2" presetClass="entr" presetSubtype="4" fill="hold" grpId="0" nodeType="withEffect" p14:presetBounceEnd="30667">
                                      <p:stCondLst>
                                        <p:cond delay="400"/>
                                      </p:stCondLst>
                                      <p:childTnLst>
                                        <p:set>
                                          <p:cBhvr>
                                            <p:cTn id="24" dur="1" fill="hold">
                                              <p:stCondLst>
                                                <p:cond delay="0"/>
                                              </p:stCondLst>
                                            </p:cTn>
                                            <p:tgtEl>
                                              <p:spTgt spid="26"/>
                                            </p:tgtEl>
                                            <p:attrNameLst>
                                              <p:attrName>style.visibility</p:attrName>
                                            </p:attrNameLst>
                                          </p:cBhvr>
                                          <p:to>
                                            <p:strVal val="visible"/>
                                          </p:to>
                                        </p:set>
                                        <p:anim calcmode="lin" valueType="num" p14:bounceEnd="30667">
                                          <p:cBhvr additive="base">
                                            <p:cTn id="25" dur="750" fill="hold"/>
                                            <p:tgtEl>
                                              <p:spTgt spid="26"/>
                                            </p:tgtEl>
                                            <p:attrNameLst>
                                              <p:attrName>ppt_x</p:attrName>
                                            </p:attrNameLst>
                                          </p:cBhvr>
                                          <p:tavLst>
                                            <p:tav tm="0">
                                              <p:val>
                                                <p:strVal val="#ppt_x"/>
                                              </p:val>
                                            </p:tav>
                                            <p:tav tm="100000">
                                              <p:val>
                                                <p:strVal val="#ppt_x"/>
                                              </p:val>
                                            </p:tav>
                                          </p:tavLst>
                                        </p:anim>
                                        <p:anim calcmode="lin" valueType="num" p14:bounceEnd="30667">
                                          <p:cBhvr additive="base">
                                            <p:cTn id="26" dur="750" fill="hold"/>
                                            <p:tgtEl>
                                              <p:spTgt spid="2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14:presetBounceEnd="30667">
                                      <p:stCondLst>
                                        <p:cond delay="1100"/>
                                      </p:stCondLst>
                                      <p:childTnLst>
                                        <p:set>
                                          <p:cBhvr>
                                            <p:cTn id="28" dur="1" fill="hold">
                                              <p:stCondLst>
                                                <p:cond delay="0"/>
                                              </p:stCondLst>
                                            </p:cTn>
                                            <p:tgtEl>
                                              <p:spTgt spid="27"/>
                                            </p:tgtEl>
                                            <p:attrNameLst>
                                              <p:attrName>style.visibility</p:attrName>
                                            </p:attrNameLst>
                                          </p:cBhvr>
                                          <p:to>
                                            <p:strVal val="visible"/>
                                          </p:to>
                                        </p:set>
                                        <p:anim calcmode="lin" valueType="num" p14:bounceEnd="30667">
                                          <p:cBhvr additive="base">
                                            <p:cTn id="29" dur="750" fill="hold"/>
                                            <p:tgtEl>
                                              <p:spTgt spid="27"/>
                                            </p:tgtEl>
                                            <p:attrNameLst>
                                              <p:attrName>ppt_x</p:attrName>
                                            </p:attrNameLst>
                                          </p:cBhvr>
                                          <p:tavLst>
                                            <p:tav tm="0">
                                              <p:val>
                                                <p:strVal val="#ppt_x"/>
                                              </p:val>
                                            </p:tav>
                                            <p:tav tm="100000">
                                              <p:val>
                                                <p:strVal val="#ppt_x"/>
                                              </p:val>
                                            </p:tav>
                                          </p:tavLst>
                                        </p:anim>
                                        <p:anim calcmode="lin" valueType="num" p14:bounceEnd="30667">
                                          <p:cBhvr additive="base">
                                            <p:cTn id="30" dur="750" fill="hold"/>
                                            <p:tgtEl>
                                              <p:spTgt spid="2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14:presetBounceEnd="30667">
                                      <p:stCondLst>
                                        <p:cond delay="400"/>
                                      </p:stCondLst>
                                      <p:childTnLst>
                                        <p:set>
                                          <p:cBhvr>
                                            <p:cTn id="32" dur="1" fill="hold">
                                              <p:stCondLst>
                                                <p:cond delay="0"/>
                                              </p:stCondLst>
                                            </p:cTn>
                                            <p:tgtEl>
                                              <p:spTgt spid="30"/>
                                            </p:tgtEl>
                                            <p:attrNameLst>
                                              <p:attrName>style.visibility</p:attrName>
                                            </p:attrNameLst>
                                          </p:cBhvr>
                                          <p:to>
                                            <p:strVal val="visible"/>
                                          </p:to>
                                        </p:set>
                                        <p:anim calcmode="lin" valueType="num" p14:bounceEnd="30667">
                                          <p:cBhvr additive="base">
                                            <p:cTn id="33" dur="750" fill="hold"/>
                                            <p:tgtEl>
                                              <p:spTgt spid="30"/>
                                            </p:tgtEl>
                                            <p:attrNameLst>
                                              <p:attrName>ppt_x</p:attrName>
                                            </p:attrNameLst>
                                          </p:cBhvr>
                                          <p:tavLst>
                                            <p:tav tm="0">
                                              <p:val>
                                                <p:strVal val="#ppt_x"/>
                                              </p:val>
                                            </p:tav>
                                            <p:tav tm="100000">
                                              <p:val>
                                                <p:strVal val="#ppt_x"/>
                                              </p:val>
                                            </p:tav>
                                          </p:tavLst>
                                        </p:anim>
                                        <p:anim calcmode="lin" valueType="num" p14:bounceEnd="30667">
                                          <p:cBhvr additive="base">
                                            <p:cTn id="34" dur="750" fill="hold"/>
                                            <p:tgtEl>
                                              <p:spTgt spid="3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14:presetBounceEnd="30667">
                                      <p:stCondLst>
                                        <p:cond delay="300"/>
                                      </p:stCondLst>
                                      <p:childTnLst>
                                        <p:set>
                                          <p:cBhvr>
                                            <p:cTn id="36" dur="1" fill="hold">
                                              <p:stCondLst>
                                                <p:cond delay="0"/>
                                              </p:stCondLst>
                                            </p:cTn>
                                            <p:tgtEl>
                                              <p:spTgt spid="31"/>
                                            </p:tgtEl>
                                            <p:attrNameLst>
                                              <p:attrName>style.visibility</p:attrName>
                                            </p:attrNameLst>
                                          </p:cBhvr>
                                          <p:to>
                                            <p:strVal val="visible"/>
                                          </p:to>
                                        </p:set>
                                        <p:anim calcmode="lin" valueType="num" p14:bounceEnd="30667">
                                          <p:cBhvr additive="base">
                                            <p:cTn id="37" dur="750" fill="hold"/>
                                            <p:tgtEl>
                                              <p:spTgt spid="31"/>
                                            </p:tgtEl>
                                            <p:attrNameLst>
                                              <p:attrName>ppt_x</p:attrName>
                                            </p:attrNameLst>
                                          </p:cBhvr>
                                          <p:tavLst>
                                            <p:tav tm="0">
                                              <p:val>
                                                <p:strVal val="#ppt_x"/>
                                              </p:val>
                                            </p:tav>
                                            <p:tav tm="100000">
                                              <p:val>
                                                <p:strVal val="#ppt_x"/>
                                              </p:val>
                                            </p:tav>
                                          </p:tavLst>
                                        </p:anim>
                                        <p:anim calcmode="lin" valueType="num" p14:bounceEnd="30667">
                                          <p:cBhvr additive="base">
                                            <p:cTn id="38" dur="750" fill="hold"/>
                                            <p:tgtEl>
                                              <p:spTgt spid="3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14:presetBounceEnd="30667">
                                      <p:stCondLst>
                                        <p:cond delay="750"/>
                                      </p:stCondLst>
                                      <p:childTnLst>
                                        <p:set>
                                          <p:cBhvr>
                                            <p:cTn id="40" dur="1" fill="hold">
                                              <p:stCondLst>
                                                <p:cond delay="0"/>
                                              </p:stCondLst>
                                            </p:cTn>
                                            <p:tgtEl>
                                              <p:spTgt spid="35"/>
                                            </p:tgtEl>
                                            <p:attrNameLst>
                                              <p:attrName>style.visibility</p:attrName>
                                            </p:attrNameLst>
                                          </p:cBhvr>
                                          <p:to>
                                            <p:strVal val="visible"/>
                                          </p:to>
                                        </p:set>
                                        <p:anim calcmode="lin" valueType="num" p14:bounceEnd="30667">
                                          <p:cBhvr additive="base">
                                            <p:cTn id="41" dur="750" fill="hold"/>
                                            <p:tgtEl>
                                              <p:spTgt spid="35"/>
                                            </p:tgtEl>
                                            <p:attrNameLst>
                                              <p:attrName>ppt_x</p:attrName>
                                            </p:attrNameLst>
                                          </p:cBhvr>
                                          <p:tavLst>
                                            <p:tav tm="0">
                                              <p:val>
                                                <p:strVal val="#ppt_x"/>
                                              </p:val>
                                            </p:tav>
                                            <p:tav tm="100000">
                                              <p:val>
                                                <p:strVal val="#ppt_x"/>
                                              </p:val>
                                            </p:tav>
                                          </p:tavLst>
                                        </p:anim>
                                        <p:anim calcmode="lin" valueType="num" p14:bounceEnd="30667">
                                          <p:cBhvr additive="base">
                                            <p:cTn id="42" dur="750" fill="hold"/>
                                            <p:tgtEl>
                                              <p:spTgt spid="35"/>
                                            </p:tgtEl>
                                            <p:attrNameLst>
                                              <p:attrName>ppt_y</p:attrName>
                                            </p:attrNameLst>
                                          </p:cBhvr>
                                          <p:tavLst>
                                            <p:tav tm="0">
                                              <p:val>
                                                <p:strVal val="1+#ppt_h/2"/>
                                              </p:val>
                                            </p:tav>
                                            <p:tav tm="100000">
                                              <p:val>
                                                <p:strVal val="#ppt_y"/>
                                              </p:val>
                                            </p:tav>
                                          </p:tavLst>
                                        </p:anim>
                                      </p:childTnLst>
                                    </p:cTn>
                                  </p:par>
                                  <p:par>
                                    <p:cTn id="43" presetID="26" presetClass="emph" presetSubtype="0" repeatCount="3000" fill="hold" grpId="1" nodeType="withEffect">
                                      <p:stCondLst>
                                        <p:cond delay="1500"/>
                                      </p:stCondLst>
                                      <p:childTnLst>
                                        <p:animEffect transition="out" filter="fade">
                                          <p:cBhvr>
                                            <p:cTn id="44" dur="3000" tmFilter="0, 0; .2, .5; .8, .5; 1, 0"/>
                                            <p:tgtEl>
                                              <p:spTgt spid="26"/>
                                            </p:tgtEl>
                                          </p:cBhvr>
                                        </p:animEffect>
                                        <p:animScale>
                                          <p:cBhvr>
                                            <p:cTn id="45" dur="1500" autoRev="1" fill="hold"/>
                                            <p:tgtEl>
                                              <p:spTgt spid="26"/>
                                            </p:tgtEl>
                                          </p:cBhvr>
                                          <p:by x="105000" y="105000"/>
                                        </p:animScale>
                                      </p:childTnLst>
                                    </p:cTn>
                                  </p:par>
                                  <p:par>
                                    <p:cTn id="46" presetID="26" presetClass="emph" presetSubtype="0" repeatCount="3000" fill="hold" grpId="1" nodeType="withEffect">
                                      <p:stCondLst>
                                        <p:cond delay="2100"/>
                                      </p:stCondLst>
                                      <p:childTnLst>
                                        <p:animEffect transition="out" filter="fade">
                                          <p:cBhvr>
                                            <p:cTn id="47" dur="3000" tmFilter="0, 0; .2, .5; .8, .5; 1, 0"/>
                                            <p:tgtEl>
                                              <p:spTgt spid="27"/>
                                            </p:tgtEl>
                                          </p:cBhvr>
                                        </p:animEffect>
                                        <p:animScale>
                                          <p:cBhvr>
                                            <p:cTn id="48" dur="1500" autoRev="1" fill="hold"/>
                                            <p:tgtEl>
                                              <p:spTgt spid="27"/>
                                            </p:tgtEl>
                                          </p:cBhvr>
                                          <p:by x="105000" y="105000"/>
                                        </p:animScale>
                                      </p:childTnLst>
                                    </p:cTn>
                                  </p:par>
                                  <p:par>
                                    <p:cTn id="49" presetID="26" presetClass="emph" presetSubtype="0" repeatCount="3000" fill="hold" grpId="1" nodeType="withEffect">
                                      <p:stCondLst>
                                        <p:cond delay="750"/>
                                      </p:stCondLst>
                                      <p:childTnLst>
                                        <p:animEffect transition="out" filter="fade">
                                          <p:cBhvr>
                                            <p:cTn id="50" dur="3000" tmFilter="0, 0; .2, .5; .8, .5; 1, 0"/>
                                            <p:tgtEl>
                                              <p:spTgt spid="30"/>
                                            </p:tgtEl>
                                          </p:cBhvr>
                                        </p:animEffect>
                                        <p:animScale>
                                          <p:cBhvr>
                                            <p:cTn id="51" dur="1500" autoRev="1" fill="hold"/>
                                            <p:tgtEl>
                                              <p:spTgt spid="30"/>
                                            </p:tgtEl>
                                          </p:cBhvr>
                                          <p:by x="105000" y="105000"/>
                                        </p:animScale>
                                      </p:childTnLst>
                                    </p:cTn>
                                  </p:par>
                                  <p:par>
                                    <p:cTn id="52" presetID="26" presetClass="emph" presetSubtype="0" repeatCount="3000" fill="hold" grpId="1" nodeType="withEffect">
                                      <p:stCondLst>
                                        <p:cond delay="1400"/>
                                      </p:stCondLst>
                                      <p:childTnLst>
                                        <p:animEffect transition="out" filter="fade">
                                          <p:cBhvr>
                                            <p:cTn id="53" dur="3000" tmFilter="0, 0; .2, .5; .8, .5; 1, 0"/>
                                            <p:tgtEl>
                                              <p:spTgt spid="31"/>
                                            </p:tgtEl>
                                          </p:cBhvr>
                                        </p:animEffect>
                                        <p:animScale>
                                          <p:cBhvr>
                                            <p:cTn id="54" dur="1500" autoRev="1" fill="hold"/>
                                            <p:tgtEl>
                                              <p:spTgt spid="31"/>
                                            </p:tgtEl>
                                          </p:cBhvr>
                                          <p:by x="105000" y="105000"/>
                                        </p:animScale>
                                      </p:childTnLst>
                                    </p:cTn>
                                  </p:par>
                                  <p:par>
                                    <p:cTn id="55" presetID="26" presetClass="emph" presetSubtype="0" repeatCount="3000" fill="hold" grpId="1" nodeType="withEffect">
                                      <p:stCondLst>
                                        <p:cond delay="750"/>
                                      </p:stCondLst>
                                      <p:childTnLst>
                                        <p:animEffect transition="out" filter="fade">
                                          <p:cBhvr>
                                            <p:cTn id="56" dur="3000" tmFilter="0, 0; .2, .5; .8, .5; 1, 0"/>
                                            <p:tgtEl>
                                              <p:spTgt spid="35"/>
                                            </p:tgtEl>
                                          </p:cBhvr>
                                        </p:animEffect>
                                        <p:animScale>
                                          <p:cBhvr>
                                            <p:cTn id="57" dur="1500" autoRev="1" fill="hold"/>
                                            <p:tgtEl>
                                              <p:spTgt spid="35"/>
                                            </p:tgtEl>
                                          </p:cBhvr>
                                          <p:by x="105000" y="105000"/>
                                        </p:animScale>
                                      </p:childTnLst>
                                    </p:cTn>
                                  </p:par>
                                  <p:par>
                                    <p:cTn id="58" presetID="2" presetClass="entr" presetSubtype="4" fill="hold" grpId="0" nodeType="withEffect" p14:presetBounceEnd="30667">
                                      <p:stCondLst>
                                        <p:cond delay="400"/>
                                      </p:stCondLst>
                                      <p:childTnLst>
                                        <p:set>
                                          <p:cBhvr>
                                            <p:cTn id="59" dur="1" fill="hold">
                                              <p:stCondLst>
                                                <p:cond delay="0"/>
                                              </p:stCondLst>
                                            </p:cTn>
                                            <p:tgtEl>
                                              <p:spTgt spid="54"/>
                                            </p:tgtEl>
                                            <p:attrNameLst>
                                              <p:attrName>style.visibility</p:attrName>
                                            </p:attrNameLst>
                                          </p:cBhvr>
                                          <p:to>
                                            <p:strVal val="visible"/>
                                          </p:to>
                                        </p:set>
                                        <p:anim calcmode="lin" valueType="num" p14:bounceEnd="30667">
                                          <p:cBhvr additive="base">
                                            <p:cTn id="60" dur="750" fill="hold"/>
                                            <p:tgtEl>
                                              <p:spTgt spid="54"/>
                                            </p:tgtEl>
                                            <p:attrNameLst>
                                              <p:attrName>ppt_x</p:attrName>
                                            </p:attrNameLst>
                                          </p:cBhvr>
                                          <p:tavLst>
                                            <p:tav tm="0">
                                              <p:val>
                                                <p:strVal val="#ppt_x"/>
                                              </p:val>
                                            </p:tav>
                                            <p:tav tm="100000">
                                              <p:val>
                                                <p:strVal val="#ppt_x"/>
                                              </p:val>
                                            </p:tav>
                                          </p:tavLst>
                                        </p:anim>
                                        <p:anim calcmode="lin" valueType="num" p14:bounceEnd="30667">
                                          <p:cBhvr additive="base">
                                            <p:cTn id="61" dur="750" fill="hold"/>
                                            <p:tgtEl>
                                              <p:spTgt spid="54"/>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14:presetBounceEnd="30667">
                                      <p:stCondLst>
                                        <p:cond delay="300"/>
                                      </p:stCondLst>
                                      <p:childTnLst>
                                        <p:set>
                                          <p:cBhvr>
                                            <p:cTn id="63" dur="1" fill="hold">
                                              <p:stCondLst>
                                                <p:cond delay="0"/>
                                              </p:stCondLst>
                                            </p:cTn>
                                            <p:tgtEl>
                                              <p:spTgt spid="55"/>
                                            </p:tgtEl>
                                            <p:attrNameLst>
                                              <p:attrName>style.visibility</p:attrName>
                                            </p:attrNameLst>
                                          </p:cBhvr>
                                          <p:to>
                                            <p:strVal val="visible"/>
                                          </p:to>
                                        </p:set>
                                        <p:anim calcmode="lin" valueType="num" p14:bounceEnd="30667">
                                          <p:cBhvr additive="base">
                                            <p:cTn id="64" dur="750" fill="hold"/>
                                            <p:tgtEl>
                                              <p:spTgt spid="55"/>
                                            </p:tgtEl>
                                            <p:attrNameLst>
                                              <p:attrName>ppt_x</p:attrName>
                                            </p:attrNameLst>
                                          </p:cBhvr>
                                          <p:tavLst>
                                            <p:tav tm="0">
                                              <p:val>
                                                <p:strVal val="#ppt_x"/>
                                              </p:val>
                                            </p:tav>
                                            <p:tav tm="100000">
                                              <p:val>
                                                <p:strVal val="#ppt_x"/>
                                              </p:val>
                                            </p:tav>
                                          </p:tavLst>
                                        </p:anim>
                                        <p:anim calcmode="lin" valueType="num" p14:bounceEnd="30667">
                                          <p:cBhvr additive="base">
                                            <p:cTn id="65" dur="750" fill="hold"/>
                                            <p:tgtEl>
                                              <p:spTgt spid="55"/>
                                            </p:tgtEl>
                                            <p:attrNameLst>
                                              <p:attrName>ppt_y</p:attrName>
                                            </p:attrNameLst>
                                          </p:cBhvr>
                                          <p:tavLst>
                                            <p:tav tm="0">
                                              <p:val>
                                                <p:strVal val="1+#ppt_h/2"/>
                                              </p:val>
                                            </p:tav>
                                            <p:tav tm="100000">
                                              <p:val>
                                                <p:strVal val="#ppt_y"/>
                                              </p:val>
                                            </p:tav>
                                          </p:tavLst>
                                        </p:anim>
                                      </p:childTnLst>
                                    </p:cTn>
                                  </p:par>
                                  <p:par>
                                    <p:cTn id="66" presetID="26" presetClass="emph" presetSubtype="0" repeatCount="3000" fill="hold" grpId="1" nodeType="withEffect">
                                      <p:stCondLst>
                                        <p:cond delay="750"/>
                                      </p:stCondLst>
                                      <p:childTnLst>
                                        <p:animEffect transition="out" filter="fade">
                                          <p:cBhvr>
                                            <p:cTn id="67" dur="3000" tmFilter="0, 0; .2, .5; .8, .5; 1, 0"/>
                                            <p:tgtEl>
                                              <p:spTgt spid="54"/>
                                            </p:tgtEl>
                                          </p:cBhvr>
                                        </p:animEffect>
                                        <p:animScale>
                                          <p:cBhvr>
                                            <p:cTn id="68" dur="1500" autoRev="1" fill="hold"/>
                                            <p:tgtEl>
                                              <p:spTgt spid="54"/>
                                            </p:tgtEl>
                                          </p:cBhvr>
                                          <p:by x="105000" y="105000"/>
                                        </p:animScale>
                                      </p:childTnLst>
                                    </p:cTn>
                                  </p:par>
                                  <p:par>
                                    <p:cTn id="69" presetID="26" presetClass="emph" presetSubtype="0" repeatCount="3000" fill="hold" grpId="1" nodeType="withEffect">
                                      <p:stCondLst>
                                        <p:cond delay="1400"/>
                                      </p:stCondLst>
                                      <p:childTnLst>
                                        <p:animEffect transition="out" filter="fade">
                                          <p:cBhvr>
                                            <p:cTn id="70" dur="3000" tmFilter="0, 0; .2, .5; .8, .5; 1, 0"/>
                                            <p:tgtEl>
                                              <p:spTgt spid="55"/>
                                            </p:tgtEl>
                                          </p:cBhvr>
                                        </p:animEffect>
                                        <p:animScale>
                                          <p:cBhvr>
                                            <p:cTn id="71" dur="1500" autoRev="1" fill="hold"/>
                                            <p:tgtEl>
                                              <p:spTgt spid="55"/>
                                            </p:tgtEl>
                                          </p:cBhvr>
                                          <p:by x="105000" y="105000"/>
                                        </p:animScale>
                                      </p:childTnLst>
                                    </p:cTn>
                                  </p:par>
                                  <p:par>
                                    <p:cTn id="72" presetID="2" presetClass="entr" presetSubtype="1" fill="hold" grpId="0" nodeType="withEffect" p14:presetBounceEnd="30667">
                                      <p:stCondLst>
                                        <p:cond delay="500"/>
                                      </p:stCondLst>
                                      <p:childTnLst>
                                        <p:set>
                                          <p:cBhvr>
                                            <p:cTn id="73" dur="1" fill="hold">
                                              <p:stCondLst>
                                                <p:cond delay="0"/>
                                              </p:stCondLst>
                                            </p:cTn>
                                            <p:tgtEl>
                                              <p:spTgt spid="60"/>
                                            </p:tgtEl>
                                            <p:attrNameLst>
                                              <p:attrName>style.visibility</p:attrName>
                                            </p:attrNameLst>
                                          </p:cBhvr>
                                          <p:to>
                                            <p:strVal val="visible"/>
                                          </p:to>
                                        </p:set>
                                        <p:anim calcmode="lin" valueType="num" p14:bounceEnd="30667">
                                          <p:cBhvr additive="base">
                                            <p:cTn id="74" dur="750" fill="hold"/>
                                            <p:tgtEl>
                                              <p:spTgt spid="60"/>
                                            </p:tgtEl>
                                            <p:attrNameLst>
                                              <p:attrName>ppt_x</p:attrName>
                                            </p:attrNameLst>
                                          </p:cBhvr>
                                          <p:tavLst>
                                            <p:tav tm="0">
                                              <p:val>
                                                <p:strVal val="#ppt_x"/>
                                              </p:val>
                                            </p:tav>
                                            <p:tav tm="100000">
                                              <p:val>
                                                <p:strVal val="#ppt_x"/>
                                              </p:val>
                                            </p:tav>
                                          </p:tavLst>
                                        </p:anim>
                                        <p:anim calcmode="lin" valueType="num" p14:bounceEnd="30667">
                                          <p:cBhvr additive="base">
                                            <p:cTn id="75" dur="750" fill="hold"/>
                                            <p:tgtEl>
                                              <p:spTgt spid="60"/>
                                            </p:tgtEl>
                                            <p:attrNameLst>
                                              <p:attrName>ppt_y</p:attrName>
                                            </p:attrNameLst>
                                          </p:cBhvr>
                                          <p:tavLst>
                                            <p:tav tm="0">
                                              <p:val>
                                                <p:strVal val="0-#ppt_h/2"/>
                                              </p:val>
                                            </p:tav>
                                            <p:tav tm="100000">
                                              <p:val>
                                                <p:strVal val="#ppt_y"/>
                                              </p:val>
                                            </p:tav>
                                          </p:tavLst>
                                        </p:anim>
                                      </p:childTnLst>
                                    </p:cTn>
                                  </p:par>
                                  <p:par>
                                    <p:cTn id="76" presetID="26" presetClass="emph" presetSubtype="0" repeatCount="3000" fill="hold" grpId="1" nodeType="withEffect">
                                      <p:stCondLst>
                                        <p:cond delay="400"/>
                                      </p:stCondLst>
                                      <p:childTnLst>
                                        <p:animEffect transition="out" filter="fade">
                                          <p:cBhvr>
                                            <p:cTn id="77" dur="3000" tmFilter="0, 0; .2, .5; .8, .5; 1, 0"/>
                                            <p:tgtEl>
                                              <p:spTgt spid="60"/>
                                            </p:tgtEl>
                                          </p:cBhvr>
                                        </p:animEffect>
                                        <p:animScale>
                                          <p:cBhvr>
                                            <p:cTn id="78" dur="1500" autoRev="1" fill="hold"/>
                                            <p:tgtEl>
                                              <p:spTgt spid="60"/>
                                            </p:tgtEl>
                                          </p:cBhvr>
                                          <p:by x="105000" y="105000"/>
                                        </p:animScale>
                                      </p:childTnLst>
                                    </p:cTn>
                                  </p:par>
                                  <p:par>
                                    <p:cTn id="79" presetID="2" presetClass="entr" presetSubtype="1" fill="hold" grpId="0" nodeType="withEffect" p14:presetBounceEnd="30667">
                                      <p:stCondLst>
                                        <p:cond delay="200"/>
                                      </p:stCondLst>
                                      <p:childTnLst>
                                        <p:set>
                                          <p:cBhvr>
                                            <p:cTn id="80" dur="1" fill="hold">
                                              <p:stCondLst>
                                                <p:cond delay="0"/>
                                              </p:stCondLst>
                                            </p:cTn>
                                            <p:tgtEl>
                                              <p:spTgt spid="61"/>
                                            </p:tgtEl>
                                            <p:attrNameLst>
                                              <p:attrName>style.visibility</p:attrName>
                                            </p:attrNameLst>
                                          </p:cBhvr>
                                          <p:to>
                                            <p:strVal val="visible"/>
                                          </p:to>
                                        </p:set>
                                        <p:anim calcmode="lin" valueType="num" p14:bounceEnd="30667">
                                          <p:cBhvr additive="base">
                                            <p:cTn id="81" dur="750" fill="hold"/>
                                            <p:tgtEl>
                                              <p:spTgt spid="61"/>
                                            </p:tgtEl>
                                            <p:attrNameLst>
                                              <p:attrName>ppt_x</p:attrName>
                                            </p:attrNameLst>
                                          </p:cBhvr>
                                          <p:tavLst>
                                            <p:tav tm="0">
                                              <p:val>
                                                <p:strVal val="#ppt_x"/>
                                              </p:val>
                                            </p:tav>
                                            <p:tav tm="100000">
                                              <p:val>
                                                <p:strVal val="#ppt_x"/>
                                              </p:val>
                                            </p:tav>
                                          </p:tavLst>
                                        </p:anim>
                                        <p:anim calcmode="lin" valueType="num" p14:bounceEnd="30667">
                                          <p:cBhvr additive="base">
                                            <p:cTn id="82" dur="750" fill="hold"/>
                                            <p:tgtEl>
                                              <p:spTgt spid="61"/>
                                            </p:tgtEl>
                                            <p:attrNameLst>
                                              <p:attrName>ppt_y</p:attrName>
                                            </p:attrNameLst>
                                          </p:cBhvr>
                                          <p:tavLst>
                                            <p:tav tm="0">
                                              <p:val>
                                                <p:strVal val="0-#ppt_h/2"/>
                                              </p:val>
                                            </p:tav>
                                            <p:tav tm="100000">
                                              <p:val>
                                                <p:strVal val="#ppt_y"/>
                                              </p:val>
                                            </p:tav>
                                          </p:tavLst>
                                        </p:anim>
                                      </p:childTnLst>
                                    </p:cTn>
                                  </p:par>
                                  <p:par>
                                    <p:cTn id="83" presetID="26" presetClass="emph" presetSubtype="0" repeatCount="3000" fill="hold" grpId="1" nodeType="withEffect">
                                      <p:stCondLst>
                                        <p:cond delay="750"/>
                                      </p:stCondLst>
                                      <p:childTnLst>
                                        <p:animEffect transition="out" filter="fade">
                                          <p:cBhvr>
                                            <p:cTn id="84" dur="3000" tmFilter="0, 0; .2, .5; .8, .5; 1, 0"/>
                                            <p:tgtEl>
                                              <p:spTgt spid="61"/>
                                            </p:tgtEl>
                                          </p:cBhvr>
                                        </p:animEffect>
                                        <p:animScale>
                                          <p:cBhvr>
                                            <p:cTn id="85" dur="1500" autoRev="1" fill="hold"/>
                                            <p:tgtEl>
                                              <p:spTgt spid="61"/>
                                            </p:tgtEl>
                                          </p:cBhvr>
                                          <p:by x="105000" y="105000"/>
                                        </p:animScale>
                                      </p:childTnLst>
                                    </p:cTn>
                                  </p:par>
                                  <p:par>
                                    <p:cTn id="86" presetID="2" presetClass="entr" presetSubtype="1" fill="hold" grpId="0" nodeType="withEffect" p14:presetBounceEnd="30667">
                                      <p:stCondLst>
                                        <p:cond delay="0"/>
                                      </p:stCondLst>
                                      <p:childTnLst>
                                        <p:set>
                                          <p:cBhvr>
                                            <p:cTn id="87" dur="1" fill="hold">
                                              <p:stCondLst>
                                                <p:cond delay="0"/>
                                              </p:stCondLst>
                                            </p:cTn>
                                            <p:tgtEl>
                                              <p:spTgt spid="62"/>
                                            </p:tgtEl>
                                            <p:attrNameLst>
                                              <p:attrName>style.visibility</p:attrName>
                                            </p:attrNameLst>
                                          </p:cBhvr>
                                          <p:to>
                                            <p:strVal val="visible"/>
                                          </p:to>
                                        </p:set>
                                        <p:anim calcmode="lin" valueType="num" p14:bounceEnd="30667">
                                          <p:cBhvr additive="base">
                                            <p:cTn id="88" dur="750" fill="hold"/>
                                            <p:tgtEl>
                                              <p:spTgt spid="62"/>
                                            </p:tgtEl>
                                            <p:attrNameLst>
                                              <p:attrName>ppt_x</p:attrName>
                                            </p:attrNameLst>
                                          </p:cBhvr>
                                          <p:tavLst>
                                            <p:tav tm="0">
                                              <p:val>
                                                <p:strVal val="#ppt_x"/>
                                              </p:val>
                                            </p:tav>
                                            <p:tav tm="100000">
                                              <p:val>
                                                <p:strVal val="#ppt_x"/>
                                              </p:val>
                                            </p:tav>
                                          </p:tavLst>
                                        </p:anim>
                                        <p:anim calcmode="lin" valueType="num" p14:bounceEnd="30667">
                                          <p:cBhvr additive="base">
                                            <p:cTn id="89" dur="750" fill="hold"/>
                                            <p:tgtEl>
                                              <p:spTgt spid="62"/>
                                            </p:tgtEl>
                                            <p:attrNameLst>
                                              <p:attrName>ppt_y</p:attrName>
                                            </p:attrNameLst>
                                          </p:cBhvr>
                                          <p:tavLst>
                                            <p:tav tm="0">
                                              <p:val>
                                                <p:strVal val="0-#ppt_h/2"/>
                                              </p:val>
                                            </p:tav>
                                            <p:tav tm="100000">
                                              <p:val>
                                                <p:strVal val="#ppt_y"/>
                                              </p:val>
                                            </p:tav>
                                          </p:tavLst>
                                        </p:anim>
                                      </p:childTnLst>
                                    </p:cTn>
                                  </p:par>
                                  <p:par>
                                    <p:cTn id="90" presetID="26" presetClass="emph" presetSubtype="0" repeatCount="3000" fill="hold" grpId="1" nodeType="withEffect">
                                      <p:stCondLst>
                                        <p:cond delay="750"/>
                                      </p:stCondLst>
                                      <p:childTnLst>
                                        <p:animEffect transition="out" filter="fade">
                                          <p:cBhvr>
                                            <p:cTn id="91" dur="3000" tmFilter="0, 0; .2, .5; .8, .5; 1, 0"/>
                                            <p:tgtEl>
                                              <p:spTgt spid="62"/>
                                            </p:tgtEl>
                                          </p:cBhvr>
                                        </p:animEffect>
                                        <p:animScale>
                                          <p:cBhvr>
                                            <p:cTn id="92" dur="1500" autoRev="1" fill="hold"/>
                                            <p:tgtEl>
                                              <p:spTgt spid="62"/>
                                            </p:tgtEl>
                                          </p:cBhvr>
                                          <p:by x="105000" y="105000"/>
                                        </p:animScale>
                                      </p:childTnLst>
                                    </p:cTn>
                                  </p:par>
                                  <p:par>
                                    <p:cTn id="93" presetID="2" presetClass="entr" presetSubtype="1" fill="hold" grpId="0" nodeType="withEffect" p14:presetBounceEnd="30667">
                                      <p:stCondLst>
                                        <p:cond delay="1100"/>
                                      </p:stCondLst>
                                      <p:childTnLst>
                                        <p:set>
                                          <p:cBhvr>
                                            <p:cTn id="94" dur="1" fill="hold">
                                              <p:stCondLst>
                                                <p:cond delay="0"/>
                                              </p:stCondLst>
                                            </p:cTn>
                                            <p:tgtEl>
                                              <p:spTgt spid="63"/>
                                            </p:tgtEl>
                                            <p:attrNameLst>
                                              <p:attrName>style.visibility</p:attrName>
                                            </p:attrNameLst>
                                          </p:cBhvr>
                                          <p:to>
                                            <p:strVal val="visible"/>
                                          </p:to>
                                        </p:set>
                                        <p:anim calcmode="lin" valueType="num" p14:bounceEnd="30667">
                                          <p:cBhvr additive="base">
                                            <p:cTn id="95" dur="750" fill="hold"/>
                                            <p:tgtEl>
                                              <p:spTgt spid="63"/>
                                            </p:tgtEl>
                                            <p:attrNameLst>
                                              <p:attrName>ppt_x</p:attrName>
                                            </p:attrNameLst>
                                          </p:cBhvr>
                                          <p:tavLst>
                                            <p:tav tm="0">
                                              <p:val>
                                                <p:strVal val="#ppt_x"/>
                                              </p:val>
                                            </p:tav>
                                            <p:tav tm="100000">
                                              <p:val>
                                                <p:strVal val="#ppt_x"/>
                                              </p:val>
                                            </p:tav>
                                          </p:tavLst>
                                        </p:anim>
                                        <p:anim calcmode="lin" valueType="num" p14:bounceEnd="30667">
                                          <p:cBhvr additive="base">
                                            <p:cTn id="96" dur="750" fill="hold"/>
                                            <p:tgtEl>
                                              <p:spTgt spid="63"/>
                                            </p:tgtEl>
                                            <p:attrNameLst>
                                              <p:attrName>ppt_y</p:attrName>
                                            </p:attrNameLst>
                                          </p:cBhvr>
                                          <p:tavLst>
                                            <p:tav tm="0">
                                              <p:val>
                                                <p:strVal val="0-#ppt_h/2"/>
                                              </p:val>
                                            </p:tav>
                                            <p:tav tm="100000">
                                              <p:val>
                                                <p:strVal val="#ppt_y"/>
                                              </p:val>
                                            </p:tav>
                                          </p:tavLst>
                                        </p:anim>
                                      </p:childTnLst>
                                    </p:cTn>
                                  </p:par>
                                  <p:par>
                                    <p:cTn id="97" presetID="26" presetClass="emph" presetSubtype="0" repeatCount="3000" fill="hold" grpId="1" nodeType="withEffect">
                                      <p:stCondLst>
                                        <p:cond delay="2100"/>
                                      </p:stCondLst>
                                      <p:childTnLst>
                                        <p:animEffect transition="out" filter="fade">
                                          <p:cBhvr>
                                            <p:cTn id="98" dur="3000" tmFilter="0, 0; .2, .5; .8, .5; 1, 0"/>
                                            <p:tgtEl>
                                              <p:spTgt spid="63"/>
                                            </p:tgtEl>
                                          </p:cBhvr>
                                        </p:animEffect>
                                        <p:animScale>
                                          <p:cBhvr>
                                            <p:cTn id="99" dur="1500" autoRev="1" fill="hold"/>
                                            <p:tgtEl>
                                              <p:spTgt spid="63"/>
                                            </p:tgtEl>
                                          </p:cBhvr>
                                          <p:by x="105000" y="105000"/>
                                        </p:animScale>
                                      </p:childTnLst>
                                    </p:cTn>
                                  </p:par>
                                  <p:par>
                                    <p:cTn id="100" presetID="2" presetClass="entr" presetSubtype="1" fill="hold" grpId="0" nodeType="withEffect" p14:presetBounceEnd="30667">
                                      <p:stCondLst>
                                        <p:cond delay="1100"/>
                                      </p:stCondLst>
                                      <p:childTnLst>
                                        <p:set>
                                          <p:cBhvr>
                                            <p:cTn id="101" dur="1" fill="hold">
                                              <p:stCondLst>
                                                <p:cond delay="0"/>
                                              </p:stCondLst>
                                            </p:cTn>
                                            <p:tgtEl>
                                              <p:spTgt spid="64"/>
                                            </p:tgtEl>
                                            <p:attrNameLst>
                                              <p:attrName>style.visibility</p:attrName>
                                            </p:attrNameLst>
                                          </p:cBhvr>
                                          <p:to>
                                            <p:strVal val="visible"/>
                                          </p:to>
                                        </p:set>
                                        <p:anim calcmode="lin" valueType="num" p14:bounceEnd="30667">
                                          <p:cBhvr additive="base">
                                            <p:cTn id="102" dur="750" fill="hold"/>
                                            <p:tgtEl>
                                              <p:spTgt spid="64"/>
                                            </p:tgtEl>
                                            <p:attrNameLst>
                                              <p:attrName>ppt_x</p:attrName>
                                            </p:attrNameLst>
                                          </p:cBhvr>
                                          <p:tavLst>
                                            <p:tav tm="0">
                                              <p:val>
                                                <p:strVal val="#ppt_x"/>
                                              </p:val>
                                            </p:tav>
                                            <p:tav tm="100000">
                                              <p:val>
                                                <p:strVal val="#ppt_x"/>
                                              </p:val>
                                            </p:tav>
                                          </p:tavLst>
                                        </p:anim>
                                        <p:anim calcmode="lin" valueType="num" p14:bounceEnd="30667">
                                          <p:cBhvr additive="base">
                                            <p:cTn id="103" dur="750" fill="hold"/>
                                            <p:tgtEl>
                                              <p:spTgt spid="64"/>
                                            </p:tgtEl>
                                            <p:attrNameLst>
                                              <p:attrName>ppt_y</p:attrName>
                                            </p:attrNameLst>
                                          </p:cBhvr>
                                          <p:tavLst>
                                            <p:tav tm="0">
                                              <p:val>
                                                <p:strVal val="0-#ppt_h/2"/>
                                              </p:val>
                                            </p:tav>
                                            <p:tav tm="100000">
                                              <p:val>
                                                <p:strVal val="#ppt_y"/>
                                              </p:val>
                                            </p:tav>
                                          </p:tavLst>
                                        </p:anim>
                                      </p:childTnLst>
                                    </p:cTn>
                                  </p:par>
                                  <p:par>
                                    <p:cTn id="104" presetID="26" presetClass="emph" presetSubtype="0" repeatCount="3000" fill="hold" grpId="1" nodeType="withEffect">
                                      <p:stCondLst>
                                        <p:cond delay="2100"/>
                                      </p:stCondLst>
                                      <p:childTnLst>
                                        <p:animEffect transition="out" filter="fade">
                                          <p:cBhvr>
                                            <p:cTn id="105" dur="3000" tmFilter="0, 0; .2, .5; .8, .5; 1, 0"/>
                                            <p:tgtEl>
                                              <p:spTgt spid="64"/>
                                            </p:tgtEl>
                                          </p:cBhvr>
                                        </p:animEffect>
                                        <p:animScale>
                                          <p:cBhvr>
                                            <p:cTn id="106" dur="1500" autoRev="1" fill="hold"/>
                                            <p:tgtEl>
                                              <p:spTgt spid="64"/>
                                            </p:tgtEl>
                                          </p:cBhvr>
                                          <p:by x="105000" y="105000"/>
                                        </p:animScale>
                                      </p:childTnLst>
                                    </p:cTn>
                                  </p:par>
                                  <p:par>
                                    <p:cTn id="107" presetID="2" presetClass="entr" presetSubtype="4" fill="hold" grpId="0" nodeType="withEffect" p14:presetBounceEnd="30667">
                                      <p:stCondLst>
                                        <p:cond delay="2250"/>
                                      </p:stCondLst>
                                      <p:childTnLst>
                                        <p:set>
                                          <p:cBhvr>
                                            <p:cTn id="108" dur="1" fill="hold">
                                              <p:stCondLst>
                                                <p:cond delay="0"/>
                                              </p:stCondLst>
                                            </p:cTn>
                                            <p:tgtEl>
                                              <p:spTgt spid="82"/>
                                            </p:tgtEl>
                                            <p:attrNameLst>
                                              <p:attrName>style.visibility</p:attrName>
                                            </p:attrNameLst>
                                          </p:cBhvr>
                                          <p:to>
                                            <p:strVal val="visible"/>
                                          </p:to>
                                        </p:set>
                                        <p:anim calcmode="lin" valueType="num" p14:bounceEnd="30667">
                                          <p:cBhvr additive="base">
                                            <p:cTn id="109" dur="750" fill="hold"/>
                                            <p:tgtEl>
                                              <p:spTgt spid="82"/>
                                            </p:tgtEl>
                                            <p:attrNameLst>
                                              <p:attrName>ppt_x</p:attrName>
                                            </p:attrNameLst>
                                          </p:cBhvr>
                                          <p:tavLst>
                                            <p:tav tm="0">
                                              <p:val>
                                                <p:strVal val="#ppt_x"/>
                                              </p:val>
                                            </p:tav>
                                            <p:tav tm="100000">
                                              <p:val>
                                                <p:strVal val="#ppt_x"/>
                                              </p:val>
                                            </p:tav>
                                          </p:tavLst>
                                        </p:anim>
                                        <p:anim calcmode="lin" valueType="num" p14:bounceEnd="30667">
                                          <p:cBhvr additive="base">
                                            <p:cTn id="110" dur="750" fill="hold"/>
                                            <p:tgtEl>
                                              <p:spTgt spid="82"/>
                                            </p:tgtEl>
                                            <p:attrNameLst>
                                              <p:attrName>ppt_y</p:attrName>
                                            </p:attrNameLst>
                                          </p:cBhvr>
                                          <p:tavLst>
                                            <p:tav tm="0">
                                              <p:val>
                                                <p:strVal val="1+#ppt_h/2"/>
                                              </p:val>
                                            </p:tav>
                                            <p:tav tm="100000">
                                              <p:val>
                                                <p:strVal val="#ppt_y"/>
                                              </p:val>
                                            </p:tav>
                                          </p:tavLst>
                                        </p:anim>
                                      </p:childTnLst>
                                    </p:cTn>
                                  </p:par>
                                  <p:par>
                                    <p:cTn id="111" presetID="26" presetClass="emph" presetSubtype="0" repeatCount="3000" fill="hold" grpId="1" nodeType="withEffect">
                                      <p:stCondLst>
                                        <p:cond delay="2250"/>
                                      </p:stCondLst>
                                      <p:childTnLst>
                                        <p:animEffect transition="out" filter="fade">
                                          <p:cBhvr>
                                            <p:cTn id="112" dur="3000" tmFilter="0, 0; .2, .5; .8, .5; 1, 0"/>
                                            <p:tgtEl>
                                              <p:spTgt spid="82"/>
                                            </p:tgtEl>
                                          </p:cBhvr>
                                        </p:animEffect>
                                        <p:animScale>
                                          <p:cBhvr>
                                            <p:cTn id="113" dur="1500" autoRev="1" fill="hold"/>
                                            <p:tgtEl>
                                              <p:spTgt spid="82"/>
                                            </p:tgtEl>
                                          </p:cBhvr>
                                          <p:by x="105000" y="105000"/>
                                        </p:animScale>
                                      </p:childTnLst>
                                    </p:cTn>
                                  </p:par>
                                  <p:par>
                                    <p:cTn id="114" presetID="2" presetClass="entr" presetSubtype="4" fill="hold" grpId="0" nodeType="withEffect" p14:presetBounceEnd="30667">
                                      <p:stCondLst>
                                        <p:cond delay="200"/>
                                      </p:stCondLst>
                                      <p:childTnLst>
                                        <p:set>
                                          <p:cBhvr>
                                            <p:cTn id="115" dur="1" fill="hold">
                                              <p:stCondLst>
                                                <p:cond delay="0"/>
                                              </p:stCondLst>
                                            </p:cTn>
                                            <p:tgtEl>
                                              <p:spTgt spid="83"/>
                                            </p:tgtEl>
                                            <p:attrNameLst>
                                              <p:attrName>style.visibility</p:attrName>
                                            </p:attrNameLst>
                                          </p:cBhvr>
                                          <p:to>
                                            <p:strVal val="visible"/>
                                          </p:to>
                                        </p:set>
                                        <p:anim calcmode="lin" valueType="num" p14:bounceEnd="30667">
                                          <p:cBhvr additive="base">
                                            <p:cTn id="116" dur="750" fill="hold"/>
                                            <p:tgtEl>
                                              <p:spTgt spid="83"/>
                                            </p:tgtEl>
                                            <p:attrNameLst>
                                              <p:attrName>ppt_x</p:attrName>
                                            </p:attrNameLst>
                                          </p:cBhvr>
                                          <p:tavLst>
                                            <p:tav tm="0">
                                              <p:val>
                                                <p:strVal val="#ppt_x"/>
                                              </p:val>
                                            </p:tav>
                                            <p:tav tm="100000">
                                              <p:val>
                                                <p:strVal val="#ppt_x"/>
                                              </p:val>
                                            </p:tav>
                                          </p:tavLst>
                                        </p:anim>
                                        <p:anim calcmode="lin" valueType="num" p14:bounceEnd="30667">
                                          <p:cBhvr additive="base">
                                            <p:cTn id="117" dur="750" fill="hold"/>
                                            <p:tgtEl>
                                              <p:spTgt spid="83"/>
                                            </p:tgtEl>
                                            <p:attrNameLst>
                                              <p:attrName>ppt_y</p:attrName>
                                            </p:attrNameLst>
                                          </p:cBhvr>
                                          <p:tavLst>
                                            <p:tav tm="0">
                                              <p:val>
                                                <p:strVal val="1+#ppt_h/2"/>
                                              </p:val>
                                            </p:tav>
                                            <p:tav tm="100000">
                                              <p:val>
                                                <p:strVal val="#ppt_y"/>
                                              </p:val>
                                            </p:tav>
                                          </p:tavLst>
                                        </p:anim>
                                      </p:childTnLst>
                                    </p:cTn>
                                  </p:par>
                                  <p:par>
                                    <p:cTn id="118" presetID="26" presetClass="emph" presetSubtype="0" repeatCount="3000" fill="hold" grpId="1" nodeType="withEffect">
                                      <p:stCondLst>
                                        <p:cond delay="750"/>
                                      </p:stCondLst>
                                      <p:childTnLst>
                                        <p:animEffect transition="out" filter="fade">
                                          <p:cBhvr>
                                            <p:cTn id="119" dur="3000" tmFilter="0, 0; .2, .5; .8, .5; 1, 0"/>
                                            <p:tgtEl>
                                              <p:spTgt spid="83"/>
                                            </p:tgtEl>
                                          </p:cBhvr>
                                        </p:animEffect>
                                        <p:animScale>
                                          <p:cBhvr>
                                            <p:cTn id="120" dur="1500" autoRev="1" fill="hold"/>
                                            <p:tgtEl>
                                              <p:spTgt spid="83"/>
                                            </p:tgtEl>
                                          </p:cBhvr>
                                          <p:by x="105000" y="105000"/>
                                        </p:animScale>
                                      </p:childTnLst>
                                    </p:cTn>
                                  </p:par>
                                  <p:par>
                                    <p:cTn id="121" presetID="2" presetClass="entr" presetSubtype="4" fill="hold" grpId="0" nodeType="withEffect" p14:presetBounceEnd="30667">
                                      <p:stCondLst>
                                        <p:cond delay="2000"/>
                                      </p:stCondLst>
                                      <p:childTnLst>
                                        <p:set>
                                          <p:cBhvr>
                                            <p:cTn id="122" dur="1" fill="hold">
                                              <p:stCondLst>
                                                <p:cond delay="0"/>
                                              </p:stCondLst>
                                            </p:cTn>
                                            <p:tgtEl>
                                              <p:spTgt spid="84"/>
                                            </p:tgtEl>
                                            <p:attrNameLst>
                                              <p:attrName>style.visibility</p:attrName>
                                            </p:attrNameLst>
                                          </p:cBhvr>
                                          <p:to>
                                            <p:strVal val="visible"/>
                                          </p:to>
                                        </p:set>
                                        <p:anim calcmode="lin" valueType="num" p14:bounceEnd="30667">
                                          <p:cBhvr additive="base">
                                            <p:cTn id="123" dur="750" fill="hold"/>
                                            <p:tgtEl>
                                              <p:spTgt spid="84"/>
                                            </p:tgtEl>
                                            <p:attrNameLst>
                                              <p:attrName>ppt_x</p:attrName>
                                            </p:attrNameLst>
                                          </p:cBhvr>
                                          <p:tavLst>
                                            <p:tav tm="0">
                                              <p:val>
                                                <p:strVal val="#ppt_x"/>
                                              </p:val>
                                            </p:tav>
                                            <p:tav tm="100000">
                                              <p:val>
                                                <p:strVal val="#ppt_x"/>
                                              </p:val>
                                            </p:tav>
                                          </p:tavLst>
                                        </p:anim>
                                        <p:anim calcmode="lin" valueType="num" p14:bounceEnd="30667">
                                          <p:cBhvr additive="base">
                                            <p:cTn id="124" dur="750" fill="hold"/>
                                            <p:tgtEl>
                                              <p:spTgt spid="84"/>
                                            </p:tgtEl>
                                            <p:attrNameLst>
                                              <p:attrName>ppt_y</p:attrName>
                                            </p:attrNameLst>
                                          </p:cBhvr>
                                          <p:tavLst>
                                            <p:tav tm="0">
                                              <p:val>
                                                <p:strVal val="1+#ppt_h/2"/>
                                              </p:val>
                                            </p:tav>
                                            <p:tav tm="100000">
                                              <p:val>
                                                <p:strVal val="#ppt_y"/>
                                              </p:val>
                                            </p:tav>
                                          </p:tavLst>
                                        </p:anim>
                                      </p:childTnLst>
                                    </p:cTn>
                                  </p:par>
                                  <p:par>
                                    <p:cTn id="125" presetID="26" presetClass="emph" presetSubtype="0" repeatCount="3000" fill="hold" grpId="1" nodeType="withEffect">
                                      <p:stCondLst>
                                        <p:cond delay="2000"/>
                                      </p:stCondLst>
                                      <p:childTnLst>
                                        <p:animEffect transition="out" filter="fade">
                                          <p:cBhvr>
                                            <p:cTn id="126" dur="3000" tmFilter="0, 0; .2, .5; .8, .5; 1, 0"/>
                                            <p:tgtEl>
                                              <p:spTgt spid="84"/>
                                            </p:tgtEl>
                                          </p:cBhvr>
                                        </p:animEffect>
                                        <p:animScale>
                                          <p:cBhvr>
                                            <p:cTn id="127" dur="1500" autoRev="1" fill="hold"/>
                                            <p:tgtEl>
                                              <p:spTgt spid="84"/>
                                            </p:tgtEl>
                                          </p:cBhvr>
                                          <p:by x="105000" y="105000"/>
                                        </p:animScale>
                                      </p:childTnLst>
                                    </p:cTn>
                                  </p:par>
                                  <p:par>
                                    <p:cTn id="128" presetID="2" presetClass="entr" presetSubtype="4" fill="hold" grpId="0" nodeType="withEffect" p14:presetBounceEnd="30667">
                                      <p:stCondLst>
                                        <p:cond delay="200"/>
                                      </p:stCondLst>
                                      <p:childTnLst>
                                        <p:set>
                                          <p:cBhvr>
                                            <p:cTn id="129" dur="1" fill="hold">
                                              <p:stCondLst>
                                                <p:cond delay="0"/>
                                              </p:stCondLst>
                                            </p:cTn>
                                            <p:tgtEl>
                                              <p:spTgt spid="85"/>
                                            </p:tgtEl>
                                            <p:attrNameLst>
                                              <p:attrName>style.visibility</p:attrName>
                                            </p:attrNameLst>
                                          </p:cBhvr>
                                          <p:to>
                                            <p:strVal val="visible"/>
                                          </p:to>
                                        </p:set>
                                        <p:anim calcmode="lin" valueType="num" p14:bounceEnd="30667">
                                          <p:cBhvr additive="base">
                                            <p:cTn id="130" dur="750" fill="hold"/>
                                            <p:tgtEl>
                                              <p:spTgt spid="85"/>
                                            </p:tgtEl>
                                            <p:attrNameLst>
                                              <p:attrName>ppt_x</p:attrName>
                                            </p:attrNameLst>
                                          </p:cBhvr>
                                          <p:tavLst>
                                            <p:tav tm="0">
                                              <p:val>
                                                <p:strVal val="#ppt_x"/>
                                              </p:val>
                                            </p:tav>
                                            <p:tav tm="100000">
                                              <p:val>
                                                <p:strVal val="#ppt_x"/>
                                              </p:val>
                                            </p:tav>
                                          </p:tavLst>
                                        </p:anim>
                                        <p:anim calcmode="lin" valueType="num" p14:bounceEnd="30667">
                                          <p:cBhvr additive="base">
                                            <p:cTn id="131" dur="750" fill="hold"/>
                                            <p:tgtEl>
                                              <p:spTgt spid="85"/>
                                            </p:tgtEl>
                                            <p:attrNameLst>
                                              <p:attrName>ppt_y</p:attrName>
                                            </p:attrNameLst>
                                          </p:cBhvr>
                                          <p:tavLst>
                                            <p:tav tm="0">
                                              <p:val>
                                                <p:strVal val="1+#ppt_h/2"/>
                                              </p:val>
                                            </p:tav>
                                            <p:tav tm="100000">
                                              <p:val>
                                                <p:strVal val="#ppt_y"/>
                                              </p:val>
                                            </p:tav>
                                          </p:tavLst>
                                        </p:anim>
                                      </p:childTnLst>
                                    </p:cTn>
                                  </p:par>
                                  <p:par>
                                    <p:cTn id="132" presetID="26" presetClass="emph" presetSubtype="0" repeatCount="3000" fill="hold" grpId="1" nodeType="withEffect">
                                      <p:stCondLst>
                                        <p:cond delay="750"/>
                                      </p:stCondLst>
                                      <p:childTnLst>
                                        <p:animEffect transition="out" filter="fade">
                                          <p:cBhvr>
                                            <p:cTn id="133" dur="3000" tmFilter="0, 0; .2, .5; .8, .5; 1, 0"/>
                                            <p:tgtEl>
                                              <p:spTgt spid="85"/>
                                            </p:tgtEl>
                                          </p:cBhvr>
                                        </p:animEffect>
                                        <p:animScale>
                                          <p:cBhvr>
                                            <p:cTn id="134" dur="1500" autoRev="1" fill="hold"/>
                                            <p:tgtEl>
                                              <p:spTgt spid="8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7" grpId="0" animBg="1"/>
          <p:bldP spid="27" grpId="1" animBg="1"/>
          <p:bldP spid="30" grpId="0" animBg="1"/>
          <p:bldP spid="30" grpId="1" animBg="1"/>
          <p:bldP spid="31" grpId="0" animBg="1"/>
          <p:bldP spid="31" grpId="1" animBg="1"/>
          <p:bldP spid="35" grpId="0" animBg="1"/>
          <p:bldP spid="35" grpId="1" animBg="1"/>
          <p:bldP spid="54" grpId="0" animBg="1"/>
          <p:bldP spid="54" grpId="1" animBg="1"/>
          <p:bldP spid="55" grpId="0" animBg="1"/>
          <p:bldP spid="55" grpId="1" animBg="1"/>
          <p:bldP spid="60" grpId="0" animBg="1"/>
          <p:bldP spid="60" grpId="1" animBg="1"/>
          <p:bldP spid="61" grpId="0" animBg="1"/>
          <p:bldP spid="61" grpId="1" animBg="1"/>
          <p:bldP spid="62" grpId="0" animBg="1"/>
          <p:bldP spid="62" grpId="1" animBg="1"/>
          <p:bldP spid="64" grpId="0" animBg="1"/>
          <p:bldP spid="64" grpId="1" animBg="1"/>
          <p:bldP spid="63" grpId="0" animBg="1"/>
          <p:bldP spid="63" grpId="1" animBg="1"/>
          <p:bldP spid="66" grpId="0" animBg="1"/>
          <p:bldP spid="71" grpId="0"/>
          <p:bldP spid="74" grpId="0" animBg="1"/>
          <p:bldP spid="77" grpId="0"/>
          <p:bldP spid="82" grpId="0" animBg="1"/>
          <p:bldP spid="82" grpId="1" animBg="1"/>
          <p:bldP spid="83" grpId="0" animBg="1"/>
          <p:bldP spid="83" grpId="1" animBg="1"/>
          <p:bldP spid="84" grpId="0" animBg="1"/>
          <p:bldP spid="84" grpId="1" animBg="1"/>
          <p:bldP spid="85" grpId="0" animBg="1"/>
          <p:bldP spid="85"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66"/>
                                            </p:tgtEl>
                                            <p:attrNameLst>
                                              <p:attrName>style.visibility</p:attrName>
                                            </p:attrNameLst>
                                          </p:cBhvr>
                                          <p:to>
                                            <p:strVal val="visible"/>
                                          </p:to>
                                        </p:set>
                                        <p:anim calcmode="lin" valueType="num">
                                          <p:cBhvr>
                                            <p:cTn id="7" dur="500" fill="hold"/>
                                            <p:tgtEl>
                                              <p:spTgt spid="66"/>
                                            </p:tgtEl>
                                            <p:attrNameLst>
                                              <p:attrName>ppt_w</p:attrName>
                                            </p:attrNameLst>
                                          </p:cBhvr>
                                          <p:tavLst>
                                            <p:tav tm="0">
                                              <p:val>
                                                <p:fltVal val="0"/>
                                              </p:val>
                                            </p:tav>
                                            <p:tav tm="100000">
                                              <p:val>
                                                <p:strVal val="#ppt_w"/>
                                              </p:val>
                                            </p:tav>
                                          </p:tavLst>
                                        </p:anim>
                                        <p:anim calcmode="lin" valueType="num">
                                          <p:cBhvr>
                                            <p:cTn id="8" dur="500" fill="hold"/>
                                            <p:tgtEl>
                                              <p:spTgt spid="66"/>
                                            </p:tgtEl>
                                            <p:attrNameLst>
                                              <p:attrName>ppt_h</p:attrName>
                                            </p:attrNameLst>
                                          </p:cBhvr>
                                          <p:tavLst>
                                            <p:tav tm="0">
                                              <p:val>
                                                <p:fltVal val="0"/>
                                              </p:val>
                                            </p:tav>
                                            <p:tav tm="100000">
                                              <p:val>
                                                <p:strVal val="#ppt_h"/>
                                              </p:val>
                                            </p:tav>
                                          </p:tavLst>
                                        </p:anim>
                                        <p:animEffect transition="in" filter="fade">
                                          <p:cBhvr>
                                            <p:cTn id="9" dur="500"/>
                                            <p:tgtEl>
                                              <p:spTgt spid="66"/>
                                            </p:tgtEl>
                                          </p:cBhvr>
                                        </p:animEffect>
                                      </p:childTnLst>
                                    </p:cTn>
                                  </p:par>
                                  <p:par>
                                    <p:cTn id="10" presetID="2" presetClass="entr" presetSubtype="4" fill="hold" grpId="0" nodeType="withEffect">
                                      <p:stCondLst>
                                        <p:cond delay="2500"/>
                                      </p:stCondLst>
                                      <p:childTnLst>
                                        <p:set>
                                          <p:cBhvr>
                                            <p:cTn id="11" dur="1" fill="hold">
                                              <p:stCondLst>
                                                <p:cond delay="0"/>
                                              </p:stCondLst>
                                            </p:cTn>
                                            <p:tgtEl>
                                              <p:spTgt spid="71"/>
                                            </p:tgtEl>
                                            <p:attrNameLst>
                                              <p:attrName>style.visibility</p:attrName>
                                            </p:attrNameLst>
                                          </p:cBhvr>
                                          <p:to>
                                            <p:strVal val="visible"/>
                                          </p:to>
                                        </p:set>
                                        <p:anim calcmode="lin" valueType="num">
                                          <p:cBhvr additive="base">
                                            <p:cTn id="12" dur="500" fill="hold"/>
                                            <p:tgtEl>
                                              <p:spTgt spid="71"/>
                                            </p:tgtEl>
                                            <p:attrNameLst>
                                              <p:attrName>ppt_x</p:attrName>
                                            </p:attrNameLst>
                                          </p:cBhvr>
                                          <p:tavLst>
                                            <p:tav tm="0">
                                              <p:val>
                                                <p:strVal val="#ppt_x"/>
                                              </p:val>
                                            </p:tav>
                                            <p:tav tm="100000">
                                              <p:val>
                                                <p:strVal val="#ppt_x"/>
                                              </p:val>
                                            </p:tav>
                                          </p:tavLst>
                                        </p:anim>
                                        <p:anim calcmode="lin" valueType="num">
                                          <p:cBhvr additive="base">
                                            <p:cTn id="13" dur="500" fill="hold"/>
                                            <p:tgtEl>
                                              <p:spTgt spid="71"/>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2500"/>
                                      </p:stCondLst>
                                      <p:childTnLst>
                                        <p:set>
                                          <p:cBhvr>
                                            <p:cTn id="15" dur="1" fill="hold">
                                              <p:stCondLst>
                                                <p:cond delay="0"/>
                                              </p:stCondLst>
                                            </p:cTn>
                                            <p:tgtEl>
                                              <p:spTgt spid="77"/>
                                            </p:tgtEl>
                                            <p:attrNameLst>
                                              <p:attrName>style.visibility</p:attrName>
                                            </p:attrNameLst>
                                          </p:cBhvr>
                                          <p:to>
                                            <p:strVal val="visible"/>
                                          </p:to>
                                        </p:set>
                                        <p:anim calcmode="lin" valueType="num">
                                          <p:cBhvr additive="base">
                                            <p:cTn id="16" dur="500" fill="hold"/>
                                            <p:tgtEl>
                                              <p:spTgt spid="77"/>
                                            </p:tgtEl>
                                            <p:attrNameLst>
                                              <p:attrName>ppt_x</p:attrName>
                                            </p:attrNameLst>
                                          </p:cBhvr>
                                          <p:tavLst>
                                            <p:tav tm="0">
                                              <p:val>
                                                <p:strVal val="#ppt_x"/>
                                              </p:val>
                                            </p:tav>
                                            <p:tav tm="100000">
                                              <p:val>
                                                <p:strVal val="#ppt_x"/>
                                              </p:val>
                                            </p:tav>
                                          </p:tavLst>
                                        </p:anim>
                                        <p:anim calcmode="lin" valueType="num">
                                          <p:cBhvr additive="base">
                                            <p:cTn id="17" dur="500" fill="hold"/>
                                            <p:tgtEl>
                                              <p:spTgt spid="77"/>
                                            </p:tgtEl>
                                            <p:attrNameLst>
                                              <p:attrName>ppt_y</p:attrName>
                                            </p:attrNameLst>
                                          </p:cBhvr>
                                          <p:tavLst>
                                            <p:tav tm="0">
                                              <p:val>
                                                <p:strVal val="1+#ppt_h/2"/>
                                              </p:val>
                                            </p:tav>
                                            <p:tav tm="100000">
                                              <p:val>
                                                <p:strVal val="#ppt_y"/>
                                              </p:val>
                                            </p:tav>
                                          </p:tavLst>
                                        </p:anim>
                                      </p:childTnLst>
                                    </p:cTn>
                                  </p:par>
                                  <p:par>
                                    <p:cTn id="18" presetID="47" presetClass="entr" presetSubtype="0" fill="hold" grpId="0" nodeType="withEffect">
                                      <p:stCondLst>
                                        <p:cond delay="2500"/>
                                      </p:stCondLst>
                                      <p:childTnLst>
                                        <p:set>
                                          <p:cBhvr>
                                            <p:cTn id="19" dur="1" fill="hold">
                                              <p:stCondLst>
                                                <p:cond delay="0"/>
                                              </p:stCondLst>
                                            </p:cTn>
                                            <p:tgtEl>
                                              <p:spTgt spid="74"/>
                                            </p:tgtEl>
                                            <p:attrNameLst>
                                              <p:attrName>style.visibility</p:attrName>
                                            </p:attrNameLst>
                                          </p:cBhvr>
                                          <p:to>
                                            <p:strVal val="visible"/>
                                          </p:to>
                                        </p:set>
                                        <p:animEffect transition="in" filter="fade">
                                          <p:cBhvr>
                                            <p:cTn id="20" dur="1000"/>
                                            <p:tgtEl>
                                              <p:spTgt spid="74"/>
                                            </p:tgtEl>
                                          </p:cBhvr>
                                        </p:animEffect>
                                        <p:anim calcmode="lin" valueType="num">
                                          <p:cBhvr>
                                            <p:cTn id="21" dur="1000" fill="hold"/>
                                            <p:tgtEl>
                                              <p:spTgt spid="74"/>
                                            </p:tgtEl>
                                            <p:attrNameLst>
                                              <p:attrName>ppt_x</p:attrName>
                                            </p:attrNameLst>
                                          </p:cBhvr>
                                          <p:tavLst>
                                            <p:tav tm="0">
                                              <p:val>
                                                <p:strVal val="#ppt_x"/>
                                              </p:val>
                                            </p:tav>
                                            <p:tav tm="100000">
                                              <p:val>
                                                <p:strVal val="#ppt_x"/>
                                              </p:val>
                                            </p:tav>
                                          </p:tavLst>
                                        </p:anim>
                                        <p:anim calcmode="lin" valueType="num">
                                          <p:cBhvr>
                                            <p:cTn id="22" dur="1000" fill="hold"/>
                                            <p:tgtEl>
                                              <p:spTgt spid="74"/>
                                            </p:tgtEl>
                                            <p:attrNameLst>
                                              <p:attrName>ppt_y</p:attrName>
                                            </p:attrNameLst>
                                          </p:cBhvr>
                                          <p:tavLst>
                                            <p:tav tm="0">
                                              <p:val>
                                                <p:strVal val="#ppt_y-.1"/>
                                              </p:val>
                                            </p:tav>
                                            <p:tav tm="100000">
                                              <p:val>
                                                <p:strVal val="#ppt_y"/>
                                              </p:val>
                                            </p:tav>
                                          </p:tavLst>
                                        </p:anim>
                                      </p:childTnLst>
                                    </p:cTn>
                                  </p:par>
                                  <p:par>
                                    <p:cTn id="23" presetID="2" presetClass="entr" presetSubtype="4" fill="hold" grpId="0" nodeType="withEffect">
                                      <p:stCondLst>
                                        <p:cond delay="40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750" fill="hold"/>
                                            <p:tgtEl>
                                              <p:spTgt spid="26"/>
                                            </p:tgtEl>
                                            <p:attrNameLst>
                                              <p:attrName>ppt_x</p:attrName>
                                            </p:attrNameLst>
                                          </p:cBhvr>
                                          <p:tavLst>
                                            <p:tav tm="0">
                                              <p:val>
                                                <p:strVal val="#ppt_x"/>
                                              </p:val>
                                            </p:tav>
                                            <p:tav tm="100000">
                                              <p:val>
                                                <p:strVal val="#ppt_x"/>
                                              </p:val>
                                            </p:tav>
                                          </p:tavLst>
                                        </p:anim>
                                        <p:anim calcmode="lin" valueType="num">
                                          <p:cBhvr additive="base">
                                            <p:cTn id="26" dur="750" fill="hold"/>
                                            <p:tgtEl>
                                              <p:spTgt spid="2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110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750" fill="hold"/>
                                            <p:tgtEl>
                                              <p:spTgt spid="27"/>
                                            </p:tgtEl>
                                            <p:attrNameLst>
                                              <p:attrName>ppt_x</p:attrName>
                                            </p:attrNameLst>
                                          </p:cBhvr>
                                          <p:tavLst>
                                            <p:tav tm="0">
                                              <p:val>
                                                <p:strVal val="#ppt_x"/>
                                              </p:val>
                                            </p:tav>
                                            <p:tav tm="100000">
                                              <p:val>
                                                <p:strVal val="#ppt_x"/>
                                              </p:val>
                                            </p:tav>
                                          </p:tavLst>
                                        </p:anim>
                                        <p:anim calcmode="lin" valueType="num">
                                          <p:cBhvr additive="base">
                                            <p:cTn id="30" dur="750" fill="hold"/>
                                            <p:tgtEl>
                                              <p:spTgt spid="2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40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750" fill="hold"/>
                                            <p:tgtEl>
                                              <p:spTgt spid="30"/>
                                            </p:tgtEl>
                                            <p:attrNameLst>
                                              <p:attrName>ppt_x</p:attrName>
                                            </p:attrNameLst>
                                          </p:cBhvr>
                                          <p:tavLst>
                                            <p:tav tm="0">
                                              <p:val>
                                                <p:strVal val="#ppt_x"/>
                                              </p:val>
                                            </p:tav>
                                            <p:tav tm="100000">
                                              <p:val>
                                                <p:strVal val="#ppt_x"/>
                                              </p:val>
                                            </p:tav>
                                          </p:tavLst>
                                        </p:anim>
                                        <p:anim calcmode="lin" valueType="num">
                                          <p:cBhvr additive="base">
                                            <p:cTn id="34" dur="750" fill="hold"/>
                                            <p:tgtEl>
                                              <p:spTgt spid="3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30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750" fill="hold"/>
                                            <p:tgtEl>
                                              <p:spTgt spid="31"/>
                                            </p:tgtEl>
                                            <p:attrNameLst>
                                              <p:attrName>ppt_x</p:attrName>
                                            </p:attrNameLst>
                                          </p:cBhvr>
                                          <p:tavLst>
                                            <p:tav tm="0">
                                              <p:val>
                                                <p:strVal val="#ppt_x"/>
                                              </p:val>
                                            </p:tav>
                                            <p:tav tm="100000">
                                              <p:val>
                                                <p:strVal val="#ppt_x"/>
                                              </p:val>
                                            </p:tav>
                                          </p:tavLst>
                                        </p:anim>
                                        <p:anim calcmode="lin" valueType="num">
                                          <p:cBhvr additive="base">
                                            <p:cTn id="38" dur="750" fill="hold"/>
                                            <p:tgtEl>
                                              <p:spTgt spid="3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75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750" fill="hold"/>
                                            <p:tgtEl>
                                              <p:spTgt spid="35"/>
                                            </p:tgtEl>
                                            <p:attrNameLst>
                                              <p:attrName>ppt_x</p:attrName>
                                            </p:attrNameLst>
                                          </p:cBhvr>
                                          <p:tavLst>
                                            <p:tav tm="0">
                                              <p:val>
                                                <p:strVal val="#ppt_x"/>
                                              </p:val>
                                            </p:tav>
                                            <p:tav tm="100000">
                                              <p:val>
                                                <p:strVal val="#ppt_x"/>
                                              </p:val>
                                            </p:tav>
                                          </p:tavLst>
                                        </p:anim>
                                        <p:anim calcmode="lin" valueType="num">
                                          <p:cBhvr additive="base">
                                            <p:cTn id="42" dur="750" fill="hold"/>
                                            <p:tgtEl>
                                              <p:spTgt spid="35"/>
                                            </p:tgtEl>
                                            <p:attrNameLst>
                                              <p:attrName>ppt_y</p:attrName>
                                            </p:attrNameLst>
                                          </p:cBhvr>
                                          <p:tavLst>
                                            <p:tav tm="0">
                                              <p:val>
                                                <p:strVal val="1+#ppt_h/2"/>
                                              </p:val>
                                            </p:tav>
                                            <p:tav tm="100000">
                                              <p:val>
                                                <p:strVal val="#ppt_y"/>
                                              </p:val>
                                            </p:tav>
                                          </p:tavLst>
                                        </p:anim>
                                      </p:childTnLst>
                                    </p:cTn>
                                  </p:par>
                                  <p:par>
                                    <p:cTn id="43" presetID="26" presetClass="emph" presetSubtype="0" repeatCount="3000" fill="hold" grpId="1" nodeType="withEffect">
                                      <p:stCondLst>
                                        <p:cond delay="1500"/>
                                      </p:stCondLst>
                                      <p:childTnLst>
                                        <p:animEffect transition="out" filter="fade">
                                          <p:cBhvr>
                                            <p:cTn id="44" dur="3000" tmFilter="0, 0; .2, .5; .8, .5; 1, 0"/>
                                            <p:tgtEl>
                                              <p:spTgt spid="26"/>
                                            </p:tgtEl>
                                          </p:cBhvr>
                                        </p:animEffect>
                                        <p:animScale>
                                          <p:cBhvr>
                                            <p:cTn id="45" dur="1500" autoRev="1" fill="hold"/>
                                            <p:tgtEl>
                                              <p:spTgt spid="26"/>
                                            </p:tgtEl>
                                          </p:cBhvr>
                                          <p:by x="105000" y="105000"/>
                                        </p:animScale>
                                      </p:childTnLst>
                                    </p:cTn>
                                  </p:par>
                                  <p:par>
                                    <p:cTn id="46" presetID="26" presetClass="emph" presetSubtype="0" repeatCount="3000" fill="hold" grpId="1" nodeType="withEffect">
                                      <p:stCondLst>
                                        <p:cond delay="2100"/>
                                      </p:stCondLst>
                                      <p:childTnLst>
                                        <p:animEffect transition="out" filter="fade">
                                          <p:cBhvr>
                                            <p:cTn id="47" dur="3000" tmFilter="0, 0; .2, .5; .8, .5; 1, 0"/>
                                            <p:tgtEl>
                                              <p:spTgt spid="27"/>
                                            </p:tgtEl>
                                          </p:cBhvr>
                                        </p:animEffect>
                                        <p:animScale>
                                          <p:cBhvr>
                                            <p:cTn id="48" dur="1500" autoRev="1" fill="hold"/>
                                            <p:tgtEl>
                                              <p:spTgt spid="27"/>
                                            </p:tgtEl>
                                          </p:cBhvr>
                                          <p:by x="105000" y="105000"/>
                                        </p:animScale>
                                      </p:childTnLst>
                                    </p:cTn>
                                  </p:par>
                                  <p:par>
                                    <p:cTn id="49" presetID="26" presetClass="emph" presetSubtype="0" repeatCount="3000" fill="hold" grpId="1" nodeType="withEffect">
                                      <p:stCondLst>
                                        <p:cond delay="750"/>
                                      </p:stCondLst>
                                      <p:childTnLst>
                                        <p:animEffect transition="out" filter="fade">
                                          <p:cBhvr>
                                            <p:cTn id="50" dur="3000" tmFilter="0, 0; .2, .5; .8, .5; 1, 0"/>
                                            <p:tgtEl>
                                              <p:spTgt spid="30"/>
                                            </p:tgtEl>
                                          </p:cBhvr>
                                        </p:animEffect>
                                        <p:animScale>
                                          <p:cBhvr>
                                            <p:cTn id="51" dur="1500" autoRev="1" fill="hold"/>
                                            <p:tgtEl>
                                              <p:spTgt spid="30"/>
                                            </p:tgtEl>
                                          </p:cBhvr>
                                          <p:by x="105000" y="105000"/>
                                        </p:animScale>
                                      </p:childTnLst>
                                    </p:cTn>
                                  </p:par>
                                  <p:par>
                                    <p:cTn id="52" presetID="26" presetClass="emph" presetSubtype="0" repeatCount="3000" fill="hold" grpId="1" nodeType="withEffect">
                                      <p:stCondLst>
                                        <p:cond delay="1400"/>
                                      </p:stCondLst>
                                      <p:childTnLst>
                                        <p:animEffect transition="out" filter="fade">
                                          <p:cBhvr>
                                            <p:cTn id="53" dur="3000" tmFilter="0, 0; .2, .5; .8, .5; 1, 0"/>
                                            <p:tgtEl>
                                              <p:spTgt spid="31"/>
                                            </p:tgtEl>
                                          </p:cBhvr>
                                        </p:animEffect>
                                        <p:animScale>
                                          <p:cBhvr>
                                            <p:cTn id="54" dur="1500" autoRev="1" fill="hold"/>
                                            <p:tgtEl>
                                              <p:spTgt spid="31"/>
                                            </p:tgtEl>
                                          </p:cBhvr>
                                          <p:by x="105000" y="105000"/>
                                        </p:animScale>
                                      </p:childTnLst>
                                    </p:cTn>
                                  </p:par>
                                  <p:par>
                                    <p:cTn id="55" presetID="26" presetClass="emph" presetSubtype="0" repeatCount="3000" fill="hold" grpId="1" nodeType="withEffect">
                                      <p:stCondLst>
                                        <p:cond delay="750"/>
                                      </p:stCondLst>
                                      <p:childTnLst>
                                        <p:animEffect transition="out" filter="fade">
                                          <p:cBhvr>
                                            <p:cTn id="56" dur="3000" tmFilter="0, 0; .2, .5; .8, .5; 1, 0"/>
                                            <p:tgtEl>
                                              <p:spTgt spid="35"/>
                                            </p:tgtEl>
                                          </p:cBhvr>
                                        </p:animEffect>
                                        <p:animScale>
                                          <p:cBhvr>
                                            <p:cTn id="57" dur="1500" autoRev="1" fill="hold"/>
                                            <p:tgtEl>
                                              <p:spTgt spid="35"/>
                                            </p:tgtEl>
                                          </p:cBhvr>
                                          <p:by x="105000" y="105000"/>
                                        </p:animScale>
                                      </p:childTnLst>
                                    </p:cTn>
                                  </p:par>
                                  <p:par>
                                    <p:cTn id="58" presetID="2" presetClass="entr" presetSubtype="4" fill="hold" grpId="0" nodeType="withEffect">
                                      <p:stCondLst>
                                        <p:cond delay="400"/>
                                      </p:stCondLst>
                                      <p:childTnLst>
                                        <p:set>
                                          <p:cBhvr>
                                            <p:cTn id="59" dur="1" fill="hold">
                                              <p:stCondLst>
                                                <p:cond delay="0"/>
                                              </p:stCondLst>
                                            </p:cTn>
                                            <p:tgtEl>
                                              <p:spTgt spid="54"/>
                                            </p:tgtEl>
                                            <p:attrNameLst>
                                              <p:attrName>style.visibility</p:attrName>
                                            </p:attrNameLst>
                                          </p:cBhvr>
                                          <p:to>
                                            <p:strVal val="visible"/>
                                          </p:to>
                                        </p:set>
                                        <p:anim calcmode="lin" valueType="num">
                                          <p:cBhvr additive="base">
                                            <p:cTn id="60" dur="750" fill="hold"/>
                                            <p:tgtEl>
                                              <p:spTgt spid="54"/>
                                            </p:tgtEl>
                                            <p:attrNameLst>
                                              <p:attrName>ppt_x</p:attrName>
                                            </p:attrNameLst>
                                          </p:cBhvr>
                                          <p:tavLst>
                                            <p:tav tm="0">
                                              <p:val>
                                                <p:strVal val="#ppt_x"/>
                                              </p:val>
                                            </p:tav>
                                            <p:tav tm="100000">
                                              <p:val>
                                                <p:strVal val="#ppt_x"/>
                                              </p:val>
                                            </p:tav>
                                          </p:tavLst>
                                        </p:anim>
                                        <p:anim calcmode="lin" valueType="num">
                                          <p:cBhvr additive="base">
                                            <p:cTn id="61" dur="750" fill="hold"/>
                                            <p:tgtEl>
                                              <p:spTgt spid="54"/>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300"/>
                                      </p:stCondLst>
                                      <p:childTnLst>
                                        <p:set>
                                          <p:cBhvr>
                                            <p:cTn id="63" dur="1" fill="hold">
                                              <p:stCondLst>
                                                <p:cond delay="0"/>
                                              </p:stCondLst>
                                            </p:cTn>
                                            <p:tgtEl>
                                              <p:spTgt spid="55"/>
                                            </p:tgtEl>
                                            <p:attrNameLst>
                                              <p:attrName>style.visibility</p:attrName>
                                            </p:attrNameLst>
                                          </p:cBhvr>
                                          <p:to>
                                            <p:strVal val="visible"/>
                                          </p:to>
                                        </p:set>
                                        <p:anim calcmode="lin" valueType="num">
                                          <p:cBhvr additive="base">
                                            <p:cTn id="64" dur="750" fill="hold"/>
                                            <p:tgtEl>
                                              <p:spTgt spid="55"/>
                                            </p:tgtEl>
                                            <p:attrNameLst>
                                              <p:attrName>ppt_x</p:attrName>
                                            </p:attrNameLst>
                                          </p:cBhvr>
                                          <p:tavLst>
                                            <p:tav tm="0">
                                              <p:val>
                                                <p:strVal val="#ppt_x"/>
                                              </p:val>
                                            </p:tav>
                                            <p:tav tm="100000">
                                              <p:val>
                                                <p:strVal val="#ppt_x"/>
                                              </p:val>
                                            </p:tav>
                                          </p:tavLst>
                                        </p:anim>
                                        <p:anim calcmode="lin" valueType="num">
                                          <p:cBhvr additive="base">
                                            <p:cTn id="65" dur="750" fill="hold"/>
                                            <p:tgtEl>
                                              <p:spTgt spid="55"/>
                                            </p:tgtEl>
                                            <p:attrNameLst>
                                              <p:attrName>ppt_y</p:attrName>
                                            </p:attrNameLst>
                                          </p:cBhvr>
                                          <p:tavLst>
                                            <p:tav tm="0">
                                              <p:val>
                                                <p:strVal val="1+#ppt_h/2"/>
                                              </p:val>
                                            </p:tav>
                                            <p:tav tm="100000">
                                              <p:val>
                                                <p:strVal val="#ppt_y"/>
                                              </p:val>
                                            </p:tav>
                                          </p:tavLst>
                                        </p:anim>
                                      </p:childTnLst>
                                    </p:cTn>
                                  </p:par>
                                  <p:par>
                                    <p:cTn id="66" presetID="26" presetClass="emph" presetSubtype="0" repeatCount="3000" fill="hold" grpId="1" nodeType="withEffect">
                                      <p:stCondLst>
                                        <p:cond delay="750"/>
                                      </p:stCondLst>
                                      <p:childTnLst>
                                        <p:animEffect transition="out" filter="fade">
                                          <p:cBhvr>
                                            <p:cTn id="67" dur="3000" tmFilter="0, 0; .2, .5; .8, .5; 1, 0"/>
                                            <p:tgtEl>
                                              <p:spTgt spid="54"/>
                                            </p:tgtEl>
                                          </p:cBhvr>
                                        </p:animEffect>
                                        <p:animScale>
                                          <p:cBhvr>
                                            <p:cTn id="68" dur="1500" autoRev="1" fill="hold"/>
                                            <p:tgtEl>
                                              <p:spTgt spid="54"/>
                                            </p:tgtEl>
                                          </p:cBhvr>
                                          <p:by x="105000" y="105000"/>
                                        </p:animScale>
                                      </p:childTnLst>
                                    </p:cTn>
                                  </p:par>
                                  <p:par>
                                    <p:cTn id="69" presetID="26" presetClass="emph" presetSubtype="0" repeatCount="3000" fill="hold" grpId="1" nodeType="withEffect">
                                      <p:stCondLst>
                                        <p:cond delay="1400"/>
                                      </p:stCondLst>
                                      <p:childTnLst>
                                        <p:animEffect transition="out" filter="fade">
                                          <p:cBhvr>
                                            <p:cTn id="70" dur="3000" tmFilter="0, 0; .2, .5; .8, .5; 1, 0"/>
                                            <p:tgtEl>
                                              <p:spTgt spid="55"/>
                                            </p:tgtEl>
                                          </p:cBhvr>
                                        </p:animEffect>
                                        <p:animScale>
                                          <p:cBhvr>
                                            <p:cTn id="71" dur="1500" autoRev="1" fill="hold"/>
                                            <p:tgtEl>
                                              <p:spTgt spid="55"/>
                                            </p:tgtEl>
                                          </p:cBhvr>
                                          <p:by x="105000" y="105000"/>
                                        </p:animScale>
                                      </p:childTnLst>
                                    </p:cTn>
                                  </p:par>
                                  <p:par>
                                    <p:cTn id="72" presetID="2" presetClass="entr" presetSubtype="1" fill="hold" grpId="0" nodeType="withEffect">
                                      <p:stCondLst>
                                        <p:cond delay="500"/>
                                      </p:stCondLst>
                                      <p:childTnLst>
                                        <p:set>
                                          <p:cBhvr>
                                            <p:cTn id="73" dur="1" fill="hold">
                                              <p:stCondLst>
                                                <p:cond delay="0"/>
                                              </p:stCondLst>
                                            </p:cTn>
                                            <p:tgtEl>
                                              <p:spTgt spid="60"/>
                                            </p:tgtEl>
                                            <p:attrNameLst>
                                              <p:attrName>style.visibility</p:attrName>
                                            </p:attrNameLst>
                                          </p:cBhvr>
                                          <p:to>
                                            <p:strVal val="visible"/>
                                          </p:to>
                                        </p:set>
                                        <p:anim calcmode="lin" valueType="num">
                                          <p:cBhvr additive="base">
                                            <p:cTn id="74" dur="750" fill="hold"/>
                                            <p:tgtEl>
                                              <p:spTgt spid="60"/>
                                            </p:tgtEl>
                                            <p:attrNameLst>
                                              <p:attrName>ppt_x</p:attrName>
                                            </p:attrNameLst>
                                          </p:cBhvr>
                                          <p:tavLst>
                                            <p:tav tm="0">
                                              <p:val>
                                                <p:strVal val="#ppt_x"/>
                                              </p:val>
                                            </p:tav>
                                            <p:tav tm="100000">
                                              <p:val>
                                                <p:strVal val="#ppt_x"/>
                                              </p:val>
                                            </p:tav>
                                          </p:tavLst>
                                        </p:anim>
                                        <p:anim calcmode="lin" valueType="num">
                                          <p:cBhvr additive="base">
                                            <p:cTn id="75" dur="750" fill="hold"/>
                                            <p:tgtEl>
                                              <p:spTgt spid="60"/>
                                            </p:tgtEl>
                                            <p:attrNameLst>
                                              <p:attrName>ppt_y</p:attrName>
                                            </p:attrNameLst>
                                          </p:cBhvr>
                                          <p:tavLst>
                                            <p:tav tm="0">
                                              <p:val>
                                                <p:strVal val="0-#ppt_h/2"/>
                                              </p:val>
                                            </p:tav>
                                            <p:tav tm="100000">
                                              <p:val>
                                                <p:strVal val="#ppt_y"/>
                                              </p:val>
                                            </p:tav>
                                          </p:tavLst>
                                        </p:anim>
                                      </p:childTnLst>
                                    </p:cTn>
                                  </p:par>
                                  <p:par>
                                    <p:cTn id="76" presetID="26" presetClass="emph" presetSubtype="0" repeatCount="3000" fill="hold" grpId="1" nodeType="withEffect">
                                      <p:stCondLst>
                                        <p:cond delay="400"/>
                                      </p:stCondLst>
                                      <p:childTnLst>
                                        <p:animEffect transition="out" filter="fade">
                                          <p:cBhvr>
                                            <p:cTn id="77" dur="3000" tmFilter="0, 0; .2, .5; .8, .5; 1, 0"/>
                                            <p:tgtEl>
                                              <p:spTgt spid="60"/>
                                            </p:tgtEl>
                                          </p:cBhvr>
                                        </p:animEffect>
                                        <p:animScale>
                                          <p:cBhvr>
                                            <p:cTn id="78" dur="1500" autoRev="1" fill="hold"/>
                                            <p:tgtEl>
                                              <p:spTgt spid="60"/>
                                            </p:tgtEl>
                                          </p:cBhvr>
                                          <p:by x="105000" y="105000"/>
                                        </p:animScale>
                                      </p:childTnLst>
                                    </p:cTn>
                                  </p:par>
                                  <p:par>
                                    <p:cTn id="79" presetID="2" presetClass="entr" presetSubtype="1" fill="hold" grpId="0" nodeType="withEffect">
                                      <p:stCondLst>
                                        <p:cond delay="200"/>
                                      </p:stCondLst>
                                      <p:childTnLst>
                                        <p:set>
                                          <p:cBhvr>
                                            <p:cTn id="80" dur="1" fill="hold">
                                              <p:stCondLst>
                                                <p:cond delay="0"/>
                                              </p:stCondLst>
                                            </p:cTn>
                                            <p:tgtEl>
                                              <p:spTgt spid="61"/>
                                            </p:tgtEl>
                                            <p:attrNameLst>
                                              <p:attrName>style.visibility</p:attrName>
                                            </p:attrNameLst>
                                          </p:cBhvr>
                                          <p:to>
                                            <p:strVal val="visible"/>
                                          </p:to>
                                        </p:set>
                                        <p:anim calcmode="lin" valueType="num">
                                          <p:cBhvr additive="base">
                                            <p:cTn id="81" dur="750" fill="hold"/>
                                            <p:tgtEl>
                                              <p:spTgt spid="61"/>
                                            </p:tgtEl>
                                            <p:attrNameLst>
                                              <p:attrName>ppt_x</p:attrName>
                                            </p:attrNameLst>
                                          </p:cBhvr>
                                          <p:tavLst>
                                            <p:tav tm="0">
                                              <p:val>
                                                <p:strVal val="#ppt_x"/>
                                              </p:val>
                                            </p:tav>
                                            <p:tav tm="100000">
                                              <p:val>
                                                <p:strVal val="#ppt_x"/>
                                              </p:val>
                                            </p:tav>
                                          </p:tavLst>
                                        </p:anim>
                                        <p:anim calcmode="lin" valueType="num">
                                          <p:cBhvr additive="base">
                                            <p:cTn id="82" dur="750" fill="hold"/>
                                            <p:tgtEl>
                                              <p:spTgt spid="61"/>
                                            </p:tgtEl>
                                            <p:attrNameLst>
                                              <p:attrName>ppt_y</p:attrName>
                                            </p:attrNameLst>
                                          </p:cBhvr>
                                          <p:tavLst>
                                            <p:tav tm="0">
                                              <p:val>
                                                <p:strVal val="0-#ppt_h/2"/>
                                              </p:val>
                                            </p:tav>
                                            <p:tav tm="100000">
                                              <p:val>
                                                <p:strVal val="#ppt_y"/>
                                              </p:val>
                                            </p:tav>
                                          </p:tavLst>
                                        </p:anim>
                                      </p:childTnLst>
                                    </p:cTn>
                                  </p:par>
                                  <p:par>
                                    <p:cTn id="83" presetID="26" presetClass="emph" presetSubtype="0" repeatCount="3000" fill="hold" grpId="1" nodeType="withEffect">
                                      <p:stCondLst>
                                        <p:cond delay="750"/>
                                      </p:stCondLst>
                                      <p:childTnLst>
                                        <p:animEffect transition="out" filter="fade">
                                          <p:cBhvr>
                                            <p:cTn id="84" dur="3000" tmFilter="0, 0; .2, .5; .8, .5; 1, 0"/>
                                            <p:tgtEl>
                                              <p:spTgt spid="61"/>
                                            </p:tgtEl>
                                          </p:cBhvr>
                                        </p:animEffect>
                                        <p:animScale>
                                          <p:cBhvr>
                                            <p:cTn id="85" dur="1500" autoRev="1" fill="hold"/>
                                            <p:tgtEl>
                                              <p:spTgt spid="61"/>
                                            </p:tgtEl>
                                          </p:cBhvr>
                                          <p:by x="105000" y="105000"/>
                                        </p:animScale>
                                      </p:childTnLst>
                                    </p:cTn>
                                  </p:par>
                                  <p:par>
                                    <p:cTn id="86" presetID="2" presetClass="entr" presetSubtype="1" fill="hold" grpId="0" nodeType="withEffect">
                                      <p:stCondLst>
                                        <p:cond delay="0"/>
                                      </p:stCondLst>
                                      <p:childTnLst>
                                        <p:set>
                                          <p:cBhvr>
                                            <p:cTn id="87" dur="1" fill="hold">
                                              <p:stCondLst>
                                                <p:cond delay="0"/>
                                              </p:stCondLst>
                                            </p:cTn>
                                            <p:tgtEl>
                                              <p:spTgt spid="62"/>
                                            </p:tgtEl>
                                            <p:attrNameLst>
                                              <p:attrName>style.visibility</p:attrName>
                                            </p:attrNameLst>
                                          </p:cBhvr>
                                          <p:to>
                                            <p:strVal val="visible"/>
                                          </p:to>
                                        </p:set>
                                        <p:anim calcmode="lin" valueType="num">
                                          <p:cBhvr additive="base">
                                            <p:cTn id="88" dur="750" fill="hold"/>
                                            <p:tgtEl>
                                              <p:spTgt spid="62"/>
                                            </p:tgtEl>
                                            <p:attrNameLst>
                                              <p:attrName>ppt_x</p:attrName>
                                            </p:attrNameLst>
                                          </p:cBhvr>
                                          <p:tavLst>
                                            <p:tav tm="0">
                                              <p:val>
                                                <p:strVal val="#ppt_x"/>
                                              </p:val>
                                            </p:tav>
                                            <p:tav tm="100000">
                                              <p:val>
                                                <p:strVal val="#ppt_x"/>
                                              </p:val>
                                            </p:tav>
                                          </p:tavLst>
                                        </p:anim>
                                        <p:anim calcmode="lin" valueType="num">
                                          <p:cBhvr additive="base">
                                            <p:cTn id="89" dur="750" fill="hold"/>
                                            <p:tgtEl>
                                              <p:spTgt spid="62"/>
                                            </p:tgtEl>
                                            <p:attrNameLst>
                                              <p:attrName>ppt_y</p:attrName>
                                            </p:attrNameLst>
                                          </p:cBhvr>
                                          <p:tavLst>
                                            <p:tav tm="0">
                                              <p:val>
                                                <p:strVal val="0-#ppt_h/2"/>
                                              </p:val>
                                            </p:tav>
                                            <p:tav tm="100000">
                                              <p:val>
                                                <p:strVal val="#ppt_y"/>
                                              </p:val>
                                            </p:tav>
                                          </p:tavLst>
                                        </p:anim>
                                      </p:childTnLst>
                                    </p:cTn>
                                  </p:par>
                                  <p:par>
                                    <p:cTn id="90" presetID="26" presetClass="emph" presetSubtype="0" repeatCount="3000" fill="hold" grpId="1" nodeType="withEffect">
                                      <p:stCondLst>
                                        <p:cond delay="750"/>
                                      </p:stCondLst>
                                      <p:childTnLst>
                                        <p:animEffect transition="out" filter="fade">
                                          <p:cBhvr>
                                            <p:cTn id="91" dur="3000" tmFilter="0, 0; .2, .5; .8, .5; 1, 0"/>
                                            <p:tgtEl>
                                              <p:spTgt spid="62"/>
                                            </p:tgtEl>
                                          </p:cBhvr>
                                        </p:animEffect>
                                        <p:animScale>
                                          <p:cBhvr>
                                            <p:cTn id="92" dur="1500" autoRev="1" fill="hold"/>
                                            <p:tgtEl>
                                              <p:spTgt spid="62"/>
                                            </p:tgtEl>
                                          </p:cBhvr>
                                          <p:by x="105000" y="105000"/>
                                        </p:animScale>
                                      </p:childTnLst>
                                    </p:cTn>
                                  </p:par>
                                  <p:par>
                                    <p:cTn id="93" presetID="2" presetClass="entr" presetSubtype="1" fill="hold" grpId="0" nodeType="withEffect">
                                      <p:stCondLst>
                                        <p:cond delay="1100"/>
                                      </p:stCondLst>
                                      <p:childTnLst>
                                        <p:set>
                                          <p:cBhvr>
                                            <p:cTn id="94" dur="1" fill="hold">
                                              <p:stCondLst>
                                                <p:cond delay="0"/>
                                              </p:stCondLst>
                                            </p:cTn>
                                            <p:tgtEl>
                                              <p:spTgt spid="63"/>
                                            </p:tgtEl>
                                            <p:attrNameLst>
                                              <p:attrName>style.visibility</p:attrName>
                                            </p:attrNameLst>
                                          </p:cBhvr>
                                          <p:to>
                                            <p:strVal val="visible"/>
                                          </p:to>
                                        </p:set>
                                        <p:anim calcmode="lin" valueType="num">
                                          <p:cBhvr additive="base">
                                            <p:cTn id="95" dur="750" fill="hold"/>
                                            <p:tgtEl>
                                              <p:spTgt spid="63"/>
                                            </p:tgtEl>
                                            <p:attrNameLst>
                                              <p:attrName>ppt_x</p:attrName>
                                            </p:attrNameLst>
                                          </p:cBhvr>
                                          <p:tavLst>
                                            <p:tav tm="0">
                                              <p:val>
                                                <p:strVal val="#ppt_x"/>
                                              </p:val>
                                            </p:tav>
                                            <p:tav tm="100000">
                                              <p:val>
                                                <p:strVal val="#ppt_x"/>
                                              </p:val>
                                            </p:tav>
                                          </p:tavLst>
                                        </p:anim>
                                        <p:anim calcmode="lin" valueType="num">
                                          <p:cBhvr additive="base">
                                            <p:cTn id="96" dur="750" fill="hold"/>
                                            <p:tgtEl>
                                              <p:spTgt spid="63"/>
                                            </p:tgtEl>
                                            <p:attrNameLst>
                                              <p:attrName>ppt_y</p:attrName>
                                            </p:attrNameLst>
                                          </p:cBhvr>
                                          <p:tavLst>
                                            <p:tav tm="0">
                                              <p:val>
                                                <p:strVal val="0-#ppt_h/2"/>
                                              </p:val>
                                            </p:tav>
                                            <p:tav tm="100000">
                                              <p:val>
                                                <p:strVal val="#ppt_y"/>
                                              </p:val>
                                            </p:tav>
                                          </p:tavLst>
                                        </p:anim>
                                      </p:childTnLst>
                                    </p:cTn>
                                  </p:par>
                                  <p:par>
                                    <p:cTn id="97" presetID="26" presetClass="emph" presetSubtype="0" repeatCount="3000" fill="hold" grpId="1" nodeType="withEffect">
                                      <p:stCondLst>
                                        <p:cond delay="2100"/>
                                      </p:stCondLst>
                                      <p:childTnLst>
                                        <p:animEffect transition="out" filter="fade">
                                          <p:cBhvr>
                                            <p:cTn id="98" dur="3000" tmFilter="0, 0; .2, .5; .8, .5; 1, 0"/>
                                            <p:tgtEl>
                                              <p:spTgt spid="63"/>
                                            </p:tgtEl>
                                          </p:cBhvr>
                                        </p:animEffect>
                                        <p:animScale>
                                          <p:cBhvr>
                                            <p:cTn id="99" dur="1500" autoRev="1" fill="hold"/>
                                            <p:tgtEl>
                                              <p:spTgt spid="63"/>
                                            </p:tgtEl>
                                          </p:cBhvr>
                                          <p:by x="105000" y="105000"/>
                                        </p:animScale>
                                      </p:childTnLst>
                                    </p:cTn>
                                  </p:par>
                                  <p:par>
                                    <p:cTn id="100" presetID="2" presetClass="entr" presetSubtype="1" fill="hold" grpId="0" nodeType="withEffect">
                                      <p:stCondLst>
                                        <p:cond delay="1100"/>
                                      </p:stCondLst>
                                      <p:childTnLst>
                                        <p:set>
                                          <p:cBhvr>
                                            <p:cTn id="101" dur="1" fill="hold">
                                              <p:stCondLst>
                                                <p:cond delay="0"/>
                                              </p:stCondLst>
                                            </p:cTn>
                                            <p:tgtEl>
                                              <p:spTgt spid="64"/>
                                            </p:tgtEl>
                                            <p:attrNameLst>
                                              <p:attrName>style.visibility</p:attrName>
                                            </p:attrNameLst>
                                          </p:cBhvr>
                                          <p:to>
                                            <p:strVal val="visible"/>
                                          </p:to>
                                        </p:set>
                                        <p:anim calcmode="lin" valueType="num">
                                          <p:cBhvr additive="base">
                                            <p:cTn id="102" dur="750" fill="hold"/>
                                            <p:tgtEl>
                                              <p:spTgt spid="64"/>
                                            </p:tgtEl>
                                            <p:attrNameLst>
                                              <p:attrName>ppt_x</p:attrName>
                                            </p:attrNameLst>
                                          </p:cBhvr>
                                          <p:tavLst>
                                            <p:tav tm="0">
                                              <p:val>
                                                <p:strVal val="#ppt_x"/>
                                              </p:val>
                                            </p:tav>
                                            <p:tav tm="100000">
                                              <p:val>
                                                <p:strVal val="#ppt_x"/>
                                              </p:val>
                                            </p:tav>
                                          </p:tavLst>
                                        </p:anim>
                                        <p:anim calcmode="lin" valueType="num">
                                          <p:cBhvr additive="base">
                                            <p:cTn id="103" dur="750" fill="hold"/>
                                            <p:tgtEl>
                                              <p:spTgt spid="64"/>
                                            </p:tgtEl>
                                            <p:attrNameLst>
                                              <p:attrName>ppt_y</p:attrName>
                                            </p:attrNameLst>
                                          </p:cBhvr>
                                          <p:tavLst>
                                            <p:tav tm="0">
                                              <p:val>
                                                <p:strVal val="0-#ppt_h/2"/>
                                              </p:val>
                                            </p:tav>
                                            <p:tav tm="100000">
                                              <p:val>
                                                <p:strVal val="#ppt_y"/>
                                              </p:val>
                                            </p:tav>
                                          </p:tavLst>
                                        </p:anim>
                                      </p:childTnLst>
                                    </p:cTn>
                                  </p:par>
                                  <p:par>
                                    <p:cTn id="104" presetID="26" presetClass="emph" presetSubtype="0" repeatCount="3000" fill="hold" grpId="1" nodeType="withEffect">
                                      <p:stCondLst>
                                        <p:cond delay="2100"/>
                                      </p:stCondLst>
                                      <p:childTnLst>
                                        <p:animEffect transition="out" filter="fade">
                                          <p:cBhvr>
                                            <p:cTn id="105" dur="3000" tmFilter="0, 0; .2, .5; .8, .5; 1, 0"/>
                                            <p:tgtEl>
                                              <p:spTgt spid="64"/>
                                            </p:tgtEl>
                                          </p:cBhvr>
                                        </p:animEffect>
                                        <p:animScale>
                                          <p:cBhvr>
                                            <p:cTn id="106" dur="1500" autoRev="1" fill="hold"/>
                                            <p:tgtEl>
                                              <p:spTgt spid="64"/>
                                            </p:tgtEl>
                                          </p:cBhvr>
                                          <p:by x="105000" y="105000"/>
                                        </p:animScale>
                                      </p:childTnLst>
                                    </p:cTn>
                                  </p:par>
                                  <p:par>
                                    <p:cTn id="107" presetID="2" presetClass="entr" presetSubtype="4" fill="hold" grpId="0" nodeType="withEffect">
                                      <p:stCondLst>
                                        <p:cond delay="2250"/>
                                      </p:stCondLst>
                                      <p:childTnLst>
                                        <p:set>
                                          <p:cBhvr>
                                            <p:cTn id="108" dur="1" fill="hold">
                                              <p:stCondLst>
                                                <p:cond delay="0"/>
                                              </p:stCondLst>
                                            </p:cTn>
                                            <p:tgtEl>
                                              <p:spTgt spid="82"/>
                                            </p:tgtEl>
                                            <p:attrNameLst>
                                              <p:attrName>style.visibility</p:attrName>
                                            </p:attrNameLst>
                                          </p:cBhvr>
                                          <p:to>
                                            <p:strVal val="visible"/>
                                          </p:to>
                                        </p:set>
                                        <p:anim calcmode="lin" valueType="num">
                                          <p:cBhvr additive="base">
                                            <p:cTn id="109" dur="750" fill="hold"/>
                                            <p:tgtEl>
                                              <p:spTgt spid="82"/>
                                            </p:tgtEl>
                                            <p:attrNameLst>
                                              <p:attrName>ppt_x</p:attrName>
                                            </p:attrNameLst>
                                          </p:cBhvr>
                                          <p:tavLst>
                                            <p:tav tm="0">
                                              <p:val>
                                                <p:strVal val="#ppt_x"/>
                                              </p:val>
                                            </p:tav>
                                            <p:tav tm="100000">
                                              <p:val>
                                                <p:strVal val="#ppt_x"/>
                                              </p:val>
                                            </p:tav>
                                          </p:tavLst>
                                        </p:anim>
                                        <p:anim calcmode="lin" valueType="num">
                                          <p:cBhvr additive="base">
                                            <p:cTn id="110" dur="750" fill="hold"/>
                                            <p:tgtEl>
                                              <p:spTgt spid="82"/>
                                            </p:tgtEl>
                                            <p:attrNameLst>
                                              <p:attrName>ppt_y</p:attrName>
                                            </p:attrNameLst>
                                          </p:cBhvr>
                                          <p:tavLst>
                                            <p:tav tm="0">
                                              <p:val>
                                                <p:strVal val="1+#ppt_h/2"/>
                                              </p:val>
                                            </p:tav>
                                            <p:tav tm="100000">
                                              <p:val>
                                                <p:strVal val="#ppt_y"/>
                                              </p:val>
                                            </p:tav>
                                          </p:tavLst>
                                        </p:anim>
                                      </p:childTnLst>
                                    </p:cTn>
                                  </p:par>
                                  <p:par>
                                    <p:cTn id="111" presetID="26" presetClass="emph" presetSubtype="0" repeatCount="3000" fill="hold" grpId="1" nodeType="withEffect">
                                      <p:stCondLst>
                                        <p:cond delay="2250"/>
                                      </p:stCondLst>
                                      <p:childTnLst>
                                        <p:animEffect transition="out" filter="fade">
                                          <p:cBhvr>
                                            <p:cTn id="112" dur="3000" tmFilter="0, 0; .2, .5; .8, .5; 1, 0"/>
                                            <p:tgtEl>
                                              <p:spTgt spid="82"/>
                                            </p:tgtEl>
                                          </p:cBhvr>
                                        </p:animEffect>
                                        <p:animScale>
                                          <p:cBhvr>
                                            <p:cTn id="113" dur="1500" autoRev="1" fill="hold"/>
                                            <p:tgtEl>
                                              <p:spTgt spid="82"/>
                                            </p:tgtEl>
                                          </p:cBhvr>
                                          <p:by x="105000" y="105000"/>
                                        </p:animScale>
                                      </p:childTnLst>
                                    </p:cTn>
                                  </p:par>
                                  <p:par>
                                    <p:cTn id="114" presetID="2" presetClass="entr" presetSubtype="4" fill="hold" grpId="0" nodeType="withEffect">
                                      <p:stCondLst>
                                        <p:cond delay="200"/>
                                      </p:stCondLst>
                                      <p:childTnLst>
                                        <p:set>
                                          <p:cBhvr>
                                            <p:cTn id="115" dur="1" fill="hold">
                                              <p:stCondLst>
                                                <p:cond delay="0"/>
                                              </p:stCondLst>
                                            </p:cTn>
                                            <p:tgtEl>
                                              <p:spTgt spid="83"/>
                                            </p:tgtEl>
                                            <p:attrNameLst>
                                              <p:attrName>style.visibility</p:attrName>
                                            </p:attrNameLst>
                                          </p:cBhvr>
                                          <p:to>
                                            <p:strVal val="visible"/>
                                          </p:to>
                                        </p:set>
                                        <p:anim calcmode="lin" valueType="num">
                                          <p:cBhvr additive="base">
                                            <p:cTn id="116" dur="750" fill="hold"/>
                                            <p:tgtEl>
                                              <p:spTgt spid="83"/>
                                            </p:tgtEl>
                                            <p:attrNameLst>
                                              <p:attrName>ppt_x</p:attrName>
                                            </p:attrNameLst>
                                          </p:cBhvr>
                                          <p:tavLst>
                                            <p:tav tm="0">
                                              <p:val>
                                                <p:strVal val="#ppt_x"/>
                                              </p:val>
                                            </p:tav>
                                            <p:tav tm="100000">
                                              <p:val>
                                                <p:strVal val="#ppt_x"/>
                                              </p:val>
                                            </p:tav>
                                          </p:tavLst>
                                        </p:anim>
                                        <p:anim calcmode="lin" valueType="num">
                                          <p:cBhvr additive="base">
                                            <p:cTn id="117" dur="750" fill="hold"/>
                                            <p:tgtEl>
                                              <p:spTgt spid="83"/>
                                            </p:tgtEl>
                                            <p:attrNameLst>
                                              <p:attrName>ppt_y</p:attrName>
                                            </p:attrNameLst>
                                          </p:cBhvr>
                                          <p:tavLst>
                                            <p:tav tm="0">
                                              <p:val>
                                                <p:strVal val="1+#ppt_h/2"/>
                                              </p:val>
                                            </p:tav>
                                            <p:tav tm="100000">
                                              <p:val>
                                                <p:strVal val="#ppt_y"/>
                                              </p:val>
                                            </p:tav>
                                          </p:tavLst>
                                        </p:anim>
                                      </p:childTnLst>
                                    </p:cTn>
                                  </p:par>
                                  <p:par>
                                    <p:cTn id="118" presetID="26" presetClass="emph" presetSubtype="0" repeatCount="3000" fill="hold" grpId="1" nodeType="withEffect">
                                      <p:stCondLst>
                                        <p:cond delay="750"/>
                                      </p:stCondLst>
                                      <p:childTnLst>
                                        <p:animEffect transition="out" filter="fade">
                                          <p:cBhvr>
                                            <p:cTn id="119" dur="3000" tmFilter="0, 0; .2, .5; .8, .5; 1, 0"/>
                                            <p:tgtEl>
                                              <p:spTgt spid="83"/>
                                            </p:tgtEl>
                                          </p:cBhvr>
                                        </p:animEffect>
                                        <p:animScale>
                                          <p:cBhvr>
                                            <p:cTn id="120" dur="1500" autoRev="1" fill="hold"/>
                                            <p:tgtEl>
                                              <p:spTgt spid="83"/>
                                            </p:tgtEl>
                                          </p:cBhvr>
                                          <p:by x="105000" y="105000"/>
                                        </p:animScale>
                                      </p:childTnLst>
                                    </p:cTn>
                                  </p:par>
                                  <p:par>
                                    <p:cTn id="121" presetID="2" presetClass="entr" presetSubtype="4" fill="hold" grpId="0" nodeType="withEffect">
                                      <p:stCondLst>
                                        <p:cond delay="2000"/>
                                      </p:stCondLst>
                                      <p:childTnLst>
                                        <p:set>
                                          <p:cBhvr>
                                            <p:cTn id="122" dur="1" fill="hold">
                                              <p:stCondLst>
                                                <p:cond delay="0"/>
                                              </p:stCondLst>
                                            </p:cTn>
                                            <p:tgtEl>
                                              <p:spTgt spid="84"/>
                                            </p:tgtEl>
                                            <p:attrNameLst>
                                              <p:attrName>style.visibility</p:attrName>
                                            </p:attrNameLst>
                                          </p:cBhvr>
                                          <p:to>
                                            <p:strVal val="visible"/>
                                          </p:to>
                                        </p:set>
                                        <p:anim calcmode="lin" valueType="num">
                                          <p:cBhvr additive="base">
                                            <p:cTn id="123" dur="750" fill="hold"/>
                                            <p:tgtEl>
                                              <p:spTgt spid="84"/>
                                            </p:tgtEl>
                                            <p:attrNameLst>
                                              <p:attrName>ppt_x</p:attrName>
                                            </p:attrNameLst>
                                          </p:cBhvr>
                                          <p:tavLst>
                                            <p:tav tm="0">
                                              <p:val>
                                                <p:strVal val="#ppt_x"/>
                                              </p:val>
                                            </p:tav>
                                            <p:tav tm="100000">
                                              <p:val>
                                                <p:strVal val="#ppt_x"/>
                                              </p:val>
                                            </p:tav>
                                          </p:tavLst>
                                        </p:anim>
                                        <p:anim calcmode="lin" valueType="num">
                                          <p:cBhvr additive="base">
                                            <p:cTn id="124" dur="750" fill="hold"/>
                                            <p:tgtEl>
                                              <p:spTgt spid="84"/>
                                            </p:tgtEl>
                                            <p:attrNameLst>
                                              <p:attrName>ppt_y</p:attrName>
                                            </p:attrNameLst>
                                          </p:cBhvr>
                                          <p:tavLst>
                                            <p:tav tm="0">
                                              <p:val>
                                                <p:strVal val="1+#ppt_h/2"/>
                                              </p:val>
                                            </p:tav>
                                            <p:tav tm="100000">
                                              <p:val>
                                                <p:strVal val="#ppt_y"/>
                                              </p:val>
                                            </p:tav>
                                          </p:tavLst>
                                        </p:anim>
                                      </p:childTnLst>
                                    </p:cTn>
                                  </p:par>
                                  <p:par>
                                    <p:cTn id="125" presetID="26" presetClass="emph" presetSubtype="0" repeatCount="3000" fill="hold" grpId="1" nodeType="withEffect">
                                      <p:stCondLst>
                                        <p:cond delay="2000"/>
                                      </p:stCondLst>
                                      <p:childTnLst>
                                        <p:animEffect transition="out" filter="fade">
                                          <p:cBhvr>
                                            <p:cTn id="126" dur="3000" tmFilter="0, 0; .2, .5; .8, .5; 1, 0"/>
                                            <p:tgtEl>
                                              <p:spTgt spid="84"/>
                                            </p:tgtEl>
                                          </p:cBhvr>
                                        </p:animEffect>
                                        <p:animScale>
                                          <p:cBhvr>
                                            <p:cTn id="127" dur="1500" autoRev="1" fill="hold"/>
                                            <p:tgtEl>
                                              <p:spTgt spid="84"/>
                                            </p:tgtEl>
                                          </p:cBhvr>
                                          <p:by x="105000" y="105000"/>
                                        </p:animScale>
                                      </p:childTnLst>
                                    </p:cTn>
                                  </p:par>
                                  <p:par>
                                    <p:cTn id="128" presetID="2" presetClass="entr" presetSubtype="4" fill="hold" grpId="0" nodeType="withEffect">
                                      <p:stCondLst>
                                        <p:cond delay="200"/>
                                      </p:stCondLst>
                                      <p:childTnLst>
                                        <p:set>
                                          <p:cBhvr>
                                            <p:cTn id="129" dur="1" fill="hold">
                                              <p:stCondLst>
                                                <p:cond delay="0"/>
                                              </p:stCondLst>
                                            </p:cTn>
                                            <p:tgtEl>
                                              <p:spTgt spid="85"/>
                                            </p:tgtEl>
                                            <p:attrNameLst>
                                              <p:attrName>style.visibility</p:attrName>
                                            </p:attrNameLst>
                                          </p:cBhvr>
                                          <p:to>
                                            <p:strVal val="visible"/>
                                          </p:to>
                                        </p:set>
                                        <p:anim calcmode="lin" valueType="num">
                                          <p:cBhvr additive="base">
                                            <p:cTn id="130" dur="750" fill="hold"/>
                                            <p:tgtEl>
                                              <p:spTgt spid="85"/>
                                            </p:tgtEl>
                                            <p:attrNameLst>
                                              <p:attrName>ppt_x</p:attrName>
                                            </p:attrNameLst>
                                          </p:cBhvr>
                                          <p:tavLst>
                                            <p:tav tm="0">
                                              <p:val>
                                                <p:strVal val="#ppt_x"/>
                                              </p:val>
                                            </p:tav>
                                            <p:tav tm="100000">
                                              <p:val>
                                                <p:strVal val="#ppt_x"/>
                                              </p:val>
                                            </p:tav>
                                          </p:tavLst>
                                        </p:anim>
                                        <p:anim calcmode="lin" valueType="num">
                                          <p:cBhvr additive="base">
                                            <p:cTn id="131" dur="750" fill="hold"/>
                                            <p:tgtEl>
                                              <p:spTgt spid="85"/>
                                            </p:tgtEl>
                                            <p:attrNameLst>
                                              <p:attrName>ppt_y</p:attrName>
                                            </p:attrNameLst>
                                          </p:cBhvr>
                                          <p:tavLst>
                                            <p:tav tm="0">
                                              <p:val>
                                                <p:strVal val="1+#ppt_h/2"/>
                                              </p:val>
                                            </p:tav>
                                            <p:tav tm="100000">
                                              <p:val>
                                                <p:strVal val="#ppt_y"/>
                                              </p:val>
                                            </p:tav>
                                          </p:tavLst>
                                        </p:anim>
                                      </p:childTnLst>
                                    </p:cTn>
                                  </p:par>
                                  <p:par>
                                    <p:cTn id="132" presetID="26" presetClass="emph" presetSubtype="0" repeatCount="3000" fill="hold" grpId="1" nodeType="withEffect">
                                      <p:stCondLst>
                                        <p:cond delay="750"/>
                                      </p:stCondLst>
                                      <p:childTnLst>
                                        <p:animEffect transition="out" filter="fade">
                                          <p:cBhvr>
                                            <p:cTn id="133" dur="3000" tmFilter="0, 0; .2, .5; .8, .5; 1, 0"/>
                                            <p:tgtEl>
                                              <p:spTgt spid="85"/>
                                            </p:tgtEl>
                                          </p:cBhvr>
                                        </p:animEffect>
                                        <p:animScale>
                                          <p:cBhvr>
                                            <p:cTn id="134" dur="1500" autoRev="1" fill="hold"/>
                                            <p:tgtEl>
                                              <p:spTgt spid="8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7" grpId="0" animBg="1"/>
          <p:bldP spid="27" grpId="1" animBg="1"/>
          <p:bldP spid="30" grpId="0" animBg="1"/>
          <p:bldP spid="30" grpId="1" animBg="1"/>
          <p:bldP spid="31" grpId="0" animBg="1"/>
          <p:bldP spid="31" grpId="1" animBg="1"/>
          <p:bldP spid="35" grpId="0" animBg="1"/>
          <p:bldP spid="35" grpId="1" animBg="1"/>
          <p:bldP spid="54" grpId="0" animBg="1"/>
          <p:bldP spid="54" grpId="1" animBg="1"/>
          <p:bldP spid="55" grpId="0" animBg="1"/>
          <p:bldP spid="55" grpId="1" animBg="1"/>
          <p:bldP spid="60" grpId="0" animBg="1"/>
          <p:bldP spid="60" grpId="1" animBg="1"/>
          <p:bldP spid="61" grpId="0" animBg="1"/>
          <p:bldP spid="61" grpId="1" animBg="1"/>
          <p:bldP spid="62" grpId="0" animBg="1"/>
          <p:bldP spid="62" grpId="1" animBg="1"/>
          <p:bldP spid="64" grpId="0" animBg="1"/>
          <p:bldP spid="64" grpId="1" animBg="1"/>
          <p:bldP spid="63" grpId="0" animBg="1"/>
          <p:bldP spid="63" grpId="1" animBg="1"/>
          <p:bldP spid="66" grpId="0" animBg="1"/>
          <p:bldP spid="71" grpId="0"/>
          <p:bldP spid="74" grpId="0" animBg="1"/>
          <p:bldP spid="77" grpId="0"/>
          <p:bldP spid="82" grpId="0" animBg="1"/>
          <p:bldP spid="82" grpId="1" animBg="1"/>
          <p:bldP spid="83" grpId="0" animBg="1"/>
          <p:bldP spid="83" grpId="1" animBg="1"/>
          <p:bldP spid="84" grpId="0" animBg="1"/>
          <p:bldP spid="84" grpId="1" animBg="1"/>
          <p:bldP spid="85" grpId="0" animBg="1"/>
          <p:bldP spid="85" grpId="1"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淘宝网Chenying0907出品 7"/>
          <p:cNvSpPr/>
          <p:nvPr/>
        </p:nvSpPr>
        <p:spPr>
          <a:xfrm>
            <a:off x="434962" y="1213581"/>
            <a:ext cx="4424516" cy="46855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淘宝网Chenying0907出品 4"/>
          <p:cNvSpPr/>
          <p:nvPr/>
        </p:nvSpPr>
        <p:spPr>
          <a:xfrm>
            <a:off x="1839160" y="2597690"/>
            <a:ext cx="1917291" cy="1917291"/>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淘宝网Chenying0907出品 5"/>
          <p:cNvSpPr txBox="1"/>
          <p:nvPr/>
        </p:nvSpPr>
        <p:spPr>
          <a:xfrm>
            <a:off x="1880616" y="3026473"/>
            <a:ext cx="1875835" cy="769441"/>
          </a:xfrm>
          <a:prstGeom prst="rect">
            <a:avLst/>
          </a:prstGeom>
          <a:noFill/>
        </p:spPr>
        <p:txBody>
          <a:bodyPr wrap="none" rtlCol="0">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Brand</a:t>
            </a:r>
            <a:endParaRPr lang="zh-CN" altLang="en-US" sz="4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淘宝网Chenying0907出品 6"/>
          <p:cNvSpPr txBox="1"/>
          <p:nvPr/>
        </p:nvSpPr>
        <p:spPr>
          <a:xfrm>
            <a:off x="1924586" y="3595809"/>
            <a:ext cx="1746440" cy="461665"/>
          </a:xfrm>
          <a:prstGeom prst="rect">
            <a:avLst/>
          </a:prstGeom>
          <a:noFill/>
        </p:spPr>
        <p:txBody>
          <a:bodyPr wrap="non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Promotion</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淘宝网Chenying0907出品 10"/>
          <p:cNvSpPr txBox="1"/>
          <p:nvPr/>
        </p:nvSpPr>
        <p:spPr>
          <a:xfrm rot="16200000">
            <a:off x="359272" y="3171615"/>
            <a:ext cx="1313180" cy="769441"/>
          </a:xfrm>
          <a:prstGeom prst="rect">
            <a:avLst/>
          </a:prstGeom>
          <a:noFill/>
        </p:spPr>
        <p:txBody>
          <a:bodyPr wrap="none" rtlCol="0">
            <a:spAutoFit/>
          </a:bodyPr>
          <a:lstStyle/>
          <a:p>
            <a:r>
              <a:rPr lang="zh-CN" altLang="en-US" sz="44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目录</a:t>
            </a:r>
            <a:endParaRPr lang="zh-CN" altLang="en-US" sz="4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淘宝网Chenying0907出品 11"/>
          <p:cNvSpPr txBox="1"/>
          <p:nvPr/>
        </p:nvSpPr>
        <p:spPr>
          <a:xfrm rot="16200000">
            <a:off x="3904202" y="3387058"/>
            <a:ext cx="1166025" cy="338554"/>
          </a:xfrm>
          <a:prstGeom prst="rect">
            <a:avLst/>
          </a:prstGeom>
          <a:noFill/>
        </p:spPr>
        <p:txBody>
          <a:bodyPr wrap="none" rtlCol="0">
            <a:spAutoFit/>
          </a:bodyPr>
          <a:lstStyle/>
          <a:p>
            <a:r>
              <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CONTENT</a:t>
            </a:r>
            <a:endPar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8" name="淘宝网Chenying0907出品 27"/>
          <p:cNvGrpSpPr/>
          <p:nvPr/>
        </p:nvGrpSpPr>
        <p:grpSpPr>
          <a:xfrm>
            <a:off x="5136751" y="1042964"/>
            <a:ext cx="3483108" cy="1433594"/>
            <a:chOff x="5136751" y="1042964"/>
            <a:chExt cx="3483108" cy="1433594"/>
          </a:xfrm>
        </p:grpSpPr>
        <p:sp>
          <p:nvSpPr>
            <p:cNvPr id="9" name="淘宝网Chenying0907出品 8"/>
            <p:cNvSpPr txBox="1"/>
            <p:nvPr/>
          </p:nvSpPr>
          <p:spPr>
            <a:xfrm>
              <a:off x="5136751" y="1042964"/>
              <a:ext cx="1322798" cy="1200329"/>
            </a:xfrm>
            <a:prstGeom prst="rect">
              <a:avLst/>
            </a:prstGeom>
            <a:noFill/>
          </p:spPr>
          <p:txBody>
            <a:bodyPr wrap="none" rtlCol="0">
              <a:spAutoFit/>
            </a:bodyPr>
            <a:lstStyle/>
            <a:p>
              <a:r>
                <a:rPr lang="en-US" altLang="zh-CN" sz="7200" b="1" dirty="0" smtClean="0">
                  <a:solidFill>
                    <a:srgbClr val="392723"/>
                  </a:solidFill>
                  <a:latin typeface="微软雅黑" panose="020B0503020204020204" pitchFamily="34" charset="-122"/>
                  <a:ea typeface="微软雅黑" panose="020B0503020204020204" pitchFamily="34" charset="-122"/>
                  <a:sym typeface="微软雅黑" panose="020B0503020204020204" pitchFamily="34" charset="-122"/>
                </a:rPr>
                <a:t>01</a:t>
              </a:r>
              <a:endParaRPr lang="zh-CN" altLang="en-US" sz="7200" b="1" dirty="0">
                <a:solidFill>
                  <a:srgbClr val="39272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淘宝网Chenying0907出品 9"/>
            <p:cNvSpPr txBox="1"/>
            <p:nvPr/>
          </p:nvSpPr>
          <p:spPr>
            <a:xfrm>
              <a:off x="6395720" y="1768484"/>
              <a:ext cx="1693477" cy="338554"/>
            </a:xfrm>
            <a:prstGeom prst="rect">
              <a:avLst/>
            </a:prstGeom>
            <a:noFill/>
          </p:spPr>
          <p:txBody>
            <a:bodyPr wrap="none"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market analysis</a:t>
              </a:r>
              <a:endParaRPr lang="zh-CN" altLang="en-US" sz="1600"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淘宝网Chenying0907出品 12"/>
            <p:cNvSpPr txBox="1"/>
            <p:nvPr/>
          </p:nvSpPr>
          <p:spPr>
            <a:xfrm>
              <a:off x="6383349" y="1152931"/>
              <a:ext cx="2236510" cy="707886"/>
            </a:xfrm>
            <a:prstGeom prst="rect">
              <a:avLst/>
            </a:prstGeom>
            <a:noFill/>
          </p:spPr>
          <p:txBody>
            <a:bodyPr wrap="none" rtlCol="0">
              <a:spAutoFit/>
            </a:bodyPr>
            <a:lstStyle/>
            <a:p>
              <a:r>
                <a:rPr lang="zh-CN" altLang="en-US" sz="4000" b="1" dirty="0" smtClean="0">
                  <a:solidFill>
                    <a:srgbClr val="392723"/>
                  </a:solidFill>
                  <a:latin typeface="微软雅黑" panose="020B0503020204020204" pitchFamily="34" charset="-122"/>
                  <a:ea typeface="微软雅黑" panose="020B0503020204020204" pitchFamily="34" charset="-122"/>
                  <a:sym typeface="微软雅黑" panose="020B0503020204020204" pitchFamily="34" charset="-122"/>
                </a:rPr>
                <a:t>市场分析</a:t>
              </a:r>
              <a:endParaRPr lang="zh-CN" altLang="en-US" sz="4000" b="1" dirty="0">
                <a:solidFill>
                  <a:srgbClr val="392723"/>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 name="淘宝网Chenying0907出品 2"/>
            <p:cNvGrpSpPr/>
            <p:nvPr/>
          </p:nvGrpSpPr>
          <p:grpSpPr>
            <a:xfrm>
              <a:off x="5256462" y="2282163"/>
              <a:ext cx="1083376" cy="194395"/>
              <a:chOff x="5011863" y="2679774"/>
              <a:chExt cx="1083376" cy="194395"/>
            </a:xfrm>
            <a:solidFill>
              <a:schemeClr val="tx2"/>
            </a:solidFill>
          </p:grpSpPr>
          <p:sp>
            <p:nvSpPr>
              <p:cNvPr id="2" name="淘宝网Chenying0907出品 1"/>
              <p:cNvSpPr/>
              <p:nvPr/>
            </p:nvSpPr>
            <p:spPr>
              <a:xfrm>
                <a:off x="5011863" y="2792744"/>
                <a:ext cx="1083376" cy="814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淘宝网Chenying0907出品 22"/>
              <p:cNvSpPr/>
              <p:nvPr/>
            </p:nvSpPr>
            <p:spPr>
              <a:xfrm>
                <a:off x="5011863" y="2679774"/>
                <a:ext cx="108337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nvGrpSpPr>
          <p:cNvPr id="29" name="淘宝网Chenying0907出品 28"/>
          <p:cNvGrpSpPr/>
          <p:nvPr/>
        </p:nvGrpSpPr>
        <p:grpSpPr>
          <a:xfrm>
            <a:off x="7844160" y="2172196"/>
            <a:ext cx="3483108" cy="1395883"/>
            <a:chOff x="7844160" y="2172196"/>
            <a:chExt cx="3483108" cy="1395883"/>
          </a:xfrm>
        </p:grpSpPr>
        <p:sp>
          <p:nvSpPr>
            <p:cNvPr id="14" name="淘宝网Chenying0907出品 13"/>
            <p:cNvSpPr txBox="1"/>
            <p:nvPr/>
          </p:nvSpPr>
          <p:spPr>
            <a:xfrm>
              <a:off x="7844160" y="2172196"/>
              <a:ext cx="1322798" cy="1200329"/>
            </a:xfrm>
            <a:prstGeom prst="rect">
              <a:avLst/>
            </a:prstGeom>
            <a:noFill/>
          </p:spPr>
          <p:txBody>
            <a:bodyPr wrap="none" rtlCol="0">
              <a:spAutoFit/>
            </a:bodyPr>
            <a:lstStyle/>
            <a:p>
              <a:r>
                <a:rPr lang="en-US" altLang="zh-CN" sz="7200" b="1" dirty="0" smtClean="0">
                  <a:solidFill>
                    <a:srgbClr val="392723"/>
                  </a:solidFill>
                  <a:latin typeface="微软雅黑" panose="020B0503020204020204" pitchFamily="34" charset="-122"/>
                  <a:ea typeface="微软雅黑" panose="020B0503020204020204" pitchFamily="34" charset="-122"/>
                  <a:sym typeface="微软雅黑" panose="020B0503020204020204" pitchFamily="34" charset="-122"/>
                </a:rPr>
                <a:t>02</a:t>
              </a:r>
              <a:endParaRPr lang="zh-CN" altLang="en-US" sz="7200" b="1" dirty="0">
                <a:solidFill>
                  <a:srgbClr val="39272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淘宝网Chenying0907出品 14"/>
            <p:cNvSpPr txBox="1"/>
            <p:nvPr/>
          </p:nvSpPr>
          <p:spPr>
            <a:xfrm>
              <a:off x="9103129" y="2897716"/>
              <a:ext cx="1626086" cy="338554"/>
            </a:xfrm>
            <a:prstGeom prst="rect">
              <a:avLst/>
            </a:prstGeom>
            <a:noFill/>
          </p:spPr>
          <p:txBody>
            <a:bodyPr wrap="none"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target location</a:t>
              </a:r>
              <a:endParaRPr lang="zh-CN" altLang="en-US" sz="1600"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淘宝网Chenying0907出品 15"/>
            <p:cNvSpPr txBox="1"/>
            <p:nvPr/>
          </p:nvSpPr>
          <p:spPr>
            <a:xfrm>
              <a:off x="9090758" y="2282163"/>
              <a:ext cx="2236510" cy="707886"/>
            </a:xfrm>
            <a:prstGeom prst="rect">
              <a:avLst/>
            </a:prstGeom>
            <a:noFill/>
          </p:spPr>
          <p:txBody>
            <a:bodyPr wrap="none" rtlCol="0">
              <a:spAutoFit/>
            </a:bodyPr>
            <a:lstStyle/>
            <a:p>
              <a:r>
                <a:rPr lang="zh-CN" altLang="en-US" sz="4000" b="1" dirty="0" smtClean="0">
                  <a:solidFill>
                    <a:srgbClr val="392723"/>
                  </a:solidFill>
                  <a:latin typeface="微软雅黑" panose="020B0503020204020204" pitchFamily="34" charset="-122"/>
                  <a:ea typeface="微软雅黑" panose="020B0503020204020204" pitchFamily="34" charset="-122"/>
                  <a:sym typeface="微软雅黑" panose="020B0503020204020204" pitchFamily="34" charset="-122"/>
                </a:rPr>
                <a:t>目标定位</a:t>
              </a:r>
              <a:endParaRPr lang="zh-CN" altLang="en-US" sz="4000" b="1" dirty="0">
                <a:solidFill>
                  <a:srgbClr val="392723"/>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4" name="淘宝网Chenying0907出品 23"/>
            <p:cNvGrpSpPr/>
            <p:nvPr/>
          </p:nvGrpSpPr>
          <p:grpSpPr>
            <a:xfrm>
              <a:off x="7961334" y="3373684"/>
              <a:ext cx="1083376" cy="194395"/>
              <a:chOff x="5011863" y="2679774"/>
              <a:chExt cx="1083376" cy="194395"/>
            </a:xfrm>
            <a:solidFill>
              <a:schemeClr val="tx2"/>
            </a:solidFill>
          </p:grpSpPr>
          <p:sp>
            <p:nvSpPr>
              <p:cNvPr id="25" name="淘宝网Chenying0907出品 24"/>
              <p:cNvSpPr/>
              <p:nvPr/>
            </p:nvSpPr>
            <p:spPr>
              <a:xfrm>
                <a:off x="5011863" y="2792744"/>
                <a:ext cx="1083376" cy="814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淘宝网Chenying0907出品 25"/>
              <p:cNvSpPr/>
              <p:nvPr/>
            </p:nvSpPr>
            <p:spPr>
              <a:xfrm>
                <a:off x="5011863" y="2679774"/>
                <a:ext cx="108337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nvGrpSpPr>
          <p:cNvPr id="36" name="淘宝网Chenying0907出品 35"/>
          <p:cNvGrpSpPr/>
          <p:nvPr/>
        </p:nvGrpSpPr>
        <p:grpSpPr>
          <a:xfrm>
            <a:off x="5186514" y="3562681"/>
            <a:ext cx="3559601" cy="1394724"/>
            <a:chOff x="5186514" y="3562681"/>
            <a:chExt cx="3559601" cy="1394724"/>
          </a:xfrm>
        </p:grpSpPr>
        <p:sp>
          <p:nvSpPr>
            <p:cNvPr id="17" name="淘宝网Chenying0907出品 16"/>
            <p:cNvSpPr txBox="1"/>
            <p:nvPr/>
          </p:nvSpPr>
          <p:spPr>
            <a:xfrm>
              <a:off x="5186514" y="3562681"/>
              <a:ext cx="1322798" cy="1200329"/>
            </a:xfrm>
            <a:prstGeom prst="rect">
              <a:avLst/>
            </a:prstGeom>
            <a:noFill/>
          </p:spPr>
          <p:txBody>
            <a:bodyPr wrap="none" rtlCol="0">
              <a:spAutoFit/>
            </a:bodyPr>
            <a:lstStyle/>
            <a:p>
              <a:r>
                <a:rPr lang="en-US" altLang="zh-CN" sz="7200" b="1" dirty="0" smtClean="0">
                  <a:solidFill>
                    <a:srgbClr val="392723"/>
                  </a:solidFill>
                  <a:latin typeface="微软雅黑" panose="020B0503020204020204" pitchFamily="34" charset="-122"/>
                  <a:ea typeface="微软雅黑" panose="020B0503020204020204" pitchFamily="34" charset="-122"/>
                  <a:sym typeface="微软雅黑" panose="020B0503020204020204" pitchFamily="34" charset="-122"/>
                </a:rPr>
                <a:t>03</a:t>
              </a:r>
              <a:endParaRPr lang="zh-CN" altLang="en-US" sz="7200" b="1" dirty="0">
                <a:solidFill>
                  <a:srgbClr val="39272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淘宝网Chenying0907出品 17"/>
            <p:cNvSpPr txBox="1"/>
            <p:nvPr/>
          </p:nvSpPr>
          <p:spPr>
            <a:xfrm>
              <a:off x="6521976" y="4317229"/>
              <a:ext cx="2082814" cy="338554"/>
            </a:xfrm>
            <a:prstGeom prst="rect">
              <a:avLst/>
            </a:prstGeom>
            <a:noFill/>
          </p:spPr>
          <p:txBody>
            <a:bodyPr wrap="none"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Promotion strategy</a:t>
              </a:r>
              <a:endParaRPr lang="zh-CN" altLang="en-US" sz="1600"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淘宝网Chenying0907出品 18"/>
            <p:cNvSpPr txBox="1"/>
            <p:nvPr/>
          </p:nvSpPr>
          <p:spPr>
            <a:xfrm>
              <a:off x="6509605" y="3701676"/>
              <a:ext cx="2236510" cy="707886"/>
            </a:xfrm>
            <a:prstGeom prst="rect">
              <a:avLst/>
            </a:prstGeom>
            <a:noFill/>
          </p:spPr>
          <p:txBody>
            <a:bodyPr wrap="none" rtlCol="0">
              <a:spAutoFit/>
            </a:bodyPr>
            <a:lstStyle/>
            <a:p>
              <a:r>
                <a:rPr lang="zh-CN" altLang="en-US" sz="4000" b="1" dirty="0" smtClean="0">
                  <a:solidFill>
                    <a:srgbClr val="392723"/>
                  </a:solidFill>
                  <a:latin typeface="微软雅黑" panose="020B0503020204020204" pitchFamily="34" charset="-122"/>
                  <a:ea typeface="微软雅黑" panose="020B0503020204020204" pitchFamily="34" charset="-122"/>
                  <a:sym typeface="微软雅黑" panose="020B0503020204020204" pitchFamily="34" charset="-122"/>
                </a:rPr>
                <a:t>推广策略</a:t>
              </a:r>
              <a:endParaRPr lang="zh-CN" altLang="en-US" sz="4000" b="1" dirty="0">
                <a:solidFill>
                  <a:srgbClr val="392723"/>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0" name="淘宝网Chenying0907出品 29"/>
            <p:cNvGrpSpPr/>
            <p:nvPr/>
          </p:nvGrpSpPr>
          <p:grpSpPr>
            <a:xfrm>
              <a:off x="5256462" y="4763010"/>
              <a:ext cx="1083376" cy="194395"/>
              <a:chOff x="5011863" y="2679774"/>
              <a:chExt cx="1083376" cy="194395"/>
            </a:xfrm>
            <a:solidFill>
              <a:schemeClr val="tx2"/>
            </a:solidFill>
          </p:grpSpPr>
          <p:sp>
            <p:nvSpPr>
              <p:cNvPr id="31" name="淘宝网Chenying0907出品 30"/>
              <p:cNvSpPr/>
              <p:nvPr/>
            </p:nvSpPr>
            <p:spPr>
              <a:xfrm>
                <a:off x="5011863" y="2792744"/>
                <a:ext cx="1083376" cy="814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淘宝网Chenying0907出品 31"/>
              <p:cNvSpPr/>
              <p:nvPr/>
            </p:nvSpPr>
            <p:spPr>
              <a:xfrm>
                <a:off x="5011863" y="2679774"/>
                <a:ext cx="108337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nvGrpSpPr>
          <p:cNvPr id="37" name="淘宝网Chenying0907出品 36"/>
          <p:cNvGrpSpPr/>
          <p:nvPr/>
        </p:nvGrpSpPr>
        <p:grpSpPr>
          <a:xfrm>
            <a:off x="7844160" y="4653043"/>
            <a:ext cx="3483108" cy="1394724"/>
            <a:chOff x="7844160" y="4653043"/>
            <a:chExt cx="3483108" cy="1394724"/>
          </a:xfrm>
        </p:grpSpPr>
        <p:sp>
          <p:nvSpPr>
            <p:cNvPr id="20" name="淘宝网Chenying0907出品 19"/>
            <p:cNvSpPr txBox="1"/>
            <p:nvPr/>
          </p:nvSpPr>
          <p:spPr>
            <a:xfrm>
              <a:off x="7844160" y="4653043"/>
              <a:ext cx="1322798" cy="1200329"/>
            </a:xfrm>
            <a:prstGeom prst="rect">
              <a:avLst/>
            </a:prstGeom>
            <a:noFill/>
          </p:spPr>
          <p:txBody>
            <a:bodyPr wrap="none" rtlCol="0">
              <a:spAutoFit/>
            </a:bodyPr>
            <a:lstStyle/>
            <a:p>
              <a:r>
                <a:rPr lang="en-US" altLang="zh-CN" sz="7200" b="1" dirty="0" smtClean="0">
                  <a:solidFill>
                    <a:srgbClr val="392723"/>
                  </a:solidFill>
                  <a:latin typeface="微软雅黑" panose="020B0503020204020204" pitchFamily="34" charset="-122"/>
                  <a:ea typeface="微软雅黑" panose="020B0503020204020204" pitchFamily="34" charset="-122"/>
                  <a:sym typeface="微软雅黑" panose="020B0503020204020204" pitchFamily="34" charset="-122"/>
                </a:rPr>
                <a:t>04</a:t>
              </a:r>
              <a:endParaRPr lang="zh-CN" altLang="en-US" sz="7200" b="1" dirty="0">
                <a:solidFill>
                  <a:srgbClr val="39272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淘宝网Chenying0907出品 20"/>
            <p:cNvSpPr txBox="1"/>
            <p:nvPr/>
          </p:nvSpPr>
          <p:spPr>
            <a:xfrm>
              <a:off x="9103129" y="5378563"/>
              <a:ext cx="1320361" cy="338554"/>
            </a:xfrm>
            <a:prstGeom prst="rect">
              <a:avLst/>
            </a:prstGeom>
            <a:noFill/>
          </p:spPr>
          <p:txBody>
            <a:bodyPr wrap="none"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Brand story</a:t>
              </a:r>
              <a:endParaRPr lang="zh-CN" altLang="en-US" sz="1600"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淘宝网Chenying0907出品 21"/>
            <p:cNvSpPr txBox="1"/>
            <p:nvPr/>
          </p:nvSpPr>
          <p:spPr>
            <a:xfrm>
              <a:off x="9090758" y="4763010"/>
              <a:ext cx="2236510" cy="707886"/>
            </a:xfrm>
            <a:prstGeom prst="rect">
              <a:avLst/>
            </a:prstGeom>
            <a:noFill/>
          </p:spPr>
          <p:txBody>
            <a:bodyPr wrap="none" rtlCol="0">
              <a:spAutoFit/>
            </a:bodyPr>
            <a:lstStyle/>
            <a:p>
              <a:r>
                <a:rPr lang="zh-CN" altLang="en-US" sz="4000" b="1" dirty="0" smtClean="0">
                  <a:solidFill>
                    <a:srgbClr val="392723"/>
                  </a:solidFill>
                  <a:latin typeface="微软雅黑" panose="020B0503020204020204" pitchFamily="34" charset="-122"/>
                  <a:ea typeface="微软雅黑" panose="020B0503020204020204" pitchFamily="34" charset="-122"/>
                  <a:sym typeface="微软雅黑" panose="020B0503020204020204" pitchFamily="34" charset="-122"/>
                </a:rPr>
                <a:t>品牌故事</a:t>
              </a:r>
              <a:endParaRPr lang="zh-CN" altLang="en-US" sz="4000" b="1" dirty="0">
                <a:solidFill>
                  <a:srgbClr val="392723"/>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3" name="淘宝网Chenying0907出品 32"/>
            <p:cNvGrpSpPr/>
            <p:nvPr/>
          </p:nvGrpSpPr>
          <p:grpSpPr>
            <a:xfrm>
              <a:off x="7961334" y="5853372"/>
              <a:ext cx="1083376" cy="194395"/>
              <a:chOff x="5011863" y="2679774"/>
              <a:chExt cx="1083376" cy="194395"/>
            </a:xfrm>
            <a:solidFill>
              <a:schemeClr val="tx2"/>
            </a:solidFill>
          </p:grpSpPr>
          <p:sp>
            <p:nvSpPr>
              <p:cNvPr id="34" name="淘宝网Chenying0907出品 33"/>
              <p:cNvSpPr/>
              <p:nvPr/>
            </p:nvSpPr>
            <p:spPr>
              <a:xfrm>
                <a:off x="5011863" y="2792744"/>
                <a:ext cx="1083376" cy="814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淘宝网Chenying0907出品 34"/>
              <p:cNvSpPr/>
              <p:nvPr/>
            </p:nvSpPr>
            <p:spPr>
              <a:xfrm>
                <a:off x="5011863" y="2679774"/>
                <a:ext cx="108337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spTree>
    <p:extLst>
      <p:ext uri="{BB962C8B-B14F-4D97-AF65-F5344CB8AC3E}">
        <p14:creationId xmlns:p14="http://schemas.microsoft.com/office/powerpoint/2010/main" val="39294009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par>
                                    <p:cTn id="9" presetID="53" presetClass="entr" presetSubtype="16" fill="hold" grpId="0" nodeType="withEffect">
                                      <p:stCondLst>
                                        <p:cond delay="50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53" presetClass="entr" presetSubtype="16" fill="hold" grpId="0" nodeType="withEffect">
                                      <p:stCondLst>
                                        <p:cond delay="100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par>
                                    <p:cTn id="19" presetID="2" presetClass="entr" presetSubtype="3" fill="hold" nodeType="withEffect" p14:presetBounceEnd="76000">
                                      <p:stCondLst>
                                        <p:cond delay="1900"/>
                                      </p:stCondLst>
                                      <p:childTnLst>
                                        <p:set>
                                          <p:cBhvr>
                                            <p:cTn id="20" dur="1" fill="hold">
                                              <p:stCondLst>
                                                <p:cond delay="0"/>
                                              </p:stCondLst>
                                            </p:cTn>
                                            <p:tgtEl>
                                              <p:spTgt spid="28"/>
                                            </p:tgtEl>
                                            <p:attrNameLst>
                                              <p:attrName>style.visibility</p:attrName>
                                            </p:attrNameLst>
                                          </p:cBhvr>
                                          <p:to>
                                            <p:strVal val="visible"/>
                                          </p:to>
                                        </p:set>
                                        <p:anim calcmode="lin" valueType="num" p14:bounceEnd="76000">
                                          <p:cBhvr additive="base">
                                            <p:cTn id="21" dur="500" fill="hold"/>
                                            <p:tgtEl>
                                              <p:spTgt spid="28"/>
                                            </p:tgtEl>
                                            <p:attrNameLst>
                                              <p:attrName>ppt_x</p:attrName>
                                            </p:attrNameLst>
                                          </p:cBhvr>
                                          <p:tavLst>
                                            <p:tav tm="0">
                                              <p:val>
                                                <p:strVal val="1+#ppt_w/2"/>
                                              </p:val>
                                            </p:tav>
                                            <p:tav tm="100000">
                                              <p:val>
                                                <p:strVal val="#ppt_x"/>
                                              </p:val>
                                            </p:tav>
                                          </p:tavLst>
                                        </p:anim>
                                        <p:anim calcmode="lin" valueType="num" p14:bounceEnd="76000">
                                          <p:cBhvr additive="base">
                                            <p:cTn id="22" dur="500" fill="hold"/>
                                            <p:tgtEl>
                                              <p:spTgt spid="28"/>
                                            </p:tgtEl>
                                            <p:attrNameLst>
                                              <p:attrName>ppt_y</p:attrName>
                                            </p:attrNameLst>
                                          </p:cBhvr>
                                          <p:tavLst>
                                            <p:tav tm="0">
                                              <p:val>
                                                <p:strVal val="0-#ppt_h/2"/>
                                              </p:val>
                                            </p:tav>
                                            <p:tav tm="100000">
                                              <p:val>
                                                <p:strVal val="#ppt_y"/>
                                              </p:val>
                                            </p:tav>
                                          </p:tavLst>
                                        </p:anim>
                                      </p:childTnLst>
                                    </p:cTn>
                                  </p:par>
                                </p:childTnLst>
                              </p:cTn>
                            </p:par>
                            <p:par>
                              <p:cTn id="23" fill="hold">
                                <p:stCondLst>
                                  <p:cond delay="2400"/>
                                </p:stCondLst>
                                <p:childTnLst>
                                  <p:par>
                                    <p:cTn id="24" presetID="2" presetClass="entr" presetSubtype="3" fill="hold" nodeType="afterEffect" p14:presetBounceEnd="76000">
                                      <p:stCondLst>
                                        <p:cond delay="0"/>
                                      </p:stCondLst>
                                      <p:childTnLst>
                                        <p:set>
                                          <p:cBhvr>
                                            <p:cTn id="25" dur="1" fill="hold">
                                              <p:stCondLst>
                                                <p:cond delay="0"/>
                                              </p:stCondLst>
                                            </p:cTn>
                                            <p:tgtEl>
                                              <p:spTgt spid="29"/>
                                            </p:tgtEl>
                                            <p:attrNameLst>
                                              <p:attrName>style.visibility</p:attrName>
                                            </p:attrNameLst>
                                          </p:cBhvr>
                                          <p:to>
                                            <p:strVal val="visible"/>
                                          </p:to>
                                        </p:set>
                                        <p:anim calcmode="lin" valueType="num" p14:bounceEnd="76000">
                                          <p:cBhvr additive="base">
                                            <p:cTn id="26" dur="500" fill="hold"/>
                                            <p:tgtEl>
                                              <p:spTgt spid="29"/>
                                            </p:tgtEl>
                                            <p:attrNameLst>
                                              <p:attrName>ppt_x</p:attrName>
                                            </p:attrNameLst>
                                          </p:cBhvr>
                                          <p:tavLst>
                                            <p:tav tm="0">
                                              <p:val>
                                                <p:strVal val="1+#ppt_w/2"/>
                                              </p:val>
                                            </p:tav>
                                            <p:tav tm="100000">
                                              <p:val>
                                                <p:strVal val="#ppt_x"/>
                                              </p:val>
                                            </p:tav>
                                          </p:tavLst>
                                        </p:anim>
                                        <p:anim calcmode="lin" valueType="num" p14:bounceEnd="76000">
                                          <p:cBhvr additive="base">
                                            <p:cTn id="27" dur="500" fill="hold"/>
                                            <p:tgtEl>
                                              <p:spTgt spid="29"/>
                                            </p:tgtEl>
                                            <p:attrNameLst>
                                              <p:attrName>ppt_y</p:attrName>
                                            </p:attrNameLst>
                                          </p:cBhvr>
                                          <p:tavLst>
                                            <p:tav tm="0">
                                              <p:val>
                                                <p:strVal val="0-#ppt_h/2"/>
                                              </p:val>
                                            </p:tav>
                                            <p:tav tm="100000">
                                              <p:val>
                                                <p:strVal val="#ppt_y"/>
                                              </p:val>
                                            </p:tav>
                                          </p:tavLst>
                                        </p:anim>
                                      </p:childTnLst>
                                    </p:cTn>
                                  </p:par>
                                </p:childTnLst>
                              </p:cTn>
                            </p:par>
                            <p:par>
                              <p:cTn id="28" fill="hold">
                                <p:stCondLst>
                                  <p:cond delay="2900"/>
                                </p:stCondLst>
                                <p:childTnLst>
                                  <p:par>
                                    <p:cTn id="29" presetID="2" presetClass="entr" presetSubtype="3" fill="hold" nodeType="afterEffect" p14:presetBounceEnd="76000">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14:bounceEnd="76000">
                                          <p:cBhvr additive="base">
                                            <p:cTn id="31" dur="500" fill="hold"/>
                                            <p:tgtEl>
                                              <p:spTgt spid="36"/>
                                            </p:tgtEl>
                                            <p:attrNameLst>
                                              <p:attrName>ppt_x</p:attrName>
                                            </p:attrNameLst>
                                          </p:cBhvr>
                                          <p:tavLst>
                                            <p:tav tm="0">
                                              <p:val>
                                                <p:strVal val="1+#ppt_w/2"/>
                                              </p:val>
                                            </p:tav>
                                            <p:tav tm="100000">
                                              <p:val>
                                                <p:strVal val="#ppt_x"/>
                                              </p:val>
                                            </p:tav>
                                          </p:tavLst>
                                        </p:anim>
                                        <p:anim calcmode="lin" valueType="num" p14:bounceEnd="76000">
                                          <p:cBhvr additive="base">
                                            <p:cTn id="32" dur="500" fill="hold"/>
                                            <p:tgtEl>
                                              <p:spTgt spid="36"/>
                                            </p:tgtEl>
                                            <p:attrNameLst>
                                              <p:attrName>ppt_y</p:attrName>
                                            </p:attrNameLst>
                                          </p:cBhvr>
                                          <p:tavLst>
                                            <p:tav tm="0">
                                              <p:val>
                                                <p:strVal val="0-#ppt_h/2"/>
                                              </p:val>
                                            </p:tav>
                                            <p:tav tm="100000">
                                              <p:val>
                                                <p:strVal val="#ppt_y"/>
                                              </p:val>
                                            </p:tav>
                                          </p:tavLst>
                                        </p:anim>
                                      </p:childTnLst>
                                    </p:cTn>
                                  </p:par>
                                </p:childTnLst>
                              </p:cTn>
                            </p:par>
                            <p:par>
                              <p:cTn id="33" fill="hold">
                                <p:stCondLst>
                                  <p:cond delay="3400"/>
                                </p:stCondLst>
                                <p:childTnLst>
                                  <p:par>
                                    <p:cTn id="34" presetID="2" presetClass="entr" presetSubtype="3" fill="hold" nodeType="afterEffect" p14:presetBounceEnd="76000">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14:bounceEnd="76000">
                                          <p:cBhvr additive="base">
                                            <p:cTn id="36" dur="500" fill="hold"/>
                                            <p:tgtEl>
                                              <p:spTgt spid="37"/>
                                            </p:tgtEl>
                                            <p:attrNameLst>
                                              <p:attrName>ppt_x</p:attrName>
                                            </p:attrNameLst>
                                          </p:cBhvr>
                                          <p:tavLst>
                                            <p:tav tm="0">
                                              <p:val>
                                                <p:strVal val="1+#ppt_w/2"/>
                                              </p:val>
                                            </p:tav>
                                            <p:tav tm="100000">
                                              <p:val>
                                                <p:strVal val="#ppt_x"/>
                                              </p:val>
                                            </p:tav>
                                          </p:tavLst>
                                        </p:anim>
                                        <p:anim calcmode="lin" valueType="num" p14:bounceEnd="76000">
                                          <p:cBhvr additive="base">
                                            <p:cTn id="37"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par>
                                    <p:cTn id="9" presetID="53" presetClass="entr" presetSubtype="16" fill="hold" grpId="0" nodeType="withEffect">
                                      <p:stCondLst>
                                        <p:cond delay="50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53" presetClass="entr" presetSubtype="16" fill="hold" grpId="0" nodeType="withEffect">
                                      <p:stCondLst>
                                        <p:cond delay="100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par>
                                    <p:cTn id="19" presetID="2" presetClass="entr" presetSubtype="3" fill="hold" nodeType="withEffect">
                                      <p:stCondLst>
                                        <p:cond delay="19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1+#ppt_w/2"/>
                                              </p:val>
                                            </p:tav>
                                            <p:tav tm="100000">
                                              <p:val>
                                                <p:strVal val="#ppt_x"/>
                                              </p:val>
                                            </p:tav>
                                          </p:tavLst>
                                        </p:anim>
                                        <p:anim calcmode="lin" valueType="num">
                                          <p:cBhvr additive="base">
                                            <p:cTn id="22" dur="500" fill="hold"/>
                                            <p:tgtEl>
                                              <p:spTgt spid="28"/>
                                            </p:tgtEl>
                                            <p:attrNameLst>
                                              <p:attrName>ppt_y</p:attrName>
                                            </p:attrNameLst>
                                          </p:cBhvr>
                                          <p:tavLst>
                                            <p:tav tm="0">
                                              <p:val>
                                                <p:strVal val="0-#ppt_h/2"/>
                                              </p:val>
                                            </p:tav>
                                            <p:tav tm="100000">
                                              <p:val>
                                                <p:strVal val="#ppt_y"/>
                                              </p:val>
                                            </p:tav>
                                          </p:tavLst>
                                        </p:anim>
                                      </p:childTnLst>
                                    </p:cTn>
                                  </p:par>
                                </p:childTnLst>
                              </p:cTn>
                            </p:par>
                            <p:par>
                              <p:cTn id="23" fill="hold">
                                <p:stCondLst>
                                  <p:cond delay="2400"/>
                                </p:stCondLst>
                                <p:childTnLst>
                                  <p:par>
                                    <p:cTn id="24" presetID="2" presetClass="entr" presetSubtype="3" fill="hold" nodeType="afterEffect">
                                      <p:stCondLst>
                                        <p:cond delay="0"/>
                                      </p:stCondLst>
                                      <p:childTnLst>
                                        <p:set>
                                          <p:cBhvr>
                                            <p:cTn id="25" dur="1" fill="hold">
                                              <p:stCondLst>
                                                <p:cond delay="0"/>
                                              </p:stCondLst>
                                            </p:cTn>
                                            <p:tgtEl>
                                              <p:spTgt spid="29"/>
                                            </p:tgtEl>
                                            <p:attrNameLst>
                                              <p:attrName>style.visibility</p:attrName>
                                            </p:attrNameLst>
                                          </p:cBhvr>
                                          <p:to>
                                            <p:strVal val="visible"/>
                                          </p:to>
                                        </p:set>
                                        <p:anim calcmode="lin" valueType="num">
                                          <p:cBhvr additive="base">
                                            <p:cTn id="26" dur="500" fill="hold"/>
                                            <p:tgtEl>
                                              <p:spTgt spid="29"/>
                                            </p:tgtEl>
                                            <p:attrNameLst>
                                              <p:attrName>ppt_x</p:attrName>
                                            </p:attrNameLst>
                                          </p:cBhvr>
                                          <p:tavLst>
                                            <p:tav tm="0">
                                              <p:val>
                                                <p:strVal val="1+#ppt_w/2"/>
                                              </p:val>
                                            </p:tav>
                                            <p:tav tm="100000">
                                              <p:val>
                                                <p:strVal val="#ppt_x"/>
                                              </p:val>
                                            </p:tav>
                                          </p:tavLst>
                                        </p:anim>
                                        <p:anim calcmode="lin" valueType="num">
                                          <p:cBhvr additive="base">
                                            <p:cTn id="27" dur="500" fill="hold"/>
                                            <p:tgtEl>
                                              <p:spTgt spid="29"/>
                                            </p:tgtEl>
                                            <p:attrNameLst>
                                              <p:attrName>ppt_y</p:attrName>
                                            </p:attrNameLst>
                                          </p:cBhvr>
                                          <p:tavLst>
                                            <p:tav tm="0">
                                              <p:val>
                                                <p:strVal val="0-#ppt_h/2"/>
                                              </p:val>
                                            </p:tav>
                                            <p:tav tm="100000">
                                              <p:val>
                                                <p:strVal val="#ppt_y"/>
                                              </p:val>
                                            </p:tav>
                                          </p:tavLst>
                                        </p:anim>
                                      </p:childTnLst>
                                    </p:cTn>
                                  </p:par>
                                </p:childTnLst>
                              </p:cTn>
                            </p:par>
                            <p:par>
                              <p:cTn id="28" fill="hold">
                                <p:stCondLst>
                                  <p:cond delay="2900"/>
                                </p:stCondLst>
                                <p:childTnLst>
                                  <p:par>
                                    <p:cTn id="29" presetID="2" presetClass="entr" presetSubtype="3" fill="hold" nodeType="after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500" fill="hold"/>
                                            <p:tgtEl>
                                              <p:spTgt spid="36"/>
                                            </p:tgtEl>
                                            <p:attrNameLst>
                                              <p:attrName>ppt_x</p:attrName>
                                            </p:attrNameLst>
                                          </p:cBhvr>
                                          <p:tavLst>
                                            <p:tav tm="0">
                                              <p:val>
                                                <p:strVal val="1+#ppt_w/2"/>
                                              </p:val>
                                            </p:tav>
                                            <p:tav tm="100000">
                                              <p:val>
                                                <p:strVal val="#ppt_x"/>
                                              </p:val>
                                            </p:tav>
                                          </p:tavLst>
                                        </p:anim>
                                        <p:anim calcmode="lin" valueType="num">
                                          <p:cBhvr additive="base">
                                            <p:cTn id="32" dur="500" fill="hold"/>
                                            <p:tgtEl>
                                              <p:spTgt spid="36"/>
                                            </p:tgtEl>
                                            <p:attrNameLst>
                                              <p:attrName>ppt_y</p:attrName>
                                            </p:attrNameLst>
                                          </p:cBhvr>
                                          <p:tavLst>
                                            <p:tav tm="0">
                                              <p:val>
                                                <p:strVal val="0-#ppt_h/2"/>
                                              </p:val>
                                            </p:tav>
                                            <p:tav tm="100000">
                                              <p:val>
                                                <p:strVal val="#ppt_y"/>
                                              </p:val>
                                            </p:tav>
                                          </p:tavLst>
                                        </p:anim>
                                      </p:childTnLst>
                                    </p:cTn>
                                  </p:par>
                                </p:childTnLst>
                              </p:cTn>
                            </p:par>
                            <p:par>
                              <p:cTn id="33" fill="hold">
                                <p:stCondLst>
                                  <p:cond delay="3400"/>
                                </p:stCondLst>
                                <p:childTnLst>
                                  <p:par>
                                    <p:cTn id="34" presetID="2" presetClass="entr" presetSubtype="3" fill="hold" nodeType="after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additive="base">
                                            <p:cTn id="36" dur="500" fill="hold"/>
                                            <p:tgtEl>
                                              <p:spTgt spid="37"/>
                                            </p:tgtEl>
                                            <p:attrNameLst>
                                              <p:attrName>ppt_x</p:attrName>
                                            </p:attrNameLst>
                                          </p:cBhvr>
                                          <p:tavLst>
                                            <p:tav tm="0">
                                              <p:val>
                                                <p:strVal val="1+#ppt_w/2"/>
                                              </p:val>
                                            </p:tav>
                                            <p:tav tm="100000">
                                              <p:val>
                                                <p:strVal val="#ppt_x"/>
                                              </p:val>
                                            </p:tav>
                                          </p:tavLst>
                                        </p:anim>
                                        <p:anim calcmode="lin" valueType="num">
                                          <p:cBhvr additive="base">
                                            <p:cTn id="37"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p:bldP spid="7"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1"/>
          <p:cNvSpPr>
            <a:spLocks/>
          </p:cNvSpPr>
          <p:nvPr/>
        </p:nvSpPr>
        <p:spPr bwMode="auto">
          <a:xfrm>
            <a:off x="881778" y="1719518"/>
            <a:ext cx="10182774" cy="62517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extLst/>
        </p:spPr>
        <p:txBody>
          <a:bodyPr wrap="square" rtlCol="0">
            <a:spAutoFit/>
          </a:bodyPr>
          <a:lstStyle/>
          <a:p>
            <a:pP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输入您的内容输入您的内容输入您的输入您的内容输入您的内容输入您的内容输入您的内容内容输入您的内容</a:t>
            </a:r>
            <a:r>
              <a:rPr lang="en-US" altLang="zh-CN" sz="1400" dirty="0">
                <a:solidFill>
                  <a:schemeClr val="tx2"/>
                </a:solidFill>
                <a:latin typeface="微软雅黑" pitchFamily="34" charset="-122"/>
                <a:ea typeface="微软雅黑" pitchFamily="34" charset="-122"/>
                <a:cs typeface="Lato Light"/>
                <a:sym typeface="微软雅黑" panose="020B0503020204020204" pitchFamily="34" charset="-122"/>
              </a:rPr>
              <a:t>.</a:t>
            </a: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输入您的内容输入您的内容输入您的输入您的内容输入您的内容输入您的内容输入您的内容内容输入您的内容 入您的内容</a:t>
            </a:r>
            <a:r>
              <a:rPr lang="zh-CN" altLang="en-US" sz="1400" dirty="0" smtClean="0">
                <a:solidFill>
                  <a:schemeClr val="tx2"/>
                </a:solidFill>
                <a:latin typeface="微软雅黑" pitchFamily="34" charset="-122"/>
                <a:ea typeface="微软雅黑" pitchFamily="34" charset="-122"/>
                <a:cs typeface="Lato Light"/>
                <a:sym typeface="微软雅黑" panose="020B0503020204020204" pitchFamily="34" charset="-122"/>
              </a:rPr>
              <a:t>输入</a:t>
            </a:r>
            <a:endParaRPr lang="es-ES" sz="14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grpSp>
        <p:nvGrpSpPr>
          <p:cNvPr id="3" name="淘宝网Chenying0907出品 2"/>
          <p:cNvGrpSpPr/>
          <p:nvPr/>
        </p:nvGrpSpPr>
        <p:grpSpPr>
          <a:xfrm>
            <a:off x="6827511" y="5080769"/>
            <a:ext cx="3908310" cy="625171"/>
            <a:chOff x="16448648" y="9686998"/>
            <a:chExt cx="10420348" cy="1677479"/>
          </a:xfrm>
        </p:grpSpPr>
        <p:sp>
          <p:nvSpPr>
            <p:cNvPr id="5" name="AutoShape 11"/>
            <p:cNvSpPr>
              <a:spLocks/>
            </p:cNvSpPr>
            <p:nvPr/>
          </p:nvSpPr>
          <p:spPr bwMode="auto">
            <a:xfrm>
              <a:off x="17177308" y="9686998"/>
              <a:ext cx="9691688" cy="16774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extLst/>
          </p:spPr>
          <p:txBody>
            <a:bodyPr wrap="square" rtlCol="0">
              <a:spAutoFit/>
            </a:bodyPr>
            <a:lstStyle/>
            <a:p>
              <a:pP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输入您的内容输入您的内容输入您的内容输入您的内容输入您的内容输入</a:t>
              </a:r>
              <a:r>
                <a:rPr lang="zh-CN" altLang="en-US" sz="1400" dirty="0" smtClean="0">
                  <a:solidFill>
                    <a:schemeClr val="tx2"/>
                  </a:solidFill>
                  <a:latin typeface="微软雅黑" pitchFamily="34" charset="-122"/>
                  <a:ea typeface="微软雅黑" pitchFamily="34" charset="-122"/>
                  <a:cs typeface="Lato Light"/>
                  <a:sym typeface="微软雅黑" panose="020B0503020204020204" pitchFamily="34" charset="-122"/>
                </a:rPr>
                <a:t>您</a:t>
              </a:r>
              <a:endParaRPr lang="es-ES" sz="14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sp>
          <p:nvSpPr>
            <p:cNvPr id="6" name="AutoShape 12"/>
            <p:cNvSpPr>
              <a:spLocks/>
            </p:cNvSpPr>
            <p:nvPr/>
          </p:nvSpPr>
          <p:spPr bwMode="auto">
            <a:xfrm>
              <a:off x="16448648" y="9980050"/>
              <a:ext cx="469900" cy="4699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6"/>
            </a:solidFill>
            <a:ln w="12700">
              <a:miter lim="400000"/>
            </a:ln>
            <a:extLst/>
          </p:spPr>
          <p:txBody>
            <a:bodyPr lIns="0" tIns="0" rIns="0" bIns="0" anchor="ctr"/>
            <a:lstStyle/>
            <a:p>
              <a:endParaRPr lang="es-ES" sz="11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7" name="淘宝网Chenying0907出品 6"/>
          <p:cNvGrpSpPr/>
          <p:nvPr/>
        </p:nvGrpSpPr>
        <p:grpSpPr>
          <a:xfrm>
            <a:off x="6827511" y="4324522"/>
            <a:ext cx="3908311" cy="625171"/>
            <a:chOff x="16448648" y="8154982"/>
            <a:chExt cx="10420350" cy="1677479"/>
          </a:xfrm>
        </p:grpSpPr>
        <p:sp>
          <p:nvSpPr>
            <p:cNvPr id="9" name="AutoShape 9"/>
            <p:cNvSpPr>
              <a:spLocks/>
            </p:cNvSpPr>
            <p:nvPr/>
          </p:nvSpPr>
          <p:spPr bwMode="auto">
            <a:xfrm>
              <a:off x="17177308" y="8154982"/>
              <a:ext cx="9691690" cy="16774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extLst/>
          </p:spPr>
          <p:txBody>
            <a:bodyPr wrap="square" rtlCol="0">
              <a:spAutoFit/>
            </a:bodyPr>
            <a:lstStyle/>
            <a:p>
              <a:pP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输入您的内容输入您的内容输入您的内容输入您的</a:t>
              </a:r>
              <a:endParaRPr lang="es-ES" sz="14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sp>
          <p:nvSpPr>
            <p:cNvPr id="10" name="AutoShape 13"/>
            <p:cNvSpPr>
              <a:spLocks/>
            </p:cNvSpPr>
            <p:nvPr/>
          </p:nvSpPr>
          <p:spPr bwMode="auto">
            <a:xfrm>
              <a:off x="16448648" y="8497325"/>
              <a:ext cx="469900" cy="4699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4"/>
            </a:solidFill>
            <a:ln w="12700">
              <a:miter lim="400000"/>
            </a:ln>
            <a:extLst/>
          </p:spPr>
          <p:txBody>
            <a:bodyPr lIns="0" tIns="0" rIns="0" bIns="0" anchor="ctr"/>
            <a:lstStyle/>
            <a:p>
              <a:endParaRPr lang="es-ES" sz="11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1" name="淘宝网Chenying0907出品 10"/>
          <p:cNvGrpSpPr/>
          <p:nvPr/>
        </p:nvGrpSpPr>
        <p:grpSpPr>
          <a:xfrm>
            <a:off x="6827512" y="3479770"/>
            <a:ext cx="3908310" cy="625171"/>
            <a:chOff x="16448648" y="6341685"/>
            <a:chExt cx="10420347" cy="1677477"/>
          </a:xfrm>
        </p:grpSpPr>
        <p:sp>
          <p:nvSpPr>
            <p:cNvPr id="13" name="AutoShape 7"/>
            <p:cNvSpPr>
              <a:spLocks/>
            </p:cNvSpPr>
            <p:nvPr/>
          </p:nvSpPr>
          <p:spPr bwMode="auto">
            <a:xfrm>
              <a:off x="17126506" y="6341685"/>
              <a:ext cx="9742489" cy="167747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extLst/>
          </p:spPr>
          <p:txBody>
            <a:bodyPr wrap="square" rtlCol="0">
              <a:spAutoFit/>
            </a:bodyPr>
            <a:lstStyle/>
            <a:p>
              <a:pP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输入您的内容输入您的内容输入您的内容输入您的内容输入您的内容输入</a:t>
              </a:r>
              <a:r>
                <a:rPr lang="zh-CN" altLang="en-US" sz="1400" dirty="0" smtClean="0">
                  <a:solidFill>
                    <a:schemeClr val="tx2"/>
                  </a:solidFill>
                  <a:latin typeface="微软雅黑" pitchFamily="34" charset="-122"/>
                  <a:ea typeface="微软雅黑" pitchFamily="34" charset="-122"/>
                  <a:cs typeface="Lato Light"/>
                  <a:sym typeface="微软雅黑" panose="020B0503020204020204" pitchFamily="34" charset="-122"/>
                </a:rPr>
                <a:t>您</a:t>
              </a:r>
              <a:endParaRPr lang="es-ES" sz="14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sp>
          <p:nvSpPr>
            <p:cNvPr id="14" name="AutoShape 14"/>
            <p:cNvSpPr>
              <a:spLocks/>
            </p:cNvSpPr>
            <p:nvPr/>
          </p:nvSpPr>
          <p:spPr bwMode="auto">
            <a:xfrm>
              <a:off x="16448648" y="6582800"/>
              <a:ext cx="469900" cy="469900"/>
            </a:xfrm>
            <a:custGeom>
              <a:avLst/>
              <a:gdLst>
                <a:gd name="T0" fmla="*/ 5609907 w 19679"/>
                <a:gd name="T1" fmla="*/ 6157841 h 19679"/>
                <a:gd name="T2" fmla="*/ 5609907 w 19679"/>
                <a:gd name="T3" fmla="*/ 6157841 h 19679"/>
                <a:gd name="T4" fmla="*/ 5609907 w 19679"/>
                <a:gd name="T5" fmla="*/ 6157841 h 19679"/>
                <a:gd name="T6" fmla="*/ 5609907 w 19679"/>
                <a:gd name="T7" fmla="*/ 6157841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45719" tIns="45719" rIns="45719" bIns="45719" anchor="ctr"/>
            <a:lstStyle/>
            <a:p>
              <a:endParaRPr lang="en-US" sz="11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5" name="淘宝网Chenying0907出品 14"/>
          <p:cNvGrpSpPr/>
          <p:nvPr/>
        </p:nvGrpSpPr>
        <p:grpSpPr>
          <a:xfrm>
            <a:off x="6827513" y="2686715"/>
            <a:ext cx="3960437" cy="625171"/>
            <a:chOff x="16448648" y="4615596"/>
            <a:chExt cx="10559328" cy="1677476"/>
          </a:xfrm>
        </p:grpSpPr>
        <p:sp>
          <p:nvSpPr>
            <p:cNvPr id="17" name="AutoShape 8"/>
            <p:cNvSpPr>
              <a:spLocks/>
            </p:cNvSpPr>
            <p:nvPr/>
          </p:nvSpPr>
          <p:spPr bwMode="auto">
            <a:xfrm>
              <a:off x="17113807" y="4615596"/>
              <a:ext cx="9894169" cy="16774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extLst/>
          </p:spPr>
          <p:txBody>
            <a:bodyPr wrap="square" rtlCol="0">
              <a:spAutoFit/>
            </a:bodyPr>
            <a:lstStyle/>
            <a:p>
              <a:pP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输入您的内容输入您的内容输入您的内容输入您的</a:t>
              </a:r>
              <a:r>
                <a:rPr lang="zh-CN" altLang="en-US" sz="1400" dirty="0" smtClean="0">
                  <a:solidFill>
                    <a:schemeClr val="tx2"/>
                  </a:solidFill>
                  <a:latin typeface="微软雅黑" pitchFamily="34" charset="-122"/>
                  <a:ea typeface="微软雅黑" pitchFamily="34" charset="-122"/>
                  <a:cs typeface="Lato Light"/>
                  <a:sym typeface="微软雅黑" panose="020B0503020204020204" pitchFamily="34" charset="-122"/>
                </a:rPr>
                <a:t>内容</a:t>
              </a:r>
              <a:endParaRPr lang="es-ES" sz="14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sp>
          <p:nvSpPr>
            <p:cNvPr id="18" name="AutoShape 15"/>
            <p:cNvSpPr>
              <a:spLocks/>
            </p:cNvSpPr>
            <p:nvPr/>
          </p:nvSpPr>
          <p:spPr bwMode="auto">
            <a:xfrm>
              <a:off x="16448648" y="4912750"/>
              <a:ext cx="469900" cy="469900"/>
            </a:xfrm>
            <a:custGeom>
              <a:avLst/>
              <a:gdLst>
                <a:gd name="T0" fmla="*/ 5609907 w 19679"/>
                <a:gd name="T1" fmla="*/ 6157841 h 19679"/>
                <a:gd name="T2" fmla="*/ 5609907 w 19679"/>
                <a:gd name="T3" fmla="*/ 6157841 h 19679"/>
                <a:gd name="T4" fmla="*/ 5609907 w 19679"/>
                <a:gd name="T5" fmla="*/ 6157841 h 19679"/>
                <a:gd name="T6" fmla="*/ 5609907 w 19679"/>
                <a:gd name="T7" fmla="*/ 6157841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45719" tIns="45719" rIns="45719" bIns="45719" anchor="ctr"/>
            <a:lstStyle/>
            <a:p>
              <a:endParaRPr lang="en-US" sz="11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9" name="淘宝网Chenying0907出品 18"/>
          <p:cNvGrpSpPr/>
          <p:nvPr/>
        </p:nvGrpSpPr>
        <p:grpSpPr>
          <a:xfrm>
            <a:off x="1534547" y="2686715"/>
            <a:ext cx="987199" cy="567972"/>
            <a:chOff x="2127810" y="5008000"/>
            <a:chExt cx="2632075" cy="1524000"/>
          </a:xfrm>
        </p:grpSpPr>
        <p:grpSp>
          <p:nvGrpSpPr>
            <p:cNvPr id="20" name="淘宝网Chenying0907出品 19"/>
            <p:cNvGrpSpPr/>
            <p:nvPr/>
          </p:nvGrpSpPr>
          <p:grpSpPr>
            <a:xfrm>
              <a:off x="2127810" y="5008000"/>
              <a:ext cx="2574542" cy="1524000"/>
              <a:chOff x="2127810" y="5008000"/>
              <a:chExt cx="2574542" cy="1524000"/>
            </a:xfrm>
          </p:grpSpPr>
          <p:sp>
            <p:nvSpPr>
              <p:cNvPr id="22" name="AutoShape 64"/>
              <p:cNvSpPr>
                <a:spLocks/>
              </p:cNvSpPr>
              <p:nvPr/>
            </p:nvSpPr>
            <p:spPr bwMode="auto">
              <a:xfrm>
                <a:off x="2127810" y="5008000"/>
                <a:ext cx="1524000" cy="1524000"/>
              </a:xfrm>
              <a:custGeom>
                <a:avLst/>
                <a:gdLst>
                  <a:gd name="T0" fmla="*/ 59008515 w 19679"/>
                  <a:gd name="T1" fmla="*/ 64772052 h 19679"/>
                  <a:gd name="T2" fmla="*/ 59008515 w 19679"/>
                  <a:gd name="T3" fmla="*/ 64772052 h 19679"/>
                  <a:gd name="T4" fmla="*/ 59008515 w 19679"/>
                  <a:gd name="T5" fmla="*/ 64772052 h 19679"/>
                  <a:gd name="T6" fmla="*/ 59008515 w 19679"/>
                  <a:gd name="T7" fmla="*/ 64772052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AutoShape 67"/>
              <p:cNvSpPr>
                <a:spLocks/>
              </p:cNvSpPr>
              <p:nvPr/>
            </p:nvSpPr>
            <p:spPr bwMode="auto">
              <a:xfrm>
                <a:off x="2302052" y="5358838"/>
                <a:ext cx="2400300" cy="723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242317">
                  <a:spcBef>
                    <a:spcPts val="636"/>
                  </a:spcBef>
                  <a:defRPr/>
                </a:pPr>
                <a:r>
                  <a:rPr lang="es-ES" b="1" dirty="0">
                    <a:solidFill>
                      <a:srgbClr val="FFFFFF"/>
                    </a:solidFill>
                    <a:latin typeface="微软雅黑" panose="020B0503020204020204" pitchFamily="34" charset="-122"/>
                    <a:ea typeface="微软雅黑" panose="020B0503020204020204" pitchFamily="34" charset="-122"/>
                    <a:cs typeface="Lato" charset="0"/>
                    <a:sym typeface="微软雅黑" panose="020B0503020204020204" pitchFamily="34" charset="-122"/>
                  </a:rPr>
                  <a:t>50</a:t>
                </a:r>
                <a:endParaRPr lang="es-ES" dirty="0">
                  <a:latin typeface="微软雅黑" pitchFamily="34" charset="-122"/>
                  <a:ea typeface="微软雅黑" pitchFamily="34" charset="-122"/>
                  <a:cs typeface="Gill Sans" charset="0"/>
                  <a:sym typeface="微软雅黑" panose="020B0503020204020204" pitchFamily="34" charset="-122"/>
                </a:endParaRPr>
              </a:p>
            </p:txBody>
          </p:sp>
        </p:grpSp>
        <p:sp>
          <p:nvSpPr>
            <p:cNvPr id="21" name="AutoShape 68"/>
            <p:cNvSpPr>
              <a:spLocks/>
            </p:cNvSpPr>
            <p:nvPr/>
          </p:nvSpPr>
          <p:spPr bwMode="auto">
            <a:xfrm>
              <a:off x="3121585" y="5409637"/>
              <a:ext cx="1638300" cy="635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242317">
                <a:spcBef>
                  <a:spcPts val="636"/>
                </a:spcBef>
                <a:defRPr/>
              </a:pPr>
              <a:r>
                <a:rPr lang="es-ES" sz="1500">
                  <a:solidFill>
                    <a:srgbClr val="FFFFFF"/>
                  </a:solidFill>
                  <a:latin typeface="微软雅黑" panose="020B0503020204020204" pitchFamily="34" charset="-122"/>
                  <a:ea typeface="微软雅黑" panose="020B0503020204020204" pitchFamily="34" charset="-122"/>
                  <a:cs typeface="Lato" charset="0"/>
                  <a:sym typeface="微软雅黑" panose="020B0503020204020204" pitchFamily="34" charset="-122"/>
                </a:rPr>
                <a:t>%</a:t>
              </a:r>
              <a:endParaRPr lang="es-ES">
                <a:latin typeface="微软雅黑" pitchFamily="34" charset="-122"/>
                <a:ea typeface="微软雅黑" pitchFamily="34" charset="-122"/>
                <a:cs typeface="Gill Sans" charset="0"/>
                <a:sym typeface="微软雅黑" panose="020B0503020204020204" pitchFamily="34" charset="-122"/>
              </a:endParaRPr>
            </a:p>
          </p:txBody>
        </p:sp>
      </p:grpSp>
      <p:grpSp>
        <p:nvGrpSpPr>
          <p:cNvPr id="24" name="淘宝网Chenying0907出品 23"/>
          <p:cNvGrpSpPr/>
          <p:nvPr/>
        </p:nvGrpSpPr>
        <p:grpSpPr>
          <a:xfrm>
            <a:off x="1534546" y="3739486"/>
            <a:ext cx="987200" cy="567972"/>
            <a:chOff x="2127810" y="7446400"/>
            <a:chExt cx="2632075" cy="1524000"/>
          </a:xfrm>
        </p:grpSpPr>
        <p:grpSp>
          <p:nvGrpSpPr>
            <p:cNvPr id="25" name="淘宝网Chenying0907出品 24"/>
            <p:cNvGrpSpPr/>
            <p:nvPr/>
          </p:nvGrpSpPr>
          <p:grpSpPr>
            <a:xfrm>
              <a:off x="2127810" y="7446400"/>
              <a:ext cx="2574538" cy="1524000"/>
              <a:chOff x="2127810" y="7446400"/>
              <a:chExt cx="2574538" cy="1524000"/>
            </a:xfrm>
          </p:grpSpPr>
          <p:sp>
            <p:nvSpPr>
              <p:cNvPr id="27" name="AutoShape 65"/>
              <p:cNvSpPr>
                <a:spLocks/>
              </p:cNvSpPr>
              <p:nvPr/>
            </p:nvSpPr>
            <p:spPr bwMode="auto">
              <a:xfrm>
                <a:off x="2127810" y="7446400"/>
                <a:ext cx="1524000" cy="1524000"/>
              </a:xfrm>
              <a:custGeom>
                <a:avLst/>
                <a:gdLst>
                  <a:gd name="T0" fmla="*/ 59008515 w 19679"/>
                  <a:gd name="T1" fmla="*/ 64772052 h 19679"/>
                  <a:gd name="T2" fmla="*/ 59008515 w 19679"/>
                  <a:gd name="T3" fmla="*/ 64772052 h 19679"/>
                  <a:gd name="T4" fmla="*/ 59008515 w 19679"/>
                  <a:gd name="T5" fmla="*/ 64772052 h 19679"/>
                  <a:gd name="T6" fmla="*/ 59008515 w 19679"/>
                  <a:gd name="T7" fmla="*/ 64772052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4"/>
              </a:solidFill>
              <a:ln w="12700">
                <a:miter lim="400000"/>
              </a:ln>
            </p:spPr>
            <p:txBody>
              <a:bodyPr lIns="0" tIns="0" rIns="0" bIns="0" anchor="ctr"/>
              <a:lstStyle/>
              <a:p>
                <a:endParaRPr lang="en-US" sz="12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AutoShape 69"/>
              <p:cNvSpPr>
                <a:spLocks/>
              </p:cNvSpPr>
              <p:nvPr/>
            </p:nvSpPr>
            <p:spPr bwMode="auto">
              <a:xfrm>
                <a:off x="2302049" y="7822637"/>
                <a:ext cx="2400299" cy="723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242317">
                  <a:spcBef>
                    <a:spcPts val="636"/>
                  </a:spcBef>
                  <a:defRPr/>
                </a:pPr>
                <a:r>
                  <a:rPr lang="es-ES" b="1" dirty="0">
                    <a:solidFill>
                      <a:srgbClr val="FFFFFF"/>
                    </a:solidFill>
                    <a:latin typeface="微软雅黑" panose="020B0503020204020204" pitchFamily="34" charset="-122"/>
                    <a:ea typeface="微软雅黑" panose="020B0503020204020204" pitchFamily="34" charset="-122"/>
                    <a:cs typeface="Lato" charset="0"/>
                    <a:sym typeface="微软雅黑" panose="020B0503020204020204" pitchFamily="34" charset="-122"/>
                  </a:rPr>
                  <a:t>60</a:t>
                </a:r>
                <a:endParaRPr lang="es-ES" dirty="0">
                  <a:latin typeface="微软雅黑" pitchFamily="34" charset="-122"/>
                  <a:ea typeface="微软雅黑" pitchFamily="34" charset="-122"/>
                  <a:cs typeface="Gill Sans" charset="0"/>
                  <a:sym typeface="微软雅黑" panose="020B0503020204020204" pitchFamily="34" charset="-122"/>
                </a:endParaRPr>
              </a:p>
            </p:txBody>
          </p:sp>
        </p:grpSp>
        <p:sp>
          <p:nvSpPr>
            <p:cNvPr id="26" name="AutoShape 70"/>
            <p:cNvSpPr>
              <a:spLocks/>
            </p:cNvSpPr>
            <p:nvPr/>
          </p:nvSpPr>
          <p:spPr bwMode="auto">
            <a:xfrm>
              <a:off x="3121585" y="7860737"/>
              <a:ext cx="1638300" cy="635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242317">
                <a:spcBef>
                  <a:spcPts val="636"/>
                </a:spcBef>
                <a:defRPr/>
              </a:pPr>
              <a:r>
                <a:rPr lang="es-ES" sz="1500">
                  <a:solidFill>
                    <a:srgbClr val="FFFFFF"/>
                  </a:solidFill>
                  <a:latin typeface="微软雅黑" panose="020B0503020204020204" pitchFamily="34" charset="-122"/>
                  <a:ea typeface="微软雅黑" panose="020B0503020204020204" pitchFamily="34" charset="-122"/>
                  <a:cs typeface="Lato" charset="0"/>
                  <a:sym typeface="微软雅黑" panose="020B0503020204020204" pitchFamily="34" charset="-122"/>
                </a:rPr>
                <a:t>%</a:t>
              </a:r>
              <a:endParaRPr lang="es-ES">
                <a:latin typeface="微软雅黑" pitchFamily="34" charset="-122"/>
                <a:ea typeface="微软雅黑" pitchFamily="34" charset="-122"/>
                <a:cs typeface="Gill Sans" charset="0"/>
                <a:sym typeface="微软雅黑" panose="020B0503020204020204" pitchFamily="34" charset="-122"/>
              </a:endParaRPr>
            </a:p>
          </p:txBody>
        </p:sp>
      </p:grpSp>
      <p:grpSp>
        <p:nvGrpSpPr>
          <p:cNvPr id="29" name="淘宝网Chenying0907出品 28"/>
          <p:cNvGrpSpPr/>
          <p:nvPr/>
        </p:nvGrpSpPr>
        <p:grpSpPr>
          <a:xfrm>
            <a:off x="1534547" y="4817795"/>
            <a:ext cx="987199" cy="567972"/>
            <a:chOff x="2127810" y="9821300"/>
            <a:chExt cx="2632075" cy="1524000"/>
          </a:xfrm>
        </p:grpSpPr>
        <p:grpSp>
          <p:nvGrpSpPr>
            <p:cNvPr id="30" name="淘宝网Chenying0907出品 29"/>
            <p:cNvGrpSpPr/>
            <p:nvPr/>
          </p:nvGrpSpPr>
          <p:grpSpPr>
            <a:xfrm>
              <a:off x="2127810" y="9821300"/>
              <a:ext cx="2543822" cy="1524000"/>
              <a:chOff x="2127810" y="9821300"/>
              <a:chExt cx="2543822" cy="1524000"/>
            </a:xfrm>
          </p:grpSpPr>
          <p:sp>
            <p:nvSpPr>
              <p:cNvPr id="32" name="AutoShape 66"/>
              <p:cNvSpPr>
                <a:spLocks/>
              </p:cNvSpPr>
              <p:nvPr/>
            </p:nvSpPr>
            <p:spPr bwMode="auto">
              <a:xfrm>
                <a:off x="2127810" y="9821300"/>
                <a:ext cx="1524000" cy="15240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6"/>
              </a:solidFill>
              <a:ln w="12700">
                <a:miter lim="400000"/>
              </a:ln>
              <a:extLst/>
            </p:spPr>
            <p:txBody>
              <a:bodyPr lIns="0" tIns="0" rIns="0" bIns="0" anchor="ctr"/>
              <a:lstStyle/>
              <a:p>
                <a:endParaRPr lang="es-ES" sz="12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AutoShape 71"/>
              <p:cNvSpPr>
                <a:spLocks/>
              </p:cNvSpPr>
              <p:nvPr/>
            </p:nvSpPr>
            <p:spPr bwMode="auto">
              <a:xfrm>
                <a:off x="2271332" y="10159438"/>
                <a:ext cx="2400300" cy="723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242317">
                  <a:spcBef>
                    <a:spcPts val="636"/>
                  </a:spcBef>
                  <a:defRPr/>
                </a:pPr>
                <a:r>
                  <a:rPr lang="es-ES" b="1" dirty="0">
                    <a:solidFill>
                      <a:srgbClr val="FFFFFF"/>
                    </a:solidFill>
                    <a:latin typeface="微软雅黑" panose="020B0503020204020204" pitchFamily="34" charset="-122"/>
                    <a:ea typeface="微软雅黑" panose="020B0503020204020204" pitchFamily="34" charset="-122"/>
                    <a:cs typeface="Lato" charset="0"/>
                    <a:sym typeface="微软雅黑" panose="020B0503020204020204" pitchFamily="34" charset="-122"/>
                  </a:rPr>
                  <a:t>90</a:t>
                </a:r>
                <a:endParaRPr lang="es-ES" dirty="0">
                  <a:latin typeface="微软雅黑" pitchFamily="34" charset="-122"/>
                  <a:ea typeface="微软雅黑" pitchFamily="34" charset="-122"/>
                  <a:cs typeface="Gill Sans" charset="0"/>
                  <a:sym typeface="微软雅黑" panose="020B0503020204020204" pitchFamily="34" charset="-122"/>
                </a:endParaRPr>
              </a:p>
            </p:txBody>
          </p:sp>
        </p:grpSp>
        <p:sp>
          <p:nvSpPr>
            <p:cNvPr id="31" name="AutoShape 72"/>
            <p:cNvSpPr>
              <a:spLocks/>
            </p:cNvSpPr>
            <p:nvPr/>
          </p:nvSpPr>
          <p:spPr bwMode="auto">
            <a:xfrm>
              <a:off x="3121585" y="10210237"/>
              <a:ext cx="1638300" cy="635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242317">
                <a:spcBef>
                  <a:spcPts val="636"/>
                </a:spcBef>
                <a:defRPr/>
              </a:pPr>
              <a:r>
                <a:rPr lang="es-ES" sz="1500" dirty="0">
                  <a:solidFill>
                    <a:srgbClr val="FFFFFF"/>
                  </a:solidFill>
                  <a:latin typeface="微软雅黑" panose="020B0503020204020204" pitchFamily="34" charset="-122"/>
                  <a:ea typeface="微软雅黑" panose="020B0503020204020204" pitchFamily="34" charset="-122"/>
                  <a:cs typeface="Lato" charset="0"/>
                  <a:sym typeface="微软雅黑" panose="020B0503020204020204" pitchFamily="34" charset="-122"/>
                </a:rPr>
                <a:t>%</a:t>
              </a:r>
              <a:endParaRPr lang="es-ES" dirty="0">
                <a:latin typeface="微软雅黑" pitchFamily="34" charset="-122"/>
                <a:ea typeface="微软雅黑" pitchFamily="34" charset="-122"/>
                <a:cs typeface="Gill Sans" charset="0"/>
                <a:sym typeface="微软雅黑" panose="020B0503020204020204" pitchFamily="34" charset="-122"/>
              </a:endParaRPr>
            </a:p>
          </p:txBody>
        </p:sp>
      </p:grpSp>
      <p:grpSp>
        <p:nvGrpSpPr>
          <p:cNvPr id="34" name="淘宝网Chenying0907出品 33"/>
          <p:cNvGrpSpPr/>
          <p:nvPr/>
        </p:nvGrpSpPr>
        <p:grpSpPr>
          <a:xfrm>
            <a:off x="2271672" y="2725171"/>
            <a:ext cx="3912479" cy="472126"/>
            <a:chOff x="4093135" y="5111187"/>
            <a:chExt cx="10431463" cy="1266825"/>
          </a:xfrm>
        </p:grpSpPr>
        <p:sp>
          <p:nvSpPr>
            <p:cNvPr id="35" name="AutoShape 16"/>
            <p:cNvSpPr>
              <a:spLocks/>
            </p:cNvSpPr>
            <p:nvPr/>
          </p:nvSpPr>
          <p:spPr bwMode="auto">
            <a:xfrm>
              <a:off x="8449235" y="5112775"/>
              <a:ext cx="512763" cy="1265237"/>
            </a:xfrm>
            <a:custGeom>
              <a:avLst/>
              <a:gdLst>
                <a:gd name="T0" fmla="*/ 6086259 w 21600"/>
                <a:gd name="T1" fmla="*/ 37056156 h 21600"/>
                <a:gd name="T2" fmla="*/ 6086259 w 21600"/>
                <a:gd name="T3" fmla="*/ 37056156 h 21600"/>
                <a:gd name="T4" fmla="*/ 6086259 w 21600"/>
                <a:gd name="T5" fmla="*/ 37056156 h 21600"/>
                <a:gd name="T6" fmla="*/ 6086259 w 21600"/>
                <a:gd name="T7" fmla="*/ 3705615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503" y="3138"/>
                  </a:cubicBezTo>
                  <a:cubicBezTo>
                    <a:pt x="6593" y="2676"/>
                    <a:pt x="6366" y="2307"/>
                    <a:pt x="6366" y="1753"/>
                  </a:cubicBezTo>
                  <a:cubicBezTo>
                    <a:pt x="6366" y="1292"/>
                    <a:pt x="6593"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3869" y="21600"/>
                  </a:cubicBezTo>
                  <a:cubicBezTo>
                    <a:pt x="12277" y="21600"/>
                    <a:pt x="11368" y="21323"/>
                    <a:pt x="11368" y="20676"/>
                  </a:cubicBezTo>
                  <a:cubicBezTo>
                    <a:pt x="11368" y="12276"/>
                    <a:pt x="11368" y="12276"/>
                    <a:pt x="11368" y="12276"/>
                  </a:cubicBezTo>
                  <a:cubicBezTo>
                    <a:pt x="10231" y="12276"/>
                    <a:pt x="10231" y="12276"/>
                    <a:pt x="10231" y="12276"/>
                  </a:cubicBezTo>
                  <a:cubicBezTo>
                    <a:pt x="10231" y="20676"/>
                    <a:pt x="10231" y="20676"/>
                    <a:pt x="10231" y="20676"/>
                  </a:cubicBezTo>
                  <a:cubicBezTo>
                    <a:pt x="10231" y="21323"/>
                    <a:pt x="9322" y="21600"/>
                    <a:pt x="7503"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456" y="3876"/>
                  </a:cubicBezTo>
                  <a:cubicBezTo>
                    <a:pt x="16143" y="3876"/>
                    <a:pt x="16143" y="3876"/>
                    <a:pt x="16143" y="3876"/>
                  </a:cubicBezTo>
                  <a:cubicBezTo>
                    <a:pt x="19781" y="3876"/>
                    <a:pt x="21600" y="4430"/>
                    <a:pt x="21600" y="5538"/>
                  </a:cubicBezTo>
                  <a:lnTo>
                    <a:pt x="21600" y="12369"/>
                  </a:lnTo>
                  <a:close/>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AutoShape 17"/>
            <p:cNvSpPr>
              <a:spLocks/>
            </p:cNvSpPr>
            <p:nvPr/>
          </p:nvSpPr>
          <p:spPr bwMode="auto">
            <a:xfrm>
              <a:off x="5175810" y="5112775"/>
              <a:ext cx="514350" cy="1265237"/>
            </a:xfrm>
            <a:custGeom>
              <a:avLst/>
              <a:gdLst>
                <a:gd name="T0" fmla="*/ 6123980 w 21600"/>
                <a:gd name="T1" fmla="*/ 37056156 h 21600"/>
                <a:gd name="T2" fmla="*/ 6123980 w 21600"/>
                <a:gd name="T3" fmla="*/ 37056156 h 21600"/>
                <a:gd name="T4" fmla="*/ 6123980 w 21600"/>
                <a:gd name="T5" fmla="*/ 37056156 h 21600"/>
                <a:gd name="T6" fmla="*/ 6123980 w 21600"/>
                <a:gd name="T7" fmla="*/ 3705615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299" y="1753"/>
                  </a:moveTo>
                  <a:cubicBezTo>
                    <a:pt x="15299" y="2307"/>
                    <a:pt x="14849" y="2676"/>
                    <a:pt x="13949" y="3138"/>
                  </a:cubicBezTo>
                  <a:cubicBezTo>
                    <a:pt x="13049" y="3507"/>
                    <a:pt x="11924" y="3692"/>
                    <a:pt x="10800" y="3692"/>
                  </a:cubicBezTo>
                  <a:cubicBezTo>
                    <a:pt x="9674" y="3692"/>
                    <a:pt x="8550" y="3507"/>
                    <a:pt x="7649" y="3138"/>
                  </a:cubicBezTo>
                  <a:cubicBezTo>
                    <a:pt x="6750" y="2676"/>
                    <a:pt x="6299" y="2307"/>
                    <a:pt x="6299" y="1753"/>
                  </a:cubicBezTo>
                  <a:cubicBezTo>
                    <a:pt x="6299" y="1292"/>
                    <a:pt x="6750" y="830"/>
                    <a:pt x="7649" y="553"/>
                  </a:cubicBezTo>
                  <a:cubicBezTo>
                    <a:pt x="8550" y="184"/>
                    <a:pt x="9674" y="0"/>
                    <a:pt x="10800" y="0"/>
                  </a:cubicBezTo>
                  <a:cubicBezTo>
                    <a:pt x="11924" y="0"/>
                    <a:pt x="13049" y="184"/>
                    <a:pt x="13949" y="553"/>
                  </a:cubicBezTo>
                  <a:cubicBezTo>
                    <a:pt x="14849" y="830"/>
                    <a:pt x="15299" y="1292"/>
                    <a:pt x="15299" y="1753"/>
                  </a:cubicBezTo>
                  <a:close/>
                  <a:moveTo>
                    <a:pt x="21600" y="12369"/>
                  </a:moveTo>
                  <a:cubicBezTo>
                    <a:pt x="21600" y="12923"/>
                    <a:pt x="20925" y="13199"/>
                    <a:pt x="19575" y="13199"/>
                  </a:cubicBezTo>
                  <a:cubicBezTo>
                    <a:pt x="18225" y="13199"/>
                    <a:pt x="17549" y="12923"/>
                    <a:pt x="17549" y="12369"/>
                  </a:cubicBezTo>
                  <a:cubicBezTo>
                    <a:pt x="17549" y="6369"/>
                    <a:pt x="17549" y="6369"/>
                    <a:pt x="17549" y="6369"/>
                  </a:cubicBezTo>
                  <a:cubicBezTo>
                    <a:pt x="16424" y="6369"/>
                    <a:pt x="16424" y="6369"/>
                    <a:pt x="16424" y="6369"/>
                  </a:cubicBezTo>
                  <a:cubicBezTo>
                    <a:pt x="16424" y="20676"/>
                    <a:pt x="16424" y="20676"/>
                    <a:pt x="16424" y="20676"/>
                  </a:cubicBezTo>
                  <a:cubicBezTo>
                    <a:pt x="16424" y="21323"/>
                    <a:pt x="15749" y="21600"/>
                    <a:pt x="13949" y="21600"/>
                  </a:cubicBezTo>
                  <a:cubicBezTo>
                    <a:pt x="12375" y="21600"/>
                    <a:pt x="11474" y="21323"/>
                    <a:pt x="11474" y="20676"/>
                  </a:cubicBezTo>
                  <a:cubicBezTo>
                    <a:pt x="11474" y="12276"/>
                    <a:pt x="11474" y="12276"/>
                    <a:pt x="11474" y="12276"/>
                  </a:cubicBezTo>
                  <a:cubicBezTo>
                    <a:pt x="10124" y="12276"/>
                    <a:pt x="10124" y="12276"/>
                    <a:pt x="10124" y="12276"/>
                  </a:cubicBezTo>
                  <a:cubicBezTo>
                    <a:pt x="10124" y="20676"/>
                    <a:pt x="10124" y="20676"/>
                    <a:pt x="10124" y="20676"/>
                  </a:cubicBezTo>
                  <a:cubicBezTo>
                    <a:pt x="10124" y="21323"/>
                    <a:pt x="9449" y="21600"/>
                    <a:pt x="7649" y="21600"/>
                  </a:cubicBezTo>
                  <a:cubicBezTo>
                    <a:pt x="6074" y="21600"/>
                    <a:pt x="5175" y="21323"/>
                    <a:pt x="5175" y="20676"/>
                  </a:cubicBezTo>
                  <a:cubicBezTo>
                    <a:pt x="5175" y="6369"/>
                    <a:pt x="5175" y="6369"/>
                    <a:pt x="5175" y="6369"/>
                  </a:cubicBezTo>
                  <a:cubicBezTo>
                    <a:pt x="4275" y="6369"/>
                    <a:pt x="4275" y="6369"/>
                    <a:pt x="4275" y="6369"/>
                  </a:cubicBezTo>
                  <a:cubicBezTo>
                    <a:pt x="4275" y="12369"/>
                    <a:pt x="4275" y="12369"/>
                    <a:pt x="4275" y="12369"/>
                  </a:cubicBezTo>
                  <a:cubicBezTo>
                    <a:pt x="4275" y="12923"/>
                    <a:pt x="3374" y="13199"/>
                    <a:pt x="2024" y="13199"/>
                  </a:cubicBezTo>
                  <a:cubicBezTo>
                    <a:pt x="674" y="13199"/>
                    <a:pt x="0" y="12923"/>
                    <a:pt x="0" y="12369"/>
                  </a:cubicBezTo>
                  <a:cubicBezTo>
                    <a:pt x="0" y="5538"/>
                    <a:pt x="0" y="5538"/>
                    <a:pt x="0" y="5538"/>
                  </a:cubicBezTo>
                  <a:cubicBezTo>
                    <a:pt x="0" y="4430"/>
                    <a:pt x="2024" y="3876"/>
                    <a:pt x="5625" y="3876"/>
                  </a:cubicBezTo>
                  <a:cubicBezTo>
                    <a:pt x="15975" y="3876"/>
                    <a:pt x="15975" y="3876"/>
                    <a:pt x="15975" y="3876"/>
                  </a:cubicBezTo>
                  <a:cubicBezTo>
                    <a:pt x="19799" y="3876"/>
                    <a:pt x="21600" y="4430"/>
                    <a:pt x="21600" y="5538"/>
                  </a:cubicBezTo>
                  <a:lnTo>
                    <a:pt x="21600" y="12369"/>
                  </a:lnTo>
                  <a:close/>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AutoShape 18"/>
            <p:cNvSpPr>
              <a:spLocks/>
            </p:cNvSpPr>
            <p:nvPr/>
          </p:nvSpPr>
          <p:spPr bwMode="auto">
            <a:xfrm>
              <a:off x="4093135" y="5112775"/>
              <a:ext cx="511175" cy="1265237"/>
            </a:xfrm>
            <a:custGeom>
              <a:avLst/>
              <a:gdLst>
                <a:gd name="T0" fmla="*/ 6048620 w 21600"/>
                <a:gd name="T1" fmla="*/ 37056156 h 21600"/>
                <a:gd name="T2" fmla="*/ 6048620 w 21600"/>
                <a:gd name="T3" fmla="*/ 37056156 h 21600"/>
                <a:gd name="T4" fmla="*/ 6048620 w 21600"/>
                <a:gd name="T5" fmla="*/ 37056156 h 21600"/>
                <a:gd name="T6" fmla="*/ 6048620 w 21600"/>
                <a:gd name="T7" fmla="*/ 3705615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503" y="3138"/>
                  </a:cubicBezTo>
                  <a:cubicBezTo>
                    <a:pt x="6593" y="2676"/>
                    <a:pt x="6138" y="2307"/>
                    <a:pt x="6138" y="1753"/>
                  </a:cubicBezTo>
                  <a:cubicBezTo>
                    <a:pt x="6138" y="1292"/>
                    <a:pt x="6593"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3869" y="21600"/>
                  </a:cubicBezTo>
                  <a:cubicBezTo>
                    <a:pt x="12277" y="21600"/>
                    <a:pt x="11368" y="21323"/>
                    <a:pt x="11368" y="20676"/>
                  </a:cubicBezTo>
                  <a:cubicBezTo>
                    <a:pt x="11368" y="12276"/>
                    <a:pt x="11368" y="12276"/>
                    <a:pt x="11368" y="12276"/>
                  </a:cubicBezTo>
                  <a:cubicBezTo>
                    <a:pt x="10231" y="12276"/>
                    <a:pt x="10231" y="12276"/>
                    <a:pt x="10231" y="12276"/>
                  </a:cubicBezTo>
                  <a:cubicBezTo>
                    <a:pt x="10231" y="20676"/>
                    <a:pt x="10231" y="20676"/>
                    <a:pt x="10231" y="20676"/>
                  </a:cubicBezTo>
                  <a:cubicBezTo>
                    <a:pt x="10231" y="21323"/>
                    <a:pt x="9322" y="21600"/>
                    <a:pt x="7503"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456" y="3876"/>
                  </a:cubicBezTo>
                  <a:cubicBezTo>
                    <a:pt x="16143" y="3876"/>
                    <a:pt x="16143" y="3876"/>
                    <a:pt x="16143" y="3876"/>
                  </a:cubicBezTo>
                  <a:cubicBezTo>
                    <a:pt x="19781" y="3876"/>
                    <a:pt x="21600" y="4430"/>
                    <a:pt x="21600" y="5538"/>
                  </a:cubicBezTo>
                  <a:lnTo>
                    <a:pt x="21600" y="12369"/>
                  </a:lnTo>
                  <a:close/>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AutoShape 19"/>
            <p:cNvSpPr>
              <a:spLocks/>
            </p:cNvSpPr>
            <p:nvPr/>
          </p:nvSpPr>
          <p:spPr bwMode="auto">
            <a:xfrm>
              <a:off x="9539848" y="5112775"/>
              <a:ext cx="515937" cy="12652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503" y="3138"/>
                  </a:cubicBezTo>
                  <a:cubicBezTo>
                    <a:pt x="6593" y="2676"/>
                    <a:pt x="6138" y="2307"/>
                    <a:pt x="6138" y="1753"/>
                  </a:cubicBezTo>
                  <a:cubicBezTo>
                    <a:pt x="6138" y="1292"/>
                    <a:pt x="6593"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3869" y="21600"/>
                  </a:cubicBezTo>
                  <a:cubicBezTo>
                    <a:pt x="12277" y="21600"/>
                    <a:pt x="11368" y="21323"/>
                    <a:pt x="11368" y="20676"/>
                  </a:cubicBezTo>
                  <a:cubicBezTo>
                    <a:pt x="11368" y="12276"/>
                    <a:pt x="11368" y="12276"/>
                    <a:pt x="11368" y="12276"/>
                  </a:cubicBezTo>
                  <a:cubicBezTo>
                    <a:pt x="10004" y="12276"/>
                    <a:pt x="10004" y="12276"/>
                    <a:pt x="10004" y="12276"/>
                  </a:cubicBezTo>
                  <a:cubicBezTo>
                    <a:pt x="10004" y="20676"/>
                    <a:pt x="10004" y="20676"/>
                    <a:pt x="10004" y="20676"/>
                  </a:cubicBezTo>
                  <a:cubicBezTo>
                    <a:pt x="10004" y="21323"/>
                    <a:pt x="9322" y="21600"/>
                    <a:pt x="7503"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456" y="3876"/>
                  </a:cubicBezTo>
                  <a:cubicBezTo>
                    <a:pt x="16143" y="3876"/>
                    <a:pt x="16143" y="3876"/>
                    <a:pt x="16143" y="3876"/>
                  </a:cubicBezTo>
                  <a:cubicBezTo>
                    <a:pt x="19781" y="3876"/>
                    <a:pt x="21600" y="4430"/>
                    <a:pt x="21600" y="5538"/>
                  </a:cubicBezTo>
                  <a:lnTo>
                    <a:pt x="21600" y="12369"/>
                  </a:lnTo>
                  <a:close/>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s-E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AutoShape 20"/>
            <p:cNvSpPr>
              <a:spLocks/>
            </p:cNvSpPr>
            <p:nvPr/>
          </p:nvSpPr>
          <p:spPr bwMode="auto">
            <a:xfrm>
              <a:off x="6264835" y="5112775"/>
              <a:ext cx="520700" cy="1265237"/>
            </a:xfrm>
            <a:custGeom>
              <a:avLst/>
              <a:gdLst>
                <a:gd name="T0" fmla="*/ 6276122 w 21600"/>
                <a:gd name="T1" fmla="*/ 37056156 h 21600"/>
                <a:gd name="T2" fmla="*/ 6276122 w 21600"/>
                <a:gd name="T3" fmla="*/ 37056156 h 21600"/>
                <a:gd name="T4" fmla="*/ 6276122 w 21600"/>
                <a:gd name="T5" fmla="*/ 37056156 h 21600"/>
                <a:gd name="T6" fmla="*/ 6276122 w 21600"/>
                <a:gd name="T7" fmla="*/ 3705615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299" y="1753"/>
                  </a:moveTo>
                  <a:cubicBezTo>
                    <a:pt x="15299" y="2307"/>
                    <a:pt x="14850" y="2676"/>
                    <a:pt x="13950" y="3138"/>
                  </a:cubicBezTo>
                  <a:cubicBezTo>
                    <a:pt x="13050" y="3507"/>
                    <a:pt x="11925" y="3692"/>
                    <a:pt x="10800" y="3692"/>
                  </a:cubicBezTo>
                  <a:cubicBezTo>
                    <a:pt x="9675" y="3692"/>
                    <a:pt x="8550" y="3507"/>
                    <a:pt x="7650" y="3138"/>
                  </a:cubicBezTo>
                  <a:cubicBezTo>
                    <a:pt x="6750" y="2676"/>
                    <a:pt x="6300" y="2307"/>
                    <a:pt x="6300" y="1753"/>
                  </a:cubicBezTo>
                  <a:cubicBezTo>
                    <a:pt x="6300" y="1292"/>
                    <a:pt x="6750" y="830"/>
                    <a:pt x="7650" y="553"/>
                  </a:cubicBezTo>
                  <a:cubicBezTo>
                    <a:pt x="8550" y="184"/>
                    <a:pt x="9450" y="0"/>
                    <a:pt x="10800" y="0"/>
                  </a:cubicBezTo>
                  <a:cubicBezTo>
                    <a:pt x="11925" y="0"/>
                    <a:pt x="13050" y="184"/>
                    <a:pt x="13950" y="553"/>
                  </a:cubicBezTo>
                  <a:cubicBezTo>
                    <a:pt x="14850" y="830"/>
                    <a:pt x="15299" y="1292"/>
                    <a:pt x="15299" y="1753"/>
                  </a:cubicBezTo>
                  <a:close/>
                  <a:moveTo>
                    <a:pt x="21599" y="12369"/>
                  </a:moveTo>
                  <a:cubicBezTo>
                    <a:pt x="21599" y="12923"/>
                    <a:pt x="20925" y="13199"/>
                    <a:pt x="19575" y="13199"/>
                  </a:cubicBezTo>
                  <a:cubicBezTo>
                    <a:pt x="18225" y="13199"/>
                    <a:pt x="17550" y="12923"/>
                    <a:pt x="17550" y="12369"/>
                  </a:cubicBezTo>
                  <a:cubicBezTo>
                    <a:pt x="17550" y="6369"/>
                    <a:pt x="17550" y="6369"/>
                    <a:pt x="17550" y="6369"/>
                  </a:cubicBezTo>
                  <a:cubicBezTo>
                    <a:pt x="16425" y="6369"/>
                    <a:pt x="16425" y="6369"/>
                    <a:pt x="16425" y="6369"/>
                  </a:cubicBezTo>
                  <a:cubicBezTo>
                    <a:pt x="16425" y="20676"/>
                    <a:pt x="16425" y="20676"/>
                    <a:pt x="16425" y="20676"/>
                  </a:cubicBezTo>
                  <a:cubicBezTo>
                    <a:pt x="16425" y="21323"/>
                    <a:pt x="15750" y="21600"/>
                    <a:pt x="13950" y="21600"/>
                  </a:cubicBezTo>
                  <a:cubicBezTo>
                    <a:pt x="12375"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450" y="21600"/>
                    <a:pt x="7650" y="21600"/>
                  </a:cubicBezTo>
                  <a:cubicBezTo>
                    <a:pt x="6075"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2025" y="3876"/>
                    <a:pt x="5625" y="3876"/>
                  </a:cubicBezTo>
                  <a:cubicBezTo>
                    <a:pt x="15975" y="3876"/>
                    <a:pt x="15975" y="3876"/>
                    <a:pt x="15975" y="3876"/>
                  </a:cubicBezTo>
                  <a:cubicBezTo>
                    <a:pt x="19800" y="3876"/>
                    <a:pt x="21599" y="4430"/>
                    <a:pt x="21599" y="5538"/>
                  </a:cubicBezTo>
                  <a:lnTo>
                    <a:pt x="21599" y="12369"/>
                  </a:lnTo>
                  <a:close/>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AutoShape 21"/>
            <p:cNvSpPr>
              <a:spLocks/>
            </p:cNvSpPr>
            <p:nvPr/>
          </p:nvSpPr>
          <p:spPr bwMode="auto">
            <a:xfrm>
              <a:off x="7355448" y="5112775"/>
              <a:ext cx="515937" cy="1265237"/>
            </a:xfrm>
            <a:custGeom>
              <a:avLst/>
              <a:gdLst>
                <a:gd name="T0" fmla="*/ 6161840 w 21600"/>
                <a:gd name="T1" fmla="*/ 37056156 h 21600"/>
                <a:gd name="T2" fmla="*/ 6161840 w 21600"/>
                <a:gd name="T3" fmla="*/ 37056156 h 21600"/>
                <a:gd name="T4" fmla="*/ 6161840 w 21600"/>
                <a:gd name="T5" fmla="*/ 37056156 h 21600"/>
                <a:gd name="T6" fmla="*/ 6161840 w 21600"/>
                <a:gd name="T7" fmla="*/ 3705615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503" y="3138"/>
                  </a:cubicBezTo>
                  <a:cubicBezTo>
                    <a:pt x="6821" y="2676"/>
                    <a:pt x="6366" y="2307"/>
                    <a:pt x="6366" y="1753"/>
                  </a:cubicBezTo>
                  <a:cubicBezTo>
                    <a:pt x="6366" y="1292"/>
                    <a:pt x="6821"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4096" y="21600"/>
                  </a:cubicBezTo>
                  <a:cubicBezTo>
                    <a:pt x="12277" y="21600"/>
                    <a:pt x="11368" y="21323"/>
                    <a:pt x="11368" y="20676"/>
                  </a:cubicBezTo>
                  <a:cubicBezTo>
                    <a:pt x="11368" y="12276"/>
                    <a:pt x="11368" y="12276"/>
                    <a:pt x="11368" y="12276"/>
                  </a:cubicBezTo>
                  <a:cubicBezTo>
                    <a:pt x="10231" y="12276"/>
                    <a:pt x="10231" y="12276"/>
                    <a:pt x="10231" y="12276"/>
                  </a:cubicBezTo>
                  <a:cubicBezTo>
                    <a:pt x="10231" y="20676"/>
                    <a:pt x="10231" y="20676"/>
                    <a:pt x="10231" y="20676"/>
                  </a:cubicBezTo>
                  <a:cubicBezTo>
                    <a:pt x="10231" y="21323"/>
                    <a:pt x="9322" y="21600"/>
                    <a:pt x="7503"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456" y="3876"/>
                  </a:cubicBezTo>
                  <a:cubicBezTo>
                    <a:pt x="16143" y="3876"/>
                    <a:pt x="16143" y="3876"/>
                    <a:pt x="16143" y="3876"/>
                  </a:cubicBezTo>
                  <a:cubicBezTo>
                    <a:pt x="19781" y="3876"/>
                    <a:pt x="21600" y="4430"/>
                    <a:pt x="21600" y="5538"/>
                  </a:cubicBezTo>
                  <a:lnTo>
                    <a:pt x="21600" y="12369"/>
                  </a:lnTo>
                  <a:close/>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AutoShape 22"/>
            <p:cNvSpPr>
              <a:spLocks/>
            </p:cNvSpPr>
            <p:nvPr/>
          </p:nvSpPr>
          <p:spPr bwMode="auto">
            <a:xfrm>
              <a:off x="9000098" y="5112775"/>
              <a:ext cx="520700" cy="12652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075" y="1753"/>
                  </a:moveTo>
                  <a:cubicBezTo>
                    <a:pt x="15075" y="2307"/>
                    <a:pt x="14625" y="2676"/>
                    <a:pt x="13950"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550" y="184"/>
                    <a:pt x="9450" y="0"/>
                    <a:pt x="10800" y="0"/>
                  </a:cubicBezTo>
                  <a:cubicBezTo>
                    <a:pt x="11925" y="0"/>
                    <a:pt x="13050" y="184"/>
                    <a:pt x="13950" y="553"/>
                  </a:cubicBezTo>
                  <a:cubicBezTo>
                    <a:pt x="14625" y="830"/>
                    <a:pt x="15075" y="1292"/>
                    <a:pt x="15075" y="1753"/>
                  </a:cubicBezTo>
                  <a:close/>
                  <a:moveTo>
                    <a:pt x="21599" y="12369"/>
                  </a:moveTo>
                  <a:cubicBezTo>
                    <a:pt x="21599" y="12923"/>
                    <a:pt x="20925" y="13199"/>
                    <a:pt x="19575" y="13199"/>
                  </a:cubicBezTo>
                  <a:cubicBezTo>
                    <a:pt x="18225" y="13199"/>
                    <a:pt x="17325" y="12923"/>
                    <a:pt x="17325" y="12369"/>
                  </a:cubicBezTo>
                  <a:cubicBezTo>
                    <a:pt x="17325" y="6369"/>
                    <a:pt x="17325" y="6369"/>
                    <a:pt x="17325"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s-E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 name="AutoShape 23"/>
            <p:cNvSpPr>
              <a:spLocks/>
            </p:cNvSpPr>
            <p:nvPr/>
          </p:nvSpPr>
          <p:spPr bwMode="auto">
            <a:xfrm>
              <a:off x="5729848" y="5112775"/>
              <a:ext cx="511175" cy="1265237"/>
            </a:xfrm>
            <a:custGeom>
              <a:avLst/>
              <a:gdLst>
                <a:gd name="T0" fmla="*/ 6048620 w 21600"/>
                <a:gd name="T1" fmla="*/ 37056156 h 21600"/>
                <a:gd name="T2" fmla="*/ 6048620 w 21600"/>
                <a:gd name="T3" fmla="*/ 37056156 h 21600"/>
                <a:gd name="T4" fmla="*/ 6048620 w 21600"/>
                <a:gd name="T5" fmla="*/ 37056156 h 21600"/>
                <a:gd name="T6" fmla="*/ 6048620 w 21600"/>
                <a:gd name="T7" fmla="*/ 3705615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730" y="3138"/>
                  </a:cubicBezTo>
                  <a:cubicBezTo>
                    <a:pt x="6821" y="2676"/>
                    <a:pt x="6366" y="2307"/>
                    <a:pt x="6366" y="1753"/>
                  </a:cubicBezTo>
                  <a:cubicBezTo>
                    <a:pt x="6366" y="1292"/>
                    <a:pt x="6821"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4096" y="21600"/>
                  </a:cubicBezTo>
                  <a:cubicBezTo>
                    <a:pt x="12277" y="21600"/>
                    <a:pt x="11595" y="21323"/>
                    <a:pt x="11595" y="20676"/>
                  </a:cubicBezTo>
                  <a:cubicBezTo>
                    <a:pt x="11595" y="12276"/>
                    <a:pt x="11595" y="12276"/>
                    <a:pt x="11595" y="12276"/>
                  </a:cubicBezTo>
                  <a:cubicBezTo>
                    <a:pt x="10231" y="12276"/>
                    <a:pt x="10231" y="12276"/>
                    <a:pt x="10231" y="12276"/>
                  </a:cubicBezTo>
                  <a:cubicBezTo>
                    <a:pt x="10231" y="20676"/>
                    <a:pt x="10231" y="20676"/>
                    <a:pt x="10231" y="20676"/>
                  </a:cubicBezTo>
                  <a:cubicBezTo>
                    <a:pt x="10231" y="21323"/>
                    <a:pt x="9322" y="21600"/>
                    <a:pt x="7730"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684" y="3876"/>
                  </a:cubicBezTo>
                  <a:cubicBezTo>
                    <a:pt x="16143" y="3876"/>
                    <a:pt x="16143" y="3876"/>
                    <a:pt x="16143" y="3876"/>
                  </a:cubicBezTo>
                  <a:cubicBezTo>
                    <a:pt x="19781" y="3876"/>
                    <a:pt x="21600" y="4430"/>
                    <a:pt x="21600" y="5538"/>
                  </a:cubicBezTo>
                  <a:lnTo>
                    <a:pt x="21600" y="12369"/>
                  </a:lnTo>
                  <a:close/>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AutoShape 24"/>
            <p:cNvSpPr>
              <a:spLocks/>
            </p:cNvSpPr>
            <p:nvPr/>
          </p:nvSpPr>
          <p:spPr bwMode="auto">
            <a:xfrm>
              <a:off x="4643998" y="5112775"/>
              <a:ext cx="519112" cy="1265237"/>
            </a:xfrm>
            <a:custGeom>
              <a:avLst/>
              <a:gdLst>
                <a:gd name="T0" fmla="*/ 6237900 w 21600"/>
                <a:gd name="T1" fmla="*/ 37056156 h 21600"/>
                <a:gd name="T2" fmla="*/ 6237900 w 21600"/>
                <a:gd name="T3" fmla="*/ 37056156 h 21600"/>
                <a:gd name="T4" fmla="*/ 6237900 w 21600"/>
                <a:gd name="T5" fmla="*/ 37056156 h 21600"/>
                <a:gd name="T6" fmla="*/ 6237900 w 21600"/>
                <a:gd name="T7" fmla="*/ 3705615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075" y="1753"/>
                  </a:moveTo>
                  <a:cubicBezTo>
                    <a:pt x="15075" y="2307"/>
                    <a:pt x="14625" y="2676"/>
                    <a:pt x="13725"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325" y="184"/>
                    <a:pt x="9450" y="0"/>
                    <a:pt x="10800" y="0"/>
                  </a:cubicBezTo>
                  <a:cubicBezTo>
                    <a:pt x="11925" y="0"/>
                    <a:pt x="13050" y="184"/>
                    <a:pt x="13725" y="553"/>
                  </a:cubicBezTo>
                  <a:cubicBezTo>
                    <a:pt x="14625" y="830"/>
                    <a:pt x="15075" y="1292"/>
                    <a:pt x="15075" y="1753"/>
                  </a:cubicBezTo>
                  <a:close/>
                  <a:moveTo>
                    <a:pt x="21599" y="12369"/>
                  </a:moveTo>
                  <a:cubicBezTo>
                    <a:pt x="21599" y="12923"/>
                    <a:pt x="20925" y="13199"/>
                    <a:pt x="19575" y="13199"/>
                  </a:cubicBezTo>
                  <a:cubicBezTo>
                    <a:pt x="18225" y="13199"/>
                    <a:pt x="17325" y="12923"/>
                    <a:pt x="17325" y="12369"/>
                  </a:cubicBezTo>
                  <a:cubicBezTo>
                    <a:pt x="17325" y="6369"/>
                    <a:pt x="17325" y="6369"/>
                    <a:pt x="17325"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AutoShape 25"/>
            <p:cNvSpPr>
              <a:spLocks/>
            </p:cNvSpPr>
            <p:nvPr/>
          </p:nvSpPr>
          <p:spPr bwMode="auto">
            <a:xfrm>
              <a:off x="10090710" y="5112775"/>
              <a:ext cx="519113" cy="12652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075" y="1753"/>
                  </a:moveTo>
                  <a:cubicBezTo>
                    <a:pt x="15075" y="2307"/>
                    <a:pt x="14625" y="2676"/>
                    <a:pt x="13725"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325" y="184"/>
                    <a:pt x="9450" y="0"/>
                    <a:pt x="10800" y="0"/>
                  </a:cubicBezTo>
                  <a:cubicBezTo>
                    <a:pt x="11925" y="0"/>
                    <a:pt x="13050" y="184"/>
                    <a:pt x="13725" y="553"/>
                  </a:cubicBezTo>
                  <a:cubicBezTo>
                    <a:pt x="14625" y="830"/>
                    <a:pt x="15075" y="1292"/>
                    <a:pt x="15075" y="1753"/>
                  </a:cubicBezTo>
                  <a:close/>
                  <a:moveTo>
                    <a:pt x="21599" y="12369"/>
                  </a:moveTo>
                  <a:cubicBezTo>
                    <a:pt x="21599" y="12923"/>
                    <a:pt x="20925" y="13199"/>
                    <a:pt x="19350" y="13199"/>
                  </a:cubicBezTo>
                  <a:cubicBezTo>
                    <a:pt x="18000" y="13199"/>
                    <a:pt x="17325" y="12923"/>
                    <a:pt x="17325" y="12369"/>
                  </a:cubicBezTo>
                  <a:cubicBezTo>
                    <a:pt x="17325" y="6369"/>
                    <a:pt x="17325" y="6369"/>
                    <a:pt x="17325"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s-E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5" name="AutoShape 26"/>
            <p:cNvSpPr>
              <a:spLocks/>
            </p:cNvSpPr>
            <p:nvPr/>
          </p:nvSpPr>
          <p:spPr bwMode="auto">
            <a:xfrm>
              <a:off x="6820460" y="5112775"/>
              <a:ext cx="515938" cy="1265237"/>
            </a:xfrm>
            <a:custGeom>
              <a:avLst/>
              <a:gdLst>
                <a:gd name="T0" fmla="*/ 6161852 w 21600"/>
                <a:gd name="T1" fmla="*/ 37056156 h 21600"/>
                <a:gd name="T2" fmla="*/ 6161852 w 21600"/>
                <a:gd name="T3" fmla="*/ 37056156 h 21600"/>
                <a:gd name="T4" fmla="*/ 6161852 w 21600"/>
                <a:gd name="T5" fmla="*/ 37056156 h 21600"/>
                <a:gd name="T6" fmla="*/ 6161852 w 21600"/>
                <a:gd name="T7" fmla="*/ 3705615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503" y="3138"/>
                  </a:cubicBezTo>
                  <a:cubicBezTo>
                    <a:pt x="6821" y="2676"/>
                    <a:pt x="6366" y="2307"/>
                    <a:pt x="6366" y="1753"/>
                  </a:cubicBezTo>
                  <a:cubicBezTo>
                    <a:pt x="6366" y="1292"/>
                    <a:pt x="6821"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4096" y="21600"/>
                  </a:cubicBezTo>
                  <a:cubicBezTo>
                    <a:pt x="12277" y="21600"/>
                    <a:pt x="11368" y="21323"/>
                    <a:pt x="11368" y="20676"/>
                  </a:cubicBezTo>
                  <a:cubicBezTo>
                    <a:pt x="11368" y="12276"/>
                    <a:pt x="11368" y="12276"/>
                    <a:pt x="11368" y="12276"/>
                  </a:cubicBezTo>
                  <a:cubicBezTo>
                    <a:pt x="10231" y="12276"/>
                    <a:pt x="10231" y="12276"/>
                    <a:pt x="10231" y="12276"/>
                  </a:cubicBezTo>
                  <a:cubicBezTo>
                    <a:pt x="10231" y="20676"/>
                    <a:pt x="10231" y="20676"/>
                    <a:pt x="10231" y="20676"/>
                  </a:cubicBezTo>
                  <a:cubicBezTo>
                    <a:pt x="10231" y="21323"/>
                    <a:pt x="9322" y="21600"/>
                    <a:pt x="7503"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684" y="3876"/>
                  </a:cubicBezTo>
                  <a:cubicBezTo>
                    <a:pt x="16143" y="3876"/>
                    <a:pt x="16143" y="3876"/>
                    <a:pt x="16143" y="3876"/>
                  </a:cubicBezTo>
                  <a:cubicBezTo>
                    <a:pt x="19781" y="3876"/>
                    <a:pt x="21600" y="4430"/>
                    <a:pt x="21600" y="5538"/>
                  </a:cubicBezTo>
                  <a:lnTo>
                    <a:pt x="21600" y="12369"/>
                  </a:lnTo>
                  <a:close/>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6" name="AutoShape 27"/>
            <p:cNvSpPr>
              <a:spLocks/>
            </p:cNvSpPr>
            <p:nvPr/>
          </p:nvSpPr>
          <p:spPr bwMode="auto">
            <a:xfrm>
              <a:off x="7911073" y="5112775"/>
              <a:ext cx="514350" cy="1265237"/>
            </a:xfrm>
            <a:custGeom>
              <a:avLst/>
              <a:gdLst>
                <a:gd name="T0" fmla="*/ 6123980 w 21600"/>
                <a:gd name="T1" fmla="*/ 37056156 h 21600"/>
                <a:gd name="T2" fmla="*/ 6123980 w 21600"/>
                <a:gd name="T3" fmla="*/ 37056156 h 21600"/>
                <a:gd name="T4" fmla="*/ 6123980 w 21600"/>
                <a:gd name="T5" fmla="*/ 37056156 h 21600"/>
                <a:gd name="T6" fmla="*/ 6123980 w 21600"/>
                <a:gd name="T7" fmla="*/ 3705615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075" y="1753"/>
                  </a:moveTo>
                  <a:cubicBezTo>
                    <a:pt x="15075" y="2307"/>
                    <a:pt x="14849" y="2676"/>
                    <a:pt x="13949" y="3138"/>
                  </a:cubicBezTo>
                  <a:cubicBezTo>
                    <a:pt x="13049" y="3507"/>
                    <a:pt x="11924" y="3692"/>
                    <a:pt x="10800" y="3692"/>
                  </a:cubicBezTo>
                  <a:cubicBezTo>
                    <a:pt x="9449" y="3692"/>
                    <a:pt x="8550" y="3507"/>
                    <a:pt x="7649" y="3138"/>
                  </a:cubicBezTo>
                  <a:cubicBezTo>
                    <a:pt x="6750" y="2676"/>
                    <a:pt x="6299" y="2307"/>
                    <a:pt x="6299" y="1753"/>
                  </a:cubicBezTo>
                  <a:cubicBezTo>
                    <a:pt x="6299" y="1292"/>
                    <a:pt x="6750" y="830"/>
                    <a:pt x="7649" y="553"/>
                  </a:cubicBezTo>
                  <a:cubicBezTo>
                    <a:pt x="8550" y="184"/>
                    <a:pt x="9449" y="0"/>
                    <a:pt x="10800" y="0"/>
                  </a:cubicBezTo>
                  <a:cubicBezTo>
                    <a:pt x="11924" y="0"/>
                    <a:pt x="13049" y="184"/>
                    <a:pt x="13949" y="553"/>
                  </a:cubicBezTo>
                  <a:cubicBezTo>
                    <a:pt x="14849" y="830"/>
                    <a:pt x="15075" y="1292"/>
                    <a:pt x="15075" y="1753"/>
                  </a:cubicBezTo>
                  <a:close/>
                  <a:moveTo>
                    <a:pt x="21600" y="12369"/>
                  </a:moveTo>
                  <a:cubicBezTo>
                    <a:pt x="21600" y="12923"/>
                    <a:pt x="20925" y="13199"/>
                    <a:pt x="19575" y="13199"/>
                  </a:cubicBezTo>
                  <a:cubicBezTo>
                    <a:pt x="18225" y="13199"/>
                    <a:pt x="17549" y="12923"/>
                    <a:pt x="17549" y="12369"/>
                  </a:cubicBezTo>
                  <a:cubicBezTo>
                    <a:pt x="17549" y="6369"/>
                    <a:pt x="17549" y="6369"/>
                    <a:pt x="17549" y="6369"/>
                  </a:cubicBezTo>
                  <a:cubicBezTo>
                    <a:pt x="16424" y="6369"/>
                    <a:pt x="16424" y="6369"/>
                    <a:pt x="16424" y="6369"/>
                  </a:cubicBezTo>
                  <a:cubicBezTo>
                    <a:pt x="16424" y="20676"/>
                    <a:pt x="16424" y="20676"/>
                    <a:pt x="16424" y="20676"/>
                  </a:cubicBezTo>
                  <a:cubicBezTo>
                    <a:pt x="16424" y="21323"/>
                    <a:pt x="15525" y="21600"/>
                    <a:pt x="13949" y="21600"/>
                  </a:cubicBezTo>
                  <a:cubicBezTo>
                    <a:pt x="12149" y="21600"/>
                    <a:pt x="11474" y="21323"/>
                    <a:pt x="11474" y="20676"/>
                  </a:cubicBezTo>
                  <a:cubicBezTo>
                    <a:pt x="11474" y="12276"/>
                    <a:pt x="11474" y="12276"/>
                    <a:pt x="11474" y="12276"/>
                  </a:cubicBezTo>
                  <a:cubicBezTo>
                    <a:pt x="10124" y="12276"/>
                    <a:pt x="10124" y="12276"/>
                    <a:pt x="10124" y="12276"/>
                  </a:cubicBezTo>
                  <a:cubicBezTo>
                    <a:pt x="10124" y="20676"/>
                    <a:pt x="10124" y="20676"/>
                    <a:pt x="10124" y="20676"/>
                  </a:cubicBezTo>
                  <a:cubicBezTo>
                    <a:pt x="10124" y="21323"/>
                    <a:pt x="9225" y="21600"/>
                    <a:pt x="7649" y="21600"/>
                  </a:cubicBezTo>
                  <a:cubicBezTo>
                    <a:pt x="5849" y="21600"/>
                    <a:pt x="5175" y="21323"/>
                    <a:pt x="5175" y="20676"/>
                  </a:cubicBezTo>
                  <a:cubicBezTo>
                    <a:pt x="5175" y="6369"/>
                    <a:pt x="5175" y="6369"/>
                    <a:pt x="5175" y="6369"/>
                  </a:cubicBezTo>
                  <a:cubicBezTo>
                    <a:pt x="4049" y="6369"/>
                    <a:pt x="4049" y="6369"/>
                    <a:pt x="4049" y="6369"/>
                  </a:cubicBezTo>
                  <a:cubicBezTo>
                    <a:pt x="4049" y="12369"/>
                    <a:pt x="4049" y="12369"/>
                    <a:pt x="4049" y="12369"/>
                  </a:cubicBezTo>
                  <a:cubicBezTo>
                    <a:pt x="4049" y="12923"/>
                    <a:pt x="3374" y="13199"/>
                    <a:pt x="2024" y="13199"/>
                  </a:cubicBezTo>
                  <a:cubicBezTo>
                    <a:pt x="674" y="13199"/>
                    <a:pt x="0" y="12923"/>
                    <a:pt x="0" y="12369"/>
                  </a:cubicBezTo>
                  <a:cubicBezTo>
                    <a:pt x="0" y="5538"/>
                    <a:pt x="0" y="5538"/>
                    <a:pt x="0" y="5538"/>
                  </a:cubicBezTo>
                  <a:cubicBezTo>
                    <a:pt x="0" y="4430"/>
                    <a:pt x="1799" y="3876"/>
                    <a:pt x="5625" y="3876"/>
                  </a:cubicBezTo>
                  <a:cubicBezTo>
                    <a:pt x="15975" y="3876"/>
                    <a:pt x="15975" y="3876"/>
                    <a:pt x="15975" y="3876"/>
                  </a:cubicBezTo>
                  <a:cubicBezTo>
                    <a:pt x="19575" y="3876"/>
                    <a:pt x="21600" y="4430"/>
                    <a:pt x="21600" y="5538"/>
                  </a:cubicBezTo>
                  <a:lnTo>
                    <a:pt x="21600" y="12369"/>
                  </a:lnTo>
                  <a:close/>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AutoShape 28"/>
            <p:cNvSpPr>
              <a:spLocks/>
            </p:cNvSpPr>
            <p:nvPr/>
          </p:nvSpPr>
          <p:spPr bwMode="auto">
            <a:xfrm>
              <a:off x="10678085" y="5112775"/>
              <a:ext cx="514350" cy="12652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503" y="3138"/>
                  </a:cubicBezTo>
                  <a:cubicBezTo>
                    <a:pt x="6593" y="2676"/>
                    <a:pt x="6366" y="2307"/>
                    <a:pt x="6366" y="1753"/>
                  </a:cubicBezTo>
                  <a:cubicBezTo>
                    <a:pt x="6366" y="1292"/>
                    <a:pt x="6593"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4096" y="21600"/>
                  </a:cubicBezTo>
                  <a:cubicBezTo>
                    <a:pt x="12277" y="21600"/>
                    <a:pt x="11368" y="21323"/>
                    <a:pt x="11368" y="20676"/>
                  </a:cubicBezTo>
                  <a:cubicBezTo>
                    <a:pt x="11368" y="12276"/>
                    <a:pt x="11368" y="12276"/>
                    <a:pt x="11368" y="12276"/>
                  </a:cubicBezTo>
                  <a:cubicBezTo>
                    <a:pt x="10231" y="12276"/>
                    <a:pt x="10231" y="12276"/>
                    <a:pt x="10231" y="12276"/>
                  </a:cubicBezTo>
                  <a:cubicBezTo>
                    <a:pt x="10231" y="20676"/>
                    <a:pt x="10231" y="20676"/>
                    <a:pt x="10231" y="20676"/>
                  </a:cubicBezTo>
                  <a:cubicBezTo>
                    <a:pt x="10231" y="21323"/>
                    <a:pt x="9322" y="21600"/>
                    <a:pt x="7503"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456" y="3876"/>
                  </a:cubicBezTo>
                  <a:cubicBezTo>
                    <a:pt x="16143" y="3876"/>
                    <a:pt x="16143" y="3876"/>
                    <a:pt x="16143" y="3876"/>
                  </a:cubicBezTo>
                  <a:cubicBezTo>
                    <a:pt x="19781" y="3876"/>
                    <a:pt x="21600" y="4430"/>
                    <a:pt x="21600" y="5538"/>
                  </a:cubicBezTo>
                  <a:lnTo>
                    <a:pt x="21600" y="12369"/>
                  </a:lnTo>
                  <a:close/>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s-E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AutoShape 29"/>
            <p:cNvSpPr>
              <a:spLocks/>
            </p:cNvSpPr>
            <p:nvPr/>
          </p:nvSpPr>
          <p:spPr bwMode="auto">
            <a:xfrm>
              <a:off x="11771873" y="5112775"/>
              <a:ext cx="511175" cy="12652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503" y="3138"/>
                  </a:cubicBezTo>
                  <a:cubicBezTo>
                    <a:pt x="6593" y="2676"/>
                    <a:pt x="6138" y="2307"/>
                    <a:pt x="6138" y="1753"/>
                  </a:cubicBezTo>
                  <a:cubicBezTo>
                    <a:pt x="6138" y="1292"/>
                    <a:pt x="6593"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3869" y="21600"/>
                  </a:cubicBezTo>
                  <a:cubicBezTo>
                    <a:pt x="12277" y="21600"/>
                    <a:pt x="11368" y="21323"/>
                    <a:pt x="11368" y="20676"/>
                  </a:cubicBezTo>
                  <a:cubicBezTo>
                    <a:pt x="11368" y="12276"/>
                    <a:pt x="11368" y="12276"/>
                    <a:pt x="11368" y="12276"/>
                  </a:cubicBezTo>
                  <a:cubicBezTo>
                    <a:pt x="10231" y="12276"/>
                    <a:pt x="10231" y="12276"/>
                    <a:pt x="10231" y="12276"/>
                  </a:cubicBezTo>
                  <a:cubicBezTo>
                    <a:pt x="10231" y="20676"/>
                    <a:pt x="10231" y="20676"/>
                    <a:pt x="10231" y="20676"/>
                  </a:cubicBezTo>
                  <a:cubicBezTo>
                    <a:pt x="10231" y="21323"/>
                    <a:pt x="9322" y="21600"/>
                    <a:pt x="7503"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456" y="3876"/>
                  </a:cubicBezTo>
                  <a:cubicBezTo>
                    <a:pt x="16143" y="3876"/>
                    <a:pt x="16143" y="3876"/>
                    <a:pt x="16143" y="3876"/>
                  </a:cubicBezTo>
                  <a:cubicBezTo>
                    <a:pt x="19781" y="3876"/>
                    <a:pt x="21600" y="4430"/>
                    <a:pt x="21600" y="5538"/>
                  </a:cubicBezTo>
                  <a:lnTo>
                    <a:pt x="21600" y="12369"/>
                  </a:lnTo>
                  <a:close/>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s-E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AutoShape 30"/>
            <p:cNvSpPr>
              <a:spLocks/>
            </p:cNvSpPr>
            <p:nvPr/>
          </p:nvSpPr>
          <p:spPr bwMode="auto">
            <a:xfrm>
              <a:off x="11228948" y="5112775"/>
              <a:ext cx="519112" cy="12652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075" y="1753"/>
                  </a:moveTo>
                  <a:cubicBezTo>
                    <a:pt x="15075" y="2307"/>
                    <a:pt x="14625" y="2676"/>
                    <a:pt x="13950"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550" y="184"/>
                    <a:pt x="9450" y="0"/>
                    <a:pt x="10800" y="0"/>
                  </a:cubicBezTo>
                  <a:cubicBezTo>
                    <a:pt x="11925" y="0"/>
                    <a:pt x="13050" y="184"/>
                    <a:pt x="13950" y="553"/>
                  </a:cubicBezTo>
                  <a:cubicBezTo>
                    <a:pt x="14625" y="830"/>
                    <a:pt x="15075" y="1292"/>
                    <a:pt x="15075" y="1753"/>
                  </a:cubicBezTo>
                  <a:close/>
                  <a:moveTo>
                    <a:pt x="21599" y="12369"/>
                  </a:moveTo>
                  <a:cubicBezTo>
                    <a:pt x="21599" y="12923"/>
                    <a:pt x="20925" y="13199"/>
                    <a:pt x="19575" y="13199"/>
                  </a:cubicBezTo>
                  <a:cubicBezTo>
                    <a:pt x="18225" y="13199"/>
                    <a:pt x="17550" y="12923"/>
                    <a:pt x="17550" y="12369"/>
                  </a:cubicBezTo>
                  <a:cubicBezTo>
                    <a:pt x="17550" y="6369"/>
                    <a:pt x="17550" y="6369"/>
                    <a:pt x="17550"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s-E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AutoShape 31"/>
            <p:cNvSpPr>
              <a:spLocks/>
            </p:cNvSpPr>
            <p:nvPr/>
          </p:nvSpPr>
          <p:spPr bwMode="auto">
            <a:xfrm>
              <a:off x="12322735" y="5112775"/>
              <a:ext cx="519113" cy="12652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075" y="1753"/>
                  </a:moveTo>
                  <a:cubicBezTo>
                    <a:pt x="15075" y="2307"/>
                    <a:pt x="14625" y="2676"/>
                    <a:pt x="13725"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325" y="184"/>
                    <a:pt x="9450" y="0"/>
                    <a:pt x="10800" y="0"/>
                  </a:cubicBezTo>
                  <a:cubicBezTo>
                    <a:pt x="11925" y="0"/>
                    <a:pt x="13050" y="184"/>
                    <a:pt x="13725" y="553"/>
                  </a:cubicBezTo>
                  <a:cubicBezTo>
                    <a:pt x="14625" y="830"/>
                    <a:pt x="15075" y="1292"/>
                    <a:pt x="15075" y="1753"/>
                  </a:cubicBezTo>
                  <a:close/>
                  <a:moveTo>
                    <a:pt x="21599" y="12369"/>
                  </a:moveTo>
                  <a:cubicBezTo>
                    <a:pt x="21599" y="12923"/>
                    <a:pt x="20925" y="13199"/>
                    <a:pt x="19575" y="13199"/>
                  </a:cubicBezTo>
                  <a:cubicBezTo>
                    <a:pt x="18225" y="13199"/>
                    <a:pt x="17325" y="12923"/>
                    <a:pt x="17325" y="12369"/>
                  </a:cubicBezTo>
                  <a:cubicBezTo>
                    <a:pt x="17325" y="6369"/>
                    <a:pt x="17325" y="6369"/>
                    <a:pt x="17325"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s-E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AutoShape 73"/>
            <p:cNvSpPr>
              <a:spLocks/>
            </p:cNvSpPr>
            <p:nvPr/>
          </p:nvSpPr>
          <p:spPr bwMode="auto">
            <a:xfrm>
              <a:off x="12887885" y="5111187"/>
              <a:ext cx="519113" cy="1263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075" y="1753"/>
                  </a:moveTo>
                  <a:cubicBezTo>
                    <a:pt x="15075" y="2307"/>
                    <a:pt x="14625" y="2676"/>
                    <a:pt x="13725"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325" y="184"/>
                    <a:pt x="9450" y="0"/>
                    <a:pt x="10800" y="0"/>
                  </a:cubicBezTo>
                  <a:cubicBezTo>
                    <a:pt x="11925" y="0"/>
                    <a:pt x="13050" y="184"/>
                    <a:pt x="13725" y="553"/>
                  </a:cubicBezTo>
                  <a:cubicBezTo>
                    <a:pt x="14625" y="830"/>
                    <a:pt x="15075" y="1292"/>
                    <a:pt x="15075" y="1753"/>
                  </a:cubicBezTo>
                  <a:close/>
                  <a:moveTo>
                    <a:pt x="21599" y="12369"/>
                  </a:moveTo>
                  <a:cubicBezTo>
                    <a:pt x="21599" y="12923"/>
                    <a:pt x="20925" y="13199"/>
                    <a:pt x="19575" y="13199"/>
                  </a:cubicBezTo>
                  <a:cubicBezTo>
                    <a:pt x="18225" y="13199"/>
                    <a:pt x="17325" y="12923"/>
                    <a:pt x="17325" y="12369"/>
                  </a:cubicBezTo>
                  <a:cubicBezTo>
                    <a:pt x="17325" y="6369"/>
                    <a:pt x="17325" y="6369"/>
                    <a:pt x="17325"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s-E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AutoShape 76"/>
            <p:cNvSpPr>
              <a:spLocks/>
            </p:cNvSpPr>
            <p:nvPr/>
          </p:nvSpPr>
          <p:spPr bwMode="auto">
            <a:xfrm>
              <a:off x="13446685" y="5111187"/>
              <a:ext cx="519113" cy="1263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075" y="1753"/>
                  </a:moveTo>
                  <a:cubicBezTo>
                    <a:pt x="15075" y="2307"/>
                    <a:pt x="14625" y="2676"/>
                    <a:pt x="13725"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325" y="184"/>
                    <a:pt x="9450" y="0"/>
                    <a:pt x="10800" y="0"/>
                  </a:cubicBezTo>
                  <a:cubicBezTo>
                    <a:pt x="11925" y="0"/>
                    <a:pt x="13050" y="184"/>
                    <a:pt x="13725" y="553"/>
                  </a:cubicBezTo>
                  <a:cubicBezTo>
                    <a:pt x="14625" y="830"/>
                    <a:pt x="15075" y="1292"/>
                    <a:pt x="15075" y="1753"/>
                  </a:cubicBezTo>
                  <a:close/>
                  <a:moveTo>
                    <a:pt x="21599" y="12369"/>
                  </a:moveTo>
                  <a:cubicBezTo>
                    <a:pt x="21599" y="12923"/>
                    <a:pt x="20925" y="13199"/>
                    <a:pt x="19575" y="13199"/>
                  </a:cubicBezTo>
                  <a:cubicBezTo>
                    <a:pt x="18225" y="13199"/>
                    <a:pt x="17325" y="12923"/>
                    <a:pt x="17325" y="12369"/>
                  </a:cubicBezTo>
                  <a:cubicBezTo>
                    <a:pt x="17325" y="6369"/>
                    <a:pt x="17325" y="6369"/>
                    <a:pt x="17325"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s-E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3" name="AutoShape 79"/>
            <p:cNvSpPr>
              <a:spLocks/>
            </p:cNvSpPr>
            <p:nvPr/>
          </p:nvSpPr>
          <p:spPr bwMode="auto">
            <a:xfrm>
              <a:off x="14005485" y="5111187"/>
              <a:ext cx="519113" cy="1263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075" y="1753"/>
                  </a:moveTo>
                  <a:cubicBezTo>
                    <a:pt x="15075" y="2307"/>
                    <a:pt x="14625" y="2676"/>
                    <a:pt x="13725"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325" y="184"/>
                    <a:pt x="9450" y="0"/>
                    <a:pt x="10800" y="0"/>
                  </a:cubicBezTo>
                  <a:cubicBezTo>
                    <a:pt x="11925" y="0"/>
                    <a:pt x="13050" y="184"/>
                    <a:pt x="13725" y="553"/>
                  </a:cubicBezTo>
                  <a:cubicBezTo>
                    <a:pt x="14625" y="830"/>
                    <a:pt x="15075" y="1292"/>
                    <a:pt x="15075" y="1753"/>
                  </a:cubicBezTo>
                  <a:close/>
                  <a:moveTo>
                    <a:pt x="21599" y="12369"/>
                  </a:moveTo>
                  <a:cubicBezTo>
                    <a:pt x="21599" y="12923"/>
                    <a:pt x="20925" y="13199"/>
                    <a:pt x="19575" y="13199"/>
                  </a:cubicBezTo>
                  <a:cubicBezTo>
                    <a:pt x="18225" y="13199"/>
                    <a:pt x="17325" y="12923"/>
                    <a:pt x="17325" y="12369"/>
                  </a:cubicBezTo>
                  <a:cubicBezTo>
                    <a:pt x="17325" y="6369"/>
                    <a:pt x="17325" y="6369"/>
                    <a:pt x="17325"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s-E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4" name="淘宝网Chenying0907出品 53"/>
          <p:cNvGrpSpPr/>
          <p:nvPr/>
        </p:nvGrpSpPr>
        <p:grpSpPr>
          <a:xfrm>
            <a:off x="2271672" y="3777944"/>
            <a:ext cx="3912479" cy="472718"/>
            <a:chOff x="4093135" y="7549587"/>
            <a:chExt cx="10431463" cy="1268413"/>
          </a:xfrm>
        </p:grpSpPr>
        <p:sp>
          <p:nvSpPr>
            <p:cNvPr id="55" name="AutoShape 32"/>
            <p:cNvSpPr>
              <a:spLocks/>
            </p:cNvSpPr>
            <p:nvPr/>
          </p:nvSpPr>
          <p:spPr bwMode="auto">
            <a:xfrm>
              <a:off x="8449235" y="7554350"/>
              <a:ext cx="512763" cy="1263650"/>
            </a:xfrm>
            <a:custGeom>
              <a:avLst/>
              <a:gdLst>
                <a:gd name="T0" fmla="*/ 6086259 w 21600"/>
                <a:gd name="T1" fmla="*/ 36963225 h 21600"/>
                <a:gd name="T2" fmla="*/ 6086259 w 21600"/>
                <a:gd name="T3" fmla="*/ 36963225 h 21600"/>
                <a:gd name="T4" fmla="*/ 6086259 w 21600"/>
                <a:gd name="T5" fmla="*/ 36963225 h 21600"/>
                <a:gd name="T6" fmla="*/ 6086259 w 21600"/>
                <a:gd name="T7" fmla="*/ 369632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503" y="3138"/>
                  </a:cubicBezTo>
                  <a:cubicBezTo>
                    <a:pt x="6593" y="2676"/>
                    <a:pt x="6366" y="2307"/>
                    <a:pt x="6366" y="1753"/>
                  </a:cubicBezTo>
                  <a:cubicBezTo>
                    <a:pt x="6366" y="1292"/>
                    <a:pt x="6593"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3869" y="21600"/>
                  </a:cubicBezTo>
                  <a:cubicBezTo>
                    <a:pt x="12277" y="21600"/>
                    <a:pt x="11368" y="21323"/>
                    <a:pt x="11368" y="20676"/>
                  </a:cubicBezTo>
                  <a:cubicBezTo>
                    <a:pt x="11368" y="12276"/>
                    <a:pt x="11368" y="12276"/>
                    <a:pt x="11368" y="12276"/>
                  </a:cubicBezTo>
                  <a:cubicBezTo>
                    <a:pt x="10231" y="12276"/>
                    <a:pt x="10231" y="12276"/>
                    <a:pt x="10231" y="12276"/>
                  </a:cubicBezTo>
                  <a:cubicBezTo>
                    <a:pt x="10231" y="20676"/>
                    <a:pt x="10231" y="20676"/>
                    <a:pt x="10231" y="20676"/>
                  </a:cubicBezTo>
                  <a:cubicBezTo>
                    <a:pt x="10231" y="21323"/>
                    <a:pt x="9322" y="21600"/>
                    <a:pt x="7503"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456" y="3876"/>
                  </a:cubicBezTo>
                  <a:cubicBezTo>
                    <a:pt x="16143" y="3876"/>
                    <a:pt x="16143" y="3876"/>
                    <a:pt x="16143" y="3876"/>
                  </a:cubicBezTo>
                  <a:cubicBezTo>
                    <a:pt x="19781" y="3876"/>
                    <a:pt x="21600" y="4430"/>
                    <a:pt x="21600" y="5538"/>
                  </a:cubicBezTo>
                  <a:lnTo>
                    <a:pt x="21600" y="12369"/>
                  </a:lnTo>
                  <a:close/>
                </a:path>
              </a:pathLst>
            </a:custGeom>
            <a:solidFill>
              <a:schemeClr val="accent4"/>
            </a:solidFill>
            <a:ln w="12700">
              <a:miter lim="400000"/>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endParaRPr lang="en-US" sz="12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6" name="AutoShape 33"/>
            <p:cNvSpPr>
              <a:spLocks/>
            </p:cNvSpPr>
            <p:nvPr/>
          </p:nvSpPr>
          <p:spPr bwMode="auto">
            <a:xfrm>
              <a:off x="5175810" y="7554350"/>
              <a:ext cx="514350" cy="1263650"/>
            </a:xfrm>
            <a:custGeom>
              <a:avLst/>
              <a:gdLst>
                <a:gd name="T0" fmla="*/ 6123980 w 21600"/>
                <a:gd name="T1" fmla="*/ 36963225 h 21600"/>
                <a:gd name="T2" fmla="*/ 6123980 w 21600"/>
                <a:gd name="T3" fmla="*/ 36963225 h 21600"/>
                <a:gd name="T4" fmla="*/ 6123980 w 21600"/>
                <a:gd name="T5" fmla="*/ 36963225 h 21600"/>
                <a:gd name="T6" fmla="*/ 6123980 w 21600"/>
                <a:gd name="T7" fmla="*/ 369632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299" y="1753"/>
                  </a:moveTo>
                  <a:cubicBezTo>
                    <a:pt x="15299" y="2307"/>
                    <a:pt x="14849" y="2676"/>
                    <a:pt x="13949" y="3138"/>
                  </a:cubicBezTo>
                  <a:cubicBezTo>
                    <a:pt x="13049" y="3507"/>
                    <a:pt x="11924" y="3692"/>
                    <a:pt x="10800" y="3692"/>
                  </a:cubicBezTo>
                  <a:cubicBezTo>
                    <a:pt x="9674" y="3692"/>
                    <a:pt x="8550" y="3507"/>
                    <a:pt x="7649" y="3138"/>
                  </a:cubicBezTo>
                  <a:cubicBezTo>
                    <a:pt x="6750" y="2676"/>
                    <a:pt x="6299" y="2307"/>
                    <a:pt x="6299" y="1753"/>
                  </a:cubicBezTo>
                  <a:cubicBezTo>
                    <a:pt x="6299" y="1292"/>
                    <a:pt x="6750" y="830"/>
                    <a:pt x="7649" y="553"/>
                  </a:cubicBezTo>
                  <a:cubicBezTo>
                    <a:pt x="8550" y="184"/>
                    <a:pt x="9674" y="0"/>
                    <a:pt x="10800" y="0"/>
                  </a:cubicBezTo>
                  <a:cubicBezTo>
                    <a:pt x="11924" y="0"/>
                    <a:pt x="13049" y="184"/>
                    <a:pt x="13949" y="553"/>
                  </a:cubicBezTo>
                  <a:cubicBezTo>
                    <a:pt x="14849" y="830"/>
                    <a:pt x="15299" y="1292"/>
                    <a:pt x="15299" y="1753"/>
                  </a:cubicBezTo>
                  <a:close/>
                  <a:moveTo>
                    <a:pt x="21600" y="12369"/>
                  </a:moveTo>
                  <a:cubicBezTo>
                    <a:pt x="21600" y="12923"/>
                    <a:pt x="20925" y="13199"/>
                    <a:pt x="19575" y="13199"/>
                  </a:cubicBezTo>
                  <a:cubicBezTo>
                    <a:pt x="18225" y="13199"/>
                    <a:pt x="17549" y="12923"/>
                    <a:pt x="17549" y="12369"/>
                  </a:cubicBezTo>
                  <a:cubicBezTo>
                    <a:pt x="17549" y="6369"/>
                    <a:pt x="17549" y="6369"/>
                    <a:pt x="17549" y="6369"/>
                  </a:cubicBezTo>
                  <a:cubicBezTo>
                    <a:pt x="16424" y="6369"/>
                    <a:pt x="16424" y="6369"/>
                    <a:pt x="16424" y="6369"/>
                  </a:cubicBezTo>
                  <a:cubicBezTo>
                    <a:pt x="16424" y="20676"/>
                    <a:pt x="16424" y="20676"/>
                    <a:pt x="16424" y="20676"/>
                  </a:cubicBezTo>
                  <a:cubicBezTo>
                    <a:pt x="16424" y="21323"/>
                    <a:pt x="15749" y="21600"/>
                    <a:pt x="13949" y="21600"/>
                  </a:cubicBezTo>
                  <a:cubicBezTo>
                    <a:pt x="12375" y="21600"/>
                    <a:pt x="11474" y="21323"/>
                    <a:pt x="11474" y="20676"/>
                  </a:cubicBezTo>
                  <a:cubicBezTo>
                    <a:pt x="11474" y="12276"/>
                    <a:pt x="11474" y="12276"/>
                    <a:pt x="11474" y="12276"/>
                  </a:cubicBezTo>
                  <a:cubicBezTo>
                    <a:pt x="10124" y="12276"/>
                    <a:pt x="10124" y="12276"/>
                    <a:pt x="10124" y="12276"/>
                  </a:cubicBezTo>
                  <a:cubicBezTo>
                    <a:pt x="10124" y="20676"/>
                    <a:pt x="10124" y="20676"/>
                    <a:pt x="10124" y="20676"/>
                  </a:cubicBezTo>
                  <a:cubicBezTo>
                    <a:pt x="10124" y="21323"/>
                    <a:pt x="9449" y="21600"/>
                    <a:pt x="7649" y="21600"/>
                  </a:cubicBezTo>
                  <a:cubicBezTo>
                    <a:pt x="6074" y="21600"/>
                    <a:pt x="5175" y="21323"/>
                    <a:pt x="5175" y="20676"/>
                  </a:cubicBezTo>
                  <a:cubicBezTo>
                    <a:pt x="5175" y="6369"/>
                    <a:pt x="5175" y="6369"/>
                    <a:pt x="5175" y="6369"/>
                  </a:cubicBezTo>
                  <a:cubicBezTo>
                    <a:pt x="4275" y="6369"/>
                    <a:pt x="4275" y="6369"/>
                    <a:pt x="4275" y="6369"/>
                  </a:cubicBezTo>
                  <a:cubicBezTo>
                    <a:pt x="4275" y="12369"/>
                    <a:pt x="4275" y="12369"/>
                    <a:pt x="4275" y="12369"/>
                  </a:cubicBezTo>
                  <a:cubicBezTo>
                    <a:pt x="4275" y="12923"/>
                    <a:pt x="3374" y="13199"/>
                    <a:pt x="2024" y="13199"/>
                  </a:cubicBezTo>
                  <a:cubicBezTo>
                    <a:pt x="674" y="13199"/>
                    <a:pt x="0" y="12923"/>
                    <a:pt x="0" y="12369"/>
                  </a:cubicBezTo>
                  <a:cubicBezTo>
                    <a:pt x="0" y="5538"/>
                    <a:pt x="0" y="5538"/>
                    <a:pt x="0" y="5538"/>
                  </a:cubicBezTo>
                  <a:cubicBezTo>
                    <a:pt x="0" y="4430"/>
                    <a:pt x="2024" y="3876"/>
                    <a:pt x="5625" y="3876"/>
                  </a:cubicBezTo>
                  <a:cubicBezTo>
                    <a:pt x="15975" y="3876"/>
                    <a:pt x="15975" y="3876"/>
                    <a:pt x="15975" y="3876"/>
                  </a:cubicBezTo>
                  <a:cubicBezTo>
                    <a:pt x="19799" y="3876"/>
                    <a:pt x="21600" y="4430"/>
                    <a:pt x="21600" y="5538"/>
                  </a:cubicBezTo>
                  <a:lnTo>
                    <a:pt x="21600" y="12369"/>
                  </a:lnTo>
                  <a:close/>
                </a:path>
              </a:pathLst>
            </a:custGeom>
            <a:solidFill>
              <a:schemeClr val="accent4"/>
            </a:solidFill>
            <a:ln w="12700">
              <a:miter lim="400000"/>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endParaRPr lang="en-US" sz="12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7" name="AutoShape 34"/>
            <p:cNvSpPr>
              <a:spLocks/>
            </p:cNvSpPr>
            <p:nvPr/>
          </p:nvSpPr>
          <p:spPr bwMode="auto">
            <a:xfrm>
              <a:off x="4093135" y="7554350"/>
              <a:ext cx="511175" cy="1263650"/>
            </a:xfrm>
            <a:custGeom>
              <a:avLst/>
              <a:gdLst>
                <a:gd name="T0" fmla="*/ 6048620 w 21600"/>
                <a:gd name="T1" fmla="*/ 36963225 h 21600"/>
                <a:gd name="T2" fmla="*/ 6048620 w 21600"/>
                <a:gd name="T3" fmla="*/ 36963225 h 21600"/>
                <a:gd name="T4" fmla="*/ 6048620 w 21600"/>
                <a:gd name="T5" fmla="*/ 36963225 h 21600"/>
                <a:gd name="T6" fmla="*/ 6048620 w 21600"/>
                <a:gd name="T7" fmla="*/ 369632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503" y="3138"/>
                  </a:cubicBezTo>
                  <a:cubicBezTo>
                    <a:pt x="6593" y="2676"/>
                    <a:pt x="6138" y="2307"/>
                    <a:pt x="6138" y="1753"/>
                  </a:cubicBezTo>
                  <a:cubicBezTo>
                    <a:pt x="6138" y="1292"/>
                    <a:pt x="6593"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3869" y="21600"/>
                  </a:cubicBezTo>
                  <a:cubicBezTo>
                    <a:pt x="12277" y="21600"/>
                    <a:pt x="11368" y="21323"/>
                    <a:pt x="11368" y="20676"/>
                  </a:cubicBezTo>
                  <a:cubicBezTo>
                    <a:pt x="11368" y="12276"/>
                    <a:pt x="11368" y="12276"/>
                    <a:pt x="11368" y="12276"/>
                  </a:cubicBezTo>
                  <a:cubicBezTo>
                    <a:pt x="10231" y="12276"/>
                    <a:pt x="10231" y="12276"/>
                    <a:pt x="10231" y="12276"/>
                  </a:cubicBezTo>
                  <a:cubicBezTo>
                    <a:pt x="10231" y="20676"/>
                    <a:pt x="10231" y="20676"/>
                    <a:pt x="10231" y="20676"/>
                  </a:cubicBezTo>
                  <a:cubicBezTo>
                    <a:pt x="10231" y="21323"/>
                    <a:pt x="9322" y="21600"/>
                    <a:pt x="7503"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456" y="3876"/>
                  </a:cubicBezTo>
                  <a:cubicBezTo>
                    <a:pt x="16143" y="3876"/>
                    <a:pt x="16143" y="3876"/>
                    <a:pt x="16143" y="3876"/>
                  </a:cubicBezTo>
                  <a:cubicBezTo>
                    <a:pt x="19781" y="3876"/>
                    <a:pt x="21600" y="4430"/>
                    <a:pt x="21600" y="5538"/>
                  </a:cubicBezTo>
                  <a:lnTo>
                    <a:pt x="21600" y="12369"/>
                  </a:lnTo>
                  <a:close/>
                </a:path>
              </a:pathLst>
            </a:custGeom>
            <a:solidFill>
              <a:schemeClr val="accent4"/>
            </a:solidFill>
            <a:ln w="12700">
              <a:miter lim="400000"/>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endParaRPr lang="en-US" sz="12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8" name="AutoShape 35"/>
            <p:cNvSpPr>
              <a:spLocks/>
            </p:cNvSpPr>
            <p:nvPr/>
          </p:nvSpPr>
          <p:spPr bwMode="auto">
            <a:xfrm>
              <a:off x="9539848" y="7554350"/>
              <a:ext cx="515937" cy="1263650"/>
            </a:xfrm>
            <a:custGeom>
              <a:avLst/>
              <a:gdLst>
                <a:gd name="T0" fmla="*/ 6161840 w 21600"/>
                <a:gd name="T1" fmla="*/ 36963225 h 21600"/>
                <a:gd name="T2" fmla="*/ 6161840 w 21600"/>
                <a:gd name="T3" fmla="*/ 36963225 h 21600"/>
                <a:gd name="T4" fmla="*/ 6161840 w 21600"/>
                <a:gd name="T5" fmla="*/ 36963225 h 21600"/>
                <a:gd name="T6" fmla="*/ 6161840 w 21600"/>
                <a:gd name="T7" fmla="*/ 369632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503" y="3138"/>
                  </a:cubicBezTo>
                  <a:cubicBezTo>
                    <a:pt x="6593" y="2676"/>
                    <a:pt x="6138" y="2307"/>
                    <a:pt x="6138" y="1753"/>
                  </a:cubicBezTo>
                  <a:cubicBezTo>
                    <a:pt x="6138" y="1292"/>
                    <a:pt x="6593"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3869" y="21600"/>
                  </a:cubicBezTo>
                  <a:cubicBezTo>
                    <a:pt x="12277" y="21600"/>
                    <a:pt x="11368" y="21323"/>
                    <a:pt x="11368" y="20676"/>
                  </a:cubicBezTo>
                  <a:cubicBezTo>
                    <a:pt x="11368" y="12276"/>
                    <a:pt x="11368" y="12276"/>
                    <a:pt x="11368" y="12276"/>
                  </a:cubicBezTo>
                  <a:cubicBezTo>
                    <a:pt x="10004" y="12276"/>
                    <a:pt x="10004" y="12276"/>
                    <a:pt x="10004" y="12276"/>
                  </a:cubicBezTo>
                  <a:cubicBezTo>
                    <a:pt x="10004" y="20676"/>
                    <a:pt x="10004" y="20676"/>
                    <a:pt x="10004" y="20676"/>
                  </a:cubicBezTo>
                  <a:cubicBezTo>
                    <a:pt x="10004" y="21323"/>
                    <a:pt x="9322" y="21600"/>
                    <a:pt x="7503"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456" y="3876"/>
                  </a:cubicBezTo>
                  <a:cubicBezTo>
                    <a:pt x="16143" y="3876"/>
                    <a:pt x="16143" y="3876"/>
                    <a:pt x="16143" y="3876"/>
                  </a:cubicBezTo>
                  <a:cubicBezTo>
                    <a:pt x="19781" y="3876"/>
                    <a:pt x="21600" y="4430"/>
                    <a:pt x="21600" y="5538"/>
                  </a:cubicBezTo>
                  <a:lnTo>
                    <a:pt x="21600" y="12369"/>
                  </a:lnTo>
                  <a:close/>
                </a:path>
              </a:pathLst>
            </a:custGeom>
            <a:solidFill>
              <a:schemeClr val="accent4"/>
            </a:solidFill>
            <a:ln w="12700">
              <a:miter lim="400000"/>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endParaRPr lang="en-US" sz="12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AutoShape 36"/>
            <p:cNvSpPr>
              <a:spLocks/>
            </p:cNvSpPr>
            <p:nvPr/>
          </p:nvSpPr>
          <p:spPr bwMode="auto">
            <a:xfrm>
              <a:off x="6264835" y="7554350"/>
              <a:ext cx="520700" cy="1263650"/>
            </a:xfrm>
            <a:custGeom>
              <a:avLst/>
              <a:gdLst>
                <a:gd name="T0" fmla="*/ 6276122 w 21600"/>
                <a:gd name="T1" fmla="*/ 36963225 h 21600"/>
                <a:gd name="T2" fmla="*/ 6276122 w 21600"/>
                <a:gd name="T3" fmla="*/ 36963225 h 21600"/>
                <a:gd name="T4" fmla="*/ 6276122 w 21600"/>
                <a:gd name="T5" fmla="*/ 36963225 h 21600"/>
                <a:gd name="T6" fmla="*/ 6276122 w 21600"/>
                <a:gd name="T7" fmla="*/ 369632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299" y="1753"/>
                  </a:moveTo>
                  <a:cubicBezTo>
                    <a:pt x="15299" y="2307"/>
                    <a:pt x="14850" y="2676"/>
                    <a:pt x="13950" y="3138"/>
                  </a:cubicBezTo>
                  <a:cubicBezTo>
                    <a:pt x="13050" y="3507"/>
                    <a:pt x="11925" y="3692"/>
                    <a:pt x="10800" y="3692"/>
                  </a:cubicBezTo>
                  <a:cubicBezTo>
                    <a:pt x="9675" y="3692"/>
                    <a:pt x="8550" y="3507"/>
                    <a:pt x="7650" y="3138"/>
                  </a:cubicBezTo>
                  <a:cubicBezTo>
                    <a:pt x="6750" y="2676"/>
                    <a:pt x="6300" y="2307"/>
                    <a:pt x="6300" y="1753"/>
                  </a:cubicBezTo>
                  <a:cubicBezTo>
                    <a:pt x="6300" y="1292"/>
                    <a:pt x="6750" y="830"/>
                    <a:pt x="7650" y="553"/>
                  </a:cubicBezTo>
                  <a:cubicBezTo>
                    <a:pt x="8550" y="184"/>
                    <a:pt x="9450" y="0"/>
                    <a:pt x="10800" y="0"/>
                  </a:cubicBezTo>
                  <a:cubicBezTo>
                    <a:pt x="11925" y="0"/>
                    <a:pt x="13050" y="184"/>
                    <a:pt x="13950" y="553"/>
                  </a:cubicBezTo>
                  <a:cubicBezTo>
                    <a:pt x="14850" y="830"/>
                    <a:pt x="15299" y="1292"/>
                    <a:pt x="15299" y="1753"/>
                  </a:cubicBezTo>
                  <a:close/>
                  <a:moveTo>
                    <a:pt x="21599" y="12369"/>
                  </a:moveTo>
                  <a:cubicBezTo>
                    <a:pt x="21599" y="12923"/>
                    <a:pt x="20925" y="13199"/>
                    <a:pt x="19575" y="13199"/>
                  </a:cubicBezTo>
                  <a:cubicBezTo>
                    <a:pt x="18225" y="13199"/>
                    <a:pt x="17550" y="12923"/>
                    <a:pt x="17550" y="12369"/>
                  </a:cubicBezTo>
                  <a:cubicBezTo>
                    <a:pt x="17550" y="6369"/>
                    <a:pt x="17550" y="6369"/>
                    <a:pt x="17550" y="6369"/>
                  </a:cubicBezTo>
                  <a:cubicBezTo>
                    <a:pt x="16425" y="6369"/>
                    <a:pt x="16425" y="6369"/>
                    <a:pt x="16425" y="6369"/>
                  </a:cubicBezTo>
                  <a:cubicBezTo>
                    <a:pt x="16425" y="20676"/>
                    <a:pt x="16425" y="20676"/>
                    <a:pt x="16425" y="20676"/>
                  </a:cubicBezTo>
                  <a:cubicBezTo>
                    <a:pt x="16425" y="21323"/>
                    <a:pt x="15750" y="21600"/>
                    <a:pt x="13950" y="21600"/>
                  </a:cubicBezTo>
                  <a:cubicBezTo>
                    <a:pt x="12375"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450" y="21600"/>
                    <a:pt x="7650" y="21600"/>
                  </a:cubicBezTo>
                  <a:cubicBezTo>
                    <a:pt x="6075"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2025" y="3876"/>
                    <a:pt x="5625" y="3876"/>
                  </a:cubicBezTo>
                  <a:cubicBezTo>
                    <a:pt x="15975" y="3876"/>
                    <a:pt x="15975" y="3876"/>
                    <a:pt x="15975" y="3876"/>
                  </a:cubicBezTo>
                  <a:cubicBezTo>
                    <a:pt x="19800" y="3876"/>
                    <a:pt x="21599" y="4430"/>
                    <a:pt x="21599" y="5538"/>
                  </a:cubicBezTo>
                  <a:lnTo>
                    <a:pt x="21599" y="12369"/>
                  </a:lnTo>
                  <a:close/>
                </a:path>
              </a:pathLst>
            </a:custGeom>
            <a:solidFill>
              <a:schemeClr val="accent4"/>
            </a:solidFill>
            <a:ln w="12700">
              <a:miter lim="400000"/>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endParaRPr lang="en-US" sz="12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AutoShape 37"/>
            <p:cNvSpPr>
              <a:spLocks/>
            </p:cNvSpPr>
            <p:nvPr/>
          </p:nvSpPr>
          <p:spPr bwMode="auto">
            <a:xfrm>
              <a:off x="7355448" y="7554350"/>
              <a:ext cx="515937" cy="1263650"/>
            </a:xfrm>
            <a:custGeom>
              <a:avLst/>
              <a:gdLst>
                <a:gd name="T0" fmla="*/ 6161840 w 21600"/>
                <a:gd name="T1" fmla="*/ 36963225 h 21600"/>
                <a:gd name="T2" fmla="*/ 6161840 w 21600"/>
                <a:gd name="T3" fmla="*/ 36963225 h 21600"/>
                <a:gd name="T4" fmla="*/ 6161840 w 21600"/>
                <a:gd name="T5" fmla="*/ 36963225 h 21600"/>
                <a:gd name="T6" fmla="*/ 6161840 w 21600"/>
                <a:gd name="T7" fmla="*/ 369632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503" y="3138"/>
                  </a:cubicBezTo>
                  <a:cubicBezTo>
                    <a:pt x="6821" y="2676"/>
                    <a:pt x="6366" y="2307"/>
                    <a:pt x="6366" y="1753"/>
                  </a:cubicBezTo>
                  <a:cubicBezTo>
                    <a:pt x="6366" y="1292"/>
                    <a:pt x="6821"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4096" y="21600"/>
                  </a:cubicBezTo>
                  <a:cubicBezTo>
                    <a:pt x="12277" y="21600"/>
                    <a:pt x="11368" y="21323"/>
                    <a:pt x="11368" y="20676"/>
                  </a:cubicBezTo>
                  <a:cubicBezTo>
                    <a:pt x="11368" y="12276"/>
                    <a:pt x="11368" y="12276"/>
                    <a:pt x="11368" y="12276"/>
                  </a:cubicBezTo>
                  <a:cubicBezTo>
                    <a:pt x="10231" y="12276"/>
                    <a:pt x="10231" y="12276"/>
                    <a:pt x="10231" y="12276"/>
                  </a:cubicBezTo>
                  <a:cubicBezTo>
                    <a:pt x="10231" y="20676"/>
                    <a:pt x="10231" y="20676"/>
                    <a:pt x="10231" y="20676"/>
                  </a:cubicBezTo>
                  <a:cubicBezTo>
                    <a:pt x="10231" y="21323"/>
                    <a:pt x="9322" y="21600"/>
                    <a:pt x="7503"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456" y="3876"/>
                  </a:cubicBezTo>
                  <a:cubicBezTo>
                    <a:pt x="16143" y="3876"/>
                    <a:pt x="16143" y="3876"/>
                    <a:pt x="16143" y="3876"/>
                  </a:cubicBezTo>
                  <a:cubicBezTo>
                    <a:pt x="19781" y="3876"/>
                    <a:pt x="21600" y="4430"/>
                    <a:pt x="21600" y="5538"/>
                  </a:cubicBezTo>
                  <a:lnTo>
                    <a:pt x="21600" y="12369"/>
                  </a:lnTo>
                  <a:close/>
                </a:path>
              </a:pathLst>
            </a:custGeom>
            <a:solidFill>
              <a:schemeClr val="accent4"/>
            </a:solidFill>
            <a:ln w="12700">
              <a:miter lim="400000"/>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endParaRPr lang="en-US" sz="12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AutoShape 38"/>
            <p:cNvSpPr>
              <a:spLocks/>
            </p:cNvSpPr>
            <p:nvPr/>
          </p:nvSpPr>
          <p:spPr bwMode="auto">
            <a:xfrm>
              <a:off x="9000098" y="7554350"/>
              <a:ext cx="520700" cy="1263650"/>
            </a:xfrm>
            <a:custGeom>
              <a:avLst/>
              <a:gdLst>
                <a:gd name="T0" fmla="*/ 6276122 w 21600"/>
                <a:gd name="T1" fmla="*/ 36963225 h 21600"/>
                <a:gd name="T2" fmla="*/ 6276122 w 21600"/>
                <a:gd name="T3" fmla="*/ 36963225 h 21600"/>
                <a:gd name="T4" fmla="*/ 6276122 w 21600"/>
                <a:gd name="T5" fmla="*/ 36963225 h 21600"/>
                <a:gd name="T6" fmla="*/ 6276122 w 21600"/>
                <a:gd name="T7" fmla="*/ 369632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075" y="1753"/>
                  </a:moveTo>
                  <a:cubicBezTo>
                    <a:pt x="15075" y="2307"/>
                    <a:pt x="14625" y="2676"/>
                    <a:pt x="13950"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550" y="184"/>
                    <a:pt x="9450" y="0"/>
                    <a:pt x="10800" y="0"/>
                  </a:cubicBezTo>
                  <a:cubicBezTo>
                    <a:pt x="11925" y="0"/>
                    <a:pt x="13050" y="184"/>
                    <a:pt x="13950" y="553"/>
                  </a:cubicBezTo>
                  <a:cubicBezTo>
                    <a:pt x="14625" y="830"/>
                    <a:pt x="15075" y="1292"/>
                    <a:pt x="15075" y="1753"/>
                  </a:cubicBezTo>
                  <a:close/>
                  <a:moveTo>
                    <a:pt x="21599" y="12369"/>
                  </a:moveTo>
                  <a:cubicBezTo>
                    <a:pt x="21599" y="12923"/>
                    <a:pt x="20925" y="13199"/>
                    <a:pt x="19575" y="13199"/>
                  </a:cubicBezTo>
                  <a:cubicBezTo>
                    <a:pt x="18225" y="13199"/>
                    <a:pt x="17325" y="12923"/>
                    <a:pt x="17325" y="12369"/>
                  </a:cubicBezTo>
                  <a:cubicBezTo>
                    <a:pt x="17325" y="6369"/>
                    <a:pt x="17325" y="6369"/>
                    <a:pt x="17325"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solidFill>
              <a:schemeClr val="accent4"/>
            </a:solidFill>
            <a:ln w="12700">
              <a:miter lim="400000"/>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endParaRPr lang="en-US" sz="12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2" name="AutoShape 39"/>
            <p:cNvSpPr>
              <a:spLocks/>
            </p:cNvSpPr>
            <p:nvPr/>
          </p:nvSpPr>
          <p:spPr bwMode="auto">
            <a:xfrm>
              <a:off x="5729848" y="7554350"/>
              <a:ext cx="511175" cy="1263650"/>
            </a:xfrm>
            <a:custGeom>
              <a:avLst/>
              <a:gdLst>
                <a:gd name="T0" fmla="*/ 6048620 w 21600"/>
                <a:gd name="T1" fmla="*/ 36963225 h 21600"/>
                <a:gd name="T2" fmla="*/ 6048620 w 21600"/>
                <a:gd name="T3" fmla="*/ 36963225 h 21600"/>
                <a:gd name="T4" fmla="*/ 6048620 w 21600"/>
                <a:gd name="T5" fmla="*/ 36963225 h 21600"/>
                <a:gd name="T6" fmla="*/ 6048620 w 21600"/>
                <a:gd name="T7" fmla="*/ 369632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730" y="3138"/>
                  </a:cubicBezTo>
                  <a:cubicBezTo>
                    <a:pt x="6821" y="2676"/>
                    <a:pt x="6366" y="2307"/>
                    <a:pt x="6366" y="1753"/>
                  </a:cubicBezTo>
                  <a:cubicBezTo>
                    <a:pt x="6366" y="1292"/>
                    <a:pt x="6821"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4096" y="21600"/>
                  </a:cubicBezTo>
                  <a:cubicBezTo>
                    <a:pt x="12277" y="21600"/>
                    <a:pt x="11595" y="21323"/>
                    <a:pt x="11595" y="20676"/>
                  </a:cubicBezTo>
                  <a:cubicBezTo>
                    <a:pt x="11595" y="12276"/>
                    <a:pt x="11595" y="12276"/>
                    <a:pt x="11595" y="12276"/>
                  </a:cubicBezTo>
                  <a:cubicBezTo>
                    <a:pt x="10231" y="12276"/>
                    <a:pt x="10231" y="12276"/>
                    <a:pt x="10231" y="12276"/>
                  </a:cubicBezTo>
                  <a:cubicBezTo>
                    <a:pt x="10231" y="20676"/>
                    <a:pt x="10231" y="20676"/>
                    <a:pt x="10231" y="20676"/>
                  </a:cubicBezTo>
                  <a:cubicBezTo>
                    <a:pt x="10231" y="21323"/>
                    <a:pt x="9322" y="21600"/>
                    <a:pt x="7730"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684" y="3876"/>
                  </a:cubicBezTo>
                  <a:cubicBezTo>
                    <a:pt x="16143" y="3876"/>
                    <a:pt x="16143" y="3876"/>
                    <a:pt x="16143" y="3876"/>
                  </a:cubicBezTo>
                  <a:cubicBezTo>
                    <a:pt x="19781" y="3876"/>
                    <a:pt x="21600" y="4430"/>
                    <a:pt x="21600" y="5538"/>
                  </a:cubicBezTo>
                  <a:lnTo>
                    <a:pt x="21600" y="12369"/>
                  </a:lnTo>
                  <a:close/>
                </a:path>
              </a:pathLst>
            </a:custGeom>
            <a:solidFill>
              <a:schemeClr val="accent4"/>
            </a:solidFill>
            <a:ln w="12700">
              <a:miter lim="400000"/>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endParaRPr lang="en-US" sz="12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 name="AutoShape 40"/>
            <p:cNvSpPr>
              <a:spLocks/>
            </p:cNvSpPr>
            <p:nvPr/>
          </p:nvSpPr>
          <p:spPr bwMode="auto">
            <a:xfrm>
              <a:off x="4643998" y="7554350"/>
              <a:ext cx="519112" cy="1263650"/>
            </a:xfrm>
            <a:custGeom>
              <a:avLst/>
              <a:gdLst>
                <a:gd name="T0" fmla="*/ 6237900 w 21600"/>
                <a:gd name="T1" fmla="*/ 36963225 h 21600"/>
                <a:gd name="T2" fmla="*/ 6237900 w 21600"/>
                <a:gd name="T3" fmla="*/ 36963225 h 21600"/>
                <a:gd name="T4" fmla="*/ 6237900 w 21600"/>
                <a:gd name="T5" fmla="*/ 36963225 h 21600"/>
                <a:gd name="T6" fmla="*/ 6237900 w 21600"/>
                <a:gd name="T7" fmla="*/ 369632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075" y="1753"/>
                  </a:moveTo>
                  <a:cubicBezTo>
                    <a:pt x="15075" y="2307"/>
                    <a:pt x="14625" y="2676"/>
                    <a:pt x="13725"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325" y="184"/>
                    <a:pt x="9450" y="0"/>
                    <a:pt x="10800" y="0"/>
                  </a:cubicBezTo>
                  <a:cubicBezTo>
                    <a:pt x="11925" y="0"/>
                    <a:pt x="13050" y="184"/>
                    <a:pt x="13725" y="553"/>
                  </a:cubicBezTo>
                  <a:cubicBezTo>
                    <a:pt x="14625" y="830"/>
                    <a:pt x="15075" y="1292"/>
                    <a:pt x="15075" y="1753"/>
                  </a:cubicBezTo>
                  <a:close/>
                  <a:moveTo>
                    <a:pt x="21599" y="12369"/>
                  </a:moveTo>
                  <a:cubicBezTo>
                    <a:pt x="21599" y="12923"/>
                    <a:pt x="20925" y="13199"/>
                    <a:pt x="19575" y="13199"/>
                  </a:cubicBezTo>
                  <a:cubicBezTo>
                    <a:pt x="18225" y="13199"/>
                    <a:pt x="17325" y="12923"/>
                    <a:pt x="17325" y="12369"/>
                  </a:cubicBezTo>
                  <a:cubicBezTo>
                    <a:pt x="17325" y="6369"/>
                    <a:pt x="17325" y="6369"/>
                    <a:pt x="17325"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solidFill>
              <a:schemeClr val="accent4"/>
            </a:solidFill>
            <a:ln w="12700">
              <a:miter lim="400000"/>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endParaRPr lang="en-US" sz="12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4" name="AutoShape 41"/>
            <p:cNvSpPr>
              <a:spLocks/>
            </p:cNvSpPr>
            <p:nvPr/>
          </p:nvSpPr>
          <p:spPr bwMode="auto">
            <a:xfrm>
              <a:off x="10090710" y="7554350"/>
              <a:ext cx="519113" cy="1263650"/>
            </a:xfrm>
            <a:custGeom>
              <a:avLst/>
              <a:gdLst>
                <a:gd name="T0" fmla="*/ 6237936 w 21600"/>
                <a:gd name="T1" fmla="*/ 36963225 h 21600"/>
                <a:gd name="T2" fmla="*/ 6237936 w 21600"/>
                <a:gd name="T3" fmla="*/ 36963225 h 21600"/>
                <a:gd name="T4" fmla="*/ 6237936 w 21600"/>
                <a:gd name="T5" fmla="*/ 36963225 h 21600"/>
                <a:gd name="T6" fmla="*/ 6237936 w 21600"/>
                <a:gd name="T7" fmla="*/ 369632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075" y="1753"/>
                  </a:moveTo>
                  <a:cubicBezTo>
                    <a:pt x="15075" y="2307"/>
                    <a:pt x="14625" y="2676"/>
                    <a:pt x="13725"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325" y="184"/>
                    <a:pt x="9450" y="0"/>
                    <a:pt x="10800" y="0"/>
                  </a:cubicBezTo>
                  <a:cubicBezTo>
                    <a:pt x="11925" y="0"/>
                    <a:pt x="13050" y="184"/>
                    <a:pt x="13725" y="553"/>
                  </a:cubicBezTo>
                  <a:cubicBezTo>
                    <a:pt x="14625" y="830"/>
                    <a:pt x="15075" y="1292"/>
                    <a:pt x="15075" y="1753"/>
                  </a:cubicBezTo>
                  <a:close/>
                  <a:moveTo>
                    <a:pt x="21599" y="12369"/>
                  </a:moveTo>
                  <a:cubicBezTo>
                    <a:pt x="21599" y="12923"/>
                    <a:pt x="20925" y="13199"/>
                    <a:pt x="19350" y="13199"/>
                  </a:cubicBezTo>
                  <a:cubicBezTo>
                    <a:pt x="18000" y="13199"/>
                    <a:pt x="17325" y="12923"/>
                    <a:pt x="17325" y="12369"/>
                  </a:cubicBezTo>
                  <a:cubicBezTo>
                    <a:pt x="17325" y="6369"/>
                    <a:pt x="17325" y="6369"/>
                    <a:pt x="17325"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solidFill>
              <a:schemeClr val="accent4"/>
            </a:solidFill>
            <a:ln w="12700">
              <a:miter lim="400000"/>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endParaRPr lang="en-US" sz="12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5" name="AutoShape 42"/>
            <p:cNvSpPr>
              <a:spLocks/>
            </p:cNvSpPr>
            <p:nvPr/>
          </p:nvSpPr>
          <p:spPr bwMode="auto">
            <a:xfrm>
              <a:off x="6820460" y="7554350"/>
              <a:ext cx="515938" cy="1263650"/>
            </a:xfrm>
            <a:custGeom>
              <a:avLst/>
              <a:gdLst>
                <a:gd name="T0" fmla="*/ 6161852 w 21600"/>
                <a:gd name="T1" fmla="*/ 36963225 h 21600"/>
                <a:gd name="T2" fmla="*/ 6161852 w 21600"/>
                <a:gd name="T3" fmla="*/ 36963225 h 21600"/>
                <a:gd name="T4" fmla="*/ 6161852 w 21600"/>
                <a:gd name="T5" fmla="*/ 36963225 h 21600"/>
                <a:gd name="T6" fmla="*/ 6161852 w 21600"/>
                <a:gd name="T7" fmla="*/ 369632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503" y="3138"/>
                  </a:cubicBezTo>
                  <a:cubicBezTo>
                    <a:pt x="6821" y="2676"/>
                    <a:pt x="6366" y="2307"/>
                    <a:pt x="6366" y="1753"/>
                  </a:cubicBezTo>
                  <a:cubicBezTo>
                    <a:pt x="6366" y="1292"/>
                    <a:pt x="6821"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4096" y="21600"/>
                  </a:cubicBezTo>
                  <a:cubicBezTo>
                    <a:pt x="12277" y="21600"/>
                    <a:pt x="11368" y="21323"/>
                    <a:pt x="11368" y="20676"/>
                  </a:cubicBezTo>
                  <a:cubicBezTo>
                    <a:pt x="11368" y="12276"/>
                    <a:pt x="11368" y="12276"/>
                    <a:pt x="11368" y="12276"/>
                  </a:cubicBezTo>
                  <a:cubicBezTo>
                    <a:pt x="10231" y="12276"/>
                    <a:pt x="10231" y="12276"/>
                    <a:pt x="10231" y="12276"/>
                  </a:cubicBezTo>
                  <a:cubicBezTo>
                    <a:pt x="10231" y="20676"/>
                    <a:pt x="10231" y="20676"/>
                    <a:pt x="10231" y="20676"/>
                  </a:cubicBezTo>
                  <a:cubicBezTo>
                    <a:pt x="10231" y="21323"/>
                    <a:pt x="9322" y="21600"/>
                    <a:pt x="7503"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684" y="3876"/>
                  </a:cubicBezTo>
                  <a:cubicBezTo>
                    <a:pt x="16143" y="3876"/>
                    <a:pt x="16143" y="3876"/>
                    <a:pt x="16143" y="3876"/>
                  </a:cubicBezTo>
                  <a:cubicBezTo>
                    <a:pt x="19781" y="3876"/>
                    <a:pt x="21600" y="4430"/>
                    <a:pt x="21600" y="5538"/>
                  </a:cubicBezTo>
                  <a:lnTo>
                    <a:pt x="21600" y="12369"/>
                  </a:lnTo>
                  <a:close/>
                </a:path>
              </a:pathLst>
            </a:custGeom>
            <a:solidFill>
              <a:schemeClr val="accent4"/>
            </a:solidFill>
            <a:ln w="12700">
              <a:miter lim="400000"/>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endParaRPr lang="en-US" sz="12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AutoShape 43"/>
            <p:cNvSpPr>
              <a:spLocks/>
            </p:cNvSpPr>
            <p:nvPr/>
          </p:nvSpPr>
          <p:spPr bwMode="auto">
            <a:xfrm>
              <a:off x="7911073" y="7554350"/>
              <a:ext cx="514350" cy="1263650"/>
            </a:xfrm>
            <a:custGeom>
              <a:avLst/>
              <a:gdLst>
                <a:gd name="T0" fmla="*/ 6123980 w 21600"/>
                <a:gd name="T1" fmla="*/ 36963225 h 21600"/>
                <a:gd name="T2" fmla="*/ 6123980 w 21600"/>
                <a:gd name="T3" fmla="*/ 36963225 h 21600"/>
                <a:gd name="T4" fmla="*/ 6123980 w 21600"/>
                <a:gd name="T5" fmla="*/ 36963225 h 21600"/>
                <a:gd name="T6" fmla="*/ 6123980 w 21600"/>
                <a:gd name="T7" fmla="*/ 369632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075" y="1753"/>
                  </a:moveTo>
                  <a:cubicBezTo>
                    <a:pt x="15075" y="2307"/>
                    <a:pt x="14849" y="2676"/>
                    <a:pt x="13949" y="3138"/>
                  </a:cubicBezTo>
                  <a:cubicBezTo>
                    <a:pt x="13049" y="3507"/>
                    <a:pt x="11924" y="3692"/>
                    <a:pt x="10800" y="3692"/>
                  </a:cubicBezTo>
                  <a:cubicBezTo>
                    <a:pt x="9449" y="3692"/>
                    <a:pt x="8550" y="3507"/>
                    <a:pt x="7649" y="3138"/>
                  </a:cubicBezTo>
                  <a:cubicBezTo>
                    <a:pt x="6750" y="2676"/>
                    <a:pt x="6299" y="2307"/>
                    <a:pt x="6299" y="1753"/>
                  </a:cubicBezTo>
                  <a:cubicBezTo>
                    <a:pt x="6299" y="1292"/>
                    <a:pt x="6750" y="830"/>
                    <a:pt x="7649" y="553"/>
                  </a:cubicBezTo>
                  <a:cubicBezTo>
                    <a:pt x="8550" y="184"/>
                    <a:pt x="9449" y="0"/>
                    <a:pt x="10800" y="0"/>
                  </a:cubicBezTo>
                  <a:cubicBezTo>
                    <a:pt x="11924" y="0"/>
                    <a:pt x="13049" y="184"/>
                    <a:pt x="13949" y="553"/>
                  </a:cubicBezTo>
                  <a:cubicBezTo>
                    <a:pt x="14849" y="830"/>
                    <a:pt x="15075" y="1292"/>
                    <a:pt x="15075" y="1753"/>
                  </a:cubicBezTo>
                  <a:close/>
                  <a:moveTo>
                    <a:pt x="21600" y="12369"/>
                  </a:moveTo>
                  <a:cubicBezTo>
                    <a:pt x="21600" y="12923"/>
                    <a:pt x="20925" y="13199"/>
                    <a:pt x="19575" y="13199"/>
                  </a:cubicBezTo>
                  <a:cubicBezTo>
                    <a:pt x="18225" y="13199"/>
                    <a:pt x="17549" y="12923"/>
                    <a:pt x="17549" y="12369"/>
                  </a:cubicBezTo>
                  <a:cubicBezTo>
                    <a:pt x="17549" y="6369"/>
                    <a:pt x="17549" y="6369"/>
                    <a:pt x="17549" y="6369"/>
                  </a:cubicBezTo>
                  <a:cubicBezTo>
                    <a:pt x="16424" y="6369"/>
                    <a:pt x="16424" y="6369"/>
                    <a:pt x="16424" y="6369"/>
                  </a:cubicBezTo>
                  <a:cubicBezTo>
                    <a:pt x="16424" y="20676"/>
                    <a:pt x="16424" y="20676"/>
                    <a:pt x="16424" y="20676"/>
                  </a:cubicBezTo>
                  <a:cubicBezTo>
                    <a:pt x="16424" y="21323"/>
                    <a:pt x="15525" y="21600"/>
                    <a:pt x="13949" y="21600"/>
                  </a:cubicBezTo>
                  <a:cubicBezTo>
                    <a:pt x="12149" y="21600"/>
                    <a:pt x="11474" y="21323"/>
                    <a:pt x="11474" y="20676"/>
                  </a:cubicBezTo>
                  <a:cubicBezTo>
                    <a:pt x="11474" y="12276"/>
                    <a:pt x="11474" y="12276"/>
                    <a:pt x="11474" y="12276"/>
                  </a:cubicBezTo>
                  <a:cubicBezTo>
                    <a:pt x="10124" y="12276"/>
                    <a:pt x="10124" y="12276"/>
                    <a:pt x="10124" y="12276"/>
                  </a:cubicBezTo>
                  <a:cubicBezTo>
                    <a:pt x="10124" y="20676"/>
                    <a:pt x="10124" y="20676"/>
                    <a:pt x="10124" y="20676"/>
                  </a:cubicBezTo>
                  <a:cubicBezTo>
                    <a:pt x="10124" y="21323"/>
                    <a:pt x="9225" y="21600"/>
                    <a:pt x="7649" y="21600"/>
                  </a:cubicBezTo>
                  <a:cubicBezTo>
                    <a:pt x="5849" y="21600"/>
                    <a:pt x="5175" y="21323"/>
                    <a:pt x="5175" y="20676"/>
                  </a:cubicBezTo>
                  <a:cubicBezTo>
                    <a:pt x="5175" y="6369"/>
                    <a:pt x="5175" y="6369"/>
                    <a:pt x="5175" y="6369"/>
                  </a:cubicBezTo>
                  <a:cubicBezTo>
                    <a:pt x="4049" y="6369"/>
                    <a:pt x="4049" y="6369"/>
                    <a:pt x="4049" y="6369"/>
                  </a:cubicBezTo>
                  <a:cubicBezTo>
                    <a:pt x="4049" y="12369"/>
                    <a:pt x="4049" y="12369"/>
                    <a:pt x="4049" y="12369"/>
                  </a:cubicBezTo>
                  <a:cubicBezTo>
                    <a:pt x="4049" y="12923"/>
                    <a:pt x="3374" y="13199"/>
                    <a:pt x="2024" y="13199"/>
                  </a:cubicBezTo>
                  <a:cubicBezTo>
                    <a:pt x="674" y="13199"/>
                    <a:pt x="0" y="12923"/>
                    <a:pt x="0" y="12369"/>
                  </a:cubicBezTo>
                  <a:cubicBezTo>
                    <a:pt x="0" y="5538"/>
                    <a:pt x="0" y="5538"/>
                    <a:pt x="0" y="5538"/>
                  </a:cubicBezTo>
                  <a:cubicBezTo>
                    <a:pt x="0" y="4430"/>
                    <a:pt x="1799" y="3876"/>
                    <a:pt x="5625" y="3876"/>
                  </a:cubicBezTo>
                  <a:cubicBezTo>
                    <a:pt x="15975" y="3876"/>
                    <a:pt x="15975" y="3876"/>
                    <a:pt x="15975" y="3876"/>
                  </a:cubicBezTo>
                  <a:cubicBezTo>
                    <a:pt x="19575" y="3876"/>
                    <a:pt x="21600" y="4430"/>
                    <a:pt x="21600" y="5538"/>
                  </a:cubicBezTo>
                  <a:lnTo>
                    <a:pt x="21600" y="12369"/>
                  </a:lnTo>
                  <a:close/>
                </a:path>
              </a:pathLst>
            </a:custGeom>
            <a:solidFill>
              <a:schemeClr val="accent4"/>
            </a:solidFill>
            <a:ln w="12700">
              <a:miter lim="400000"/>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endParaRPr lang="en-US" sz="12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7" name="AutoShape 44"/>
            <p:cNvSpPr>
              <a:spLocks/>
            </p:cNvSpPr>
            <p:nvPr/>
          </p:nvSpPr>
          <p:spPr bwMode="auto">
            <a:xfrm>
              <a:off x="10678085" y="7554350"/>
              <a:ext cx="514350" cy="1263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503" y="3138"/>
                  </a:cubicBezTo>
                  <a:cubicBezTo>
                    <a:pt x="6593" y="2676"/>
                    <a:pt x="6366" y="2307"/>
                    <a:pt x="6366" y="1753"/>
                  </a:cubicBezTo>
                  <a:cubicBezTo>
                    <a:pt x="6366" y="1292"/>
                    <a:pt x="6593"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4096" y="21600"/>
                  </a:cubicBezTo>
                  <a:cubicBezTo>
                    <a:pt x="12277" y="21600"/>
                    <a:pt x="11368" y="21323"/>
                    <a:pt x="11368" y="20676"/>
                  </a:cubicBezTo>
                  <a:cubicBezTo>
                    <a:pt x="11368" y="12276"/>
                    <a:pt x="11368" y="12276"/>
                    <a:pt x="11368" y="12276"/>
                  </a:cubicBezTo>
                  <a:cubicBezTo>
                    <a:pt x="10231" y="12276"/>
                    <a:pt x="10231" y="12276"/>
                    <a:pt x="10231" y="12276"/>
                  </a:cubicBezTo>
                  <a:cubicBezTo>
                    <a:pt x="10231" y="20676"/>
                    <a:pt x="10231" y="20676"/>
                    <a:pt x="10231" y="20676"/>
                  </a:cubicBezTo>
                  <a:cubicBezTo>
                    <a:pt x="10231" y="21323"/>
                    <a:pt x="9322" y="21600"/>
                    <a:pt x="7503"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456" y="3876"/>
                  </a:cubicBezTo>
                  <a:cubicBezTo>
                    <a:pt x="16143" y="3876"/>
                    <a:pt x="16143" y="3876"/>
                    <a:pt x="16143" y="3876"/>
                  </a:cubicBezTo>
                  <a:cubicBezTo>
                    <a:pt x="19781" y="3876"/>
                    <a:pt x="21600" y="4430"/>
                    <a:pt x="21600" y="5538"/>
                  </a:cubicBezTo>
                  <a:lnTo>
                    <a:pt x="21600" y="12369"/>
                  </a:lnTo>
                  <a:close/>
                </a:path>
              </a:pathLst>
            </a:custGeom>
            <a:solidFill>
              <a:srgbClr val="ACACA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9" tIns="45719" rIns="45719" bIns="45719"/>
            <a:lstStyle/>
            <a:p>
              <a:pPr defTabSz="342094">
                <a:defRPr/>
              </a:pPr>
              <a:endParaRPr lang="es-ES" sz="700">
                <a:solidFill>
                  <a:schemeClr val="tx2"/>
                </a:solidFill>
                <a:latin typeface="微软雅黑" panose="020B0503020204020204" pitchFamily="34" charset="-122"/>
                <a:ea typeface="微软雅黑" panose="020B0503020204020204" pitchFamily="34" charset="-122"/>
                <a:cs typeface="Calibri" charset="0"/>
                <a:sym typeface="微软雅黑" panose="020B0503020204020204" pitchFamily="34" charset="-122"/>
              </a:endParaRPr>
            </a:p>
          </p:txBody>
        </p:sp>
        <p:sp>
          <p:nvSpPr>
            <p:cNvPr id="68" name="AutoShape 45"/>
            <p:cNvSpPr>
              <a:spLocks/>
            </p:cNvSpPr>
            <p:nvPr/>
          </p:nvSpPr>
          <p:spPr bwMode="auto">
            <a:xfrm>
              <a:off x="11771873" y="7554350"/>
              <a:ext cx="511175" cy="1263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503" y="3138"/>
                  </a:cubicBezTo>
                  <a:cubicBezTo>
                    <a:pt x="6593" y="2676"/>
                    <a:pt x="6138" y="2307"/>
                    <a:pt x="6138" y="1753"/>
                  </a:cubicBezTo>
                  <a:cubicBezTo>
                    <a:pt x="6138" y="1292"/>
                    <a:pt x="6593"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3869" y="21600"/>
                  </a:cubicBezTo>
                  <a:cubicBezTo>
                    <a:pt x="12277" y="21600"/>
                    <a:pt x="11368" y="21323"/>
                    <a:pt x="11368" y="20676"/>
                  </a:cubicBezTo>
                  <a:cubicBezTo>
                    <a:pt x="11368" y="12276"/>
                    <a:pt x="11368" y="12276"/>
                    <a:pt x="11368" y="12276"/>
                  </a:cubicBezTo>
                  <a:cubicBezTo>
                    <a:pt x="10231" y="12276"/>
                    <a:pt x="10231" y="12276"/>
                    <a:pt x="10231" y="12276"/>
                  </a:cubicBezTo>
                  <a:cubicBezTo>
                    <a:pt x="10231" y="20676"/>
                    <a:pt x="10231" y="20676"/>
                    <a:pt x="10231" y="20676"/>
                  </a:cubicBezTo>
                  <a:cubicBezTo>
                    <a:pt x="10231" y="21323"/>
                    <a:pt x="9322" y="21600"/>
                    <a:pt x="7503"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456" y="3876"/>
                  </a:cubicBezTo>
                  <a:cubicBezTo>
                    <a:pt x="16143" y="3876"/>
                    <a:pt x="16143" y="3876"/>
                    <a:pt x="16143" y="3876"/>
                  </a:cubicBezTo>
                  <a:cubicBezTo>
                    <a:pt x="19781" y="3876"/>
                    <a:pt x="21600" y="4430"/>
                    <a:pt x="21600" y="5538"/>
                  </a:cubicBezTo>
                  <a:lnTo>
                    <a:pt x="21600" y="12369"/>
                  </a:lnTo>
                  <a:close/>
                </a:path>
              </a:pathLst>
            </a:custGeom>
            <a:solidFill>
              <a:srgbClr val="ACACA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9" tIns="45719" rIns="45719" bIns="45719"/>
            <a:lstStyle/>
            <a:p>
              <a:pPr defTabSz="342094">
                <a:defRPr/>
              </a:pPr>
              <a:endParaRPr lang="es-ES" sz="700">
                <a:solidFill>
                  <a:schemeClr val="tx2"/>
                </a:solidFill>
                <a:latin typeface="微软雅黑" panose="020B0503020204020204" pitchFamily="34" charset="-122"/>
                <a:ea typeface="微软雅黑" panose="020B0503020204020204" pitchFamily="34" charset="-122"/>
                <a:cs typeface="Calibri" charset="0"/>
                <a:sym typeface="微软雅黑" panose="020B0503020204020204" pitchFamily="34" charset="-122"/>
              </a:endParaRPr>
            </a:p>
          </p:txBody>
        </p:sp>
        <p:sp>
          <p:nvSpPr>
            <p:cNvPr id="69" name="AutoShape 46"/>
            <p:cNvSpPr>
              <a:spLocks/>
            </p:cNvSpPr>
            <p:nvPr/>
          </p:nvSpPr>
          <p:spPr bwMode="auto">
            <a:xfrm>
              <a:off x="11228948" y="7554350"/>
              <a:ext cx="519112" cy="1263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075" y="1753"/>
                  </a:moveTo>
                  <a:cubicBezTo>
                    <a:pt x="15075" y="2307"/>
                    <a:pt x="14625" y="2676"/>
                    <a:pt x="13950"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550" y="184"/>
                    <a:pt x="9450" y="0"/>
                    <a:pt x="10800" y="0"/>
                  </a:cubicBezTo>
                  <a:cubicBezTo>
                    <a:pt x="11925" y="0"/>
                    <a:pt x="13050" y="184"/>
                    <a:pt x="13950" y="553"/>
                  </a:cubicBezTo>
                  <a:cubicBezTo>
                    <a:pt x="14625" y="830"/>
                    <a:pt x="15075" y="1292"/>
                    <a:pt x="15075" y="1753"/>
                  </a:cubicBezTo>
                  <a:close/>
                  <a:moveTo>
                    <a:pt x="21599" y="12369"/>
                  </a:moveTo>
                  <a:cubicBezTo>
                    <a:pt x="21599" y="12923"/>
                    <a:pt x="20925" y="13199"/>
                    <a:pt x="19575" y="13199"/>
                  </a:cubicBezTo>
                  <a:cubicBezTo>
                    <a:pt x="18225" y="13199"/>
                    <a:pt x="17550" y="12923"/>
                    <a:pt x="17550" y="12369"/>
                  </a:cubicBezTo>
                  <a:cubicBezTo>
                    <a:pt x="17550" y="6369"/>
                    <a:pt x="17550" y="6369"/>
                    <a:pt x="17550"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solidFill>
              <a:srgbClr val="ACACA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9" tIns="45719" rIns="45719" bIns="45719"/>
            <a:lstStyle/>
            <a:p>
              <a:pPr defTabSz="342094">
                <a:defRPr/>
              </a:pPr>
              <a:endParaRPr lang="es-ES" sz="700">
                <a:solidFill>
                  <a:schemeClr val="tx2"/>
                </a:solidFill>
                <a:latin typeface="微软雅黑" panose="020B0503020204020204" pitchFamily="34" charset="-122"/>
                <a:ea typeface="微软雅黑" panose="020B0503020204020204" pitchFamily="34" charset="-122"/>
                <a:cs typeface="Calibri" charset="0"/>
                <a:sym typeface="微软雅黑" panose="020B0503020204020204" pitchFamily="34" charset="-122"/>
              </a:endParaRPr>
            </a:p>
          </p:txBody>
        </p:sp>
        <p:sp>
          <p:nvSpPr>
            <p:cNvPr id="70" name="AutoShape 47"/>
            <p:cNvSpPr>
              <a:spLocks/>
            </p:cNvSpPr>
            <p:nvPr/>
          </p:nvSpPr>
          <p:spPr bwMode="auto">
            <a:xfrm>
              <a:off x="12322735" y="7554350"/>
              <a:ext cx="519113" cy="1263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075" y="1753"/>
                  </a:moveTo>
                  <a:cubicBezTo>
                    <a:pt x="15075" y="2307"/>
                    <a:pt x="14625" y="2676"/>
                    <a:pt x="13725"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325" y="184"/>
                    <a:pt x="9450" y="0"/>
                    <a:pt x="10800" y="0"/>
                  </a:cubicBezTo>
                  <a:cubicBezTo>
                    <a:pt x="11925" y="0"/>
                    <a:pt x="13050" y="184"/>
                    <a:pt x="13725" y="553"/>
                  </a:cubicBezTo>
                  <a:cubicBezTo>
                    <a:pt x="14625" y="830"/>
                    <a:pt x="15075" y="1292"/>
                    <a:pt x="15075" y="1753"/>
                  </a:cubicBezTo>
                  <a:close/>
                  <a:moveTo>
                    <a:pt x="21599" y="12369"/>
                  </a:moveTo>
                  <a:cubicBezTo>
                    <a:pt x="21599" y="12923"/>
                    <a:pt x="20925" y="13199"/>
                    <a:pt x="19575" y="13199"/>
                  </a:cubicBezTo>
                  <a:cubicBezTo>
                    <a:pt x="18225" y="13199"/>
                    <a:pt x="17325" y="12923"/>
                    <a:pt x="17325" y="12369"/>
                  </a:cubicBezTo>
                  <a:cubicBezTo>
                    <a:pt x="17325" y="6369"/>
                    <a:pt x="17325" y="6369"/>
                    <a:pt x="17325"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solidFill>
              <a:srgbClr val="ACACA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9" tIns="45719" rIns="45719" bIns="45719"/>
            <a:lstStyle/>
            <a:p>
              <a:pPr defTabSz="342094">
                <a:defRPr/>
              </a:pPr>
              <a:endParaRPr lang="es-ES" sz="700">
                <a:solidFill>
                  <a:schemeClr val="tx2"/>
                </a:solidFill>
                <a:latin typeface="微软雅黑" panose="020B0503020204020204" pitchFamily="34" charset="-122"/>
                <a:ea typeface="微软雅黑" panose="020B0503020204020204" pitchFamily="34" charset="-122"/>
                <a:cs typeface="Calibri" charset="0"/>
                <a:sym typeface="微软雅黑" panose="020B0503020204020204" pitchFamily="34" charset="-122"/>
              </a:endParaRPr>
            </a:p>
          </p:txBody>
        </p:sp>
        <p:sp>
          <p:nvSpPr>
            <p:cNvPr id="71" name="AutoShape 74"/>
            <p:cNvSpPr>
              <a:spLocks/>
            </p:cNvSpPr>
            <p:nvPr/>
          </p:nvSpPr>
          <p:spPr bwMode="auto">
            <a:xfrm>
              <a:off x="12887885" y="7549587"/>
              <a:ext cx="519113" cy="1263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075" y="1753"/>
                  </a:moveTo>
                  <a:cubicBezTo>
                    <a:pt x="15075" y="2307"/>
                    <a:pt x="14625" y="2676"/>
                    <a:pt x="13725"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325" y="184"/>
                    <a:pt x="9450" y="0"/>
                    <a:pt x="10800" y="0"/>
                  </a:cubicBezTo>
                  <a:cubicBezTo>
                    <a:pt x="11925" y="0"/>
                    <a:pt x="13050" y="184"/>
                    <a:pt x="13725" y="553"/>
                  </a:cubicBezTo>
                  <a:cubicBezTo>
                    <a:pt x="14625" y="830"/>
                    <a:pt x="15075" y="1292"/>
                    <a:pt x="15075" y="1753"/>
                  </a:cubicBezTo>
                  <a:close/>
                  <a:moveTo>
                    <a:pt x="21599" y="12369"/>
                  </a:moveTo>
                  <a:cubicBezTo>
                    <a:pt x="21599" y="12923"/>
                    <a:pt x="20925" y="13199"/>
                    <a:pt x="19575" y="13199"/>
                  </a:cubicBezTo>
                  <a:cubicBezTo>
                    <a:pt x="18225" y="13199"/>
                    <a:pt x="17325" y="12923"/>
                    <a:pt x="17325" y="12369"/>
                  </a:cubicBezTo>
                  <a:cubicBezTo>
                    <a:pt x="17325" y="6369"/>
                    <a:pt x="17325" y="6369"/>
                    <a:pt x="17325"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solidFill>
              <a:srgbClr val="ACACA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9" tIns="45719" rIns="45719" bIns="45719"/>
            <a:lstStyle/>
            <a:p>
              <a:pPr defTabSz="342094">
                <a:defRPr/>
              </a:pPr>
              <a:endParaRPr lang="es-ES" sz="700">
                <a:solidFill>
                  <a:schemeClr val="tx2"/>
                </a:solidFill>
                <a:latin typeface="微软雅黑" panose="020B0503020204020204" pitchFamily="34" charset="-122"/>
                <a:ea typeface="微软雅黑" panose="020B0503020204020204" pitchFamily="34" charset="-122"/>
                <a:cs typeface="Calibri" charset="0"/>
                <a:sym typeface="微软雅黑" panose="020B0503020204020204" pitchFamily="34" charset="-122"/>
              </a:endParaRPr>
            </a:p>
          </p:txBody>
        </p:sp>
        <p:sp>
          <p:nvSpPr>
            <p:cNvPr id="72" name="AutoShape 77"/>
            <p:cNvSpPr>
              <a:spLocks/>
            </p:cNvSpPr>
            <p:nvPr/>
          </p:nvSpPr>
          <p:spPr bwMode="auto">
            <a:xfrm>
              <a:off x="13446685" y="7549587"/>
              <a:ext cx="519113" cy="1263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075" y="1753"/>
                  </a:moveTo>
                  <a:cubicBezTo>
                    <a:pt x="15075" y="2307"/>
                    <a:pt x="14625" y="2676"/>
                    <a:pt x="13725"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325" y="184"/>
                    <a:pt x="9450" y="0"/>
                    <a:pt x="10800" y="0"/>
                  </a:cubicBezTo>
                  <a:cubicBezTo>
                    <a:pt x="11925" y="0"/>
                    <a:pt x="13050" y="184"/>
                    <a:pt x="13725" y="553"/>
                  </a:cubicBezTo>
                  <a:cubicBezTo>
                    <a:pt x="14625" y="830"/>
                    <a:pt x="15075" y="1292"/>
                    <a:pt x="15075" y="1753"/>
                  </a:cubicBezTo>
                  <a:close/>
                  <a:moveTo>
                    <a:pt x="21599" y="12369"/>
                  </a:moveTo>
                  <a:cubicBezTo>
                    <a:pt x="21599" y="12923"/>
                    <a:pt x="20925" y="13199"/>
                    <a:pt x="19575" y="13199"/>
                  </a:cubicBezTo>
                  <a:cubicBezTo>
                    <a:pt x="18225" y="13199"/>
                    <a:pt x="17325" y="12923"/>
                    <a:pt x="17325" y="12369"/>
                  </a:cubicBezTo>
                  <a:cubicBezTo>
                    <a:pt x="17325" y="6369"/>
                    <a:pt x="17325" y="6369"/>
                    <a:pt x="17325"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solidFill>
              <a:srgbClr val="ACACA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9" tIns="45719" rIns="45719" bIns="45719"/>
            <a:lstStyle/>
            <a:p>
              <a:pPr defTabSz="342094">
                <a:defRPr/>
              </a:pPr>
              <a:endParaRPr lang="es-ES" sz="700">
                <a:solidFill>
                  <a:schemeClr val="tx2"/>
                </a:solidFill>
                <a:latin typeface="微软雅黑" panose="020B0503020204020204" pitchFamily="34" charset="-122"/>
                <a:ea typeface="微软雅黑" panose="020B0503020204020204" pitchFamily="34" charset="-122"/>
                <a:cs typeface="Calibri" charset="0"/>
                <a:sym typeface="微软雅黑" panose="020B0503020204020204" pitchFamily="34" charset="-122"/>
              </a:endParaRPr>
            </a:p>
          </p:txBody>
        </p:sp>
        <p:sp>
          <p:nvSpPr>
            <p:cNvPr id="73" name="AutoShape 80"/>
            <p:cNvSpPr>
              <a:spLocks/>
            </p:cNvSpPr>
            <p:nvPr/>
          </p:nvSpPr>
          <p:spPr bwMode="auto">
            <a:xfrm>
              <a:off x="14005485" y="7549587"/>
              <a:ext cx="519113" cy="1263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075" y="1753"/>
                  </a:moveTo>
                  <a:cubicBezTo>
                    <a:pt x="15075" y="2307"/>
                    <a:pt x="14625" y="2676"/>
                    <a:pt x="13725"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325" y="184"/>
                    <a:pt x="9450" y="0"/>
                    <a:pt x="10800" y="0"/>
                  </a:cubicBezTo>
                  <a:cubicBezTo>
                    <a:pt x="11925" y="0"/>
                    <a:pt x="13050" y="184"/>
                    <a:pt x="13725" y="553"/>
                  </a:cubicBezTo>
                  <a:cubicBezTo>
                    <a:pt x="14625" y="830"/>
                    <a:pt x="15075" y="1292"/>
                    <a:pt x="15075" y="1753"/>
                  </a:cubicBezTo>
                  <a:close/>
                  <a:moveTo>
                    <a:pt x="21599" y="12369"/>
                  </a:moveTo>
                  <a:cubicBezTo>
                    <a:pt x="21599" y="12923"/>
                    <a:pt x="20925" y="13199"/>
                    <a:pt x="19575" y="13199"/>
                  </a:cubicBezTo>
                  <a:cubicBezTo>
                    <a:pt x="18225" y="13199"/>
                    <a:pt x="17325" y="12923"/>
                    <a:pt x="17325" y="12369"/>
                  </a:cubicBezTo>
                  <a:cubicBezTo>
                    <a:pt x="17325" y="6369"/>
                    <a:pt x="17325" y="6369"/>
                    <a:pt x="17325"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solidFill>
              <a:srgbClr val="ACACA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9" tIns="45719" rIns="45719" bIns="45719"/>
            <a:lstStyle/>
            <a:p>
              <a:pPr defTabSz="342094">
                <a:defRPr/>
              </a:pPr>
              <a:endParaRPr lang="es-ES" sz="700">
                <a:solidFill>
                  <a:schemeClr val="tx2"/>
                </a:solidFill>
                <a:latin typeface="微软雅黑" panose="020B0503020204020204" pitchFamily="34" charset="-122"/>
                <a:ea typeface="微软雅黑" panose="020B0503020204020204" pitchFamily="34" charset="-122"/>
                <a:cs typeface="Calibri" charset="0"/>
                <a:sym typeface="微软雅黑" panose="020B0503020204020204" pitchFamily="34" charset="-122"/>
              </a:endParaRPr>
            </a:p>
          </p:txBody>
        </p:sp>
      </p:grpSp>
      <p:grpSp>
        <p:nvGrpSpPr>
          <p:cNvPr id="74" name="淘宝网Chenying0907出品 73"/>
          <p:cNvGrpSpPr/>
          <p:nvPr/>
        </p:nvGrpSpPr>
        <p:grpSpPr>
          <a:xfrm>
            <a:off x="2271672" y="4882876"/>
            <a:ext cx="3912479" cy="472718"/>
            <a:chOff x="4093135" y="9995925"/>
            <a:chExt cx="10431463" cy="1268412"/>
          </a:xfrm>
        </p:grpSpPr>
        <p:sp>
          <p:nvSpPr>
            <p:cNvPr id="75" name="AutoShape 48"/>
            <p:cNvSpPr>
              <a:spLocks/>
            </p:cNvSpPr>
            <p:nvPr/>
          </p:nvSpPr>
          <p:spPr bwMode="auto">
            <a:xfrm>
              <a:off x="8449235" y="9995925"/>
              <a:ext cx="512763" cy="1263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503" y="3138"/>
                  </a:cubicBezTo>
                  <a:cubicBezTo>
                    <a:pt x="6593" y="2676"/>
                    <a:pt x="6366" y="2307"/>
                    <a:pt x="6366" y="1753"/>
                  </a:cubicBezTo>
                  <a:cubicBezTo>
                    <a:pt x="6366" y="1292"/>
                    <a:pt x="6593"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3869" y="21600"/>
                  </a:cubicBezTo>
                  <a:cubicBezTo>
                    <a:pt x="12277" y="21600"/>
                    <a:pt x="11368" y="21323"/>
                    <a:pt x="11368" y="20676"/>
                  </a:cubicBezTo>
                  <a:cubicBezTo>
                    <a:pt x="11368" y="12276"/>
                    <a:pt x="11368" y="12276"/>
                    <a:pt x="11368" y="12276"/>
                  </a:cubicBezTo>
                  <a:cubicBezTo>
                    <a:pt x="10231" y="12276"/>
                    <a:pt x="10231" y="12276"/>
                    <a:pt x="10231" y="12276"/>
                  </a:cubicBezTo>
                  <a:cubicBezTo>
                    <a:pt x="10231" y="20676"/>
                    <a:pt x="10231" y="20676"/>
                    <a:pt x="10231" y="20676"/>
                  </a:cubicBezTo>
                  <a:cubicBezTo>
                    <a:pt x="10231" y="21323"/>
                    <a:pt x="9322" y="21600"/>
                    <a:pt x="7503"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456" y="3876"/>
                  </a:cubicBezTo>
                  <a:cubicBezTo>
                    <a:pt x="16143" y="3876"/>
                    <a:pt x="16143" y="3876"/>
                    <a:pt x="16143" y="3876"/>
                  </a:cubicBezTo>
                  <a:cubicBezTo>
                    <a:pt x="19781" y="3876"/>
                    <a:pt x="21600" y="4430"/>
                    <a:pt x="21600" y="5538"/>
                  </a:cubicBezTo>
                  <a:lnTo>
                    <a:pt x="21600" y="12369"/>
                  </a:lnTo>
                  <a:close/>
                </a:path>
              </a:pathLst>
            </a:custGeom>
            <a:solidFill>
              <a:schemeClr val="accent6"/>
            </a:solidFill>
            <a:ln w="12700">
              <a:miter lim="400000"/>
            </a:ln>
            <a:extLst/>
          </p:spPr>
          <p:txBody>
            <a:bodyPr lIns="0" tIns="0" rIns="0" bIns="0" anchor="ctr"/>
            <a:lstStyle/>
            <a:p>
              <a:endParaRPr lang="es-ES" sz="12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 name="AutoShape 49"/>
            <p:cNvSpPr>
              <a:spLocks/>
            </p:cNvSpPr>
            <p:nvPr/>
          </p:nvSpPr>
          <p:spPr bwMode="auto">
            <a:xfrm>
              <a:off x="5175810" y="9995925"/>
              <a:ext cx="514350" cy="1263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299" y="1753"/>
                  </a:moveTo>
                  <a:cubicBezTo>
                    <a:pt x="15299" y="2307"/>
                    <a:pt x="14849" y="2676"/>
                    <a:pt x="13949" y="3138"/>
                  </a:cubicBezTo>
                  <a:cubicBezTo>
                    <a:pt x="13049" y="3507"/>
                    <a:pt x="11924" y="3692"/>
                    <a:pt x="10800" y="3692"/>
                  </a:cubicBezTo>
                  <a:cubicBezTo>
                    <a:pt x="9674" y="3692"/>
                    <a:pt x="8550" y="3507"/>
                    <a:pt x="7649" y="3138"/>
                  </a:cubicBezTo>
                  <a:cubicBezTo>
                    <a:pt x="6750" y="2676"/>
                    <a:pt x="6299" y="2307"/>
                    <a:pt x="6299" y="1753"/>
                  </a:cubicBezTo>
                  <a:cubicBezTo>
                    <a:pt x="6299" y="1292"/>
                    <a:pt x="6750" y="830"/>
                    <a:pt x="7649" y="553"/>
                  </a:cubicBezTo>
                  <a:cubicBezTo>
                    <a:pt x="8550" y="184"/>
                    <a:pt x="9674" y="0"/>
                    <a:pt x="10800" y="0"/>
                  </a:cubicBezTo>
                  <a:cubicBezTo>
                    <a:pt x="11924" y="0"/>
                    <a:pt x="13049" y="184"/>
                    <a:pt x="13949" y="553"/>
                  </a:cubicBezTo>
                  <a:cubicBezTo>
                    <a:pt x="14849" y="830"/>
                    <a:pt x="15299" y="1292"/>
                    <a:pt x="15299" y="1753"/>
                  </a:cubicBezTo>
                  <a:close/>
                  <a:moveTo>
                    <a:pt x="21600" y="12369"/>
                  </a:moveTo>
                  <a:cubicBezTo>
                    <a:pt x="21600" y="12923"/>
                    <a:pt x="20925" y="13199"/>
                    <a:pt x="19575" y="13199"/>
                  </a:cubicBezTo>
                  <a:cubicBezTo>
                    <a:pt x="18225" y="13199"/>
                    <a:pt x="17549" y="12923"/>
                    <a:pt x="17549" y="12369"/>
                  </a:cubicBezTo>
                  <a:cubicBezTo>
                    <a:pt x="17549" y="6369"/>
                    <a:pt x="17549" y="6369"/>
                    <a:pt x="17549" y="6369"/>
                  </a:cubicBezTo>
                  <a:cubicBezTo>
                    <a:pt x="16424" y="6369"/>
                    <a:pt x="16424" y="6369"/>
                    <a:pt x="16424" y="6369"/>
                  </a:cubicBezTo>
                  <a:cubicBezTo>
                    <a:pt x="16424" y="20676"/>
                    <a:pt x="16424" y="20676"/>
                    <a:pt x="16424" y="20676"/>
                  </a:cubicBezTo>
                  <a:cubicBezTo>
                    <a:pt x="16424" y="21323"/>
                    <a:pt x="15749" y="21600"/>
                    <a:pt x="13949" y="21600"/>
                  </a:cubicBezTo>
                  <a:cubicBezTo>
                    <a:pt x="12375" y="21600"/>
                    <a:pt x="11474" y="21323"/>
                    <a:pt x="11474" y="20676"/>
                  </a:cubicBezTo>
                  <a:cubicBezTo>
                    <a:pt x="11474" y="12276"/>
                    <a:pt x="11474" y="12276"/>
                    <a:pt x="11474" y="12276"/>
                  </a:cubicBezTo>
                  <a:cubicBezTo>
                    <a:pt x="10124" y="12276"/>
                    <a:pt x="10124" y="12276"/>
                    <a:pt x="10124" y="12276"/>
                  </a:cubicBezTo>
                  <a:cubicBezTo>
                    <a:pt x="10124" y="20676"/>
                    <a:pt x="10124" y="20676"/>
                    <a:pt x="10124" y="20676"/>
                  </a:cubicBezTo>
                  <a:cubicBezTo>
                    <a:pt x="10124" y="21323"/>
                    <a:pt x="9449" y="21600"/>
                    <a:pt x="7649" y="21600"/>
                  </a:cubicBezTo>
                  <a:cubicBezTo>
                    <a:pt x="6074" y="21600"/>
                    <a:pt x="5175" y="21323"/>
                    <a:pt x="5175" y="20676"/>
                  </a:cubicBezTo>
                  <a:cubicBezTo>
                    <a:pt x="5175" y="6369"/>
                    <a:pt x="5175" y="6369"/>
                    <a:pt x="5175" y="6369"/>
                  </a:cubicBezTo>
                  <a:cubicBezTo>
                    <a:pt x="4275" y="6369"/>
                    <a:pt x="4275" y="6369"/>
                    <a:pt x="4275" y="6369"/>
                  </a:cubicBezTo>
                  <a:cubicBezTo>
                    <a:pt x="4275" y="12369"/>
                    <a:pt x="4275" y="12369"/>
                    <a:pt x="4275" y="12369"/>
                  </a:cubicBezTo>
                  <a:cubicBezTo>
                    <a:pt x="4275" y="12923"/>
                    <a:pt x="3374" y="13199"/>
                    <a:pt x="2024" y="13199"/>
                  </a:cubicBezTo>
                  <a:cubicBezTo>
                    <a:pt x="674" y="13199"/>
                    <a:pt x="0" y="12923"/>
                    <a:pt x="0" y="12369"/>
                  </a:cubicBezTo>
                  <a:cubicBezTo>
                    <a:pt x="0" y="5538"/>
                    <a:pt x="0" y="5538"/>
                    <a:pt x="0" y="5538"/>
                  </a:cubicBezTo>
                  <a:cubicBezTo>
                    <a:pt x="0" y="4430"/>
                    <a:pt x="2024" y="3876"/>
                    <a:pt x="5625" y="3876"/>
                  </a:cubicBezTo>
                  <a:cubicBezTo>
                    <a:pt x="15975" y="3876"/>
                    <a:pt x="15975" y="3876"/>
                    <a:pt x="15975" y="3876"/>
                  </a:cubicBezTo>
                  <a:cubicBezTo>
                    <a:pt x="19799" y="3876"/>
                    <a:pt x="21600" y="4430"/>
                    <a:pt x="21600" y="5538"/>
                  </a:cubicBezTo>
                  <a:lnTo>
                    <a:pt x="21600" y="12369"/>
                  </a:lnTo>
                  <a:close/>
                </a:path>
              </a:pathLst>
            </a:custGeom>
            <a:solidFill>
              <a:schemeClr val="accent6"/>
            </a:solidFill>
            <a:ln w="12700">
              <a:miter lim="400000"/>
            </a:ln>
            <a:extLst/>
          </p:spPr>
          <p:txBody>
            <a:bodyPr lIns="0" tIns="0" rIns="0" bIns="0" anchor="ctr"/>
            <a:lstStyle/>
            <a:p>
              <a:endParaRPr lang="es-ES" sz="12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7" name="AutoShape 50"/>
            <p:cNvSpPr>
              <a:spLocks/>
            </p:cNvSpPr>
            <p:nvPr/>
          </p:nvSpPr>
          <p:spPr bwMode="auto">
            <a:xfrm>
              <a:off x="4093135" y="9995925"/>
              <a:ext cx="511175" cy="1263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503" y="3138"/>
                  </a:cubicBezTo>
                  <a:cubicBezTo>
                    <a:pt x="6593" y="2676"/>
                    <a:pt x="6138" y="2307"/>
                    <a:pt x="6138" y="1753"/>
                  </a:cubicBezTo>
                  <a:cubicBezTo>
                    <a:pt x="6138" y="1292"/>
                    <a:pt x="6593"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3869" y="21600"/>
                  </a:cubicBezTo>
                  <a:cubicBezTo>
                    <a:pt x="12277" y="21600"/>
                    <a:pt x="11368" y="21323"/>
                    <a:pt x="11368" y="20676"/>
                  </a:cubicBezTo>
                  <a:cubicBezTo>
                    <a:pt x="11368" y="12276"/>
                    <a:pt x="11368" y="12276"/>
                    <a:pt x="11368" y="12276"/>
                  </a:cubicBezTo>
                  <a:cubicBezTo>
                    <a:pt x="10231" y="12276"/>
                    <a:pt x="10231" y="12276"/>
                    <a:pt x="10231" y="12276"/>
                  </a:cubicBezTo>
                  <a:cubicBezTo>
                    <a:pt x="10231" y="20676"/>
                    <a:pt x="10231" y="20676"/>
                    <a:pt x="10231" y="20676"/>
                  </a:cubicBezTo>
                  <a:cubicBezTo>
                    <a:pt x="10231" y="21323"/>
                    <a:pt x="9322" y="21600"/>
                    <a:pt x="7503"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456" y="3876"/>
                  </a:cubicBezTo>
                  <a:cubicBezTo>
                    <a:pt x="16143" y="3876"/>
                    <a:pt x="16143" y="3876"/>
                    <a:pt x="16143" y="3876"/>
                  </a:cubicBezTo>
                  <a:cubicBezTo>
                    <a:pt x="19781" y="3876"/>
                    <a:pt x="21600" y="4430"/>
                    <a:pt x="21600" y="5538"/>
                  </a:cubicBezTo>
                  <a:lnTo>
                    <a:pt x="21600" y="12369"/>
                  </a:lnTo>
                  <a:close/>
                </a:path>
              </a:pathLst>
            </a:custGeom>
            <a:solidFill>
              <a:schemeClr val="accent6"/>
            </a:solidFill>
            <a:ln w="12700">
              <a:miter lim="400000"/>
            </a:ln>
            <a:extLst/>
          </p:spPr>
          <p:txBody>
            <a:bodyPr lIns="0" tIns="0" rIns="0" bIns="0" anchor="ctr"/>
            <a:lstStyle/>
            <a:p>
              <a:endParaRPr lang="es-ES" sz="12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8" name="AutoShape 51"/>
            <p:cNvSpPr>
              <a:spLocks/>
            </p:cNvSpPr>
            <p:nvPr/>
          </p:nvSpPr>
          <p:spPr bwMode="auto">
            <a:xfrm>
              <a:off x="9539848" y="9995925"/>
              <a:ext cx="515937" cy="1263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503" y="3138"/>
                  </a:cubicBezTo>
                  <a:cubicBezTo>
                    <a:pt x="6593" y="2676"/>
                    <a:pt x="6138" y="2307"/>
                    <a:pt x="6138" y="1753"/>
                  </a:cubicBezTo>
                  <a:cubicBezTo>
                    <a:pt x="6138" y="1292"/>
                    <a:pt x="6593"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3869" y="21600"/>
                  </a:cubicBezTo>
                  <a:cubicBezTo>
                    <a:pt x="12277" y="21600"/>
                    <a:pt x="11368" y="21323"/>
                    <a:pt x="11368" y="20676"/>
                  </a:cubicBezTo>
                  <a:cubicBezTo>
                    <a:pt x="11368" y="12276"/>
                    <a:pt x="11368" y="12276"/>
                    <a:pt x="11368" y="12276"/>
                  </a:cubicBezTo>
                  <a:cubicBezTo>
                    <a:pt x="10004" y="12276"/>
                    <a:pt x="10004" y="12276"/>
                    <a:pt x="10004" y="12276"/>
                  </a:cubicBezTo>
                  <a:cubicBezTo>
                    <a:pt x="10004" y="20676"/>
                    <a:pt x="10004" y="20676"/>
                    <a:pt x="10004" y="20676"/>
                  </a:cubicBezTo>
                  <a:cubicBezTo>
                    <a:pt x="10004" y="21323"/>
                    <a:pt x="9322" y="21600"/>
                    <a:pt x="7503"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456" y="3876"/>
                  </a:cubicBezTo>
                  <a:cubicBezTo>
                    <a:pt x="16143" y="3876"/>
                    <a:pt x="16143" y="3876"/>
                    <a:pt x="16143" y="3876"/>
                  </a:cubicBezTo>
                  <a:cubicBezTo>
                    <a:pt x="19781" y="3876"/>
                    <a:pt x="21600" y="4430"/>
                    <a:pt x="21600" y="5538"/>
                  </a:cubicBezTo>
                  <a:lnTo>
                    <a:pt x="21600" y="12369"/>
                  </a:lnTo>
                  <a:close/>
                </a:path>
              </a:pathLst>
            </a:custGeom>
            <a:solidFill>
              <a:schemeClr val="accent6"/>
            </a:solidFill>
            <a:ln w="12700">
              <a:miter lim="400000"/>
            </a:ln>
            <a:extLst/>
          </p:spPr>
          <p:txBody>
            <a:bodyPr lIns="0" tIns="0" rIns="0" bIns="0" anchor="ctr"/>
            <a:lstStyle/>
            <a:p>
              <a:endParaRPr lang="es-ES" sz="12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9" name="AutoShape 52"/>
            <p:cNvSpPr>
              <a:spLocks/>
            </p:cNvSpPr>
            <p:nvPr/>
          </p:nvSpPr>
          <p:spPr bwMode="auto">
            <a:xfrm>
              <a:off x="6264835" y="9995925"/>
              <a:ext cx="520700" cy="1263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299" y="1753"/>
                  </a:moveTo>
                  <a:cubicBezTo>
                    <a:pt x="15299" y="2307"/>
                    <a:pt x="14850" y="2676"/>
                    <a:pt x="13950" y="3138"/>
                  </a:cubicBezTo>
                  <a:cubicBezTo>
                    <a:pt x="13050" y="3507"/>
                    <a:pt x="11925" y="3692"/>
                    <a:pt x="10800" y="3692"/>
                  </a:cubicBezTo>
                  <a:cubicBezTo>
                    <a:pt x="9675" y="3692"/>
                    <a:pt x="8550" y="3507"/>
                    <a:pt x="7650" y="3138"/>
                  </a:cubicBezTo>
                  <a:cubicBezTo>
                    <a:pt x="6750" y="2676"/>
                    <a:pt x="6300" y="2307"/>
                    <a:pt x="6300" y="1753"/>
                  </a:cubicBezTo>
                  <a:cubicBezTo>
                    <a:pt x="6300" y="1292"/>
                    <a:pt x="6750" y="830"/>
                    <a:pt x="7650" y="553"/>
                  </a:cubicBezTo>
                  <a:cubicBezTo>
                    <a:pt x="8550" y="184"/>
                    <a:pt x="9450" y="0"/>
                    <a:pt x="10800" y="0"/>
                  </a:cubicBezTo>
                  <a:cubicBezTo>
                    <a:pt x="11925" y="0"/>
                    <a:pt x="13050" y="184"/>
                    <a:pt x="13950" y="553"/>
                  </a:cubicBezTo>
                  <a:cubicBezTo>
                    <a:pt x="14850" y="830"/>
                    <a:pt x="15299" y="1292"/>
                    <a:pt x="15299" y="1753"/>
                  </a:cubicBezTo>
                  <a:close/>
                  <a:moveTo>
                    <a:pt x="21599" y="12369"/>
                  </a:moveTo>
                  <a:cubicBezTo>
                    <a:pt x="21599" y="12923"/>
                    <a:pt x="20925" y="13199"/>
                    <a:pt x="19575" y="13199"/>
                  </a:cubicBezTo>
                  <a:cubicBezTo>
                    <a:pt x="18225" y="13199"/>
                    <a:pt x="17550" y="12923"/>
                    <a:pt x="17550" y="12369"/>
                  </a:cubicBezTo>
                  <a:cubicBezTo>
                    <a:pt x="17550" y="6369"/>
                    <a:pt x="17550" y="6369"/>
                    <a:pt x="17550" y="6369"/>
                  </a:cubicBezTo>
                  <a:cubicBezTo>
                    <a:pt x="16425" y="6369"/>
                    <a:pt x="16425" y="6369"/>
                    <a:pt x="16425" y="6369"/>
                  </a:cubicBezTo>
                  <a:cubicBezTo>
                    <a:pt x="16425" y="20676"/>
                    <a:pt x="16425" y="20676"/>
                    <a:pt x="16425" y="20676"/>
                  </a:cubicBezTo>
                  <a:cubicBezTo>
                    <a:pt x="16425" y="21323"/>
                    <a:pt x="15750" y="21600"/>
                    <a:pt x="13950" y="21600"/>
                  </a:cubicBezTo>
                  <a:cubicBezTo>
                    <a:pt x="12375"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450" y="21600"/>
                    <a:pt x="7650" y="21600"/>
                  </a:cubicBezTo>
                  <a:cubicBezTo>
                    <a:pt x="6075"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2025" y="3876"/>
                    <a:pt x="5625" y="3876"/>
                  </a:cubicBezTo>
                  <a:cubicBezTo>
                    <a:pt x="15975" y="3876"/>
                    <a:pt x="15975" y="3876"/>
                    <a:pt x="15975" y="3876"/>
                  </a:cubicBezTo>
                  <a:cubicBezTo>
                    <a:pt x="19800" y="3876"/>
                    <a:pt x="21599" y="4430"/>
                    <a:pt x="21599" y="5538"/>
                  </a:cubicBezTo>
                  <a:lnTo>
                    <a:pt x="21599" y="12369"/>
                  </a:lnTo>
                  <a:close/>
                </a:path>
              </a:pathLst>
            </a:custGeom>
            <a:solidFill>
              <a:schemeClr val="accent6"/>
            </a:solidFill>
            <a:ln w="12700">
              <a:miter lim="400000"/>
            </a:ln>
            <a:extLst/>
          </p:spPr>
          <p:txBody>
            <a:bodyPr lIns="0" tIns="0" rIns="0" bIns="0" anchor="ctr"/>
            <a:lstStyle/>
            <a:p>
              <a:endParaRPr lang="es-ES" sz="12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0" name="AutoShape 53"/>
            <p:cNvSpPr>
              <a:spLocks/>
            </p:cNvSpPr>
            <p:nvPr/>
          </p:nvSpPr>
          <p:spPr bwMode="auto">
            <a:xfrm>
              <a:off x="7355448" y="9995925"/>
              <a:ext cx="515937" cy="1263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503" y="3138"/>
                  </a:cubicBezTo>
                  <a:cubicBezTo>
                    <a:pt x="6821" y="2676"/>
                    <a:pt x="6366" y="2307"/>
                    <a:pt x="6366" y="1753"/>
                  </a:cubicBezTo>
                  <a:cubicBezTo>
                    <a:pt x="6366" y="1292"/>
                    <a:pt x="6821"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4096" y="21600"/>
                  </a:cubicBezTo>
                  <a:cubicBezTo>
                    <a:pt x="12277" y="21600"/>
                    <a:pt x="11368" y="21323"/>
                    <a:pt x="11368" y="20676"/>
                  </a:cubicBezTo>
                  <a:cubicBezTo>
                    <a:pt x="11368" y="12276"/>
                    <a:pt x="11368" y="12276"/>
                    <a:pt x="11368" y="12276"/>
                  </a:cubicBezTo>
                  <a:cubicBezTo>
                    <a:pt x="10231" y="12276"/>
                    <a:pt x="10231" y="12276"/>
                    <a:pt x="10231" y="12276"/>
                  </a:cubicBezTo>
                  <a:cubicBezTo>
                    <a:pt x="10231" y="20676"/>
                    <a:pt x="10231" y="20676"/>
                    <a:pt x="10231" y="20676"/>
                  </a:cubicBezTo>
                  <a:cubicBezTo>
                    <a:pt x="10231" y="21323"/>
                    <a:pt x="9322" y="21600"/>
                    <a:pt x="7503"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456" y="3876"/>
                  </a:cubicBezTo>
                  <a:cubicBezTo>
                    <a:pt x="16143" y="3876"/>
                    <a:pt x="16143" y="3876"/>
                    <a:pt x="16143" y="3876"/>
                  </a:cubicBezTo>
                  <a:cubicBezTo>
                    <a:pt x="19781" y="3876"/>
                    <a:pt x="21600" y="4430"/>
                    <a:pt x="21600" y="5538"/>
                  </a:cubicBezTo>
                  <a:lnTo>
                    <a:pt x="21600" y="12369"/>
                  </a:lnTo>
                  <a:close/>
                </a:path>
              </a:pathLst>
            </a:custGeom>
            <a:solidFill>
              <a:schemeClr val="accent6"/>
            </a:solidFill>
            <a:ln w="12700">
              <a:miter lim="400000"/>
            </a:ln>
            <a:extLst/>
          </p:spPr>
          <p:txBody>
            <a:bodyPr lIns="0" tIns="0" rIns="0" bIns="0" anchor="ctr"/>
            <a:lstStyle/>
            <a:p>
              <a:endParaRPr lang="es-ES" sz="12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1" name="AutoShape 54"/>
            <p:cNvSpPr>
              <a:spLocks/>
            </p:cNvSpPr>
            <p:nvPr/>
          </p:nvSpPr>
          <p:spPr bwMode="auto">
            <a:xfrm>
              <a:off x="9000098" y="9995925"/>
              <a:ext cx="520700" cy="1263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075" y="1753"/>
                  </a:moveTo>
                  <a:cubicBezTo>
                    <a:pt x="15075" y="2307"/>
                    <a:pt x="14625" y="2676"/>
                    <a:pt x="13950"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550" y="184"/>
                    <a:pt x="9450" y="0"/>
                    <a:pt x="10800" y="0"/>
                  </a:cubicBezTo>
                  <a:cubicBezTo>
                    <a:pt x="11925" y="0"/>
                    <a:pt x="13050" y="184"/>
                    <a:pt x="13950" y="553"/>
                  </a:cubicBezTo>
                  <a:cubicBezTo>
                    <a:pt x="14625" y="830"/>
                    <a:pt x="15075" y="1292"/>
                    <a:pt x="15075" y="1753"/>
                  </a:cubicBezTo>
                  <a:close/>
                  <a:moveTo>
                    <a:pt x="21599" y="12369"/>
                  </a:moveTo>
                  <a:cubicBezTo>
                    <a:pt x="21599" y="12923"/>
                    <a:pt x="20925" y="13199"/>
                    <a:pt x="19575" y="13199"/>
                  </a:cubicBezTo>
                  <a:cubicBezTo>
                    <a:pt x="18225" y="13199"/>
                    <a:pt x="17325" y="12923"/>
                    <a:pt x="17325" y="12369"/>
                  </a:cubicBezTo>
                  <a:cubicBezTo>
                    <a:pt x="17325" y="6369"/>
                    <a:pt x="17325" y="6369"/>
                    <a:pt x="17325"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solidFill>
              <a:schemeClr val="accent6"/>
            </a:solidFill>
            <a:ln w="12700">
              <a:miter lim="400000"/>
            </a:ln>
            <a:extLst/>
          </p:spPr>
          <p:txBody>
            <a:bodyPr lIns="0" tIns="0" rIns="0" bIns="0" anchor="ctr"/>
            <a:lstStyle/>
            <a:p>
              <a:endParaRPr lang="es-ES" sz="12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 name="AutoShape 55"/>
            <p:cNvSpPr>
              <a:spLocks/>
            </p:cNvSpPr>
            <p:nvPr/>
          </p:nvSpPr>
          <p:spPr bwMode="auto">
            <a:xfrm>
              <a:off x="5729848" y="9995925"/>
              <a:ext cx="511175" cy="1263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730" y="3138"/>
                  </a:cubicBezTo>
                  <a:cubicBezTo>
                    <a:pt x="6821" y="2676"/>
                    <a:pt x="6366" y="2307"/>
                    <a:pt x="6366" y="1753"/>
                  </a:cubicBezTo>
                  <a:cubicBezTo>
                    <a:pt x="6366" y="1292"/>
                    <a:pt x="6821"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4096" y="21600"/>
                  </a:cubicBezTo>
                  <a:cubicBezTo>
                    <a:pt x="12277" y="21600"/>
                    <a:pt x="11595" y="21323"/>
                    <a:pt x="11595" y="20676"/>
                  </a:cubicBezTo>
                  <a:cubicBezTo>
                    <a:pt x="11595" y="12276"/>
                    <a:pt x="11595" y="12276"/>
                    <a:pt x="11595" y="12276"/>
                  </a:cubicBezTo>
                  <a:cubicBezTo>
                    <a:pt x="10231" y="12276"/>
                    <a:pt x="10231" y="12276"/>
                    <a:pt x="10231" y="12276"/>
                  </a:cubicBezTo>
                  <a:cubicBezTo>
                    <a:pt x="10231" y="20676"/>
                    <a:pt x="10231" y="20676"/>
                    <a:pt x="10231" y="20676"/>
                  </a:cubicBezTo>
                  <a:cubicBezTo>
                    <a:pt x="10231" y="21323"/>
                    <a:pt x="9322" y="21600"/>
                    <a:pt x="7730"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684" y="3876"/>
                  </a:cubicBezTo>
                  <a:cubicBezTo>
                    <a:pt x="16143" y="3876"/>
                    <a:pt x="16143" y="3876"/>
                    <a:pt x="16143" y="3876"/>
                  </a:cubicBezTo>
                  <a:cubicBezTo>
                    <a:pt x="19781" y="3876"/>
                    <a:pt x="21600" y="4430"/>
                    <a:pt x="21600" y="5538"/>
                  </a:cubicBezTo>
                  <a:lnTo>
                    <a:pt x="21600" y="12369"/>
                  </a:lnTo>
                  <a:close/>
                </a:path>
              </a:pathLst>
            </a:custGeom>
            <a:solidFill>
              <a:schemeClr val="accent6"/>
            </a:solidFill>
            <a:ln w="12700">
              <a:miter lim="400000"/>
            </a:ln>
            <a:extLst/>
          </p:spPr>
          <p:txBody>
            <a:bodyPr lIns="0" tIns="0" rIns="0" bIns="0" anchor="ctr"/>
            <a:lstStyle/>
            <a:p>
              <a:endParaRPr lang="es-ES" sz="12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3" name="AutoShape 56"/>
            <p:cNvSpPr>
              <a:spLocks/>
            </p:cNvSpPr>
            <p:nvPr/>
          </p:nvSpPr>
          <p:spPr bwMode="auto">
            <a:xfrm>
              <a:off x="4643998" y="9995925"/>
              <a:ext cx="519112" cy="1263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075" y="1753"/>
                  </a:moveTo>
                  <a:cubicBezTo>
                    <a:pt x="15075" y="2307"/>
                    <a:pt x="14625" y="2676"/>
                    <a:pt x="13725"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325" y="184"/>
                    <a:pt x="9450" y="0"/>
                    <a:pt x="10800" y="0"/>
                  </a:cubicBezTo>
                  <a:cubicBezTo>
                    <a:pt x="11925" y="0"/>
                    <a:pt x="13050" y="184"/>
                    <a:pt x="13725" y="553"/>
                  </a:cubicBezTo>
                  <a:cubicBezTo>
                    <a:pt x="14625" y="830"/>
                    <a:pt x="15075" y="1292"/>
                    <a:pt x="15075" y="1753"/>
                  </a:cubicBezTo>
                  <a:close/>
                  <a:moveTo>
                    <a:pt x="21599" y="12369"/>
                  </a:moveTo>
                  <a:cubicBezTo>
                    <a:pt x="21599" y="12923"/>
                    <a:pt x="20925" y="13199"/>
                    <a:pt x="19575" y="13199"/>
                  </a:cubicBezTo>
                  <a:cubicBezTo>
                    <a:pt x="18225" y="13199"/>
                    <a:pt x="17325" y="12923"/>
                    <a:pt x="17325" y="12369"/>
                  </a:cubicBezTo>
                  <a:cubicBezTo>
                    <a:pt x="17325" y="6369"/>
                    <a:pt x="17325" y="6369"/>
                    <a:pt x="17325"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solidFill>
              <a:schemeClr val="accent6"/>
            </a:solidFill>
            <a:ln w="12700">
              <a:miter lim="400000"/>
            </a:ln>
            <a:extLst/>
          </p:spPr>
          <p:txBody>
            <a:bodyPr lIns="0" tIns="0" rIns="0" bIns="0" anchor="ctr"/>
            <a:lstStyle/>
            <a:p>
              <a:endParaRPr lang="es-ES" sz="12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4" name="AutoShape 57"/>
            <p:cNvSpPr>
              <a:spLocks/>
            </p:cNvSpPr>
            <p:nvPr/>
          </p:nvSpPr>
          <p:spPr bwMode="auto">
            <a:xfrm>
              <a:off x="10090710" y="9995925"/>
              <a:ext cx="519113" cy="1263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075" y="1753"/>
                  </a:moveTo>
                  <a:cubicBezTo>
                    <a:pt x="15075" y="2307"/>
                    <a:pt x="14625" y="2676"/>
                    <a:pt x="13725"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325" y="184"/>
                    <a:pt x="9450" y="0"/>
                    <a:pt x="10800" y="0"/>
                  </a:cubicBezTo>
                  <a:cubicBezTo>
                    <a:pt x="11925" y="0"/>
                    <a:pt x="13050" y="184"/>
                    <a:pt x="13725" y="553"/>
                  </a:cubicBezTo>
                  <a:cubicBezTo>
                    <a:pt x="14625" y="830"/>
                    <a:pt x="15075" y="1292"/>
                    <a:pt x="15075" y="1753"/>
                  </a:cubicBezTo>
                  <a:close/>
                  <a:moveTo>
                    <a:pt x="21599" y="12369"/>
                  </a:moveTo>
                  <a:cubicBezTo>
                    <a:pt x="21599" y="12923"/>
                    <a:pt x="20925" y="13199"/>
                    <a:pt x="19350" y="13199"/>
                  </a:cubicBezTo>
                  <a:cubicBezTo>
                    <a:pt x="18000" y="13199"/>
                    <a:pt x="17325" y="12923"/>
                    <a:pt x="17325" y="12369"/>
                  </a:cubicBezTo>
                  <a:cubicBezTo>
                    <a:pt x="17325" y="6369"/>
                    <a:pt x="17325" y="6369"/>
                    <a:pt x="17325"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solidFill>
              <a:schemeClr val="accent6"/>
            </a:solidFill>
            <a:ln w="12700">
              <a:miter lim="400000"/>
            </a:ln>
            <a:extLst/>
          </p:spPr>
          <p:txBody>
            <a:bodyPr lIns="0" tIns="0" rIns="0" bIns="0" anchor="ctr"/>
            <a:lstStyle/>
            <a:p>
              <a:endParaRPr lang="es-ES" sz="12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5" name="AutoShape 58"/>
            <p:cNvSpPr>
              <a:spLocks/>
            </p:cNvSpPr>
            <p:nvPr/>
          </p:nvSpPr>
          <p:spPr bwMode="auto">
            <a:xfrm>
              <a:off x="6820460" y="9995925"/>
              <a:ext cx="515938" cy="1263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503" y="3138"/>
                  </a:cubicBezTo>
                  <a:cubicBezTo>
                    <a:pt x="6821" y="2676"/>
                    <a:pt x="6366" y="2307"/>
                    <a:pt x="6366" y="1753"/>
                  </a:cubicBezTo>
                  <a:cubicBezTo>
                    <a:pt x="6366" y="1292"/>
                    <a:pt x="6821"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4096" y="21600"/>
                  </a:cubicBezTo>
                  <a:cubicBezTo>
                    <a:pt x="12277" y="21600"/>
                    <a:pt x="11368" y="21323"/>
                    <a:pt x="11368" y="20676"/>
                  </a:cubicBezTo>
                  <a:cubicBezTo>
                    <a:pt x="11368" y="12276"/>
                    <a:pt x="11368" y="12276"/>
                    <a:pt x="11368" y="12276"/>
                  </a:cubicBezTo>
                  <a:cubicBezTo>
                    <a:pt x="10231" y="12276"/>
                    <a:pt x="10231" y="12276"/>
                    <a:pt x="10231" y="12276"/>
                  </a:cubicBezTo>
                  <a:cubicBezTo>
                    <a:pt x="10231" y="20676"/>
                    <a:pt x="10231" y="20676"/>
                    <a:pt x="10231" y="20676"/>
                  </a:cubicBezTo>
                  <a:cubicBezTo>
                    <a:pt x="10231" y="21323"/>
                    <a:pt x="9322" y="21600"/>
                    <a:pt x="7503"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684" y="3876"/>
                  </a:cubicBezTo>
                  <a:cubicBezTo>
                    <a:pt x="16143" y="3876"/>
                    <a:pt x="16143" y="3876"/>
                    <a:pt x="16143" y="3876"/>
                  </a:cubicBezTo>
                  <a:cubicBezTo>
                    <a:pt x="19781" y="3876"/>
                    <a:pt x="21600" y="4430"/>
                    <a:pt x="21600" y="5538"/>
                  </a:cubicBezTo>
                  <a:lnTo>
                    <a:pt x="21600" y="12369"/>
                  </a:lnTo>
                  <a:close/>
                </a:path>
              </a:pathLst>
            </a:custGeom>
            <a:solidFill>
              <a:schemeClr val="accent6"/>
            </a:solidFill>
            <a:ln w="12700">
              <a:miter lim="400000"/>
            </a:ln>
            <a:extLst/>
          </p:spPr>
          <p:txBody>
            <a:bodyPr lIns="0" tIns="0" rIns="0" bIns="0" anchor="ctr"/>
            <a:lstStyle/>
            <a:p>
              <a:endParaRPr lang="es-ES" sz="12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 name="AutoShape 59"/>
            <p:cNvSpPr>
              <a:spLocks/>
            </p:cNvSpPr>
            <p:nvPr/>
          </p:nvSpPr>
          <p:spPr bwMode="auto">
            <a:xfrm>
              <a:off x="7911073" y="9995925"/>
              <a:ext cx="514350" cy="1263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075" y="1753"/>
                  </a:moveTo>
                  <a:cubicBezTo>
                    <a:pt x="15075" y="2307"/>
                    <a:pt x="14849" y="2676"/>
                    <a:pt x="13949" y="3138"/>
                  </a:cubicBezTo>
                  <a:cubicBezTo>
                    <a:pt x="13049" y="3507"/>
                    <a:pt x="11924" y="3692"/>
                    <a:pt x="10800" y="3692"/>
                  </a:cubicBezTo>
                  <a:cubicBezTo>
                    <a:pt x="9449" y="3692"/>
                    <a:pt x="8550" y="3507"/>
                    <a:pt x="7649" y="3138"/>
                  </a:cubicBezTo>
                  <a:cubicBezTo>
                    <a:pt x="6750" y="2676"/>
                    <a:pt x="6299" y="2307"/>
                    <a:pt x="6299" y="1753"/>
                  </a:cubicBezTo>
                  <a:cubicBezTo>
                    <a:pt x="6299" y="1292"/>
                    <a:pt x="6750" y="830"/>
                    <a:pt x="7649" y="553"/>
                  </a:cubicBezTo>
                  <a:cubicBezTo>
                    <a:pt x="8550" y="184"/>
                    <a:pt x="9449" y="0"/>
                    <a:pt x="10800" y="0"/>
                  </a:cubicBezTo>
                  <a:cubicBezTo>
                    <a:pt x="11924" y="0"/>
                    <a:pt x="13049" y="184"/>
                    <a:pt x="13949" y="553"/>
                  </a:cubicBezTo>
                  <a:cubicBezTo>
                    <a:pt x="14849" y="830"/>
                    <a:pt x="15075" y="1292"/>
                    <a:pt x="15075" y="1753"/>
                  </a:cubicBezTo>
                  <a:close/>
                  <a:moveTo>
                    <a:pt x="21600" y="12369"/>
                  </a:moveTo>
                  <a:cubicBezTo>
                    <a:pt x="21600" y="12923"/>
                    <a:pt x="20925" y="13199"/>
                    <a:pt x="19575" y="13199"/>
                  </a:cubicBezTo>
                  <a:cubicBezTo>
                    <a:pt x="18225" y="13199"/>
                    <a:pt x="17549" y="12923"/>
                    <a:pt x="17549" y="12369"/>
                  </a:cubicBezTo>
                  <a:cubicBezTo>
                    <a:pt x="17549" y="6369"/>
                    <a:pt x="17549" y="6369"/>
                    <a:pt x="17549" y="6369"/>
                  </a:cubicBezTo>
                  <a:cubicBezTo>
                    <a:pt x="16424" y="6369"/>
                    <a:pt x="16424" y="6369"/>
                    <a:pt x="16424" y="6369"/>
                  </a:cubicBezTo>
                  <a:cubicBezTo>
                    <a:pt x="16424" y="20676"/>
                    <a:pt x="16424" y="20676"/>
                    <a:pt x="16424" y="20676"/>
                  </a:cubicBezTo>
                  <a:cubicBezTo>
                    <a:pt x="16424" y="21323"/>
                    <a:pt x="15525" y="21600"/>
                    <a:pt x="13949" y="21600"/>
                  </a:cubicBezTo>
                  <a:cubicBezTo>
                    <a:pt x="12149" y="21600"/>
                    <a:pt x="11474" y="21323"/>
                    <a:pt x="11474" y="20676"/>
                  </a:cubicBezTo>
                  <a:cubicBezTo>
                    <a:pt x="11474" y="12276"/>
                    <a:pt x="11474" y="12276"/>
                    <a:pt x="11474" y="12276"/>
                  </a:cubicBezTo>
                  <a:cubicBezTo>
                    <a:pt x="10124" y="12276"/>
                    <a:pt x="10124" y="12276"/>
                    <a:pt x="10124" y="12276"/>
                  </a:cubicBezTo>
                  <a:cubicBezTo>
                    <a:pt x="10124" y="20676"/>
                    <a:pt x="10124" y="20676"/>
                    <a:pt x="10124" y="20676"/>
                  </a:cubicBezTo>
                  <a:cubicBezTo>
                    <a:pt x="10124" y="21323"/>
                    <a:pt x="9225" y="21600"/>
                    <a:pt x="7649" y="21600"/>
                  </a:cubicBezTo>
                  <a:cubicBezTo>
                    <a:pt x="5849" y="21600"/>
                    <a:pt x="5175" y="21323"/>
                    <a:pt x="5175" y="20676"/>
                  </a:cubicBezTo>
                  <a:cubicBezTo>
                    <a:pt x="5175" y="6369"/>
                    <a:pt x="5175" y="6369"/>
                    <a:pt x="5175" y="6369"/>
                  </a:cubicBezTo>
                  <a:cubicBezTo>
                    <a:pt x="4049" y="6369"/>
                    <a:pt x="4049" y="6369"/>
                    <a:pt x="4049" y="6369"/>
                  </a:cubicBezTo>
                  <a:cubicBezTo>
                    <a:pt x="4049" y="12369"/>
                    <a:pt x="4049" y="12369"/>
                    <a:pt x="4049" y="12369"/>
                  </a:cubicBezTo>
                  <a:cubicBezTo>
                    <a:pt x="4049" y="12923"/>
                    <a:pt x="3374" y="13199"/>
                    <a:pt x="2024" y="13199"/>
                  </a:cubicBezTo>
                  <a:cubicBezTo>
                    <a:pt x="674" y="13199"/>
                    <a:pt x="0" y="12923"/>
                    <a:pt x="0" y="12369"/>
                  </a:cubicBezTo>
                  <a:cubicBezTo>
                    <a:pt x="0" y="5538"/>
                    <a:pt x="0" y="5538"/>
                    <a:pt x="0" y="5538"/>
                  </a:cubicBezTo>
                  <a:cubicBezTo>
                    <a:pt x="0" y="4430"/>
                    <a:pt x="1799" y="3876"/>
                    <a:pt x="5625" y="3876"/>
                  </a:cubicBezTo>
                  <a:cubicBezTo>
                    <a:pt x="15975" y="3876"/>
                    <a:pt x="15975" y="3876"/>
                    <a:pt x="15975" y="3876"/>
                  </a:cubicBezTo>
                  <a:cubicBezTo>
                    <a:pt x="19575" y="3876"/>
                    <a:pt x="21600" y="4430"/>
                    <a:pt x="21600" y="5538"/>
                  </a:cubicBezTo>
                  <a:lnTo>
                    <a:pt x="21600" y="12369"/>
                  </a:lnTo>
                  <a:close/>
                </a:path>
              </a:pathLst>
            </a:custGeom>
            <a:solidFill>
              <a:schemeClr val="accent6"/>
            </a:solidFill>
            <a:ln w="12700">
              <a:miter lim="400000"/>
            </a:ln>
            <a:extLst/>
          </p:spPr>
          <p:txBody>
            <a:bodyPr lIns="0" tIns="0" rIns="0" bIns="0" anchor="ctr"/>
            <a:lstStyle/>
            <a:p>
              <a:endParaRPr lang="es-ES" sz="12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7" name="AutoShape 60"/>
            <p:cNvSpPr>
              <a:spLocks/>
            </p:cNvSpPr>
            <p:nvPr/>
          </p:nvSpPr>
          <p:spPr bwMode="auto">
            <a:xfrm>
              <a:off x="10678085" y="9995925"/>
              <a:ext cx="514350" cy="1263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503" y="3138"/>
                  </a:cubicBezTo>
                  <a:cubicBezTo>
                    <a:pt x="6593" y="2676"/>
                    <a:pt x="6366" y="2307"/>
                    <a:pt x="6366" y="1753"/>
                  </a:cubicBezTo>
                  <a:cubicBezTo>
                    <a:pt x="6366" y="1292"/>
                    <a:pt x="6593"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4096" y="21600"/>
                  </a:cubicBezTo>
                  <a:cubicBezTo>
                    <a:pt x="12277" y="21600"/>
                    <a:pt x="11368" y="21323"/>
                    <a:pt x="11368" y="20676"/>
                  </a:cubicBezTo>
                  <a:cubicBezTo>
                    <a:pt x="11368" y="12276"/>
                    <a:pt x="11368" y="12276"/>
                    <a:pt x="11368" y="12276"/>
                  </a:cubicBezTo>
                  <a:cubicBezTo>
                    <a:pt x="10231" y="12276"/>
                    <a:pt x="10231" y="12276"/>
                    <a:pt x="10231" y="12276"/>
                  </a:cubicBezTo>
                  <a:cubicBezTo>
                    <a:pt x="10231" y="20676"/>
                    <a:pt x="10231" y="20676"/>
                    <a:pt x="10231" y="20676"/>
                  </a:cubicBezTo>
                  <a:cubicBezTo>
                    <a:pt x="10231" y="21323"/>
                    <a:pt x="9322" y="21600"/>
                    <a:pt x="7503"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456" y="3876"/>
                  </a:cubicBezTo>
                  <a:cubicBezTo>
                    <a:pt x="16143" y="3876"/>
                    <a:pt x="16143" y="3876"/>
                    <a:pt x="16143" y="3876"/>
                  </a:cubicBezTo>
                  <a:cubicBezTo>
                    <a:pt x="19781" y="3876"/>
                    <a:pt x="21600" y="4430"/>
                    <a:pt x="21600" y="5538"/>
                  </a:cubicBezTo>
                  <a:lnTo>
                    <a:pt x="21600" y="12369"/>
                  </a:lnTo>
                  <a:close/>
                </a:path>
              </a:pathLst>
            </a:custGeom>
            <a:solidFill>
              <a:schemeClr val="accent6"/>
            </a:solidFill>
            <a:ln w="12700">
              <a:miter lim="400000"/>
            </a:ln>
            <a:extLst/>
          </p:spPr>
          <p:txBody>
            <a:bodyPr lIns="0" tIns="0" rIns="0" bIns="0" anchor="ctr"/>
            <a:lstStyle/>
            <a:p>
              <a:endParaRPr lang="es-ES" sz="12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8" name="AutoShape 61"/>
            <p:cNvSpPr>
              <a:spLocks/>
            </p:cNvSpPr>
            <p:nvPr/>
          </p:nvSpPr>
          <p:spPr bwMode="auto">
            <a:xfrm>
              <a:off x="11771873" y="9995925"/>
              <a:ext cx="511175" cy="1263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503" y="3138"/>
                  </a:cubicBezTo>
                  <a:cubicBezTo>
                    <a:pt x="6593" y="2676"/>
                    <a:pt x="6138" y="2307"/>
                    <a:pt x="6138" y="1753"/>
                  </a:cubicBezTo>
                  <a:cubicBezTo>
                    <a:pt x="6138" y="1292"/>
                    <a:pt x="6593"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3869" y="21600"/>
                  </a:cubicBezTo>
                  <a:cubicBezTo>
                    <a:pt x="12277" y="21600"/>
                    <a:pt x="11368" y="21323"/>
                    <a:pt x="11368" y="20676"/>
                  </a:cubicBezTo>
                  <a:cubicBezTo>
                    <a:pt x="11368" y="12276"/>
                    <a:pt x="11368" y="12276"/>
                    <a:pt x="11368" y="12276"/>
                  </a:cubicBezTo>
                  <a:cubicBezTo>
                    <a:pt x="10231" y="12276"/>
                    <a:pt x="10231" y="12276"/>
                    <a:pt x="10231" y="12276"/>
                  </a:cubicBezTo>
                  <a:cubicBezTo>
                    <a:pt x="10231" y="20676"/>
                    <a:pt x="10231" y="20676"/>
                    <a:pt x="10231" y="20676"/>
                  </a:cubicBezTo>
                  <a:cubicBezTo>
                    <a:pt x="10231" y="21323"/>
                    <a:pt x="9322" y="21600"/>
                    <a:pt x="7503"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456" y="3876"/>
                  </a:cubicBezTo>
                  <a:cubicBezTo>
                    <a:pt x="16143" y="3876"/>
                    <a:pt x="16143" y="3876"/>
                    <a:pt x="16143" y="3876"/>
                  </a:cubicBezTo>
                  <a:cubicBezTo>
                    <a:pt x="19781" y="3876"/>
                    <a:pt x="21600" y="4430"/>
                    <a:pt x="21600" y="5538"/>
                  </a:cubicBezTo>
                  <a:lnTo>
                    <a:pt x="21600" y="12369"/>
                  </a:lnTo>
                  <a:close/>
                </a:path>
              </a:pathLst>
            </a:custGeom>
            <a:solidFill>
              <a:schemeClr val="accent6"/>
            </a:solidFill>
            <a:ln w="12700">
              <a:miter lim="400000"/>
            </a:ln>
            <a:extLst/>
          </p:spPr>
          <p:txBody>
            <a:bodyPr lIns="0" tIns="0" rIns="0" bIns="0" anchor="ctr"/>
            <a:lstStyle/>
            <a:p>
              <a:endParaRPr lang="es-ES" sz="12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9" name="AutoShape 62"/>
            <p:cNvSpPr>
              <a:spLocks/>
            </p:cNvSpPr>
            <p:nvPr/>
          </p:nvSpPr>
          <p:spPr bwMode="auto">
            <a:xfrm>
              <a:off x="11228948" y="9995925"/>
              <a:ext cx="519112" cy="1263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075" y="1753"/>
                  </a:moveTo>
                  <a:cubicBezTo>
                    <a:pt x="15075" y="2307"/>
                    <a:pt x="14625" y="2676"/>
                    <a:pt x="13950"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550" y="184"/>
                    <a:pt x="9450" y="0"/>
                    <a:pt x="10800" y="0"/>
                  </a:cubicBezTo>
                  <a:cubicBezTo>
                    <a:pt x="11925" y="0"/>
                    <a:pt x="13050" y="184"/>
                    <a:pt x="13950" y="553"/>
                  </a:cubicBezTo>
                  <a:cubicBezTo>
                    <a:pt x="14625" y="830"/>
                    <a:pt x="15075" y="1292"/>
                    <a:pt x="15075" y="1753"/>
                  </a:cubicBezTo>
                  <a:close/>
                  <a:moveTo>
                    <a:pt x="21599" y="12369"/>
                  </a:moveTo>
                  <a:cubicBezTo>
                    <a:pt x="21599" y="12923"/>
                    <a:pt x="20925" y="13199"/>
                    <a:pt x="19575" y="13199"/>
                  </a:cubicBezTo>
                  <a:cubicBezTo>
                    <a:pt x="18225" y="13199"/>
                    <a:pt x="17550" y="12923"/>
                    <a:pt x="17550" y="12369"/>
                  </a:cubicBezTo>
                  <a:cubicBezTo>
                    <a:pt x="17550" y="6369"/>
                    <a:pt x="17550" y="6369"/>
                    <a:pt x="17550"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solidFill>
              <a:schemeClr val="accent6"/>
            </a:solidFill>
            <a:ln w="12700">
              <a:miter lim="400000"/>
            </a:ln>
            <a:extLst/>
          </p:spPr>
          <p:txBody>
            <a:bodyPr lIns="0" tIns="0" rIns="0" bIns="0" anchor="ctr"/>
            <a:lstStyle/>
            <a:p>
              <a:endParaRPr lang="es-ES" sz="12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0" name="AutoShape 63"/>
            <p:cNvSpPr>
              <a:spLocks/>
            </p:cNvSpPr>
            <p:nvPr/>
          </p:nvSpPr>
          <p:spPr bwMode="auto">
            <a:xfrm>
              <a:off x="12322735" y="9995925"/>
              <a:ext cx="519113" cy="1263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075" y="1753"/>
                  </a:moveTo>
                  <a:cubicBezTo>
                    <a:pt x="15075" y="2307"/>
                    <a:pt x="14625" y="2676"/>
                    <a:pt x="13725"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325" y="184"/>
                    <a:pt x="9450" y="0"/>
                    <a:pt x="10800" y="0"/>
                  </a:cubicBezTo>
                  <a:cubicBezTo>
                    <a:pt x="11925" y="0"/>
                    <a:pt x="13050" y="184"/>
                    <a:pt x="13725" y="553"/>
                  </a:cubicBezTo>
                  <a:cubicBezTo>
                    <a:pt x="14625" y="830"/>
                    <a:pt x="15075" y="1292"/>
                    <a:pt x="15075" y="1753"/>
                  </a:cubicBezTo>
                  <a:close/>
                  <a:moveTo>
                    <a:pt x="21599" y="12369"/>
                  </a:moveTo>
                  <a:cubicBezTo>
                    <a:pt x="21599" y="12923"/>
                    <a:pt x="20925" y="13199"/>
                    <a:pt x="19575" y="13199"/>
                  </a:cubicBezTo>
                  <a:cubicBezTo>
                    <a:pt x="18225" y="13199"/>
                    <a:pt x="17325" y="12923"/>
                    <a:pt x="17325" y="12369"/>
                  </a:cubicBezTo>
                  <a:cubicBezTo>
                    <a:pt x="17325" y="6369"/>
                    <a:pt x="17325" y="6369"/>
                    <a:pt x="17325"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solidFill>
              <a:srgbClr val="ACACA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9" tIns="45719" rIns="45719" bIns="45719"/>
            <a:lstStyle/>
            <a:p>
              <a:pPr defTabSz="342094">
                <a:defRPr/>
              </a:pPr>
              <a:endParaRPr lang="es-ES" sz="700">
                <a:solidFill>
                  <a:schemeClr val="tx2"/>
                </a:solidFill>
                <a:latin typeface="微软雅黑" panose="020B0503020204020204" pitchFamily="34" charset="-122"/>
                <a:ea typeface="微软雅黑" panose="020B0503020204020204" pitchFamily="34" charset="-122"/>
                <a:cs typeface="Calibri" charset="0"/>
                <a:sym typeface="微软雅黑" panose="020B0503020204020204" pitchFamily="34" charset="-122"/>
              </a:endParaRPr>
            </a:p>
          </p:txBody>
        </p:sp>
        <p:sp>
          <p:nvSpPr>
            <p:cNvPr id="91" name="AutoShape 75"/>
            <p:cNvSpPr>
              <a:spLocks/>
            </p:cNvSpPr>
            <p:nvPr/>
          </p:nvSpPr>
          <p:spPr bwMode="auto">
            <a:xfrm>
              <a:off x="12887885" y="10000687"/>
              <a:ext cx="519113" cy="1263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075" y="1753"/>
                  </a:moveTo>
                  <a:cubicBezTo>
                    <a:pt x="15075" y="2307"/>
                    <a:pt x="14625" y="2676"/>
                    <a:pt x="13725"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325" y="184"/>
                    <a:pt x="9450" y="0"/>
                    <a:pt x="10800" y="0"/>
                  </a:cubicBezTo>
                  <a:cubicBezTo>
                    <a:pt x="11925" y="0"/>
                    <a:pt x="13050" y="184"/>
                    <a:pt x="13725" y="553"/>
                  </a:cubicBezTo>
                  <a:cubicBezTo>
                    <a:pt x="14625" y="830"/>
                    <a:pt x="15075" y="1292"/>
                    <a:pt x="15075" y="1753"/>
                  </a:cubicBezTo>
                  <a:close/>
                  <a:moveTo>
                    <a:pt x="21599" y="12369"/>
                  </a:moveTo>
                  <a:cubicBezTo>
                    <a:pt x="21599" y="12923"/>
                    <a:pt x="20925" y="13199"/>
                    <a:pt x="19575" y="13199"/>
                  </a:cubicBezTo>
                  <a:cubicBezTo>
                    <a:pt x="18225" y="13199"/>
                    <a:pt x="17325" y="12923"/>
                    <a:pt x="17325" y="12369"/>
                  </a:cubicBezTo>
                  <a:cubicBezTo>
                    <a:pt x="17325" y="6369"/>
                    <a:pt x="17325" y="6369"/>
                    <a:pt x="17325"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solidFill>
              <a:srgbClr val="ACACA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9" tIns="45719" rIns="45719" bIns="45719"/>
            <a:lstStyle/>
            <a:p>
              <a:pPr defTabSz="342094">
                <a:defRPr/>
              </a:pPr>
              <a:endParaRPr lang="es-ES" sz="700">
                <a:solidFill>
                  <a:schemeClr val="tx2"/>
                </a:solidFill>
                <a:latin typeface="微软雅黑" panose="020B0503020204020204" pitchFamily="34" charset="-122"/>
                <a:ea typeface="微软雅黑" panose="020B0503020204020204" pitchFamily="34" charset="-122"/>
                <a:cs typeface="Calibri" charset="0"/>
                <a:sym typeface="微软雅黑" panose="020B0503020204020204" pitchFamily="34" charset="-122"/>
              </a:endParaRPr>
            </a:p>
          </p:txBody>
        </p:sp>
        <p:sp>
          <p:nvSpPr>
            <p:cNvPr id="92" name="AutoShape 78"/>
            <p:cNvSpPr>
              <a:spLocks/>
            </p:cNvSpPr>
            <p:nvPr/>
          </p:nvSpPr>
          <p:spPr bwMode="auto">
            <a:xfrm>
              <a:off x="13446685" y="10000687"/>
              <a:ext cx="519113" cy="1263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075" y="1753"/>
                  </a:moveTo>
                  <a:cubicBezTo>
                    <a:pt x="15075" y="2307"/>
                    <a:pt x="14625" y="2676"/>
                    <a:pt x="13725"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325" y="184"/>
                    <a:pt x="9450" y="0"/>
                    <a:pt x="10800" y="0"/>
                  </a:cubicBezTo>
                  <a:cubicBezTo>
                    <a:pt x="11925" y="0"/>
                    <a:pt x="13050" y="184"/>
                    <a:pt x="13725" y="553"/>
                  </a:cubicBezTo>
                  <a:cubicBezTo>
                    <a:pt x="14625" y="830"/>
                    <a:pt x="15075" y="1292"/>
                    <a:pt x="15075" y="1753"/>
                  </a:cubicBezTo>
                  <a:close/>
                  <a:moveTo>
                    <a:pt x="21599" y="12369"/>
                  </a:moveTo>
                  <a:cubicBezTo>
                    <a:pt x="21599" y="12923"/>
                    <a:pt x="20925" y="13199"/>
                    <a:pt x="19575" y="13199"/>
                  </a:cubicBezTo>
                  <a:cubicBezTo>
                    <a:pt x="18225" y="13199"/>
                    <a:pt x="17325" y="12923"/>
                    <a:pt x="17325" y="12369"/>
                  </a:cubicBezTo>
                  <a:cubicBezTo>
                    <a:pt x="17325" y="6369"/>
                    <a:pt x="17325" y="6369"/>
                    <a:pt x="17325"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solidFill>
              <a:srgbClr val="ACACA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9" tIns="45719" rIns="45719" bIns="45719"/>
            <a:lstStyle/>
            <a:p>
              <a:pPr defTabSz="342094">
                <a:defRPr/>
              </a:pPr>
              <a:endParaRPr lang="es-ES" sz="700">
                <a:solidFill>
                  <a:schemeClr val="tx2"/>
                </a:solidFill>
                <a:latin typeface="微软雅黑" panose="020B0503020204020204" pitchFamily="34" charset="-122"/>
                <a:ea typeface="微软雅黑" panose="020B0503020204020204" pitchFamily="34" charset="-122"/>
                <a:cs typeface="Calibri" charset="0"/>
                <a:sym typeface="微软雅黑" panose="020B0503020204020204" pitchFamily="34" charset="-122"/>
              </a:endParaRPr>
            </a:p>
          </p:txBody>
        </p:sp>
        <p:sp>
          <p:nvSpPr>
            <p:cNvPr id="93" name="AutoShape 81"/>
            <p:cNvSpPr>
              <a:spLocks/>
            </p:cNvSpPr>
            <p:nvPr/>
          </p:nvSpPr>
          <p:spPr bwMode="auto">
            <a:xfrm>
              <a:off x="14005485" y="10000687"/>
              <a:ext cx="519113" cy="1263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075" y="1753"/>
                  </a:moveTo>
                  <a:cubicBezTo>
                    <a:pt x="15075" y="2307"/>
                    <a:pt x="14625" y="2676"/>
                    <a:pt x="13725"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325" y="184"/>
                    <a:pt x="9450" y="0"/>
                    <a:pt x="10800" y="0"/>
                  </a:cubicBezTo>
                  <a:cubicBezTo>
                    <a:pt x="11925" y="0"/>
                    <a:pt x="13050" y="184"/>
                    <a:pt x="13725" y="553"/>
                  </a:cubicBezTo>
                  <a:cubicBezTo>
                    <a:pt x="14625" y="830"/>
                    <a:pt x="15075" y="1292"/>
                    <a:pt x="15075" y="1753"/>
                  </a:cubicBezTo>
                  <a:close/>
                  <a:moveTo>
                    <a:pt x="21599" y="12369"/>
                  </a:moveTo>
                  <a:cubicBezTo>
                    <a:pt x="21599" y="12923"/>
                    <a:pt x="20925" y="13199"/>
                    <a:pt x="19575" y="13199"/>
                  </a:cubicBezTo>
                  <a:cubicBezTo>
                    <a:pt x="18225" y="13199"/>
                    <a:pt x="17325" y="12923"/>
                    <a:pt x="17325" y="12369"/>
                  </a:cubicBezTo>
                  <a:cubicBezTo>
                    <a:pt x="17325" y="6369"/>
                    <a:pt x="17325" y="6369"/>
                    <a:pt x="17325"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solidFill>
              <a:srgbClr val="ACACA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9" tIns="45719" rIns="45719" bIns="45719"/>
            <a:lstStyle/>
            <a:p>
              <a:pPr defTabSz="342094">
                <a:defRPr/>
              </a:pPr>
              <a:endParaRPr lang="es-ES" sz="700">
                <a:solidFill>
                  <a:schemeClr val="tx2"/>
                </a:solidFill>
                <a:latin typeface="微软雅黑" panose="020B0503020204020204" pitchFamily="34" charset="-122"/>
                <a:ea typeface="微软雅黑" panose="020B0503020204020204" pitchFamily="34" charset="-122"/>
                <a:cs typeface="Calibri" charset="0"/>
                <a:sym typeface="微软雅黑" panose="020B0503020204020204" pitchFamily="34" charset="-122"/>
              </a:endParaRPr>
            </a:p>
          </p:txBody>
        </p:sp>
      </p:grpSp>
      <p:sp>
        <p:nvSpPr>
          <p:cNvPr id="108" name="Shape 1435"/>
          <p:cNvSpPr txBox="1">
            <a:spLocks/>
          </p:cNvSpPr>
          <p:nvPr/>
        </p:nvSpPr>
        <p:spPr>
          <a:xfrm>
            <a:off x="9997133" y="6587724"/>
            <a:ext cx="292945" cy="284960"/>
          </a:xfrm>
          <a:prstGeom prst="rect">
            <a:avLst/>
          </a:prstGeom>
          <a:extLst>
            <a:ext uri="{C572A759-6A51-4108-AA02-DFA0A04FC94B}">
              <ma14:wrappingTextBoxFlag xmlns:ma14="http://schemas.microsoft.com/office/mac/drawingml/2011/main" xmlns="" val="1"/>
            </a:ext>
          </a:extLst>
        </p:spPr>
        <p:txBody>
          <a:bodyPr lIns="34209" tIns="17104" rIns="34209" bIns="17104"/>
          <a:lstStyle>
            <a:lvl1pPr algn="ctr" defTabSz="408473">
              <a:defRPr sz="3500">
                <a:latin typeface="+mn-lt"/>
                <a:ea typeface="+mn-ea"/>
                <a:cs typeface="+mn-cs"/>
                <a:sym typeface="Helvetica Light"/>
              </a:defRPr>
            </a:lvl1pPr>
            <a:lvl2pPr indent="159837" algn="ctr" defTabSz="408473">
              <a:defRPr sz="3500">
                <a:latin typeface="+mn-lt"/>
                <a:ea typeface="+mn-ea"/>
                <a:cs typeface="+mn-cs"/>
                <a:sym typeface="Helvetica Light"/>
              </a:defRPr>
            </a:lvl2pPr>
            <a:lvl3pPr indent="319674" algn="ctr" defTabSz="408473">
              <a:defRPr sz="3500">
                <a:latin typeface="+mn-lt"/>
                <a:ea typeface="+mn-ea"/>
                <a:cs typeface="+mn-cs"/>
                <a:sym typeface="Helvetica Light"/>
              </a:defRPr>
            </a:lvl3pPr>
            <a:lvl4pPr indent="479511" algn="ctr" defTabSz="408473">
              <a:defRPr sz="3500">
                <a:latin typeface="+mn-lt"/>
                <a:ea typeface="+mn-ea"/>
                <a:cs typeface="+mn-cs"/>
                <a:sym typeface="Helvetica Light"/>
              </a:defRPr>
            </a:lvl4pPr>
            <a:lvl5pPr indent="639348" algn="ctr" defTabSz="408473">
              <a:defRPr sz="3500">
                <a:latin typeface="+mn-lt"/>
                <a:ea typeface="+mn-ea"/>
                <a:cs typeface="+mn-cs"/>
                <a:sym typeface="Helvetica Light"/>
              </a:defRPr>
            </a:lvl5pPr>
            <a:lvl6pPr indent="799186" algn="ctr" defTabSz="408473">
              <a:defRPr sz="3500">
                <a:latin typeface="+mn-lt"/>
                <a:ea typeface="+mn-ea"/>
                <a:cs typeface="+mn-cs"/>
                <a:sym typeface="Helvetica Light"/>
              </a:defRPr>
            </a:lvl6pPr>
            <a:lvl7pPr indent="959023" algn="ctr" defTabSz="408473">
              <a:defRPr sz="3500">
                <a:latin typeface="+mn-lt"/>
                <a:ea typeface="+mn-ea"/>
                <a:cs typeface="+mn-cs"/>
                <a:sym typeface="Helvetica Light"/>
              </a:defRPr>
            </a:lvl7pPr>
            <a:lvl8pPr indent="1118860" algn="ctr" defTabSz="408473">
              <a:defRPr sz="3500">
                <a:latin typeface="+mn-lt"/>
                <a:ea typeface="+mn-ea"/>
                <a:cs typeface="+mn-cs"/>
                <a:sym typeface="Helvetica Light"/>
              </a:defRPr>
            </a:lvl8pPr>
            <a:lvl9pPr indent="1278697" algn="ctr" defTabSz="408473">
              <a:defRPr sz="3500">
                <a:latin typeface="+mn-lt"/>
                <a:ea typeface="+mn-ea"/>
                <a:cs typeface="+mn-cs"/>
                <a:sym typeface="Helvetica Light"/>
              </a:defRPr>
            </a:lvl9pPr>
          </a:lstStyle>
          <a:p>
            <a:pPr>
              <a:defRPr sz="1800">
                <a:solidFill>
                  <a:srgbClr val="000000"/>
                </a:solidFill>
              </a:defRPr>
            </a:pPr>
            <a:fld id="{86CB4B4D-7CA3-9044-876B-883B54F8677D}" type="slidenum">
              <a:rPr lang="en-US" altLang="zh-CN"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pPr>
                <a:defRPr sz="1800">
                  <a:solidFill>
                    <a:srgbClr val="000000"/>
                  </a:solidFill>
                </a:defRPr>
              </a:pPr>
              <a:t>30</a:t>
            </a:fld>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5" name="Title 20"/>
          <p:cNvSpPr txBox="1">
            <a:spLocks/>
          </p:cNvSpPr>
          <p:nvPr/>
        </p:nvSpPr>
        <p:spPr>
          <a:xfrm>
            <a:off x="1014917" y="1157538"/>
            <a:ext cx="2513509" cy="430887"/>
          </a:xfrm>
          <a:prstGeom prst="rect">
            <a:avLst/>
          </a:prstGeom>
        </p:spPr>
        <p:txBody>
          <a:bodyPr wrap="none" lIns="0" tIns="0" rIns="0" bIns="0" anchor="ctr">
            <a:spAutoFit/>
          </a:bodyPr>
          <a:lstStyle>
            <a:defPPr>
              <a:defRPr lang="zh-CN"/>
            </a:defPPr>
            <a:lvl1pPr defTabSz="1021227">
              <a:defRPr sz="2800" b="1">
                <a:latin typeface="微软雅黑" pitchFamily="34" charset="-122"/>
                <a:ea typeface="微软雅黑" pitchFamily="34" charset="-122"/>
              </a:defRPr>
            </a:lvl1pPr>
          </a:lstStyle>
          <a:p>
            <a:r>
              <a:rPr lang="zh-CN" altLang="en-US" dirty="0">
                <a:sym typeface="微软雅黑" panose="020B0503020204020204" pitchFamily="34" charset="-122"/>
              </a:rPr>
              <a:t>输入您的副标题</a:t>
            </a:r>
            <a:endParaRPr lang="en-US" altLang="zh-CN" dirty="0">
              <a:sym typeface="微软雅黑" panose="020B0503020204020204" pitchFamily="34" charset="-122"/>
            </a:endParaRPr>
          </a:p>
        </p:txBody>
      </p:sp>
      <p:sp>
        <p:nvSpPr>
          <p:cNvPr id="4" name="灯片编号占位符 3"/>
          <p:cNvSpPr>
            <a:spLocks noGrp="1"/>
          </p:cNvSpPr>
          <p:nvPr>
            <p:ph type="sldNum" sz="quarter" idx="4294967295"/>
          </p:nvPr>
        </p:nvSpPr>
        <p:spPr>
          <a:xfrm>
            <a:off x="11701463" y="6450013"/>
            <a:ext cx="490537" cy="365125"/>
          </a:xfrm>
        </p:spPr>
        <p:txBody>
          <a:bodyPr/>
          <a:lstStyle/>
          <a:p>
            <a:fld id="{4C768070-880A-4F19-BCFD-7D90584E8C07}" type="slidenum">
              <a:rPr lang="zh-CN" altLang="en-US" smtClean="0">
                <a:latin typeface="微软雅黑" panose="020B0503020204020204" pitchFamily="34" charset="-122"/>
                <a:ea typeface="微软雅黑" panose="020B0503020204020204" pitchFamily="34" charset="-122"/>
                <a:sym typeface="微软雅黑" panose="020B0503020204020204" pitchFamily="34" charset="-122"/>
              </a:rPr>
              <a:pPr/>
              <a:t>30</a:t>
            </a:fld>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6604042"/>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8" fill="hold" nodeType="withEffect">
                                  <p:stCondLst>
                                    <p:cond delay="50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22" presetClass="entr" presetSubtype="2" fill="hold" nodeType="withEffect">
                                  <p:stCondLst>
                                    <p:cond delay="500"/>
                                  </p:stCondLst>
                                  <p:childTnLst>
                                    <p:set>
                                      <p:cBhvr>
                                        <p:cTn id="14" dur="1" fill="hold">
                                          <p:stCondLst>
                                            <p:cond delay="0"/>
                                          </p:stCondLst>
                                        </p:cTn>
                                        <p:tgtEl>
                                          <p:spTgt spid="34"/>
                                        </p:tgtEl>
                                        <p:attrNameLst>
                                          <p:attrName>style.visibility</p:attrName>
                                        </p:attrNameLst>
                                      </p:cBhvr>
                                      <p:to>
                                        <p:strVal val="visible"/>
                                      </p:to>
                                    </p:set>
                                    <p:animEffect transition="in" filter="wipe(right)">
                                      <p:cBhvr>
                                        <p:cTn id="15" dur="500"/>
                                        <p:tgtEl>
                                          <p:spTgt spid="34"/>
                                        </p:tgtEl>
                                      </p:cBhvr>
                                    </p:animEffect>
                                  </p:childTnLst>
                                </p:cTn>
                              </p:par>
                            </p:childTnLst>
                          </p:cTn>
                        </p:par>
                        <p:par>
                          <p:cTn id="16" fill="hold">
                            <p:stCondLst>
                              <p:cond delay="1000"/>
                            </p:stCondLst>
                            <p:childTnLst>
                              <p:par>
                                <p:cTn id="17" presetID="2" presetClass="entr" presetSubtype="2"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1+#ppt_w/2"/>
                                          </p:val>
                                        </p:tav>
                                        <p:tav tm="100000">
                                          <p:val>
                                            <p:strVal val="#ppt_x"/>
                                          </p:val>
                                        </p:tav>
                                      </p:tavLst>
                                    </p:anim>
                                    <p:anim calcmode="lin" valueType="num">
                                      <p:cBhvr additive="base">
                                        <p:cTn id="20" dur="500" fill="hold"/>
                                        <p:tgtEl>
                                          <p:spTgt spid="24"/>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500"/>
                                  </p:stCondLst>
                                  <p:childTnLst>
                                    <p:set>
                                      <p:cBhvr>
                                        <p:cTn id="22" dur="1" fill="hold">
                                          <p:stCondLst>
                                            <p:cond delay="0"/>
                                          </p:stCondLst>
                                        </p:cTn>
                                        <p:tgtEl>
                                          <p:spTgt spid="54"/>
                                        </p:tgtEl>
                                        <p:attrNameLst>
                                          <p:attrName>style.visibility</p:attrName>
                                        </p:attrNameLst>
                                      </p:cBhvr>
                                      <p:to>
                                        <p:strVal val="visible"/>
                                      </p:to>
                                    </p:set>
                                    <p:animEffect transition="in" filter="wipe(left)">
                                      <p:cBhvr>
                                        <p:cTn id="23" dur="500"/>
                                        <p:tgtEl>
                                          <p:spTgt spid="54"/>
                                        </p:tgtEl>
                                      </p:cBhvr>
                                    </p:animEffect>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0-#ppt_w/2"/>
                                          </p:val>
                                        </p:tav>
                                        <p:tav tm="100000">
                                          <p:val>
                                            <p:strVal val="#ppt_x"/>
                                          </p:val>
                                        </p:tav>
                                      </p:tavLst>
                                    </p:anim>
                                    <p:anim calcmode="lin" valueType="num">
                                      <p:cBhvr additive="base">
                                        <p:cTn id="28" dur="500" fill="hold"/>
                                        <p:tgtEl>
                                          <p:spTgt spid="29"/>
                                        </p:tgtEl>
                                        <p:attrNameLst>
                                          <p:attrName>ppt_y</p:attrName>
                                        </p:attrNameLst>
                                      </p:cBhvr>
                                      <p:tavLst>
                                        <p:tav tm="0">
                                          <p:val>
                                            <p:strVal val="#ppt_y"/>
                                          </p:val>
                                        </p:tav>
                                        <p:tav tm="100000">
                                          <p:val>
                                            <p:strVal val="#ppt_y"/>
                                          </p:val>
                                        </p:tav>
                                      </p:tavLst>
                                    </p:anim>
                                  </p:childTnLst>
                                </p:cTn>
                              </p:par>
                              <p:par>
                                <p:cTn id="29" presetID="22" presetClass="entr" presetSubtype="2" fill="hold" nodeType="withEffect">
                                  <p:stCondLst>
                                    <p:cond delay="500"/>
                                  </p:stCondLst>
                                  <p:childTnLst>
                                    <p:set>
                                      <p:cBhvr>
                                        <p:cTn id="30" dur="1" fill="hold">
                                          <p:stCondLst>
                                            <p:cond delay="0"/>
                                          </p:stCondLst>
                                        </p:cTn>
                                        <p:tgtEl>
                                          <p:spTgt spid="74"/>
                                        </p:tgtEl>
                                        <p:attrNameLst>
                                          <p:attrName>style.visibility</p:attrName>
                                        </p:attrNameLst>
                                      </p:cBhvr>
                                      <p:to>
                                        <p:strVal val="visible"/>
                                      </p:to>
                                    </p:set>
                                    <p:animEffect transition="in" filter="wipe(right)">
                                      <p:cBhvr>
                                        <p:cTn id="31" dur="500"/>
                                        <p:tgtEl>
                                          <p:spTgt spid="74"/>
                                        </p:tgtEl>
                                      </p:cBhvr>
                                    </p:animEffect>
                                  </p:childTnLst>
                                </p:cTn>
                              </p:par>
                            </p:childTnLst>
                          </p:cTn>
                        </p:par>
                        <p:par>
                          <p:cTn id="32" fill="hold">
                            <p:stCondLst>
                              <p:cond delay="3000"/>
                            </p:stCondLst>
                            <p:childTnLst>
                              <p:par>
                                <p:cTn id="33" presetID="2" presetClass="entr" presetSubtype="4"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ppt_x"/>
                                          </p:val>
                                        </p:tav>
                                        <p:tav tm="100000">
                                          <p:val>
                                            <p:strVal val="#ppt_x"/>
                                          </p:val>
                                        </p:tav>
                                      </p:tavLst>
                                    </p:anim>
                                    <p:anim calcmode="lin" valueType="num">
                                      <p:cBhvr additive="base">
                                        <p:cTn id="36" dur="500" fill="hold"/>
                                        <p:tgtEl>
                                          <p:spTgt spid="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 name="淘宝网chenying0907出品 15"/>
          <p:cNvPicPr>
            <a:picLocks noChangeAspect="1"/>
          </p:cNvPicPr>
          <p:nvPr/>
        </p:nvPicPr>
        <p:blipFill rotWithShape="1">
          <a:blip r:embed="rId2">
            <a:extLst>
              <a:ext uri="{28A0092B-C50C-407E-A947-70E740481C1C}">
                <a14:useLocalDpi xmlns:a14="http://schemas.microsoft.com/office/drawing/2010/main" val="0"/>
              </a:ext>
            </a:extLst>
          </a:blip>
          <a:srcRect t="2503" b="7841"/>
          <a:stretch/>
        </p:blipFill>
        <p:spPr>
          <a:xfrm>
            <a:off x="-19664" y="0"/>
            <a:ext cx="12211664" cy="6858000"/>
          </a:xfrm>
          <a:prstGeom prst="rect">
            <a:avLst/>
          </a:prstGeom>
        </p:spPr>
      </p:pic>
      <p:sp>
        <p:nvSpPr>
          <p:cNvPr id="17" name="淘宝网Chenying0907出品 16"/>
          <p:cNvSpPr/>
          <p:nvPr/>
        </p:nvSpPr>
        <p:spPr>
          <a:xfrm>
            <a:off x="-19664" y="6826"/>
            <a:ext cx="12211664" cy="6858000"/>
          </a:xfrm>
          <a:prstGeom prst="rect">
            <a:avLst/>
          </a:prstGeom>
          <a:solidFill>
            <a:schemeClr val="accent2">
              <a:lumMod val="50000"/>
              <a:alpha val="7372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6" name="淘宝网Chenying0907出品 5"/>
          <p:cNvGrpSpPr/>
          <p:nvPr/>
        </p:nvGrpSpPr>
        <p:grpSpPr>
          <a:xfrm>
            <a:off x="311209" y="2456660"/>
            <a:ext cx="1917291" cy="1917291"/>
            <a:chOff x="9752535" y="4542653"/>
            <a:chExt cx="1917291" cy="1917291"/>
          </a:xfrm>
        </p:grpSpPr>
        <p:sp>
          <p:nvSpPr>
            <p:cNvPr id="7" name="淘宝网Chenying0907出品 6"/>
            <p:cNvSpPr/>
            <p:nvPr/>
          </p:nvSpPr>
          <p:spPr>
            <a:xfrm>
              <a:off x="9752535" y="4542653"/>
              <a:ext cx="1917291" cy="1917291"/>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淘宝网Chenying0907出品 7"/>
            <p:cNvSpPr txBox="1"/>
            <p:nvPr/>
          </p:nvSpPr>
          <p:spPr>
            <a:xfrm>
              <a:off x="9793991" y="4868203"/>
              <a:ext cx="1875835" cy="769441"/>
            </a:xfrm>
            <a:prstGeom prst="rect">
              <a:avLst/>
            </a:prstGeom>
            <a:noFill/>
          </p:spPr>
          <p:txBody>
            <a:bodyPr wrap="none" rtlCol="0">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Brand</a:t>
              </a:r>
              <a:endParaRPr lang="zh-CN" altLang="en-US" sz="4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淘宝网Chenying0907出品 8"/>
            <p:cNvSpPr txBox="1"/>
            <p:nvPr/>
          </p:nvSpPr>
          <p:spPr>
            <a:xfrm>
              <a:off x="9837961" y="5600384"/>
              <a:ext cx="1746440" cy="461665"/>
            </a:xfrm>
            <a:prstGeom prst="rect">
              <a:avLst/>
            </a:prstGeom>
            <a:noFill/>
          </p:spPr>
          <p:txBody>
            <a:bodyPr wrap="non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Promotion</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0" name="淘宝网Chenying0907出品 9"/>
          <p:cNvSpPr txBox="1"/>
          <p:nvPr/>
        </p:nvSpPr>
        <p:spPr>
          <a:xfrm>
            <a:off x="4320997" y="2798996"/>
            <a:ext cx="1576072" cy="1446550"/>
          </a:xfrm>
          <a:prstGeom prst="rect">
            <a:avLst/>
          </a:prstGeom>
          <a:noFill/>
        </p:spPr>
        <p:txBody>
          <a:bodyPr wrap="none" rtlCol="0">
            <a:spAutoFit/>
          </a:bodyPr>
          <a:lstStyle/>
          <a:p>
            <a:r>
              <a:rPr lang="en-US" altLang="zh-CN" sz="88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03</a:t>
            </a:r>
            <a:endParaRPr lang="zh-CN" altLang="en-US" sz="8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 name="淘宝网Chenying0907出品 2"/>
          <p:cNvGrpSpPr/>
          <p:nvPr/>
        </p:nvGrpSpPr>
        <p:grpSpPr>
          <a:xfrm>
            <a:off x="5739045" y="2870863"/>
            <a:ext cx="2646878" cy="1168063"/>
            <a:chOff x="5739045" y="2870863"/>
            <a:chExt cx="2646878" cy="1168063"/>
          </a:xfrm>
        </p:grpSpPr>
        <p:sp>
          <p:nvSpPr>
            <p:cNvPr id="11" name="淘宝网Chenying0907出品 10"/>
            <p:cNvSpPr txBox="1"/>
            <p:nvPr/>
          </p:nvSpPr>
          <p:spPr>
            <a:xfrm>
              <a:off x="5751416" y="3638816"/>
              <a:ext cx="2559355" cy="400110"/>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Promotion strategy</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淘宝网Chenying0907出品 11"/>
            <p:cNvSpPr txBox="1"/>
            <p:nvPr/>
          </p:nvSpPr>
          <p:spPr>
            <a:xfrm>
              <a:off x="5739045" y="2870863"/>
              <a:ext cx="2646878" cy="830997"/>
            </a:xfrm>
            <a:prstGeom prst="rect">
              <a:avLst/>
            </a:prstGeom>
            <a:noFill/>
          </p:spPr>
          <p:txBody>
            <a:bodyPr wrap="non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推广策略</a:t>
              </a:r>
            </a:p>
          </p:txBody>
        </p:sp>
      </p:grpSp>
      <p:grpSp>
        <p:nvGrpSpPr>
          <p:cNvPr id="2" name="淘宝网Chenying0907出品 1"/>
          <p:cNvGrpSpPr/>
          <p:nvPr/>
        </p:nvGrpSpPr>
        <p:grpSpPr>
          <a:xfrm>
            <a:off x="11045747" y="2651798"/>
            <a:ext cx="904359" cy="1568058"/>
            <a:chOff x="11045747" y="2651798"/>
            <a:chExt cx="904359" cy="1568058"/>
          </a:xfrm>
        </p:grpSpPr>
        <p:sp>
          <p:nvSpPr>
            <p:cNvPr id="13" name="淘宝网Chenying0907出品 12"/>
            <p:cNvSpPr txBox="1"/>
            <p:nvPr/>
          </p:nvSpPr>
          <p:spPr>
            <a:xfrm rot="16200000">
              <a:off x="10584884" y="3112661"/>
              <a:ext cx="1568058" cy="646331"/>
            </a:xfrm>
            <a:prstGeom prst="rect">
              <a:avLst/>
            </a:prstGeom>
            <a:noFill/>
          </p:spPr>
          <p:txBody>
            <a:bodyPr wrap="none" rtlCol="0">
              <a:spAutoFit/>
            </a:bodyPr>
            <a:lstStyle/>
            <a:p>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Brand</a:t>
              </a:r>
              <a:endPar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淘宝网Chenying0907出品 13"/>
            <p:cNvSpPr txBox="1"/>
            <p:nvPr/>
          </p:nvSpPr>
          <p:spPr>
            <a:xfrm rot="16200000">
              <a:off x="11085638" y="3289430"/>
              <a:ext cx="1359603" cy="369332"/>
            </a:xfrm>
            <a:prstGeom prst="rect">
              <a:avLst/>
            </a:prstGeom>
            <a:noFill/>
          </p:spPr>
          <p:txBody>
            <a:bodyPr wrap="non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Promotion</a:t>
              </a: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5" name="淘宝网Chenying0907出品 14"/>
          <p:cNvSpPr txBox="1"/>
          <p:nvPr/>
        </p:nvSpPr>
        <p:spPr>
          <a:xfrm>
            <a:off x="5868029" y="4302427"/>
            <a:ext cx="2236510" cy="707886"/>
          </a:xfrm>
          <a:prstGeom prst="rect">
            <a:avLst/>
          </a:prstGeom>
          <a:noFill/>
        </p:spPr>
        <p:txBody>
          <a:bodyPr wrap="non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一、市场环境分析</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二、竞争对手分析</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46472703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600"/>
                                  </p:stCondLst>
                                  <p:childTnLst>
                                    <p:set>
                                      <p:cBhvr>
                                        <p:cTn id="14" dur="1" fill="hold">
                                          <p:stCondLst>
                                            <p:cond delay="0"/>
                                          </p:stCondLst>
                                        </p:cTn>
                                        <p:tgtEl>
                                          <p:spTgt spid="10"/>
                                        </p:tgtEl>
                                        <p:attrNameLst>
                                          <p:attrName>style.visibility</p:attrName>
                                        </p:attrNameLst>
                                      </p:cBhvr>
                                      <p:to>
                                        <p:strVal val="visible"/>
                                      </p:to>
                                    </p:set>
                                    <p:anim calcmode="lin" valueType="num">
                                      <p:cBhvr>
                                        <p:cTn id="15" dur="700" fill="hold"/>
                                        <p:tgtEl>
                                          <p:spTgt spid="10"/>
                                        </p:tgtEl>
                                        <p:attrNameLst>
                                          <p:attrName>ppt_w</p:attrName>
                                        </p:attrNameLst>
                                      </p:cBhvr>
                                      <p:tavLst>
                                        <p:tav tm="0">
                                          <p:val>
                                            <p:fltVal val="0"/>
                                          </p:val>
                                        </p:tav>
                                        <p:tav tm="100000">
                                          <p:val>
                                            <p:strVal val="#ppt_w"/>
                                          </p:val>
                                        </p:tav>
                                      </p:tavLst>
                                    </p:anim>
                                    <p:anim calcmode="lin" valueType="num">
                                      <p:cBhvr>
                                        <p:cTn id="16" dur="700" fill="hold"/>
                                        <p:tgtEl>
                                          <p:spTgt spid="10"/>
                                        </p:tgtEl>
                                        <p:attrNameLst>
                                          <p:attrName>ppt_h</p:attrName>
                                        </p:attrNameLst>
                                      </p:cBhvr>
                                      <p:tavLst>
                                        <p:tav tm="0">
                                          <p:val>
                                            <p:fltVal val="0"/>
                                          </p:val>
                                        </p:tav>
                                        <p:tav tm="100000">
                                          <p:val>
                                            <p:strVal val="#ppt_h"/>
                                          </p:val>
                                        </p:tav>
                                      </p:tavLst>
                                    </p:anim>
                                    <p:anim calcmode="lin" valueType="num">
                                      <p:cBhvr>
                                        <p:cTn id="17" dur="700" fill="hold"/>
                                        <p:tgtEl>
                                          <p:spTgt spid="10"/>
                                        </p:tgtEl>
                                        <p:attrNameLst>
                                          <p:attrName>style.rotation</p:attrName>
                                        </p:attrNameLst>
                                      </p:cBhvr>
                                      <p:tavLst>
                                        <p:tav tm="0">
                                          <p:val>
                                            <p:fltVal val="90"/>
                                          </p:val>
                                        </p:tav>
                                        <p:tav tm="100000">
                                          <p:val>
                                            <p:fltVal val="0"/>
                                          </p:val>
                                        </p:tav>
                                      </p:tavLst>
                                    </p:anim>
                                    <p:animEffect transition="in" filter="fade">
                                      <p:cBhvr>
                                        <p:cTn id="18" dur="700"/>
                                        <p:tgtEl>
                                          <p:spTgt spid="10"/>
                                        </p:tgtEl>
                                      </p:cBhvr>
                                    </p:animEffect>
                                  </p:childTnLst>
                                </p:cTn>
                              </p:par>
                              <p:par>
                                <p:cTn id="19" presetID="53" presetClass="entr" presetSubtype="16" fill="hold" nodeType="withEffect">
                                  <p:stCondLst>
                                    <p:cond delay="130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par>
                                <p:cTn id="24" presetID="2" presetClass="entr" presetSubtype="4" fill="hold" grpId="0" nodeType="withEffect">
                                  <p:stCondLst>
                                    <p:cond delay="190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hape 1334"/>
          <p:cNvSpPr/>
          <p:nvPr/>
        </p:nvSpPr>
        <p:spPr>
          <a:xfrm>
            <a:off x="1063999" y="3661323"/>
            <a:ext cx="1781445" cy="995505"/>
          </a:xfrm>
          <a:custGeom>
            <a:avLst/>
            <a:gdLst/>
            <a:ahLst/>
            <a:cxnLst>
              <a:cxn ang="0">
                <a:pos x="wd2" y="hd2"/>
              </a:cxn>
              <a:cxn ang="5400000">
                <a:pos x="wd2" y="hd2"/>
              </a:cxn>
              <a:cxn ang="10800000">
                <a:pos x="wd2" y="hd2"/>
              </a:cxn>
              <a:cxn ang="16200000">
                <a:pos x="wd2" y="hd2"/>
              </a:cxn>
            </a:cxnLst>
            <a:rect l="0" t="0" r="r" b="b"/>
            <a:pathLst>
              <a:path w="21600" h="21593" extrusionOk="0">
                <a:moveTo>
                  <a:pt x="5362" y="8702"/>
                </a:moveTo>
                <a:cubicBezTo>
                  <a:pt x="6154" y="3493"/>
                  <a:pt x="8339" y="-7"/>
                  <a:pt x="10794" y="0"/>
                </a:cubicBezTo>
                <a:cubicBezTo>
                  <a:pt x="13249" y="6"/>
                  <a:pt x="15430" y="3519"/>
                  <a:pt x="16217" y="8734"/>
                </a:cubicBezTo>
                <a:cubicBezTo>
                  <a:pt x="16576" y="11187"/>
                  <a:pt x="17136" y="13469"/>
                  <a:pt x="17869" y="15463"/>
                </a:cubicBezTo>
                <a:cubicBezTo>
                  <a:pt x="18864" y="18174"/>
                  <a:pt x="20147" y="20279"/>
                  <a:pt x="21600" y="21585"/>
                </a:cubicBezTo>
                <a:cubicBezTo>
                  <a:pt x="17994" y="21587"/>
                  <a:pt x="14388" y="21588"/>
                  <a:pt x="10782" y="21589"/>
                </a:cubicBezTo>
                <a:cubicBezTo>
                  <a:pt x="7188" y="21591"/>
                  <a:pt x="3594" y="21592"/>
                  <a:pt x="0" y="21593"/>
                </a:cubicBezTo>
                <a:cubicBezTo>
                  <a:pt x="1456" y="20285"/>
                  <a:pt x="2740" y="18169"/>
                  <a:pt x="3731" y="15444"/>
                </a:cubicBezTo>
                <a:cubicBezTo>
                  <a:pt x="4457" y="13445"/>
                  <a:pt x="5011" y="11158"/>
                  <a:pt x="5362" y="8702"/>
                </a:cubicBezTo>
                <a:close/>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Shape 1335"/>
          <p:cNvSpPr/>
          <p:nvPr/>
        </p:nvSpPr>
        <p:spPr>
          <a:xfrm>
            <a:off x="1891164" y="3239173"/>
            <a:ext cx="1781446" cy="1417655"/>
          </a:xfrm>
          <a:custGeom>
            <a:avLst/>
            <a:gdLst/>
            <a:ahLst/>
            <a:cxnLst>
              <a:cxn ang="0">
                <a:pos x="wd2" y="hd2"/>
              </a:cxn>
              <a:cxn ang="5400000">
                <a:pos x="wd2" y="hd2"/>
              </a:cxn>
              <a:cxn ang="10800000">
                <a:pos x="wd2" y="hd2"/>
              </a:cxn>
              <a:cxn ang="16200000">
                <a:pos x="wd2" y="hd2"/>
              </a:cxn>
            </a:cxnLst>
            <a:rect l="0" t="0" r="r" b="b"/>
            <a:pathLst>
              <a:path w="21600" h="21593" extrusionOk="0">
                <a:moveTo>
                  <a:pt x="5362" y="8702"/>
                </a:moveTo>
                <a:cubicBezTo>
                  <a:pt x="6154" y="3493"/>
                  <a:pt x="8339" y="-7"/>
                  <a:pt x="10794" y="0"/>
                </a:cubicBezTo>
                <a:cubicBezTo>
                  <a:pt x="13249" y="6"/>
                  <a:pt x="15430" y="3519"/>
                  <a:pt x="16217" y="8734"/>
                </a:cubicBezTo>
                <a:cubicBezTo>
                  <a:pt x="16576" y="11187"/>
                  <a:pt x="17136" y="13469"/>
                  <a:pt x="17869" y="15463"/>
                </a:cubicBezTo>
                <a:cubicBezTo>
                  <a:pt x="18864" y="18174"/>
                  <a:pt x="20147" y="20279"/>
                  <a:pt x="21600" y="21585"/>
                </a:cubicBezTo>
                <a:cubicBezTo>
                  <a:pt x="17994" y="21587"/>
                  <a:pt x="14388" y="21588"/>
                  <a:pt x="10782" y="21589"/>
                </a:cubicBezTo>
                <a:cubicBezTo>
                  <a:pt x="7188" y="21591"/>
                  <a:pt x="3594" y="21592"/>
                  <a:pt x="0" y="21593"/>
                </a:cubicBezTo>
                <a:cubicBezTo>
                  <a:pt x="1456" y="20285"/>
                  <a:pt x="2740" y="18169"/>
                  <a:pt x="3731" y="15444"/>
                </a:cubicBezTo>
                <a:cubicBezTo>
                  <a:pt x="4457" y="13445"/>
                  <a:pt x="5011" y="11158"/>
                  <a:pt x="5362" y="8702"/>
                </a:cubicBezTo>
                <a:close/>
              </a:path>
            </a:pathLst>
          </a:cu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Shape 1336"/>
          <p:cNvSpPr/>
          <p:nvPr/>
        </p:nvSpPr>
        <p:spPr>
          <a:xfrm>
            <a:off x="2718330" y="3513225"/>
            <a:ext cx="1781446" cy="1143603"/>
          </a:xfrm>
          <a:custGeom>
            <a:avLst/>
            <a:gdLst/>
            <a:ahLst/>
            <a:cxnLst>
              <a:cxn ang="0">
                <a:pos x="wd2" y="hd2"/>
              </a:cxn>
              <a:cxn ang="5400000">
                <a:pos x="wd2" y="hd2"/>
              </a:cxn>
              <a:cxn ang="10800000">
                <a:pos x="wd2" y="hd2"/>
              </a:cxn>
              <a:cxn ang="16200000">
                <a:pos x="wd2" y="hd2"/>
              </a:cxn>
            </a:cxnLst>
            <a:rect l="0" t="0" r="r" b="b"/>
            <a:pathLst>
              <a:path w="21600" h="21593" extrusionOk="0">
                <a:moveTo>
                  <a:pt x="5362" y="8702"/>
                </a:moveTo>
                <a:cubicBezTo>
                  <a:pt x="6154" y="3493"/>
                  <a:pt x="8339" y="-7"/>
                  <a:pt x="10794" y="0"/>
                </a:cubicBezTo>
                <a:cubicBezTo>
                  <a:pt x="13249" y="6"/>
                  <a:pt x="15430" y="3519"/>
                  <a:pt x="16217" y="8734"/>
                </a:cubicBezTo>
                <a:cubicBezTo>
                  <a:pt x="16576" y="11187"/>
                  <a:pt x="17136" y="13469"/>
                  <a:pt x="17869" y="15463"/>
                </a:cubicBezTo>
                <a:cubicBezTo>
                  <a:pt x="18864" y="18174"/>
                  <a:pt x="20147" y="20279"/>
                  <a:pt x="21600" y="21585"/>
                </a:cubicBezTo>
                <a:cubicBezTo>
                  <a:pt x="17994" y="21587"/>
                  <a:pt x="14388" y="21588"/>
                  <a:pt x="10782" y="21589"/>
                </a:cubicBezTo>
                <a:cubicBezTo>
                  <a:pt x="7188" y="21591"/>
                  <a:pt x="3594" y="21592"/>
                  <a:pt x="0" y="21593"/>
                </a:cubicBezTo>
                <a:cubicBezTo>
                  <a:pt x="1456" y="20285"/>
                  <a:pt x="2740" y="18169"/>
                  <a:pt x="3731" y="15444"/>
                </a:cubicBezTo>
                <a:cubicBezTo>
                  <a:pt x="4457" y="13445"/>
                  <a:pt x="5011" y="11158"/>
                  <a:pt x="5362" y="8702"/>
                </a:cubicBezTo>
                <a:close/>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Shape 1337"/>
          <p:cNvSpPr/>
          <p:nvPr/>
        </p:nvSpPr>
        <p:spPr>
          <a:xfrm>
            <a:off x="3545496" y="2972776"/>
            <a:ext cx="1781446" cy="1684052"/>
          </a:xfrm>
          <a:custGeom>
            <a:avLst/>
            <a:gdLst/>
            <a:ahLst/>
            <a:cxnLst>
              <a:cxn ang="0">
                <a:pos x="wd2" y="hd2"/>
              </a:cxn>
              <a:cxn ang="5400000">
                <a:pos x="wd2" y="hd2"/>
              </a:cxn>
              <a:cxn ang="10800000">
                <a:pos x="wd2" y="hd2"/>
              </a:cxn>
              <a:cxn ang="16200000">
                <a:pos x="wd2" y="hd2"/>
              </a:cxn>
            </a:cxnLst>
            <a:rect l="0" t="0" r="r" b="b"/>
            <a:pathLst>
              <a:path w="21600" h="21593" extrusionOk="0">
                <a:moveTo>
                  <a:pt x="5362" y="8702"/>
                </a:moveTo>
                <a:cubicBezTo>
                  <a:pt x="6154" y="3493"/>
                  <a:pt x="8339" y="-7"/>
                  <a:pt x="10794" y="0"/>
                </a:cubicBezTo>
                <a:cubicBezTo>
                  <a:pt x="13249" y="6"/>
                  <a:pt x="15430" y="3519"/>
                  <a:pt x="16217" y="8734"/>
                </a:cubicBezTo>
                <a:cubicBezTo>
                  <a:pt x="16576" y="11187"/>
                  <a:pt x="17136" y="13469"/>
                  <a:pt x="17869" y="15463"/>
                </a:cubicBezTo>
                <a:cubicBezTo>
                  <a:pt x="18864" y="18174"/>
                  <a:pt x="20147" y="20279"/>
                  <a:pt x="21600" y="21585"/>
                </a:cubicBezTo>
                <a:cubicBezTo>
                  <a:pt x="17994" y="21587"/>
                  <a:pt x="14388" y="21588"/>
                  <a:pt x="10782" y="21589"/>
                </a:cubicBezTo>
                <a:cubicBezTo>
                  <a:pt x="7188" y="21591"/>
                  <a:pt x="3594" y="21592"/>
                  <a:pt x="0" y="21593"/>
                </a:cubicBezTo>
                <a:cubicBezTo>
                  <a:pt x="1456" y="20285"/>
                  <a:pt x="2740" y="18169"/>
                  <a:pt x="3731" y="15444"/>
                </a:cubicBezTo>
                <a:cubicBezTo>
                  <a:pt x="4457" y="13445"/>
                  <a:pt x="5011" y="11158"/>
                  <a:pt x="5362" y="8702"/>
                </a:cubicBezTo>
                <a:close/>
              </a:path>
            </a:pathLst>
          </a:cu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Shape 1338"/>
          <p:cNvSpPr/>
          <p:nvPr/>
        </p:nvSpPr>
        <p:spPr>
          <a:xfrm>
            <a:off x="4372662" y="3577605"/>
            <a:ext cx="1781445" cy="1079223"/>
          </a:xfrm>
          <a:custGeom>
            <a:avLst/>
            <a:gdLst/>
            <a:ahLst/>
            <a:cxnLst>
              <a:cxn ang="0">
                <a:pos x="wd2" y="hd2"/>
              </a:cxn>
              <a:cxn ang="5400000">
                <a:pos x="wd2" y="hd2"/>
              </a:cxn>
              <a:cxn ang="10800000">
                <a:pos x="wd2" y="hd2"/>
              </a:cxn>
              <a:cxn ang="16200000">
                <a:pos x="wd2" y="hd2"/>
              </a:cxn>
            </a:cxnLst>
            <a:rect l="0" t="0" r="r" b="b"/>
            <a:pathLst>
              <a:path w="21600" h="21593" extrusionOk="0">
                <a:moveTo>
                  <a:pt x="5362" y="8702"/>
                </a:moveTo>
                <a:cubicBezTo>
                  <a:pt x="6154" y="3493"/>
                  <a:pt x="8339" y="-7"/>
                  <a:pt x="10794" y="0"/>
                </a:cubicBezTo>
                <a:cubicBezTo>
                  <a:pt x="13249" y="6"/>
                  <a:pt x="15430" y="3519"/>
                  <a:pt x="16217" y="8734"/>
                </a:cubicBezTo>
                <a:cubicBezTo>
                  <a:pt x="16576" y="11187"/>
                  <a:pt x="17136" y="13469"/>
                  <a:pt x="17869" y="15463"/>
                </a:cubicBezTo>
                <a:cubicBezTo>
                  <a:pt x="18864" y="18174"/>
                  <a:pt x="20147" y="20279"/>
                  <a:pt x="21600" y="21585"/>
                </a:cubicBezTo>
                <a:cubicBezTo>
                  <a:pt x="17994" y="21587"/>
                  <a:pt x="14388" y="21588"/>
                  <a:pt x="10782" y="21589"/>
                </a:cubicBezTo>
                <a:cubicBezTo>
                  <a:pt x="7188" y="21591"/>
                  <a:pt x="3594" y="21592"/>
                  <a:pt x="0" y="21593"/>
                </a:cubicBezTo>
                <a:cubicBezTo>
                  <a:pt x="1456" y="20285"/>
                  <a:pt x="2740" y="18169"/>
                  <a:pt x="3731" y="15444"/>
                </a:cubicBezTo>
                <a:cubicBezTo>
                  <a:pt x="4457" y="13445"/>
                  <a:pt x="5011" y="11158"/>
                  <a:pt x="5362" y="8702"/>
                </a:cubicBezTo>
                <a:close/>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Shape 1339"/>
          <p:cNvSpPr/>
          <p:nvPr/>
        </p:nvSpPr>
        <p:spPr>
          <a:xfrm>
            <a:off x="5373593" y="3742957"/>
            <a:ext cx="1781445" cy="913871"/>
          </a:xfrm>
          <a:custGeom>
            <a:avLst/>
            <a:gdLst/>
            <a:ahLst/>
            <a:cxnLst>
              <a:cxn ang="0">
                <a:pos x="wd2" y="hd2"/>
              </a:cxn>
              <a:cxn ang="5400000">
                <a:pos x="wd2" y="hd2"/>
              </a:cxn>
              <a:cxn ang="10800000">
                <a:pos x="wd2" y="hd2"/>
              </a:cxn>
              <a:cxn ang="16200000">
                <a:pos x="wd2" y="hd2"/>
              </a:cxn>
            </a:cxnLst>
            <a:rect l="0" t="0" r="r" b="b"/>
            <a:pathLst>
              <a:path w="21600" h="21593" extrusionOk="0">
                <a:moveTo>
                  <a:pt x="5362" y="8702"/>
                </a:moveTo>
                <a:cubicBezTo>
                  <a:pt x="6154" y="3493"/>
                  <a:pt x="8339" y="-7"/>
                  <a:pt x="10794" y="0"/>
                </a:cubicBezTo>
                <a:cubicBezTo>
                  <a:pt x="13249" y="6"/>
                  <a:pt x="15430" y="3519"/>
                  <a:pt x="16217" y="8734"/>
                </a:cubicBezTo>
                <a:cubicBezTo>
                  <a:pt x="16576" y="11187"/>
                  <a:pt x="17136" y="13469"/>
                  <a:pt x="17869" y="15463"/>
                </a:cubicBezTo>
                <a:cubicBezTo>
                  <a:pt x="18864" y="18174"/>
                  <a:pt x="20147" y="20279"/>
                  <a:pt x="21600" y="21585"/>
                </a:cubicBezTo>
                <a:cubicBezTo>
                  <a:pt x="17994" y="21587"/>
                  <a:pt x="14388" y="21588"/>
                  <a:pt x="10782" y="21589"/>
                </a:cubicBezTo>
                <a:cubicBezTo>
                  <a:pt x="7188" y="21591"/>
                  <a:pt x="3594" y="21592"/>
                  <a:pt x="0" y="21593"/>
                </a:cubicBezTo>
                <a:cubicBezTo>
                  <a:pt x="1456" y="20285"/>
                  <a:pt x="2740" y="18169"/>
                  <a:pt x="3731" y="15444"/>
                </a:cubicBezTo>
                <a:cubicBezTo>
                  <a:pt x="4457" y="13445"/>
                  <a:pt x="5011" y="11158"/>
                  <a:pt x="5362" y="8702"/>
                </a:cubicBezTo>
                <a:close/>
              </a:path>
            </a:pathLst>
          </a:custGeom>
          <a:solidFill>
            <a:schemeClr val="accent6">
              <a:alpha val="84000"/>
            </a:schemeClr>
          </a:solidFill>
          <a:ln w="12700">
            <a:miter lim="400000"/>
          </a:ln>
        </p:spPr>
        <p:txBody>
          <a:bodyPr lIns="19005" tIns="19005" rIns="19005" bIns="19005" anchor="ctr"/>
          <a:lstStyle/>
          <a:p>
            <a:pPr defTabSz="171047">
              <a:defRPr sz="1200">
                <a:latin typeface="Helvetica"/>
                <a:ea typeface="Helvetica"/>
                <a:cs typeface="Helvetica"/>
                <a:sym typeface="Helvetica"/>
              </a:defRPr>
            </a:pPr>
            <a:endParaRPr sz="11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Shape 1340"/>
          <p:cNvSpPr/>
          <p:nvPr/>
        </p:nvSpPr>
        <p:spPr>
          <a:xfrm>
            <a:off x="6317994" y="3239173"/>
            <a:ext cx="1781446" cy="1417655"/>
          </a:xfrm>
          <a:custGeom>
            <a:avLst/>
            <a:gdLst/>
            <a:ahLst/>
            <a:cxnLst>
              <a:cxn ang="0">
                <a:pos x="wd2" y="hd2"/>
              </a:cxn>
              <a:cxn ang="5400000">
                <a:pos x="wd2" y="hd2"/>
              </a:cxn>
              <a:cxn ang="10800000">
                <a:pos x="wd2" y="hd2"/>
              </a:cxn>
              <a:cxn ang="16200000">
                <a:pos x="wd2" y="hd2"/>
              </a:cxn>
            </a:cxnLst>
            <a:rect l="0" t="0" r="r" b="b"/>
            <a:pathLst>
              <a:path w="21600" h="21593" extrusionOk="0">
                <a:moveTo>
                  <a:pt x="5362" y="8702"/>
                </a:moveTo>
                <a:cubicBezTo>
                  <a:pt x="6154" y="3493"/>
                  <a:pt x="8339" y="-7"/>
                  <a:pt x="10794" y="0"/>
                </a:cubicBezTo>
                <a:cubicBezTo>
                  <a:pt x="13249" y="6"/>
                  <a:pt x="15430" y="3519"/>
                  <a:pt x="16217" y="8734"/>
                </a:cubicBezTo>
                <a:cubicBezTo>
                  <a:pt x="16576" y="11187"/>
                  <a:pt x="17136" y="13469"/>
                  <a:pt x="17869" y="15463"/>
                </a:cubicBezTo>
                <a:cubicBezTo>
                  <a:pt x="18864" y="18174"/>
                  <a:pt x="20147" y="20279"/>
                  <a:pt x="21600" y="21585"/>
                </a:cubicBezTo>
                <a:cubicBezTo>
                  <a:pt x="17994" y="21587"/>
                  <a:pt x="14388" y="21588"/>
                  <a:pt x="10782" y="21589"/>
                </a:cubicBezTo>
                <a:cubicBezTo>
                  <a:pt x="7188" y="21591"/>
                  <a:pt x="3594" y="21592"/>
                  <a:pt x="0" y="21593"/>
                </a:cubicBezTo>
                <a:cubicBezTo>
                  <a:pt x="1456" y="20285"/>
                  <a:pt x="2740" y="18169"/>
                  <a:pt x="3731" y="15444"/>
                </a:cubicBezTo>
                <a:cubicBezTo>
                  <a:pt x="4457" y="13445"/>
                  <a:pt x="5011" y="11158"/>
                  <a:pt x="5362" y="8702"/>
                </a:cubicBezTo>
                <a:close/>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Shape 1341"/>
          <p:cNvSpPr/>
          <p:nvPr/>
        </p:nvSpPr>
        <p:spPr>
          <a:xfrm>
            <a:off x="7123458" y="3900071"/>
            <a:ext cx="1781445" cy="756757"/>
          </a:xfrm>
          <a:custGeom>
            <a:avLst/>
            <a:gdLst/>
            <a:ahLst/>
            <a:cxnLst>
              <a:cxn ang="0">
                <a:pos x="wd2" y="hd2"/>
              </a:cxn>
              <a:cxn ang="5400000">
                <a:pos x="wd2" y="hd2"/>
              </a:cxn>
              <a:cxn ang="10800000">
                <a:pos x="wd2" y="hd2"/>
              </a:cxn>
              <a:cxn ang="16200000">
                <a:pos x="wd2" y="hd2"/>
              </a:cxn>
            </a:cxnLst>
            <a:rect l="0" t="0" r="r" b="b"/>
            <a:pathLst>
              <a:path w="21600" h="21593" extrusionOk="0">
                <a:moveTo>
                  <a:pt x="5362" y="8702"/>
                </a:moveTo>
                <a:cubicBezTo>
                  <a:pt x="6154" y="3493"/>
                  <a:pt x="8339" y="-7"/>
                  <a:pt x="10794" y="0"/>
                </a:cubicBezTo>
                <a:cubicBezTo>
                  <a:pt x="13249" y="6"/>
                  <a:pt x="15430" y="3519"/>
                  <a:pt x="16217" y="8734"/>
                </a:cubicBezTo>
                <a:cubicBezTo>
                  <a:pt x="16576" y="11187"/>
                  <a:pt x="17136" y="13469"/>
                  <a:pt x="17869" y="15463"/>
                </a:cubicBezTo>
                <a:cubicBezTo>
                  <a:pt x="18864" y="18174"/>
                  <a:pt x="20147" y="20279"/>
                  <a:pt x="21600" y="21585"/>
                </a:cubicBezTo>
                <a:cubicBezTo>
                  <a:pt x="17994" y="21587"/>
                  <a:pt x="14388" y="21588"/>
                  <a:pt x="10782" y="21589"/>
                </a:cubicBezTo>
                <a:cubicBezTo>
                  <a:pt x="7188" y="21591"/>
                  <a:pt x="3594" y="21592"/>
                  <a:pt x="0" y="21593"/>
                </a:cubicBezTo>
                <a:cubicBezTo>
                  <a:pt x="1456" y="20285"/>
                  <a:pt x="2740" y="18169"/>
                  <a:pt x="3731" y="15444"/>
                </a:cubicBezTo>
                <a:cubicBezTo>
                  <a:pt x="4457" y="13445"/>
                  <a:pt x="5011" y="11158"/>
                  <a:pt x="5362" y="8702"/>
                </a:cubicBezTo>
                <a:close/>
              </a:path>
            </a:pathLst>
          </a:cu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Shape 1342"/>
          <p:cNvSpPr/>
          <p:nvPr/>
        </p:nvSpPr>
        <p:spPr>
          <a:xfrm>
            <a:off x="8059104" y="2972776"/>
            <a:ext cx="1781446" cy="1684052"/>
          </a:xfrm>
          <a:custGeom>
            <a:avLst/>
            <a:gdLst/>
            <a:ahLst/>
            <a:cxnLst>
              <a:cxn ang="0">
                <a:pos x="wd2" y="hd2"/>
              </a:cxn>
              <a:cxn ang="5400000">
                <a:pos x="wd2" y="hd2"/>
              </a:cxn>
              <a:cxn ang="10800000">
                <a:pos x="wd2" y="hd2"/>
              </a:cxn>
              <a:cxn ang="16200000">
                <a:pos x="wd2" y="hd2"/>
              </a:cxn>
            </a:cxnLst>
            <a:rect l="0" t="0" r="r" b="b"/>
            <a:pathLst>
              <a:path w="21600" h="21593" extrusionOk="0">
                <a:moveTo>
                  <a:pt x="5362" y="8702"/>
                </a:moveTo>
                <a:cubicBezTo>
                  <a:pt x="6154" y="3493"/>
                  <a:pt x="8339" y="-7"/>
                  <a:pt x="10794" y="0"/>
                </a:cubicBezTo>
                <a:cubicBezTo>
                  <a:pt x="13249" y="6"/>
                  <a:pt x="15430" y="3519"/>
                  <a:pt x="16217" y="8734"/>
                </a:cubicBezTo>
                <a:cubicBezTo>
                  <a:pt x="16576" y="11187"/>
                  <a:pt x="17136" y="13469"/>
                  <a:pt x="17869" y="15463"/>
                </a:cubicBezTo>
                <a:cubicBezTo>
                  <a:pt x="18864" y="18174"/>
                  <a:pt x="20147" y="20279"/>
                  <a:pt x="21600" y="21585"/>
                </a:cubicBezTo>
                <a:cubicBezTo>
                  <a:pt x="17994" y="21587"/>
                  <a:pt x="14388" y="21588"/>
                  <a:pt x="10782" y="21589"/>
                </a:cubicBezTo>
                <a:cubicBezTo>
                  <a:pt x="7188" y="21591"/>
                  <a:pt x="3594" y="21592"/>
                  <a:pt x="0" y="21593"/>
                </a:cubicBezTo>
                <a:cubicBezTo>
                  <a:pt x="1456" y="20285"/>
                  <a:pt x="2740" y="18169"/>
                  <a:pt x="3731" y="15444"/>
                </a:cubicBezTo>
                <a:cubicBezTo>
                  <a:pt x="4457" y="13445"/>
                  <a:pt x="5011" y="11158"/>
                  <a:pt x="5362" y="8702"/>
                </a:cubicBezTo>
                <a:close/>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Shape 1343"/>
          <p:cNvSpPr/>
          <p:nvPr/>
        </p:nvSpPr>
        <p:spPr>
          <a:xfrm>
            <a:off x="9102284" y="3418534"/>
            <a:ext cx="1781446" cy="1238294"/>
          </a:xfrm>
          <a:custGeom>
            <a:avLst/>
            <a:gdLst/>
            <a:ahLst/>
            <a:cxnLst>
              <a:cxn ang="0">
                <a:pos x="wd2" y="hd2"/>
              </a:cxn>
              <a:cxn ang="5400000">
                <a:pos x="wd2" y="hd2"/>
              </a:cxn>
              <a:cxn ang="10800000">
                <a:pos x="wd2" y="hd2"/>
              </a:cxn>
              <a:cxn ang="16200000">
                <a:pos x="wd2" y="hd2"/>
              </a:cxn>
            </a:cxnLst>
            <a:rect l="0" t="0" r="r" b="b"/>
            <a:pathLst>
              <a:path w="21600" h="21593" extrusionOk="0">
                <a:moveTo>
                  <a:pt x="5362" y="8702"/>
                </a:moveTo>
                <a:cubicBezTo>
                  <a:pt x="6154" y="3493"/>
                  <a:pt x="8339" y="-7"/>
                  <a:pt x="10794" y="0"/>
                </a:cubicBezTo>
                <a:cubicBezTo>
                  <a:pt x="13249" y="6"/>
                  <a:pt x="15430" y="3519"/>
                  <a:pt x="16217" y="8734"/>
                </a:cubicBezTo>
                <a:cubicBezTo>
                  <a:pt x="16576" y="11187"/>
                  <a:pt x="17136" y="13469"/>
                  <a:pt x="17869" y="15463"/>
                </a:cubicBezTo>
                <a:cubicBezTo>
                  <a:pt x="18864" y="18174"/>
                  <a:pt x="20147" y="20279"/>
                  <a:pt x="21600" y="21585"/>
                </a:cubicBezTo>
                <a:cubicBezTo>
                  <a:pt x="17994" y="21587"/>
                  <a:pt x="14388" y="21588"/>
                  <a:pt x="10782" y="21589"/>
                </a:cubicBezTo>
                <a:cubicBezTo>
                  <a:pt x="7188" y="21591"/>
                  <a:pt x="3594" y="21592"/>
                  <a:pt x="0" y="21593"/>
                </a:cubicBezTo>
                <a:cubicBezTo>
                  <a:pt x="1456" y="20285"/>
                  <a:pt x="2740" y="18169"/>
                  <a:pt x="3731" y="15444"/>
                </a:cubicBezTo>
                <a:cubicBezTo>
                  <a:pt x="4457" y="13445"/>
                  <a:pt x="5011" y="11158"/>
                  <a:pt x="5362" y="8702"/>
                </a:cubicBezTo>
                <a:close/>
              </a:path>
            </a:pathLst>
          </a:custGeom>
          <a:solidFill>
            <a:schemeClr val="accent5">
              <a:alpha val="90000"/>
            </a:schemeClr>
          </a:solidFill>
          <a:ln w="12700">
            <a:miter lim="400000"/>
          </a:ln>
        </p:spPr>
        <p:txBody>
          <a:bodyPr lIns="19005" tIns="19005" rIns="19005" bIns="19005" anchor="ctr"/>
          <a:lstStyle/>
          <a:p>
            <a:pPr defTabSz="171047">
              <a:defRPr sz="1200">
                <a:latin typeface="Helvetica"/>
                <a:ea typeface="Helvetica"/>
                <a:cs typeface="Helvetica"/>
                <a:sym typeface="Helvetica"/>
              </a:defRPr>
            </a:pPr>
            <a:endParaRPr sz="11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2" name="组合 11"/>
          <p:cNvGrpSpPr/>
          <p:nvPr/>
        </p:nvGrpSpPr>
        <p:grpSpPr>
          <a:xfrm>
            <a:off x="1701062" y="2260531"/>
            <a:ext cx="8565117" cy="1282258"/>
            <a:chOff x="2901684" y="4755184"/>
            <a:chExt cx="18514642" cy="2789471"/>
          </a:xfrm>
        </p:grpSpPr>
        <p:sp>
          <p:nvSpPr>
            <p:cNvPr id="13" name="Shape 1344"/>
            <p:cNvSpPr/>
            <p:nvPr/>
          </p:nvSpPr>
          <p:spPr>
            <a:xfrm>
              <a:off x="2901684" y="6330757"/>
              <a:ext cx="1365534" cy="750730"/>
            </a:xfrm>
            <a:prstGeom prst="rect">
              <a:avLst/>
            </a:prstGeom>
            <a:noFill/>
            <a:extLst>
              <a:ext uri="{C572A759-6A51-4108-AA02-DFA0A04FC94B}">
                <ma14:wrappingTextBoxFlag xmlns:ma14="http://schemas.microsoft.com/office/mac/drawingml/2011/main" xmlns="" val="1"/>
              </a:ext>
            </a:extLst>
          </p:spPr>
          <p:txBody>
            <a:bodyPr wrap="square" rtlCol="0">
              <a:spAutoFit/>
            </a:bodyPr>
            <a:lstStyle/>
            <a:p>
              <a:pPr>
                <a:lnSpc>
                  <a:spcPct val="130000"/>
                </a:lnSpc>
              </a:pPr>
              <a:r>
                <a:rPr sz="1400">
                  <a:solidFill>
                    <a:schemeClr val="tx2"/>
                  </a:solidFill>
                  <a:latin typeface="微软雅黑" panose="020B0503020204020204" pitchFamily="34" charset="-122"/>
                  <a:ea typeface="微软雅黑" panose="020B0503020204020204" pitchFamily="34" charset="-122"/>
                  <a:cs typeface="Lato Light"/>
                  <a:sym typeface="微软雅黑" panose="020B0503020204020204" pitchFamily="34" charset="-122"/>
                </a:rPr>
                <a:t>48%</a:t>
              </a:r>
            </a:p>
          </p:txBody>
        </p:sp>
        <p:sp>
          <p:nvSpPr>
            <p:cNvPr id="14" name="Shape 1345"/>
            <p:cNvSpPr/>
            <p:nvPr/>
          </p:nvSpPr>
          <p:spPr>
            <a:xfrm>
              <a:off x="4807140" y="5371089"/>
              <a:ext cx="1365534" cy="750730"/>
            </a:xfrm>
            <a:prstGeom prst="rect">
              <a:avLst/>
            </a:prstGeom>
            <a:noFill/>
            <a:extLst>
              <a:ext uri="{C572A759-6A51-4108-AA02-DFA0A04FC94B}">
                <ma14:wrappingTextBoxFlag xmlns:ma14="http://schemas.microsoft.com/office/mac/drawingml/2011/main" xmlns="" val="1"/>
              </a:ext>
            </a:extLst>
          </p:spPr>
          <p:txBody>
            <a:bodyPr wrap="square" rtlCol="0">
              <a:spAutoFit/>
            </a:bodyPr>
            <a:lstStyle/>
            <a:p>
              <a:pPr>
                <a:lnSpc>
                  <a:spcPct val="130000"/>
                </a:lnSpc>
              </a:pPr>
              <a:r>
                <a:rPr sz="1400" dirty="0">
                  <a:solidFill>
                    <a:schemeClr val="tx2"/>
                  </a:solidFill>
                  <a:latin typeface="微软雅黑" panose="020B0503020204020204" pitchFamily="34" charset="-122"/>
                  <a:ea typeface="微软雅黑" panose="020B0503020204020204" pitchFamily="34" charset="-122"/>
                  <a:cs typeface="Lato Light"/>
                  <a:sym typeface="微软雅黑" panose="020B0503020204020204" pitchFamily="34" charset="-122"/>
                </a:rPr>
                <a:t>76%</a:t>
              </a:r>
            </a:p>
          </p:txBody>
        </p:sp>
        <p:sp>
          <p:nvSpPr>
            <p:cNvPr id="15" name="Shape 1346"/>
            <p:cNvSpPr/>
            <p:nvPr/>
          </p:nvSpPr>
          <p:spPr>
            <a:xfrm>
              <a:off x="6712596" y="5946525"/>
              <a:ext cx="1365534" cy="750730"/>
            </a:xfrm>
            <a:prstGeom prst="rect">
              <a:avLst/>
            </a:prstGeom>
            <a:noFill/>
            <a:extLst>
              <a:ext uri="{C572A759-6A51-4108-AA02-DFA0A04FC94B}">
                <ma14:wrappingTextBoxFlag xmlns:ma14="http://schemas.microsoft.com/office/mac/drawingml/2011/main" xmlns="" val="1"/>
              </a:ext>
            </a:extLst>
          </p:spPr>
          <p:txBody>
            <a:bodyPr wrap="square" rtlCol="0">
              <a:spAutoFit/>
            </a:bodyPr>
            <a:lstStyle/>
            <a:p>
              <a:pPr>
                <a:lnSpc>
                  <a:spcPct val="130000"/>
                </a:lnSpc>
              </a:pPr>
              <a:r>
                <a:rPr sz="1400">
                  <a:solidFill>
                    <a:schemeClr val="tx2"/>
                  </a:solidFill>
                  <a:latin typeface="微软雅黑" panose="020B0503020204020204" pitchFamily="34" charset="-122"/>
                  <a:ea typeface="微软雅黑" panose="020B0503020204020204" pitchFamily="34" charset="-122"/>
                  <a:cs typeface="Lato Light"/>
                  <a:sym typeface="微软雅黑" panose="020B0503020204020204" pitchFamily="34" charset="-122"/>
                </a:rPr>
                <a:t>63%</a:t>
              </a:r>
            </a:p>
          </p:txBody>
        </p:sp>
        <p:sp>
          <p:nvSpPr>
            <p:cNvPr id="16" name="Shape 1347"/>
            <p:cNvSpPr/>
            <p:nvPr/>
          </p:nvSpPr>
          <p:spPr>
            <a:xfrm>
              <a:off x="8618054" y="4857306"/>
              <a:ext cx="1365534" cy="750730"/>
            </a:xfrm>
            <a:prstGeom prst="rect">
              <a:avLst/>
            </a:prstGeom>
            <a:noFill/>
            <a:extLst>
              <a:ext uri="{C572A759-6A51-4108-AA02-DFA0A04FC94B}">
                <ma14:wrappingTextBoxFlag xmlns:ma14="http://schemas.microsoft.com/office/mac/drawingml/2011/main" xmlns="" val="1"/>
              </a:ext>
            </a:extLst>
          </p:spPr>
          <p:txBody>
            <a:bodyPr wrap="square" rtlCol="0">
              <a:spAutoFit/>
            </a:bodyPr>
            <a:lstStyle/>
            <a:p>
              <a:pPr>
                <a:lnSpc>
                  <a:spcPct val="130000"/>
                </a:lnSpc>
              </a:pPr>
              <a:r>
                <a:rPr sz="1400">
                  <a:solidFill>
                    <a:schemeClr val="tx2"/>
                  </a:solidFill>
                  <a:latin typeface="微软雅黑" panose="020B0503020204020204" pitchFamily="34" charset="-122"/>
                  <a:ea typeface="微软雅黑" panose="020B0503020204020204" pitchFamily="34" charset="-122"/>
                  <a:cs typeface="Lato Light"/>
                  <a:sym typeface="微软雅黑" panose="020B0503020204020204" pitchFamily="34" charset="-122"/>
                </a:rPr>
                <a:t>88%</a:t>
              </a:r>
            </a:p>
          </p:txBody>
        </p:sp>
        <p:sp>
          <p:nvSpPr>
            <p:cNvPr id="17" name="Shape 1348"/>
            <p:cNvSpPr/>
            <p:nvPr/>
          </p:nvSpPr>
          <p:spPr>
            <a:xfrm>
              <a:off x="10523508" y="6185810"/>
              <a:ext cx="1365534" cy="750730"/>
            </a:xfrm>
            <a:prstGeom prst="rect">
              <a:avLst/>
            </a:prstGeom>
            <a:noFill/>
            <a:extLst>
              <a:ext uri="{C572A759-6A51-4108-AA02-DFA0A04FC94B}">
                <ma14:wrappingTextBoxFlag xmlns:ma14="http://schemas.microsoft.com/office/mac/drawingml/2011/main" xmlns="" val="1"/>
              </a:ext>
            </a:extLst>
          </p:spPr>
          <p:txBody>
            <a:bodyPr wrap="square" rtlCol="0">
              <a:spAutoFit/>
            </a:bodyPr>
            <a:lstStyle/>
            <a:p>
              <a:pPr>
                <a:lnSpc>
                  <a:spcPct val="130000"/>
                </a:lnSpc>
              </a:pPr>
              <a:r>
                <a:rPr sz="1400">
                  <a:solidFill>
                    <a:schemeClr val="tx2"/>
                  </a:solidFill>
                  <a:latin typeface="微软雅黑" panose="020B0503020204020204" pitchFamily="34" charset="-122"/>
                  <a:ea typeface="微软雅黑" panose="020B0503020204020204" pitchFamily="34" charset="-122"/>
                  <a:cs typeface="Lato Light"/>
                  <a:sym typeface="微软雅黑" panose="020B0503020204020204" pitchFamily="34" charset="-122"/>
                </a:rPr>
                <a:t>60%</a:t>
              </a:r>
            </a:p>
          </p:txBody>
        </p:sp>
        <p:sp>
          <p:nvSpPr>
            <p:cNvPr id="18" name="Shape 1349"/>
            <p:cNvSpPr/>
            <p:nvPr/>
          </p:nvSpPr>
          <p:spPr>
            <a:xfrm>
              <a:off x="12428964" y="6438885"/>
              <a:ext cx="1365534" cy="750730"/>
            </a:xfrm>
            <a:prstGeom prst="rect">
              <a:avLst/>
            </a:prstGeom>
            <a:noFill/>
            <a:extLst>
              <a:ext uri="{C572A759-6A51-4108-AA02-DFA0A04FC94B}">
                <ma14:wrappingTextBoxFlag xmlns:ma14="http://schemas.microsoft.com/office/mac/drawingml/2011/main" xmlns="" val="1"/>
              </a:ext>
            </a:extLst>
          </p:spPr>
          <p:txBody>
            <a:bodyPr wrap="square" rtlCol="0">
              <a:spAutoFit/>
            </a:bodyPr>
            <a:lstStyle/>
            <a:p>
              <a:pPr>
                <a:lnSpc>
                  <a:spcPct val="130000"/>
                </a:lnSpc>
              </a:pPr>
              <a:r>
                <a:rPr sz="1400">
                  <a:solidFill>
                    <a:schemeClr val="tx2"/>
                  </a:solidFill>
                  <a:latin typeface="微软雅黑" panose="020B0503020204020204" pitchFamily="34" charset="-122"/>
                  <a:ea typeface="微软雅黑" panose="020B0503020204020204" pitchFamily="34" charset="-122"/>
                  <a:cs typeface="Lato Light"/>
                  <a:sym typeface="微软雅黑" panose="020B0503020204020204" pitchFamily="34" charset="-122"/>
                </a:rPr>
                <a:t>58%</a:t>
              </a:r>
            </a:p>
          </p:txBody>
        </p:sp>
        <p:sp>
          <p:nvSpPr>
            <p:cNvPr id="19" name="Shape 1350"/>
            <p:cNvSpPr/>
            <p:nvPr/>
          </p:nvSpPr>
          <p:spPr>
            <a:xfrm>
              <a:off x="14334422" y="5371089"/>
              <a:ext cx="1365534" cy="750730"/>
            </a:xfrm>
            <a:prstGeom prst="rect">
              <a:avLst/>
            </a:prstGeom>
            <a:noFill/>
            <a:extLst>
              <a:ext uri="{C572A759-6A51-4108-AA02-DFA0A04FC94B}">
                <ma14:wrappingTextBoxFlag xmlns:ma14="http://schemas.microsoft.com/office/mac/drawingml/2011/main" xmlns="" val="1"/>
              </a:ext>
            </a:extLst>
          </p:spPr>
          <p:txBody>
            <a:bodyPr wrap="square" rtlCol="0">
              <a:spAutoFit/>
            </a:bodyPr>
            <a:lstStyle/>
            <a:p>
              <a:pPr>
                <a:lnSpc>
                  <a:spcPct val="130000"/>
                </a:lnSpc>
              </a:pPr>
              <a:r>
                <a:rPr sz="1400">
                  <a:solidFill>
                    <a:schemeClr val="tx2"/>
                  </a:solidFill>
                  <a:latin typeface="微软雅黑" panose="020B0503020204020204" pitchFamily="34" charset="-122"/>
                  <a:ea typeface="微软雅黑" panose="020B0503020204020204" pitchFamily="34" charset="-122"/>
                  <a:cs typeface="Lato Light"/>
                  <a:sym typeface="微软雅黑" panose="020B0503020204020204" pitchFamily="34" charset="-122"/>
                </a:rPr>
                <a:t>75%</a:t>
              </a:r>
            </a:p>
          </p:txBody>
        </p:sp>
        <p:sp>
          <p:nvSpPr>
            <p:cNvPr id="20" name="Shape 1351"/>
            <p:cNvSpPr/>
            <p:nvPr/>
          </p:nvSpPr>
          <p:spPr>
            <a:xfrm>
              <a:off x="16239876" y="6793925"/>
              <a:ext cx="1365534" cy="750730"/>
            </a:xfrm>
            <a:prstGeom prst="rect">
              <a:avLst/>
            </a:prstGeom>
            <a:noFill/>
            <a:extLst>
              <a:ext uri="{C572A759-6A51-4108-AA02-DFA0A04FC94B}">
                <ma14:wrappingTextBoxFlag xmlns:ma14="http://schemas.microsoft.com/office/mac/drawingml/2011/main" xmlns="" val="1"/>
              </a:ext>
            </a:extLst>
          </p:spPr>
          <p:txBody>
            <a:bodyPr wrap="square" rtlCol="0">
              <a:spAutoFit/>
            </a:bodyPr>
            <a:lstStyle/>
            <a:p>
              <a:pPr>
                <a:lnSpc>
                  <a:spcPct val="130000"/>
                </a:lnSpc>
              </a:pPr>
              <a:r>
                <a:rPr sz="1400" dirty="0">
                  <a:solidFill>
                    <a:schemeClr val="tx2"/>
                  </a:solidFill>
                  <a:latin typeface="微软雅黑" panose="020B0503020204020204" pitchFamily="34" charset="-122"/>
                  <a:ea typeface="微软雅黑" panose="020B0503020204020204" pitchFamily="34" charset="-122"/>
                  <a:cs typeface="Lato Light"/>
                  <a:sym typeface="微软雅黑" panose="020B0503020204020204" pitchFamily="34" charset="-122"/>
                </a:rPr>
                <a:t>35%</a:t>
              </a:r>
            </a:p>
          </p:txBody>
        </p:sp>
        <p:sp>
          <p:nvSpPr>
            <p:cNvPr id="21" name="Shape 1352"/>
            <p:cNvSpPr/>
            <p:nvPr/>
          </p:nvSpPr>
          <p:spPr>
            <a:xfrm>
              <a:off x="18145334" y="4755184"/>
              <a:ext cx="1365534" cy="750730"/>
            </a:xfrm>
            <a:prstGeom prst="rect">
              <a:avLst/>
            </a:prstGeom>
            <a:noFill/>
            <a:extLst>
              <a:ext uri="{C572A759-6A51-4108-AA02-DFA0A04FC94B}">
                <ma14:wrappingTextBoxFlag xmlns:ma14="http://schemas.microsoft.com/office/mac/drawingml/2011/main" xmlns="" val="1"/>
              </a:ext>
            </a:extLst>
          </p:spPr>
          <p:txBody>
            <a:bodyPr wrap="square" rtlCol="0">
              <a:spAutoFit/>
            </a:bodyPr>
            <a:lstStyle/>
            <a:p>
              <a:pPr>
                <a:lnSpc>
                  <a:spcPct val="130000"/>
                </a:lnSpc>
              </a:pPr>
              <a:r>
                <a:rPr sz="1400">
                  <a:solidFill>
                    <a:schemeClr val="tx2"/>
                  </a:solidFill>
                  <a:latin typeface="微软雅黑" panose="020B0503020204020204" pitchFamily="34" charset="-122"/>
                  <a:ea typeface="微软雅黑" panose="020B0503020204020204" pitchFamily="34" charset="-122"/>
                  <a:cs typeface="Lato Light"/>
                  <a:sym typeface="微软雅黑" panose="020B0503020204020204" pitchFamily="34" charset="-122"/>
                </a:rPr>
                <a:t>90%</a:t>
              </a:r>
            </a:p>
          </p:txBody>
        </p:sp>
        <p:sp>
          <p:nvSpPr>
            <p:cNvPr id="22" name="Shape 1353"/>
            <p:cNvSpPr/>
            <p:nvPr/>
          </p:nvSpPr>
          <p:spPr>
            <a:xfrm>
              <a:off x="20050792" y="5903884"/>
              <a:ext cx="1365534" cy="750730"/>
            </a:xfrm>
            <a:prstGeom prst="rect">
              <a:avLst/>
            </a:prstGeom>
            <a:noFill/>
            <a:extLst>
              <a:ext uri="{C572A759-6A51-4108-AA02-DFA0A04FC94B}">
                <ma14:wrappingTextBoxFlag xmlns:ma14="http://schemas.microsoft.com/office/mac/drawingml/2011/main" xmlns="" val="1"/>
              </a:ext>
            </a:extLst>
          </p:spPr>
          <p:txBody>
            <a:bodyPr wrap="square" rtlCol="0">
              <a:spAutoFit/>
            </a:bodyPr>
            <a:lstStyle/>
            <a:p>
              <a:pPr>
                <a:lnSpc>
                  <a:spcPct val="130000"/>
                </a:lnSpc>
              </a:pPr>
              <a:r>
                <a:rPr sz="1400">
                  <a:solidFill>
                    <a:schemeClr val="tx2"/>
                  </a:solidFill>
                  <a:latin typeface="微软雅黑" panose="020B0503020204020204" pitchFamily="34" charset="-122"/>
                  <a:ea typeface="微软雅黑" panose="020B0503020204020204" pitchFamily="34" charset="-122"/>
                  <a:cs typeface="Lato Light"/>
                  <a:sym typeface="微软雅黑" panose="020B0503020204020204" pitchFamily="34" charset="-122"/>
                </a:rPr>
                <a:t>65%</a:t>
              </a:r>
            </a:p>
          </p:txBody>
        </p:sp>
      </p:grpSp>
      <p:sp>
        <p:nvSpPr>
          <p:cNvPr id="23" name="Shape 1204"/>
          <p:cNvSpPr/>
          <p:nvPr/>
        </p:nvSpPr>
        <p:spPr>
          <a:xfrm>
            <a:off x="1064000" y="1586570"/>
            <a:ext cx="10355328" cy="625171"/>
          </a:xfrm>
          <a:prstGeom prst="rect">
            <a:avLst/>
          </a:prstGeom>
          <a:noFill/>
          <a:extLst>
            <a:ext uri="{C572A759-6A51-4108-AA02-DFA0A04FC94B}">
              <ma14:wrappingTextBoxFlag xmlns:ma14="http://schemas.microsoft.com/office/mac/drawingml/2011/main" xmlns="" val="1"/>
            </a:ext>
          </a:extLst>
        </p:spPr>
        <p:txBody>
          <a:bodyPr wrap="square" rtlCol="0">
            <a:spAutoFit/>
          </a:bodyPr>
          <a:lstStyle/>
          <a:p>
            <a:pP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输入您的内容输入您的内容输入您的输入您的内容输入您的内容输入您的内容输入您的内容内容输入您的内容</a:t>
            </a:r>
            <a:r>
              <a:rPr lang="en-US" altLang="zh-CN" sz="1400" dirty="0">
                <a:solidFill>
                  <a:schemeClr val="tx2"/>
                </a:solidFill>
                <a:latin typeface="微软雅黑" pitchFamily="34" charset="-122"/>
                <a:ea typeface="微软雅黑" pitchFamily="34" charset="-122"/>
                <a:cs typeface="Lato Light"/>
                <a:sym typeface="微软雅黑" panose="020B0503020204020204" pitchFamily="34" charset="-122"/>
              </a:rPr>
              <a:t>.</a:t>
            </a: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输入您的内容输入您的内容输入您的输入您的内容输入您的内容输入您的内容输入您的内容内容输入您的内容 入</a:t>
            </a:r>
            <a:r>
              <a:rPr lang="zh-CN" altLang="en-US" sz="1400" dirty="0" smtClean="0">
                <a:solidFill>
                  <a:schemeClr val="tx2"/>
                </a:solidFill>
                <a:latin typeface="微软雅黑" pitchFamily="34" charset="-122"/>
                <a:ea typeface="微软雅黑" pitchFamily="34" charset="-122"/>
                <a:cs typeface="Lato Light"/>
                <a:sym typeface="微软雅黑" panose="020B0503020204020204" pitchFamily="34" charset="-122"/>
              </a:rPr>
              <a:t>您</a:t>
            </a:r>
            <a:endParaRPr sz="14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grpSp>
        <p:nvGrpSpPr>
          <p:cNvPr id="24" name="组合 23"/>
          <p:cNvGrpSpPr/>
          <p:nvPr/>
        </p:nvGrpSpPr>
        <p:grpSpPr>
          <a:xfrm>
            <a:off x="1391726" y="5102586"/>
            <a:ext cx="9429295" cy="1212640"/>
            <a:chOff x="1730176" y="9448755"/>
            <a:chExt cx="25140424" cy="3253792"/>
          </a:xfrm>
        </p:grpSpPr>
        <p:sp>
          <p:nvSpPr>
            <p:cNvPr id="25" name="Shape 1356"/>
            <p:cNvSpPr/>
            <p:nvPr/>
          </p:nvSpPr>
          <p:spPr>
            <a:xfrm>
              <a:off x="1730176" y="9622242"/>
              <a:ext cx="1187848" cy="1187847"/>
            </a:xfrm>
            <a:prstGeom prst="roundRect">
              <a:avLst>
                <a:gd name="adj" fmla="val 50000"/>
              </a:avLst>
            </a:prstGeom>
            <a:solidFill>
              <a:schemeClr val="accent1"/>
            </a:solidFill>
            <a:ln w="12700">
              <a:miter lim="400000"/>
            </a:ln>
          </p:spPr>
          <p:txBody>
            <a:bodyPr lIns="0" tIns="0" rIns="0" bIns="0" anchor="ctr"/>
            <a:lstStyle/>
            <a:p>
              <a:pPr lvl="0">
                <a:defRPr sz="3200">
                  <a:solidFill>
                    <a:srgbClr val="FFFFFF"/>
                  </a:solidFill>
                </a:defRPr>
              </a:pPr>
              <a:endParaRPr sz="32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Shape 1357"/>
            <p:cNvSpPr/>
            <p:nvPr/>
          </p:nvSpPr>
          <p:spPr>
            <a:xfrm>
              <a:off x="1889628" y="9719219"/>
              <a:ext cx="897524" cy="1006485"/>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sz="150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29" name="Shape 1361"/>
            <p:cNvSpPr/>
            <p:nvPr/>
          </p:nvSpPr>
          <p:spPr>
            <a:xfrm>
              <a:off x="9740453" y="9622242"/>
              <a:ext cx="1187847" cy="1187847"/>
            </a:xfrm>
            <a:prstGeom prst="roundRect">
              <a:avLst>
                <a:gd name="adj" fmla="val 50000"/>
              </a:avLst>
            </a:prstGeom>
            <a:solidFill>
              <a:schemeClr val="accent2"/>
            </a:solidFill>
            <a:ln w="12700">
              <a:miter lim="400000"/>
            </a:ln>
          </p:spPr>
          <p:txBody>
            <a:bodyPr lIns="0" tIns="0" rIns="0" bIns="0" anchor="ctr"/>
            <a:lstStyle/>
            <a:p>
              <a:pPr lvl="0">
                <a:defRPr sz="3200">
                  <a:solidFill>
                    <a:srgbClr val="FFFFFF"/>
                  </a:solidFill>
                </a:defRPr>
              </a:pPr>
              <a:endParaRPr sz="32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Shape 1362"/>
            <p:cNvSpPr/>
            <p:nvPr/>
          </p:nvSpPr>
          <p:spPr>
            <a:xfrm>
              <a:off x="9282844" y="9719219"/>
              <a:ext cx="897524" cy="1006485"/>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sz="150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33" name="Shape 1366"/>
            <p:cNvSpPr/>
            <p:nvPr/>
          </p:nvSpPr>
          <p:spPr>
            <a:xfrm>
              <a:off x="18260851" y="9622242"/>
              <a:ext cx="1187847" cy="1187847"/>
            </a:xfrm>
            <a:prstGeom prst="roundRect">
              <a:avLst>
                <a:gd name="adj" fmla="val 50000"/>
              </a:avLst>
            </a:prstGeom>
            <a:solidFill>
              <a:schemeClr val="accent3"/>
            </a:solidFill>
            <a:ln w="12700">
              <a:miter lim="400000"/>
            </a:ln>
          </p:spPr>
          <p:txBody>
            <a:bodyPr lIns="0" tIns="0" rIns="0" bIns="0" anchor="ctr"/>
            <a:lstStyle/>
            <a:p>
              <a:pPr lvl="0">
                <a:defRPr sz="3200">
                  <a:solidFill>
                    <a:srgbClr val="FFFFFF"/>
                  </a:solidFill>
                </a:defRPr>
              </a:pPr>
              <a:endParaRPr sz="32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Shape 1367"/>
            <p:cNvSpPr/>
            <p:nvPr/>
          </p:nvSpPr>
          <p:spPr>
            <a:xfrm>
              <a:off x="16697048" y="9719219"/>
              <a:ext cx="897524" cy="1006485"/>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sz="150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37" name="矩形 36"/>
            <p:cNvSpPr/>
            <p:nvPr/>
          </p:nvSpPr>
          <p:spPr>
            <a:xfrm>
              <a:off x="3191072" y="9558947"/>
              <a:ext cx="5426984" cy="2502281"/>
            </a:xfrm>
            <a:prstGeom prst="rect">
              <a:avLst/>
            </a:prstGeom>
            <a:noFill/>
          </p:spPr>
          <p:txBody>
            <a:bodyPr wrap="square" rtlCol="0">
              <a:spAutoFit/>
            </a:bodyPr>
            <a:lstStyle/>
            <a:p>
              <a:pP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您的内容输入您的内容内容输入您的内容</a:t>
              </a:r>
              <a:r>
                <a:rPr lang="en-US" altLang="zh-CN" sz="1400" dirty="0">
                  <a:solidFill>
                    <a:schemeClr val="tx2"/>
                  </a:solidFill>
                  <a:latin typeface="微软雅黑" pitchFamily="34" charset="-122"/>
                  <a:ea typeface="微软雅黑" pitchFamily="34" charset="-122"/>
                  <a:cs typeface="Lato Light"/>
                  <a:sym typeface="微软雅黑" panose="020B0503020204020204" pitchFamily="34" charset="-122"/>
                </a:rPr>
                <a:t>.</a:t>
              </a: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a:t>
              </a:r>
              <a:r>
                <a:rPr lang="zh-CN" altLang="en-US" sz="1400" dirty="0" smtClean="0">
                  <a:solidFill>
                    <a:schemeClr val="tx2"/>
                  </a:solidFill>
                  <a:latin typeface="微软雅黑" pitchFamily="34" charset="-122"/>
                  <a:ea typeface="微软雅黑" pitchFamily="34" charset="-122"/>
                  <a:cs typeface="Lato Light"/>
                  <a:sym typeface="微软雅黑" panose="020B0503020204020204" pitchFamily="34" charset="-122"/>
                </a:rPr>
                <a:t>您</a:t>
              </a:r>
              <a:endPar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sp>
          <p:nvSpPr>
            <p:cNvPr id="38" name="矩形 37"/>
            <p:cNvSpPr/>
            <p:nvPr/>
          </p:nvSpPr>
          <p:spPr>
            <a:xfrm>
              <a:off x="11102723" y="9448755"/>
              <a:ext cx="6426095" cy="3253792"/>
            </a:xfrm>
            <a:prstGeom prst="rect">
              <a:avLst/>
            </a:prstGeom>
            <a:noFill/>
          </p:spPr>
          <p:txBody>
            <a:bodyPr wrap="square" rtlCol="0">
              <a:spAutoFit/>
            </a:bodyPr>
            <a:lstStyle/>
            <a:p>
              <a:pP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您的内容输入您的内容内容输入您的内容</a:t>
              </a:r>
              <a:r>
                <a:rPr lang="en-US" altLang="zh-CN" sz="1400" dirty="0">
                  <a:solidFill>
                    <a:schemeClr val="tx2"/>
                  </a:solidFill>
                  <a:latin typeface="微软雅黑" pitchFamily="34" charset="-122"/>
                  <a:ea typeface="微软雅黑" pitchFamily="34" charset="-122"/>
                  <a:cs typeface="Lato Light"/>
                  <a:sym typeface="微软雅黑" panose="020B0503020204020204" pitchFamily="34" charset="-122"/>
                </a:rPr>
                <a:t>.</a:t>
              </a: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输入您的内容输入您的内容输入您的输入您的内容</a:t>
              </a:r>
            </a:p>
          </p:txBody>
        </p:sp>
        <p:sp>
          <p:nvSpPr>
            <p:cNvPr id="39" name="矩形 38"/>
            <p:cNvSpPr/>
            <p:nvPr/>
          </p:nvSpPr>
          <p:spPr>
            <a:xfrm>
              <a:off x="19864770" y="9448755"/>
              <a:ext cx="7005830" cy="3253792"/>
            </a:xfrm>
            <a:prstGeom prst="rect">
              <a:avLst/>
            </a:prstGeom>
            <a:noFill/>
          </p:spPr>
          <p:txBody>
            <a:bodyPr wrap="square" rtlCol="0">
              <a:spAutoFit/>
            </a:bodyPr>
            <a:lstStyle/>
            <a:p>
              <a:pP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您的内容输入您的内容内容输入您的内容</a:t>
              </a:r>
              <a:r>
                <a:rPr lang="en-US" altLang="zh-CN" sz="1400" dirty="0">
                  <a:solidFill>
                    <a:schemeClr val="tx2"/>
                  </a:solidFill>
                  <a:latin typeface="微软雅黑" pitchFamily="34" charset="-122"/>
                  <a:ea typeface="微软雅黑" pitchFamily="34" charset="-122"/>
                  <a:cs typeface="Lato Light"/>
                  <a:sym typeface="微软雅黑" panose="020B0503020204020204" pitchFamily="34" charset="-122"/>
                </a:rPr>
                <a:t>.</a:t>
              </a: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输入您的内容输入您的内容输入您的输入您的内容</a:t>
              </a:r>
            </a:p>
          </p:txBody>
        </p:sp>
      </p:grpSp>
      <p:sp>
        <p:nvSpPr>
          <p:cNvPr id="54" name="Shape 1435"/>
          <p:cNvSpPr txBox="1">
            <a:spLocks/>
          </p:cNvSpPr>
          <p:nvPr/>
        </p:nvSpPr>
        <p:spPr>
          <a:xfrm>
            <a:off x="9997133" y="6587724"/>
            <a:ext cx="292945" cy="284960"/>
          </a:xfrm>
          <a:prstGeom prst="rect">
            <a:avLst/>
          </a:prstGeom>
          <a:extLst>
            <a:ext uri="{C572A759-6A51-4108-AA02-DFA0A04FC94B}">
              <ma14:wrappingTextBoxFlag xmlns:ma14="http://schemas.microsoft.com/office/mac/drawingml/2011/main" xmlns="" val="1"/>
            </a:ext>
          </a:extLst>
        </p:spPr>
        <p:txBody>
          <a:bodyPr lIns="34209" tIns="17104" rIns="34209" bIns="17104"/>
          <a:lstStyle>
            <a:lvl1pPr algn="ctr" defTabSz="408473">
              <a:defRPr sz="3500">
                <a:latin typeface="+mn-lt"/>
                <a:ea typeface="+mn-ea"/>
                <a:cs typeface="+mn-cs"/>
                <a:sym typeface="Helvetica Light"/>
              </a:defRPr>
            </a:lvl1pPr>
            <a:lvl2pPr indent="159837" algn="ctr" defTabSz="408473">
              <a:defRPr sz="3500">
                <a:latin typeface="+mn-lt"/>
                <a:ea typeface="+mn-ea"/>
                <a:cs typeface="+mn-cs"/>
                <a:sym typeface="Helvetica Light"/>
              </a:defRPr>
            </a:lvl2pPr>
            <a:lvl3pPr indent="319674" algn="ctr" defTabSz="408473">
              <a:defRPr sz="3500">
                <a:latin typeface="+mn-lt"/>
                <a:ea typeface="+mn-ea"/>
                <a:cs typeface="+mn-cs"/>
                <a:sym typeface="Helvetica Light"/>
              </a:defRPr>
            </a:lvl3pPr>
            <a:lvl4pPr indent="479511" algn="ctr" defTabSz="408473">
              <a:defRPr sz="3500">
                <a:latin typeface="+mn-lt"/>
                <a:ea typeface="+mn-ea"/>
                <a:cs typeface="+mn-cs"/>
                <a:sym typeface="Helvetica Light"/>
              </a:defRPr>
            </a:lvl4pPr>
            <a:lvl5pPr indent="639348" algn="ctr" defTabSz="408473">
              <a:defRPr sz="3500">
                <a:latin typeface="+mn-lt"/>
                <a:ea typeface="+mn-ea"/>
                <a:cs typeface="+mn-cs"/>
                <a:sym typeface="Helvetica Light"/>
              </a:defRPr>
            </a:lvl5pPr>
            <a:lvl6pPr indent="799186" algn="ctr" defTabSz="408473">
              <a:defRPr sz="3500">
                <a:latin typeface="+mn-lt"/>
                <a:ea typeface="+mn-ea"/>
                <a:cs typeface="+mn-cs"/>
                <a:sym typeface="Helvetica Light"/>
              </a:defRPr>
            </a:lvl6pPr>
            <a:lvl7pPr indent="959023" algn="ctr" defTabSz="408473">
              <a:defRPr sz="3500">
                <a:latin typeface="+mn-lt"/>
                <a:ea typeface="+mn-ea"/>
                <a:cs typeface="+mn-cs"/>
                <a:sym typeface="Helvetica Light"/>
              </a:defRPr>
            </a:lvl7pPr>
            <a:lvl8pPr indent="1118860" algn="ctr" defTabSz="408473">
              <a:defRPr sz="3500">
                <a:latin typeface="+mn-lt"/>
                <a:ea typeface="+mn-ea"/>
                <a:cs typeface="+mn-cs"/>
                <a:sym typeface="Helvetica Light"/>
              </a:defRPr>
            </a:lvl8pPr>
            <a:lvl9pPr indent="1278697" algn="ctr" defTabSz="408473">
              <a:defRPr sz="3500">
                <a:latin typeface="+mn-lt"/>
                <a:ea typeface="+mn-ea"/>
                <a:cs typeface="+mn-cs"/>
                <a:sym typeface="Helvetica Light"/>
              </a:defRPr>
            </a:lvl9pPr>
          </a:lstStyle>
          <a:p>
            <a:pPr>
              <a:defRPr sz="1800">
                <a:solidFill>
                  <a:srgbClr val="000000"/>
                </a:solidFill>
              </a:defRPr>
            </a:pPr>
            <a:fld id="{86CB4B4D-7CA3-9044-876B-883B54F8677D}" type="slidenum">
              <a:rPr lang="en-US" altLang="zh-CN"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pPr>
                <a:defRPr sz="1800">
                  <a:solidFill>
                    <a:srgbClr val="000000"/>
                  </a:solidFill>
                </a:defRPr>
              </a:pPr>
              <a:t>32</a:t>
            </a:fld>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灯片编号占位符 26"/>
          <p:cNvSpPr>
            <a:spLocks noGrp="1"/>
          </p:cNvSpPr>
          <p:nvPr>
            <p:ph type="sldNum" sz="quarter" idx="4294967295"/>
          </p:nvPr>
        </p:nvSpPr>
        <p:spPr>
          <a:xfrm>
            <a:off x="11701463" y="6450013"/>
            <a:ext cx="490537" cy="365125"/>
          </a:xfrm>
        </p:spPr>
        <p:txBody>
          <a:bodyPr/>
          <a:lstStyle/>
          <a:p>
            <a:fld id="{4C768070-880A-4F19-BCFD-7D90584E8C07}" type="slidenum">
              <a:rPr lang="zh-CN" altLang="en-US" smtClean="0">
                <a:latin typeface="微软雅黑" panose="020B0503020204020204" pitchFamily="34" charset="-122"/>
                <a:ea typeface="微软雅黑" panose="020B0503020204020204" pitchFamily="34" charset="-122"/>
                <a:sym typeface="微软雅黑" panose="020B0503020204020204" pitchFamily="34" charset="-122"/>
              </a:rPr>
              <a:pPr/>
              <a:t>32</a:t>
            </a:fld>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965744162"/>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decel="50000" fill="hold">
                                          <p:stCondLst>
                                            <p:cond delay="0"/>
                                          </p:stCondLst>
                                        </p:cTn>
                                        <p:tgtEl>
                                          <p:spTgt spid="2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3"/>
                                        </p:tgtEl>
                                        <p:attrNameLst>
                                          <p:attrName>ppt_w</p:attrName>
                                        </p:attrNameLst>
                                      </p:cBhvr>
                                      <p:tavLst>
                                        <p:tav tm="0">
                                          <p:val>
                                            <p:strVal val="#ppt_w*.05"/>
                                          </p:val>
                                        </p:tav>
                                        <p:tav tm="100000">
                                          <p:val>
                                            <p:strVal val="#ppt_w"/>
                                          </p:val>
                                        </p:tav>
                                      </p:tavLst>
                                    </p:anim>
                                    <p:anim calcmode="lin" valueType="num">
                                      <p:cBhvr>
                                        <p:cTn id="10" dur="1000" fill="hold"/>
                                        <p:tgtEl>
                                          <p:spTgt spid="2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3"/>
                                        </p:tgtEl>
                                      </p:cBhvr>
                                    </p:animEffect>
                                  </p:childTnLst>
                                </p:cTn>
                              </p:par>
                              <p:par>
                                <p:cTn id="15" presetID="52"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Scale>
                                      <p:cBhvr>
                                        <p:cTn id="1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2"/>
                                        </p:tgtEl>
                                        <p:attrNameLst>
                                          <p:attrName>ppt_x</p:attrName>
                                          <p:attrName>ppt_y</p:attrName>
                                        </p:attrNameLst>
                                      </p:cBhvr>
                                    </p:animMotion>
                                    <p:animEffect transition="in" filter="fade">
                                      <p:cBhvr>
                                        <p:cTn id="19" dur="1000"/>
                                        <p:tgtEl>
                                          <p:spTgt spid="2"/>
                                        </p:tgtEl>
                                      </p:cBhvr>
                                    </p:animEffect>
                                  </p:childTnLst>
                                </p:cTn>
                              </p:par>
                              <p:par>
                                <p:cTn id="20" presetID="52" presetClass="entr" presetSubtype="0" fill="hold" grpId="0" nodeType="withEffect">
                                  <p:stCondLst>
                                    <p:cond delay="250"/>
                                  </p:stCondLst>
                                  <p:childTnLst>
                                    <p:set>
                                      <p:cBhvr>
                                        <p:cTn id="21" dur="1" fill="hold">
                                          <p:stCondLst>
                                            <p:cond delay="0"/>
                                          </p:stCondLst>
                                        </p:cTn>
                                        <p:tgtEl>
                                          <p:spTgt spid="3"/>
                                        </p:tgtEl>
                                        <p:attrNameLst>
                                          <p:attrName>style.visibility</p:attrName>
                                        </p:attrNameLst>
                                      </p:cBhvr>
                                      <p:to>
                                        <p:strVal val="visible"/>
                                      </p:to>
                                    </p:set>
                                    <p:animScale>
                                      <p:cBhvr>
                                        <p:cTn id="22"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3"/>
                                        </p:tgtEl>
                                        <p:attrNameLst>
                                          <p:attrName>ppt_x</p:attrName>
                                          <p:attrName>ppt_y</p:attrName>
                                        </p:attrNameLst>
                                      </p:cBhvr>
                                    </p:animMotion>
                                    <p:animEffect transition="in" filter="fade">
                                      <p:cBhvr>
                                        <p:cTn id="24" dur="1000"/>
                                        <p:tgtEl>
                                          <p:spTgt spid="3"/>
                                        </p:tgtEl>
                                      </p:cBhvr>
                                    </p:animEffect>
                                  </p:childTnLst>
                                </p:cTn>
                              </p:par>
                              <p:par>
                                <p:cTn id="25" presetID="52" presetClass="entr" presetSubtype="0" fill="hold" grpId="0" nodeType="withEffect">
                                  <p:stCondLst>
                                    <p:cond delay="500"/>
                                  </p:stCondLst>
                                  <p:childTnLst>
                                    <p:set>
                                      <p:cBhvr>
                                        <p:cTn id="26" dur="1" fill="hold">
                                          <p:stCondLst>
                                            <p:cond delay="0"/>
                                          </p:stCondLst>
                                        </p:cTn>
                                        <p:tgtEl>
                                          <p:spTgt spid="4"/>
                                        </p:tgtEl>
                                        <p:attrNameLst>
                                          <p:attrName>style.visibility</p:attrName>
                                        </p:attrNameLst>
                                      </p:cBhvr>
                                      <p:to>
                                        <p:strVal val="visible"/>
                                      </p:to>
                                    </p:set>
                                    <p:animScale>
                                      <p:cBhvr>
                                        <p:cTn id="2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4"/>
                                        </p:tgtEl>
                                        <p:attrNameLst>
                                          <p:attrName>ppt_x</p:attrName>
                                          <p:attrName>ppt_y</p:attrName>
                                        </p:attrNameLst>
                                      </p:cBhvr>
                                    </p:animMotion>
                                    <p:animEffect transition="in" filter="fade">
                                      <p:cBhvr>
                                        <p:cTn id="29" dur="1000"/>
                                        <p:tgtEl>
                                          <p:spTgt spid="4"/>
                                        </p:tgtEl>
                                      </p:cBhvr>
                                    </p:animEffect>
                                  </p:childTnLst>
                                </p:cTn>
                              </p:par>
                              <p:par>
                                <p:cTn id="30" presetID="52" presetClass="entr" presetSubtype="0" fill="hold" grpId="0" nodeType="withEffect">
                                  <p:stCondLst>
                                    <p:cond delay="750"/>
                                  </p:stCondLst>
                                  <p:childTnLst>
                                    <p:set>
                                      <p:cBhvr>
                                        <p:cTn id="31" dur="1" fill="hold">
                                          <p:stCondLst>
                                            <p:cond delay="0"/>
                                          </p:stCondLst>
                                        </p:cTn>
                                        <p:tgtEl>
                                          <p:spTgt spid="5"/>
                                        </p:tgtEl>
                                        <p:attrNameLst>
                                          <p:attrName>style.visibility</p:attrName>
                                        </p:attrNameLst>
                                      </p:cBhvr>
                                      <p:to>
                                        <p:strVal val="visible"/>
                                      </p:to>
                                    </p:set>
                                    <p:animScale>
                                      <p:cBhvr>
                                        <p:cTn id="32"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5"/>
                                        </p:tgtEl>
                                        <p:attrNameLst>
                                          <p:attrName>ppt_x</p:attrName>
                                          <p:attrName>ppt_y</p:attrName>
                                        </p:attrNameLst>
                                      </p:cBhvr>
                                    </p:animMotion>
                                    <p:animEffect transition="in" filter="fade">
                                      <p:cBhvr>
                                        <p:cTn id="34" dur="1000"/>
                                        <p:tgtEl>
                                          <p:spTgt spid="5"/>
                                        </p:tgtEl>
                                      </p:cBhvr>
                                    </p:animEffect>
                                  </p:childTnLst>
                                </p:cTn>
                              </p:par>
                              <p:par>
                                <p:cTn id="35" presetID="52" presetClass="entr" presetSubtype="0" fill="hold" grpId="0" nodeType="withEffect">
                                  <p:stCondLst>
                                    <p:cond delay="1000"/>
                                  </p:stCondLst>
                                  <p:childTnLst>
                                    <p:set>
                                      <p:cBhvr>
                                        <p:cTn id="36" dur="1" fill="hold">
                                          <p:stCondLst>
                                            <p:cond delay="0"/>
                                          </p:stCondLst>
                                        </p:cTn>
                                        <p:tgtEl>
                                          <p:spTgt spid="6"/>
                                        </p:tgtEl>
                                        <p:attrNameLst>
                                          <p:attrName>style.visibility</p:attrName>
                                        </p:attrNameLst>
                                      </p:cBhvr>
                                      <p:to>
                                        <p:strVal val="visible"/>
                                      </p:to>
                                    </p:set>
                                    <p:animScale>
                                      <p:cBhvr>
                                        <p:cTn id="37"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6"/>
                                        </p:tgtEl>
                                        <p:attrNameLst>
                                          <p:attrName>ppt_x</p:attrName>
                                          <p:attrName>ppt_y</p:attrName>
                                        </p:attrNameLst>
                                      </p:cBhvr>
                                    </p:animMotion>
                                    <p:animEffect transition="in" filter="fade">
                                      <p:cBhvr>
                                        <p:cTn id="39" dur="1000"/>
                                        <p:tgtEl>
                                          <p:spTgt spid="6"/>
                                        </p:tgtEl>
                                      </p:cBhvr>
                                    </p:animEffect>
                                  </p:childTnLst>
                                </p:cTn>
                              </p:par>
                              <p:par>
                                <p:cTn id="40" presetID="52" presetClass="entr" presetSubtype="0" fill="hold" grpId="0" nodeType="withEffect">
                                  <p:stCondLst>
                                    <p:cond delay="1250"/>
                                  </p:stCondLst>
                                  <p:childTnLst>
                                    <p:set>
                                      <p:cBhvr>
                                        <p:cTn id="41" dur="1" fill="hold">
                                          <p:stCondLst>
                                            <p:cond delay="0"/>
                                          </p:stCondLst>
                                        </p:cTn>
                                        <p:tgtEl>
                                          <p:spTgt spid="7"/>
                                        </p:tgtEl>
                                        <p:attrNameLst>
                                          <p:attrName>style.visibility</p:attrName>
                                        </p:attrNameLst>
                                      </p:cBhvr>
                                      <p:to>
                                        <p:strVal val="visible"/>
                                      </p:to>
                                    </p:set>
                                    <p:animScale>
                                      <p:cBhvr>
                                        <p:cTn id="42"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1000" decel="50000" fill="hold">
                                          <p:stCondLst>
                                            <p:cond delay="0"/>
                                          </p:stCondLst>
                                        </p:cTn>
                                        <p:tgtEl>
                                          <p:spTgt spid="7"/>
                                        </p:tgtEl>
                                        <p:attrNameLst>
                                          <p:attrName>ppt_x</p:attrName>
                                          <p:attrName>ppt_y</p:attrName>
                                        </p:attrNameLst>
                                      </p:cBhvr>
                                    </p:animMotion>
                                    <p:animEffect transition="in" filter="fade">
                                      <p:cBhvr>
                                        <p:cTn id="44" dur="1000"/>
                                        <p:tgtEl>
                                          <p:spTgt spid="7"/>
                                        </p:tgtEl>
                                      </p:cBhvr>
                                    </p:animEffect>
                                  </p:childTnLst>
                                </p:cTn>
                              </p:par>
                              <p:par>
                                <p:cTn id="45" presetID="52" presetClass="entr" presetSubtype="0" fill="hold" grpId="0" nodeType="withEffect">
                                  <p:stCondLst>
                                    <p:cond delay="1500"/>
                                  </p:stCondLst>
                                  <p:childTnLst>
                                    <p:set>
                                      <p:cBhvr>
                                        <p:cTn id="46" dur="1" fill="hold">
                                          <p:stCondLst>
                                            <p:cond delay="0"/>
                                          </p:stCondLst>
                                        </p:cTn>
                                        <p:tgtEl>
                                          <p:spTgt spid="8"/>
                                        </p:tgtEl>
                                        <p:attrNameLst>
                                          <p:attrName>style.visibility</p:attrName>
                                        </p:attrNameLst>
                                      </p:cBhvr>
                                      <p:to>
                                        <p:strVal val="visible"/>
                                      </p:to>
                                    </p:set>
                                    <p:animScale>
                                      <p:cBhvr>
                                        <p:cTn id="47"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8" dur="1000" decel="50000" fill="hold">
                                          <p:stCondLst>
                                            <p:cond delay="0"/>
                                          </p:stCondLst>
                                        </p:cTn>
                                        <p:tgtEl>
                                          <p:spTgt spid="8"/>
                                        </p:tgtEl>
                                        <p:attrNameLst>
                                          <p:attrName>ppt_x</p:attrName>
                                          <p:attrName>ppt_y</p:attrName>
                                        </p:attrNameLst>
                                      </p:cBhvr>
                                    </p:animMotion>
                                    <p:animEffect transition="in" filter="fade">
                                      <p:cBhvr>
                                        <p:cTn id="49" dur="1000"/>
                                        <p:tgtEl>
                                          <p:spTgt spid="8"/>
                                        </p:tgtEl>
                                      </p:cBhvr>
                                    </p:animEffect>
                                  </p:childTnLst>
                                </p:cTn>
                              </p:par>
                              <p:par>
                                <p:cTn id="50" presetID="52" presetClass="entr" presetSubtype="0" fill="hold" grpId="0" nodeType="withEffect">
                                  <p:stCondLst>
                                    <p:cond delay="1750"/>
                                  </p:stCondLst>
                                  <p:childTnLst>
                                    <p:set>
                                      <p:cBhvr>
                                        <p:cTn id="51" dur="1" fill="hold">
                                          <p:stCondLst>
                                            <p:cond delay="0"/>
                                          </p:stCondLst>
                                        </p:cTn>
                                        <p:tgtEl>
                                          <p:spTgt spid="9"/>
                                        </p:tgtEl>
                                        <p:attrNameLst>
                                          <p:attrName>style.visibility</p:attrName>
                                        </p:attrNameLst>
                                      </p:cBhvr>
                                      <p:to>
                                        <p:strVal val="visible"/>
                                      </p:to>
                                    </p:set>
                                    <p:animScale>
                                      <p:cBhvr>
                                        <p:cTn id="52"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3" dur="1000" decel="50000" fill="hold">
                                          <p:stCondLst>
                                            <p:cond delay="0"/>
                                          </p:stCondLst>
                                        </p:cTn>
                                        <p:tgtEl>
                                          <p:spTgt spid="9"/>
                                        </p:tgtEl>
                                        <p:attrNameLst>
                                          <p:attrName>ppt_x</p:attrName>
                                          <p:attrName>ppt_y</p:attrName>
                                        </p:attrNameLst>
                                      </p:cBhvr>
                                    </p:animMotion>
                                    <p:animEffect transition="in" filter="fade">
                                      <p:cBhvr>
                                        <p:cTn id="54" dur="1000"/>
                                        <p:tgtEl>
                                          <p:spTgt spid="9"/>
                                        </p:tgtEl>
                                      </p:cBhvr>
                                    </p:animEffect>
                                  </p:childTnLst>
                                </p:cTn>
                              </p:par>
                              <p:par>
                                <p:cTn id="55" presetID="52" presetClass="entr" presetSubtype="0" fill="hold" grpId="0" nodeType="withEffect">
                                  <p:stCondLst>
                                    <p:cond delay="2000"/>
                                  </p:stCondLst>
                                  <p:childTnLst>
                                    <p:set>
                                      <p:cBhvr>
                                        <p:cTn id="56" dur="1" fill="hold">
                                          <p:stCondLst>
                                            <p:cond delay="0"/>
                                          </p:stCondLst>
                                        </p:cTn>
                                        <p:tgtEl>
                                          <p:spTgt spid="10"/>
                                        </p:tgtEl>
                                        <p:attrNameLst>
                                          <p:attrName>style.visibility</p:attrName>
                                        </p:attrNameLst>
                                      </p:cBhvr>
                                      <p:to>
                                        <p:strVal val="visible"/>
                                      </p:to>
                                    </p:set>
                                    <p:animScale>
                                      <p:cBhvr>
                                        <p:cTn id="57"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8" dur="1000" decel="50000" fill="hold">
                                          <p:stCondLst>
                                            <p:cond delay="0"/>
                                          </p:stCondLst>
                                        </p:cTn>
                                        <p:tgtEl>
                                          <p:spTgt spid="10"/>
                                        </p:tgtEl>
                                        <p:attrNameLst>
                                          <p:attrName>ppt_x</p:attrName>
                                          <p:attrName>ppt_y</p:attrName>
                                        </p:attrNameLst>
                                      </p:cBhvr>
                                    </p:animMotion>
                                    <p:animEffect transition="in" filter="fade">
                                      <p:cBhvr>
                                        <p:cTn id="59" dur="1000"/>
                                        <p:tgtEl>
                                          <p:spTgt spid="10"/>
                                        </p:tgtEl>
                                      </p:cBhvr>
                                    </p:animEffect>
                                  </p:childTnLst>
                                </p:cTn>
                              </p:par>
                              <p:par>
                                <p:cTn id="60" presetID="52" presetClass="entr" presetSubtype="0" fill="hold" grpId="0" nodeType="withEffect">
                                  <p:stCondLst>
                                    <p:cond delay="2250"/>
                                  </p:stCondLst>
                                  <p:childTnLst>
                                    <p:set>
                                      <p:cBhvr>
                                        <p:cTn id="61" dur="1" fill="hold">
                                          <p:stCondLst>
                                            <p:cond delay="0"/>
                                          </p:stCondLst>
                                        </p:cTn>
                                        <p:tgtEl>
                                          <p:spTgt spid="11"/>
                                        </p:tgtEl>
                                        <p:attrNameLst>
                                          <p:attrName>style.visibility</p:attrName>
                                        </p:attrNameLst>
                                      </p:cBhvr>
                                      <p:to>
                                        <p:strVal val="visible"/>
                                      </p:to>
                                    </p:set>
                                    <p:animScale>
                                      <p:cBhvr>
                                        <p:cTn id="62"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3" dur="1000" decel="50000" fill="hold">
                                          <p:stCondLst>
                                            <p:cond delay="0"/>
                                          </p:stCondLst>
                                        </p:cTn>
                                        <p:tgtEl>
                                          <p:spTgt spid="11"/>
                                        </p:tgtEl>
                                        <p:attrNameLst>
                                          <p:attrName>ppt_x</p:attrName>
                                          <p:attrName>ppt_y</p:attrName>
                                        </p:attrNameLst>
                                      </p:cBhvr>
                                    </p:animMotion>
                                    <p:animEffect transition="in" filter="fade">
                                      <p:cBhvr>
                                        <p:cTn id="64" dur="1000"/>
                                        <p:tgtEl>
                                          <p:spTgt spid="11"/>
                                        </p:tgtEl>
                                      </p:cBhvr>
                                    </p:animEffect>
                                  </p:childTnLst>
                                </p:cTn>
                              </p:par>
                              <p:par>
                                <p:cTn id="65" presetID="2" presetClass="entr" presetSubtype="4" fill="hold" nodeType="withEffect">
                                  <p:stCondLst>
                                    <p:cond delay="275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2750"/>
                                  </p:stCondLst>
                                  <p:childTnLst>
                                    <p:set>
                                      <p:cBhvr>
                                        <p:cTn id="70" dur="1" fill="hold">
                                          <p:stCondLst>
                                            <p:cond delay="0"/>
                                          </p:stCondLst>
                                        </p:cTn>
                                        <p:tgtEl>
                                          <p:spTgt spid="24"/>
                                        </p:tgtEl>
                                        <p:attrNameLst>
                                          <p:attrName>style.visibility</p:attrName>
                                        </p:attrNameLst>
                                      </p:cBhvr>
                                      <p:to>
                                        <p:strVal val="visible"/>
                                      </p:to>
                                    </p:set>
                                    <p:anim calcmode="lin" valueType="num">
                                      <p:cBhvr additive="base">
                                        <p:cTn id="71" dur="500" fill="hold"/>
                                        <p:tgtEl>
                                          <p:spTgt spid="24"/>
                                        </p:tgtEl>
                                        <p:attrNameLst>
                                          <p:attrName>ppt_x</p:attrName>
                                        </p:attrNameLst>
                                      </p:cBhvr>
                                      <p:tavLst>
                                        <p:tav tm="0">
                                          <p:val>
                                            <p:strVal val="#ppt_x"/>
                                          </p:val>
                                        </p:tav>
                                        <p:tav tm="100000">
                                          <p:val>
                                            <p:strVal val="#ppt_x"/>
                                          </p:val>
                                        </p:tav>
                                      </p:tavLst>
                                    </p:anim>
                                    <p:anim calcmode="lin" valueType="num">
                                      <p:cBhvr additive="base">
                                        <p:cTn id="7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23"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Chart 63"/>
          <p:cNvGraphicFramePr>
            <a:graphicFrameLocks/>
          </p:cNvGraphicFramePr>
          <p:nvPr>
            <p:extLst/>
          </p:nvPr>
        </p:nvGraphicFramePr>
        <p:xfrm>
          <a:off x="1526329" y="875443"/>
          <a:ext cx="9001702" cy="2987337"/>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Group 47"/>
          <p:cNvGrpSpPr>
            <a:grpSpLocks/>
          </p:cNvGrpSpPr>
          <p:nvPr/>
        </p:nvGrpSpPr>
        <p:grpSpPr bwMode="auto">
          <a:xfrm>
            <a:off x="2351584" y="3942273"/>
            <a:ext cx="7497535" cy="461629"/>
            <a:chOff x="1037893" y="3795553"/>
            <a:chExt cx="7575105" cy="466635"/>
          </a:xfrm>
        </p:grpSpPr>
        <p:grpSp>
          <p:nvGrpSpPr>
            <p:cNvPr id="4" name="Group 50"/>
            <p:cNvGrpSpPr>
              <a:grpSpLocks/>
            </p:cNvGrpSpPr>
            <p:nvPr/>
          </p:nvGrpSpPr>
          <p:grpSpPr bwMode="auto">
            <a:xfrm>
              <a:off x="1037893" y="3873376"/>
              <a:ext cx="1204815" cy="280004"/>
              <a:chOff x="1037893" y="3856197"/>
              <a:chExt cx="1204815" cy="280004"/>
            </a:xfrm>
          </p:grpSpPr>
          <p:sp>
            <p:nvSpPr>
              <p:cNvPr id="14" name="TextBox 13"/>
              <p:cNvSpPr txBox="1"/>
              <p:nvPr/>
            </p:nvSpPr>
            <p:spPr>
              <a:xfrm>
                <a:off x="1309825" y="3856197"/>
                <a:ext cx="932883" cy="280004"/>
              </a:xfrm>
              <a:prstGeom prst="rect">
                <a:avLst/>
              </a:prstGeom>
              <a:noFill/>
            </p:spPr>
            <p:txBody>
              <a:bodyPr wrap="none" lIns="0" tIns="0" rIns="0" bIns="0">
                <a:spAutoFit/>
              </a:bodyPr>
              <a:lstStyle/>
              <a:p>
                <a:pPr algn="ctr"/>
                <a:r>
                  <a:rPr lang="zh-CN" altLang="en-US" b="1" dirty="0">
                    <a:latin typeface="微软雅黑" pitchFamily="34" charset="-122"/>
                    <a:ea typeface="微软雅黑" pitchFamily="34" charset="-122"/>
                    <a:sym typeface="微软雅黑" panose="020B0503020204020204" pitchFamily="34" charset="-122"/>
                  </a:rPr>
                  <a:t>标题文字</a:t>
                </a:r>
                <a:endParaRPr lang="id-ID" altLang="zh-CN" b="1" dirty="0">
                  <a:latin typeface="微软雅黑" pitchFamily="34" charset="-122"/>
                  <a:ea typeface="微软雅黑" pitchFamily="34" charset="-122"/>
                  <a:sym typeface="微软雅黑" panose="020B0503020204020204" pitchFamily="34" charset="-122"/>
                </a:endParaRPr>
              </a:p>
            </p:txBody>
          </p:sp>
          <p:sp>
            <p:nvSpPr>
              <p:cNvPr id="15" name="Rounded Rectangle 39"/>
              <p:cNvSpPr>
                <a:spLocks noChangeAspect="1"/>
              </p:cNvSpPr>
              <p:nvPr/>
            </p:nvSpPr>
            <p:spPr>
              <a:xfrm>
                <a:off x="1037893" y="3914656"/>
                <a:ext cx="199971" cy="19407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0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 name="Group 45"/>
            <p:cNvGrpSpPr>
              <a:grpSpLocks/>
            </p:cNvGrpSpPr>
            <p:nvPr/>
          </p:nvGrpSpPr>
          <p:grpSpPr bwMode="auto">
            <a:xfrm>
              <a:off x="3220482" y="3897131"/>
              <a:ext cx="1235085" cy="280004"/>
              <a:chOff x="3397780" y="3913211"/>
              <a:chExt cx="1235085" cy="280004"/>
            </a:xfrm>
          </p:grpSpPr>
          <p:sp>
            <p:nvSpPr>
              <p:cNvPr id="12" name="TextBox 11"/>
              <p:cNvSpPr txBox="1"/>
              <p:nvPr/>
            </p:nvSpPr>
            <p:spPr>
              <a:xfrm>
                <a:off x="3699982" y="3913211"/>
                <a:ext cx="932883" cy="280004"/>
              </a:xfrm>
              <a:prstGeom prst="rect">
                <a:avLst/>
              </a:prstGeom>
              <a:noFill/>
            </p:spPr>
            <p:txBody>
              <a:bodyPr wrap="none" lIns="0" tIns="0" rIns="0" bIns="0">
                <a:spAutoFit/>
              </a:bodyPr>
              <a:lstStyle/>
              <a:p>
                <a:pPr algn="ctr"/>
                <a:r>
                  <a:rPr lang="zh-CN" altLang="en-US" b="1" dirty="0">
                    <a:latin typeface="微软雅黑" pitchFamily="34" charset="-122"/>
                    <a:ea typeface="微软雅黑" pitchFamily="34" charset="-122"/>
                    <a:sym typeface="微软雅黑" panose="020B0503020204020204" pitchFamily="34" charset="-122"/>
                  </a:rPr>
                  <a:t>标题文字</a:t>
                </a:r>
                <a:endParaRPr lang="id-ID" altLang="zh-CN" b="1" dirty="0">
                  <a:latin typeface="微软雅黑" pitchFamily="34" charset="-122"/>
                  <a:ea typeface="微软雅黑" pitchFamily="34" charset="-122"/>
                  <a:sym typeface="微软雅黑" panose="020B0503020204020204" pitchFamily="34" charset="-122"/>
                </a:endParaRPr>
              </a:p>
            </p:txBody>
          </p:sp>
          <p:sp>
            <p:nvSpPr>
              <p:cNvPr id="13" name="Rounded Rectangle 37"/>
              <p:cNvSpPr>
                <a:spLocks noChangeAspect="1"/>
              </p:cNvSpPr>
              <p:nvPr/>
            </p:nvSpPr>
            <p:spPr>
              <a:xfrm>
                <a:off x="3397780" y="3947915"/>
                <a:ext cx="199971" cy="19407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0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6" name="Group 37"/>
            <p:cNvGrpSpPr>
              <a:grpSpLocks/>
            </p:cNvGrpSpPr>
            <p:nvPr/>
          </p:nvGrpSpPr>
          <p:grpSpPr bwMode="auto">
            <a:xfrm>
              <a:off x="5112059" y="3795553"/>
              <a:ext cx="1459835" cy="466635"/>
              <a:chOff x="5173291" y="3812732"/>
              <a:chExt cx="1459835" cy="466635"/>
            </a:xfrm>
          </p:grpSpPr>
          <p:sp>
            <p:nvSpPr>
              <p:cNvPr id="10" name="TextBox 9"/>
              <p:cNvSpPr txBox="1"/>
              <p:nvPr/>
            </p:nvSpPr>
            <p:spPr>
              <a:xfrm>
                <a:off x="5327166" y="3812732"/>
                <a:ext cx="1305960" cy="466635"/>
              </a:xfrm>
              <a:prstGeom prst="rect">
                <a:avLst/>
              </a:prstGeom>
              <a:noFill/>
            </p:spPr>
            <p:txBody>
              <a:bodyPr wrap="none" lIns="182843" tIns="91422" rIns="182843" bIns="91422" rtlCol="0">
                <a:spAutoFit/>
              </a:bodyPr>
              <a:lstStyle>
                <a:defPPr>
                  <a:defRPr lang="zh-CN"/>
                </a:defPPr>
                <a:lvl1pPr algn="ctr">
                  <a:defRPr b="1">
                    <a:latin typeface="微软雅黑" pitchFamily="34" charset="-122"/>
                    <a:ea typeface="微软雅黑" pitchFamily="34" charset="-122"/>
                  </a:defRPr>
                </a:lvl1pPr>
              </a:lstStyle>
              <a:p>
                <a:r>
                  <a:rPr lang="zh-CN" altLang="en-US" dirty="0">
                    <a:sym typeface="微软雅黑" panose="020B0503020204020204" pitchFamily="34" charset="-122"/>
                  </a:rPr>
                  <a:t>标题文字</a:t>
                </a:r>
                <a:endParaRPr lang="id-ID" altLang="zh-CN" dirty="0">
                  <a:sym typeface="微软雅黑" panose="020B0503020204020204" pitchFamily="34" charset="-122"/>
                </a:endParaRPr>
              </a:p>
            </p:txBody>
          </p:sp>
          <p:sp>
            <p:nvSpPr>
              <p:cNvPr id="11" name="Rounded Rectangle 35"/>
              <p:cNvSpPr>
                <a:spLocks noChangeAspect="1"/>
              </p:cNvSpPr>
              <p:nvPr/>
            </p:nvSpPr>
            <p:spPr>
              <a:xfrm>
                <a:off x="5173291" y="3949014"/>
                <a:ext cx="199971" cy="194072"/>
              </a:xfrm>
              <a:prstGeom prst="roundRect">
                <a:avLst/>
              </a:prstGeom>
              <a:solidFill>
                <a:schemeClr val="accent4"/>
              </a:solidFill>
              <a:ln w="12700">
                <a:miter lim="400000"/>
              </a:ln>
            </p:spPr>
            <p:txBody>
              <a:bodyPr lIns="0" tIns="0" rIns="0" bIns="0" anchor="ctr"/>
              <a:lstStyle/>
              <a:p>
                <a:endParaRPr lang="en-US" sz="10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7" name="Group 41"/>
            <p:cNvGrpSpPr>
              <a:grpSpLocks/>
            </p:cNvGrpSpPr>
            <p:nvPr/>
          </p:nvGrpSpPr>
          <p:grpSpPr bwMode="auto">
            <a:xfrm>
              <a:off x="7382262" y="3856584"/>
              <a:ext cx="1230736" cy="280003"/>
              <a:chOff x="7382262" y="3873763"/>
              <a:chExt cx="1230736" cy="280003"/>
            </a:xfrm>
          </p:grpSpPr>
          <p:sp>
            <p:nvSpPr>
              <p:cNvPr id="8" name="TextBox 7"/>
              <p:cNvSpPr txBox="1"/>
              <p:nvPr/>
            </p:nvSpPr>
            <p:spPr>
              <a:xfrm>
                <a:off x="7680116" y="3873763"/>
                <a:ext cx="932882" cy="280003"/>
              </a:xfrm>
              <a:prstGeom prst="rect">
                <a:avLst/>
              </a:prstGeom>
              <a:noFill/>
            </p:spPr>
            <p:txBody>
              <a:bodyPr wrap="none" lIns="0" tIns="0" rIns="0" bIns="0">
                <a:spAutoFit/>
              </a:bodyPr>
              <a:lstStyle/>
              <a:p>
                <a:pPr algn="ctr"/>
                <a:r>
                  <a:rPr lang="zh-CN" altLang="en-US" b="1" dirty="0">
                    <a:latin typeface="微软雅黑" pitchFamily="34" charset="-122"/>
                    <a:ea typeface="微软雅黑" pitchFamily="34" charset="-122"/>
                    <a:sym typeface="微软雅黑" panose="020B0503020204020204" pitchFamily="34" charset="-122"/>
                  </a:rPr>
                  <a:t>标题文字</a:t>
                </a:r>
                <a:endParaRPr lang="id-ID" altLang="zh-CN" b="1" dirty="0">
                  <a:latin typeface="微软雅黑" pitchFamily="34" charset="-122"/>
                  <a:ea typeface="微软雅黑" pitchFamily="34" charset="-122"/>
                  <a:sym typeface="微软雅黑" panose="020B0503020204020204" pitchFamily="34" charset="-122"/>
                </a:endParaRPr>
              </a:p>
            </p:txBody>
          </p:sp>
          <p:sp>
            <p:nvSpPr>
              <p:cNvPr id="9" name="Rounded Rectangle 33"/>
              <p:cNvSpPr>
                <a:spLocks noChangeAspect="1"/>
              </p:cNvSpPr>
              <p:nvPr/>
            </p:nvSpPr>
            <p:spPr>
              <a:xfrm>
                <a:off x="7382262" y="3949014"/>
                <a:ext cx="199971" cy="19407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0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nvGrpSpPr>
          <p:cNvPr id="16" name="Group 27"/>
          <p:cNvGrpSpPr>
            <a:grpSpLocks/>
          </p:cNvGrpSpPr>
          <p:nvPr/>
        </p:nvGrpSpPr>
        <p:grpSpPr bwMode="auto">
          <a:xfrm>
            <a:off x="2127656" y="4510574"/>
            <a:ext cx="1929005" cy="1588453"/>
            <a:chOff x="4046997" y="1088518"/>
            <a:chExt cx="1948497" cy="1638110"/>
          </a:xfrm>
        </p:grpSpPr>
        <p:sp>
          <p:nvSpPr>
            <p:cNvPr id="17" name="Text Placeholder 3"/>
            <p:cNvSpPr txBox="1">
              <a:spLocks/>
            </p:cNvSpPr>
            <p:nvPr/>
          </p:nvSpPr>
          <p:spPr bwMode="auto">
            <a:xfrm>
              <a:off x="4429228" y="1215315"/>
              <a:ext cx="1112392" cy="190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2000">
                  <a:solidFill>
                    <a:schemeClr val="tx1"/>
                  </a:solidFill>
                  <a:latin typeface="Calibri" pitchFamily="34" charset="0"/>
                </a:defRPr>
              </a:lvl1pPr>
              <a:lvl2pPr marL="742950" indent="-285750">
                <a:defRPr sz="2000">
                  <a:solidFill>
                    <a:schemeClr val="tx1"/>
                  </a:solidFill>
                  <a:latin typeface="Calibri" pitchFamily="34" charset="0"/>
                </a:defRPr>
              </a:lvl2pPr>
              <a:lvl3pPr marL="1143000" indent="-228600">
                <a:defRPr sz="2000">
                  <a:solidFill>
                    <a:schemeClr val="tx1"/>
                  </a:solidFill>
                  <a:latin typeface="Calibri" pitchFamily="34" charset="0"/>
                </a:defRPr>
              </a:lvl3pPr>
              <a:lvl4pPr marL="1600200" indent="-228600">
                <a:defRPr sz="2000">
                  <a:solidFill>
                    <a:schemeClr val="tx1"/>
                  </a:solidFill>
                  <a:latin typeface="Calibri" pitchFamily="34" charset="0"/>
                </a:defRPr>
              </a:lvl4pPr>
              <a:lvl5pPr marL="2057400" indent="-228600">
                <a:defRPr sz="2000">
                  <a:solidFill>
                    <a:schemeClr val="tx1"/>
                  </a:solidFill>
                  <a:latin typeface="Calibri" pitchFamily="34" charset="0"/>
                </a:defRPr>
              </a:lvl5pPr>
              <a:lvl6pPr marL="2514600" indent="-228600" fontAlgn="base">
                <a:spcBef>
                  <a:spcPct val="0"/>
                </a:spcBef>
                <a:spcAft>
                  <a:spcPct val="0"/>
                </a:spcAft>
                <a:defRPr sz="2000">
                  <a:solidFill>
                    <a:schemeClr val="tx1"/>
                  </a:solidFill>
                  <a:latin typeface="Calibri" pitchFamily="34" charset="0"/>
                </a:defRPr>
              </a:lvl6pPr>
              <a:lvl7pPr marL="2971800" indent="-228600" fontAlgn="base">
                <a:spcBef>
                  <a:spcPct val="0"/>
                </a:spcBef>
                <a:spcAft>
                  <a:spcPct val="0"/>
                </a:spcAft>
                <a:defRPr sz="2000">
                  <a:solidFill>
                    <a:schemeClr val="tx1"/>
                  </a:solidFill>
                  <a:latin typeface="Calibri" pitchFamily="34" charset="0"/>
                </a:defRPr>
              </a:lvl7pPr>
              <a:lvl8pPr marL="3429000" indent="-228600" fontAlgn="base">
                <a:spcBef>
                  <a:spcPct val="0"/>
                </a:spcBef>
                <a:spcAft>
                  <a:spcPct val="0"/>
                </a:spcAft>
                <a:defRPr sz="2000">
                  <a:solidFill>
                    <a:schemeClr val="tx1"/>
                  </a:solidFill>
                  <a:latin typeface="Calibri" pitchFamily="34" charset="0"/>
                </a:defRPr>
              </a:lvl8pPr>
              <a:lvl9pPr marL="3886200" indent="-228600" fontAlgn="base">
                <a:spcBef>
                  <a:spcPct val="0"/>
                </a:spcBef>
                <a:spcAft>
                  <a:spcPct val="0"/>
                </a:spcAft>
                <a:defRPr sz="2000">
                  <a:solidFill>
                    <a:schemeClr val="tx1"/>
                  </a:solidFill>
                  <a:latin typeface="Calibri" pitchFamily="34" charset="0"/>
                </a:defRPr>
              </a:lvl9pPr>
            </a:lstStyle>
            <a:p>
              <a:pPr defTabSz="905182">
                <a:spcBef>
                  <a:spcPct val="20000"/>
                </a:spcBef>
              </a:pPr>
              <a:r>
                <a:rPr lang="en-US" altLang="zh-CN" sz="12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NUMBER ONE</a:t>
              </a:r>
            </a:p>
          </p:txBody>
        </p:sp>
        <p:sp>
          <p:nvSpPr>
            <p:cNvPr id="18" name="Text Placeholder 3"/>
            <p:cNvSpPr txBox="1">
              <a:spLocks/>
            </p:cNvSpPr>
            <p:nvPr/>
          </p:nvSpPr>
          <p:spPr>
            <a:xfrm>
              <a:off x="4050702" y="1476079"/>
              <a:ext cx="1944792" cy="1250549"/>
            </a:xfrm>
            <a:prstGeom prst="rect">
              <a:avLst/>
            </a:prstGeom>
            <a:noFill/>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r>
                <a:rPr lang="zh-CN" altLang="en-US" dirty="0">
                  <a:sym typeface="微软雅黑" panose="020B0503020204020204" pitchFamily="34" charset="-122"/>
                </a:rPr>
                <a:t>的内容入您的内容输入您的内容输入您的内容输入您的内容内容输入您</a:t>
              </a:r>
              <a:r>
                <a:rPr lang="zh-CN" altLang="en-US" dirty="0" smtClean="0">
                  <a:sym typeface="微软雅黑" panose="020B0503020204020204" pitchFamily="34" charset="-122"/>
                </a:rPr>
                <a:t>的</a:t>
              </a:r>
              <a:endParaRPr lang="en-US" altLang="zh-CN" dirty="0">
                <a:sym typeface="微软雅黑" panose="020B0503020204020204" pitchFamily="34" charset="-122"/>
              </a:endParaRPr>
            </a:p>
          </p:txBody>
        </p:sp>
        <p:sp>
          <p:nvSpPr>
            <p:cNvPr id="19" name="Text Placeholder 3"/>
            <p:cNvSpPr txBox="1">
              <a:spLocks/>
            </p:cNvSpPr>
            <p:nvPr/>
          </p:nvSpPr>
          <p:spPr bwMode="auto">
            <a:xfrm>
              <a:off x="4046997" y="1088518"/>
              <a:ext cx="320603" cy="31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a:defRPr sz="2000">
                  <a:solidFill>
                    <a:schemeClr val="tx1"/>
                  </a:solidFill>
                  <a:latin typeface="Calibri" pitchFamily="34" charset="0"/>
                </a:defRPr>
              </a:lvl1pPr>
              <a:lvl2pPr marL="742950" indent="-285750">
                <a:defRPr sz="2000">
                  <a:solidFill>
                    <a:schemeClr val="tx1"/>
                  </a:solidFill>
                  <a:latin typeface="Calibri" pitchFamily="34" charset="0"/>
                </a:defRPr>
              </a:lvl2pPr>
              <a:lvl3pPr marL="1143000" indent="-228600">
                <a:defRPr sz="2000">
                  <a:solidFill>
                    <a:schemeClr val="tx1"/>
                  </a:solidFill>
                  <a:latin typeface="Calibri" pitchFamily="34" charset="0"/>
                </a:defRPr>
              </a:lvl3pPr>
              <a:lvl4pPr marL="1600200" indent="-228600">
                <a:defRPr sz="2000">
                  <a:solidFill>
                    <a:schemeClr val="tx1"/>
                  </a:solidFill>
                  <a:latin typeface="Calibri" pitchFamily="34" charset="0"/>
                </a:defRPr>
              </a:lvl4pPr>
              <a:lvl5pPr marL="2057400" indent="-228600">
                <a:defRPr sz="2000">
                  <a:solidFill>
                    <a:schemeClr val="tx1"/>
                  </a:solidFill>
                  <a:latin typeface="Calibri" pitchFamily="34" charset="0"/>
                </a:defRPr>
              </a:lvl5pPr>
              <a:lvl6pPr marL="2514600" indent="-228600" fontAlgn="base">
                <a:spcBef>
                  <a:spcPct val="0"/>
                </a:spcBef>
                <a:spcAft>
                  <a:spcPct val="0"/>
                </a:spcAft>
                <a:defRPr sz="2000">
                  <a:solidFill>
                    <a:schemeClr val="tx1"/>
                  </a:solidFill>
                  <a:latin typeface="Calibri" pitchFamily="34" charset="0"/>
                </a:defRPr>
              </a:lvl6pPr>
              <a:lvl7pPr marL="2971800" indent="-228600" fontAlgn="base">
                <a:spcBef>
                  <a:spcPct val="0"/>
                </a:spcBef>
                <a:spcAft>
                  <a:spcPct val="0"/>
                </a:spcAft>
                <a:defRPr sz="2000">
                  <a:solidFill>
                    <a:schemeClr val="tx1"/>
                  </a:solidFill>
                  <a:latin typeface="Calibri" pitchFamily="34" charset="0"/>
                </a:defRPr>
              </a:lvl7pPr>
              <a:lvl8pPr marL="3429000" indent="-228600" fontAlgn="base">
                <a:spcBef>
                  <a:spcPct val="0"/>
                </a:spcBef>
                <a:spcAft>
                  <a:spcPct val="0"/>
                </a:spcAft>
                <a:defRPr sz="2000">
                  <a:solidFill>
                    <a:schemeClr val="tx1"/>
                  </a:solidFill>
                  <a:latin typeface="Calibri" pitchFamily="34" charset="0"/>
                </a:defRPr>
              </a:lvl8pPr>
              <a:lvl9pPr marL="3886200" indent="-228600" fontAlgn="base">
                <a:spcBef>
                  <a:spcPct val="0"/>
                </a:spcBef>
                <a:spcAft>
                  <a:spcPct val="0"/>
                </a:spcAft>
                <a:defRPr sz="2000">
                  <a:solidFill>
                    <a:schemeClr val="tx1"/>
                  </a:solidFill>
                  <a:latin typeface="Calibri" pitchFamily="34" charset="0"/>
                </a:defRPr>
              </a:lvl9pPr>
            </a:lstStyle>
            <a:p>
              <a:pPr defTabSz="905182">
                <a:spcBef>
                  <a:spcPct val="20000"/>
                </a:spcBef>
              </a:pPr>
              <a:r>
                <a:rPr lang="en-US" altLang="zh-CN"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01</a:t>
              </a:r>
            </a:p>
          </p:txBody>
        </p:sp>
      </p:grpSp>
      <p:grpSp>
        <p:nvGrpSpPr>
          <p:cNvPr id="20" name="Group 27"/>
          <p:cNvGrpSpPr>
            <a:grpSpLocks/>
          </p:cNvGrpSpPr>
          <p:nvPr/>
        </p:nvGrpSpPr>
        <p:grpSpPr bwMode="auto">
          <a:xfrm>
            <a:off x="4226723" y="4493749"/>
            <a:ext cx="1896024" cy="1592799"/>
            <a:chOff x="4046898" y="1071165"/>
            <a:chExt cx="1916868" cy="1642585"/>
          </a:xfrm>
        </p:grpSpPr>
        <p:sp>
          <p:nvSpPr>
            <p:cNvPr id="21" name="Text Placeholder 3"/>
            <p:cNvSpPr txBox="1">
              <a:spLocks/>
            </p:cNvSpPr>
            <p:nvPr/>
          </p:nvSpPr>
          <p:spPr bwMode="auto">
            <a:xfrm>
              <a:off x="4410659" y="1215317"/>
              <a:ext cx="1157126" cy="19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2000">
                  <a:solidFill>
                    <a:schemeClr val="tx1"/>
                  </a:solidFill>
                  <a:latin typeface="Calibri" pitchFamily="34" charset="0"/>
                </a:defRPr>
              </a:lvl1pPr>
              <a:lvl2pPr marL="742950" indent="-285750">
                <a:defRPr sz="2000">
                  <a:solidFill>
                    <a:schemeClr val="tx1"/>
                  </a:solidFill>
                  <a:latin typeface="Calibri" pitchFamily="34" charset="0"/>
                </a:defRPr>
              </a:lvl2pPr>
              <a:lvl3pPr marL="1143000" indent="-228600">
                <a:defRPr sz="2000">
                  <a:solidFill>
                    <a:schemeClr val="tx1"/>
                  </a:solidFill>
                  <a:latin typeface="Calibri" pitchFamily="34" charset="0"/>
                </a:defRPr>
              </a:lvl3pPr>
              <a:lvl4pPr marL="1600200" indent="-228600">
                <a:defRPr sz="2000">
                  <a:solidFill>
                    <a:schemeClr val="tx1"/>
                  </a:solidFill>
                  <a:latin typeface="Calibri" pitchFamily="34" charset="0"/>
                </a:defRPr>
              </a:lvl4pPr>
              <a:lvl5pPr marL="2057400" indent="-228600">
                <a:defRPr sz="2000">
                  <a:solidFill>
                    <a:schemeClr val="tx1"/>
                  </a:solidFill>
                  <a:latin typeface="Calibri" pitchFamily="34" charset="0"/>
                </a:defRPr>
              </a:lvl5pPr>
              <a:lvl6pPr marL="2514600" indent="-228600" fontAlgn="base">
                <a:spcBef>
                  <a:spcPct val="0"/>
                </a:spcBef>
                <a:spcAft>
                  <a:spcPct val="0"/>
                </a:spcAft>
                <a:defRPr sz="2000">
                  <a:solidFill>
                    <a:schemeClr val="tx1"/>
                  </a:solidFill>
                  <a:latin typeface="Calibri" pitchFamily="34" charset="0"/>
                </a:defRPr>
              </a:lvl6pPr>
              <a:lvl7pPr marL="2971800" indent="-228600" fontAlgn="base">
                <a:spcBef>
                  <a:spcPct val="0"/>
                </a:spcBef>
                <a:spcAft>
                  <a:spcPct val="0"/>
                </a:spcAft>
                <a:defRPr sz="2000">
                  <a:solidFill>
                    <a:schemeClr val="tx1"/>
                  </a:solidFill>
                  <a:latin typeface="Calibri" pitchFamily="34" charset="0"/>
                </a:defRPr>
              </a:lvl7pPr>
              <a:lvl8pPr marL="3429000" indent="-228600" fontAlgn="base">
                <a:spcBef>
                  <a:spcPct val="0"/>
                </a:spcBef>
                <a:spcAft>
                  <a:spcPct val="0"/>
                </a:spcAft>
                <a:defRPr sz="2000">
                  <a:solidFill>
                    <a:schemeClr val="tx1"/>
                  </a:solidFill>
                  <a:latin typeface="Calibri" pitchFamily="34" charset="0"/>
                </a:defRPr>
              </a:lvl8pPr>
              <a:lvl9pPr marL="3886200" indent="-228600" fontAlgn="base">
                <a:spcBef>
                  <a:spcPct val="0"/>
                </a:spcBef>
                <a:spcAft>
                  <a:spcPct val="0"/>
                </a:spcAft>
                <a:defRPr sz="2000">
                  <a:solidFill>
                    <a:schemeClr val="tx1"/>
                  </a:solidFill>
                  <a:latin typeface="Calibri" pitchFamily="34" charset="0"/>
                </a:defRPr>
              </a:lvl9pPr>
            </a:lstStyle>
            <a:p>
              <a:pPr defTabSz="905182">
                <a:spcBef>
                  <a:spcPct val="20000"/>
                </a:spcBef>
              </a:pPr>
              <a:r>
                <a:rPr lang="en-US" altLang="zh-CN" sz="12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NUMBER TWO</a:t>
              </a:r>
            </a:p>
          </p:txBody>
        </p:sp>
        <p:sp>
          <p:nvSpPr>
            <p:cNvPr id="22" name="Text Placeholder 3"/>
            <p:cNvSpPr txBox="1">
              <a:spLocks/>
            </p:cNvSpPr>
            <p:nvPr/>
          </p:nvSpPr>
          <p:spPr>
            <a:xfrm>
              <a:off x="4056470" y="1463206"/>
              <a:ext cx="1907296" cy="1250544"/>
            </a:xfrm>
            <a:prstGeom prst="rect">
              <a:avLst/>
            </a:prstGeom>
            <a:noFill/>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r>
                <a:rPr lang="zh-CN" altLang="en-US" dirty="0">
                  <a:sym typeface="微软雅黑" panose="020B0503020204020204" pitchFamily="34" charset="-122"/>
                </a:rPr>
                <a:t>的内容入您的内容输入您的内容输入您的内容输入您的内容内容输入</a:t>
              </a:r>
              <a:r>
                <a:rPr lang="zh-CN" altLang="en-US" dirty="0" smtClean="0">
                  <a:sym typeface="微软雅黑" panose="020B0503020204020204" pitchFamily="34" charset="-122"/>
                </a:rPr>
                <a:t>您</a:t>
              </a:r>
              <a:endParaRPr lang="en-US" altLang="zh-CN" dirty="0">
                <a:sym typeface="微软雅黑" panose="020B0503020204020204" pitchFamily="34" charset="-122"/>
              </a:endParaRPr>
            </a:p>
          </p:txBody>
        </p:sp>
        <p:sp>
          <p:nvSpPr>
            <p:cNvPr id="23" name="Text Placeholder 3"/>
            <p:cNvSpPr txBox="1">
              <a:spLocks/>
            </p:cNvSpPr>
            <p:nvPr/>
          </p:nvSpPr>
          <p:spPr bwMode="auto">
            <a:xfrm>
              <a:off x="4046898" y="1071165"/>
              <a:ext cx="320885" cy="317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a:defRPr sz="2000">
                  <a:solidFill>
                    <a:schemeClr val="tx1"/>
                  </a:solidFill>
                  <a:latin typeface="Calibri" pitchFamily="34" charset="0"/>
                </a:defRPr>
              </a:lvl1pPr>
              <a:lvl2pPr marL="742950" indent="-285750">
                <a:defRPr sz="2000">
                  <a:solidFill>
                    <a:schemeClr val="tx1"/>
                  </a:solidFill>
                  <a:latin typeface="Calibri" pitchFamily="34" charset="0"/>
                </a:defRPr>
              </a:lvl2pPr>
              <a:lvl3pPr marL="1143000" indent="-228600">
                <a:defRPr sz="2000">
                  <a:solidFill>
                    <a:schemeClr val="tx1"/>
                  </a:solidFill>
                  <a:latin typeface="Calibri" pitchFamily="34" charset="0"/>
                </a:defRPr>
              </a:lvl3pPr>
              <a:lvl4pPr marL="1600200" indent="-228600">
                <a:defRPr sz="2000">
                  <a:solidFill>
                    <a:schemeClr val="tx1"/>
                  </a:solidFill>
                  <a:latin typeface="Calibri" pitchFamily="34" charset="0"/>
                </a:defRPr>
              </a:lvl4pPr>
              <a:lvl5pPr marL="2057400" indent="-228600">
                <a:defRPr sz="2000">
                  <a:solidFill>
                    <a:schemeClr val="tx1"/>
                  </a:solidFill>
                  <a:latin typeface="Calibri" pitchFamily="34" charset="0"/>
                </a:defRPr>
              </a:lvl5pPr>
              <a:lvl6pPr marL="2514600" indent="-228600" fontAlgn="base">
                <a:spcBef>
                  <a:spcPct val="0"/>
                </a:spcBef>
                <a:spcAft>
                  <a:spcPct val="0"/>
                </a:spcAft>
                <a:defRPr sz="2000">
                  <a:solidFill>
                    <a:schemeClr val="tx1"/>
                  </a:solidFill>
                  <a:latin typeface="Calibri" pitchFamily="34" charset="0"/>
                </a:defRPr>
              </a:lvl6pPr>
              <a:lvl7pPr marL="2971800" indent="-228600" fontAlgn="base">
                <a:spcBef>
                  <a:spcPct val="0"/>
                </a:spcBef>
                <a:spcAft>
                  <a:spcPct val="0"/>
                </a:spcAft>
                <a:defRPr sz="2000">
                  <a:solidFill>
                    <a:schemeClr val="tx1"/>
                  </a:solidFill>
                  <a:latin typeface="Calibri" pitchFamily="34" charset="0"/>
                </a:defRPr>
              </a:lvl7pPr>
              <a:lvl8pPr marL="3429000" indent="-228600" fontAlgn="base">
                <a:spcBef>
                  <a:spcPct val="0"/>
                </a:spcBef>
                <a:spcAft>
                  <a:spcPct val="0"/>
                </a:spcAft>
                <a:defRPr sz="2000">
                  <a:solidFill>
                    <a:schemeClr val="tx1"/>
                  </a:solidFill>
                  <a:latin typeface="Calibri" pitchFamily="34" charset="0"/>
                </a:defRPr>
              </a:lvl8pPr>
              <a:lvl9pPr marL="3886200" indent="-228600" fontAlgn="base">
                <a:spcBef>
                  <a:spcPct val="0"/>
                </a:spcBef>
                <a:spcAft>
                  <a:spcPct val="0"/>
                </a:spcAft>
                <a:defRPr sz="2000">
                  <a:solidFill>
                    <a:schemeClr val="tx1"/>
                  </a:solidFill>
                  <a:latin typeface="Calibri" pitchFamily="34" charset="0"/>
                </a:defRPr>
              </a:lvl9pPr>
            </a:lstStyle>
            <a:p>
              <a:pPr defTabSz="905182">
                <a:spcBef>
                  <a:spcPct val="20000"/>
                </a:spcBef>
              </a:pPr>
              <a:r>
                <a:rPr lang="en-US" altLang="zh-CN"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02</a:t>
              </a:r>
            </a:p>
          </p:txBody>
        </p:sp>
      </p:grpSp>
      <p:grpSp>
        <p:nvGrpSpPr>
          <p:cNvPr id="24" name="Group 27"/>
          <p:cNvGrpSpPr>
            <a:grpSpLocks/>
          </p:cNvGrpSpPr>
          <p:nvPr/>
        </p:nvGrpSpPr>
        <p:grpSpPr bwMode="auto">
          <a:xfrm>
            <a:off x="6157267" y="4510580"/>
            <a:ext cx="2051537" cy="1575125"/>
            <a:chOff x="4046898" y="1088521"/>
            <a:chExt cx="2074091" cy="1624359"/>
          </a:xfrm>
        </p:grpSpPr>
        <p:sp>
          <p:nvSpPr>
            <p:cNvPr id="25" name="Text Placeholder 3"/>
            <p:cNvSpPr txBox="1">
              <a:spLocks/>
            </p:cNvSpPr>
            <p:nvPr/>
          </p:nvSpPr>
          <p:spPr bwMode="auto">
            <a:xfrm>
              <a:off x="4388474" y="1215317"/>
              <a:ext cx="1277052" cy="19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2000">
                  <a:solidFill>
                    <a:schemeClr val="tx1"/>
                  </a:solidFill>
                  <a:latin typeface="Calibri" pitchFamily="34" charset="0"/>
                </a:defRPr>
              </a:lvl1pPr>
              <a:lvl2pPr marL="742950" indent="-285750">
                <a:defRPr sz="2000">
                  <a:solidFill>
                    <a:schemeClr val="tx1"/>
                  </a:solidFill>
                  <a:latin typeface="Calibri" pitchFamily="34" charset="0"/>
                </a:defRPr>
              </a:lvl2pPr>
              <a:lvl3pPr marL="1143000" indent="-228600">
                <a:defRPr sz="2000">
                  <a:solidFill>
                    <a:schemeClr val="tx1"/>
                  </a:solidFill>
                  <a:latin typeface="Calibri" pitchFamily="34" charset="0"/>
                </a:defRPr>
              </a:lvl3pPr>
              <a:lvl4pPr marL="1600200" indent="-228600">
                <a:defRPr sz="2000">
                  <a:solidFill>
                    <a:schemeClr val="tx1"/>
                  </a:solidFill>
                  <a:latin typeface="Calibri" pitchFamily="34" charset="0"/>
                </a:defRPr>
              </a:lvl4pPr>
              <a:lvl5pPr marL="2057400" indent="-228600">
                <a:defRPr sz="2000">
                  <a:solidFill>
                    <a:schemeClr val="tx1"/>
                  </a:solidFill>
                  <a:latin typeface="Calibri" pitchFamily="34" charset="0"/>
                </a:defRPr>
              </a:lvl5pPr>
              <a:lvl6pPr marL="2514600" indent="-228600" fontAlgn="base">
                <a:spcBef>
                  <a:spcPct val="0"/>
                </a:spcBef>
                <a:spcAft>
                  <a:spcPct val="0"/>
                </a:spcAft>
                <a:defRPr sz="2000">
                  <a:solidFill>
                    <a:schemeClr val="tx1"/>
                  </a:solidFill>
                  <a:latin typeface="Calibri" pitchFamily="34" charset="0"/>
                </a:defRPr>
              </a:lvl6pPr>
              <a:lvl7pPr marL="2971800" indent="-228600" fontAlgn="base">
                <a:spcBef>
                  <a:spcPct val="0"/>
                </a:spcBef>
                <a:spcAft>
                  <a:spcPct val="0"/>
                </a:spcAft>
                <a:defRPr sz="2000">
                  <a:solidFill>
                    <a:schemeClr val="tx1"/>
                  </a:solidFill>
                  <a:latin typeface="Calibri" pitchFamily="34" charset="0"/>
                </a:defRPr>
              </a:lvl7pPr>
              <a:lvl8pPr marL="3429000" indent="-228600" fontAlgn="base">
                <a:spcBef>
                  <a:spcPct val="0"/>
                </a:spcBef>
                <a:spcAft>
                  <a:spcPct val="0"/>
                </a:spcAft>
                <a:defRPr sz="2000">
                  <a:solidFill>
                    <a:schemeClr val="tx1"/>
                  </a:solidFill>
                  <a:latin typeface="Calibri" pitchFamily="34" charset="0"/>
                </a:defRPr>
              </a:lvl8pPr>
              <a:lvl9pPr marL="3886200" indent="-228600" fontAlgn="base">
                <a:spcBef>
                  <a:spcPct val="0"/>
                </a:spcBef>
                <a:spcAft>
                  <a:spcPct val="0"/>
                </a:spcAft>
                <a:defRPr sz="2000">
                  <a:solidFill>
                    <a:schemeClr val="tx1"/>
                  </a:solidFill>
                  <a:latin typeface="Calibri" pitchFamily="34" charset="0"/>
                </a:defRPr>
              </a:lvl9pPr>
            </a:lstStyle>
            <a:p>
              <a:pPr defTabSz="905182">
                <a:spcBef>
                  <a:spcPct val="20000"/>
                </a:spcBef>
              </a:pPr>
              <a:r>
                <a:rPr lang="en-US" altLang="zh-CN" sz="12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NUMBER THREE</a:t>
              </a:r>
            </a:p>
          </p:txBody>
        </p:sp>
        <p:sp>
          <p:nvSpPr>
            <p:cNvPr id="26" name="Text Placeholder 3"/>
            <p:cNvSpPr txBox="1">
              <a:spLocks/>
            </p:cNvSpPr>
            <p:nvPr/>
          </p:nvSpPr>
          <p:spPr>
            <a:xfrm>
              <a:off x="4181928" y="1462336"/>
              <a:ext cx="1939061" cy="1250544"/>
            </a:xfrm>
            <a:prstGeom prst="rect">
              <a:avLst/>
            </a:prstGeom>
            <a:noFill/>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r>
                <a:rPr lang="zh-CN" altLang="en-US" dirty="0">
                  <a:sym typeface="微软雅黑" panose="020B0503020204020204" pitchFamily="34" charset="-122"/>
                </a:rPr>
                <a:t>的内容入您的内容输入您的内容输入您的内容输入您的内容内容输入</a:t>
              </a:r>
              <a:r>
                <a:rPr lang="zh-CN" altLang="en-US" dirty="0" smtClean="0">
                  <a:sym typeface="微软雅黑" panose="020B0503020204020204" pitchFamily="34" charset="-122"/>
                </a:rPr>
                <a:t>您</a:t>
              </a:r>
              <a:endParaRPr lang="en-US" altLang="zh-CN" dirty="0">
                <a:sym typeface="微软雅黑" panose="020B0503020204020204" pitchFamily="34" charset="-122"/>
              </a:endParaRPr>
            </a:p>
          </p:txBody>
        </p:sp>
        <p:sp>
          <p:nvSpPr>
            <p:cNvPr id="27" name="Text Placeholder 3"/>
            <p:cNvSpPr txBox="1">
              <a:spLocks/>
            </p:cNvSpPr>
            <p:nvPr/>
          </p:nvSpPr>
          <p:spPr bwMode="auto">
            <a:xfrm>
              <a:off x="4046898" y="1088521"/>
              <a:ext cx="320885" cy="317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a:defRPr sz="2000">
                  <a:solidFill>
                    <a:schemeClr val="tx1"/>
                  </a:solidFill>
                  <a:latin typeface="Calibri" pitchFamily="34" charset="0"/>
                </a:defRPr>
              </a:lvl1pPr>
              <a:lvl2pPr marL="742950" indent="-285750">
                <a:defRPr sz="2000">
                  <a:solidFill>
                    <a:schemeClr val="tx1"/>
                  </a:solidFill>
                  <a:latin typeface="Calibri" pitchFamily="34" charset="0"/>
                </a:defRPr>
              </a:lvl2pPr>
              <a:lvl3pPr marL="1143000" indent="-228600">
                <a:defRPr sz="2000">
                  <a:solidFill>
                    <a:schemeClr val="tx1"/>
                  </a:solidFill>
                  <a:latin typeface="Calibri" pitchFamily="34" charset="0"/>
                </a:defRPr>
              </a:lvl3pPr>
              <a:lvl4pPr marL="1600200" indent="-228600">
                <a:defRPr sz="2000">
                  <a:solidFill>
                    <a:schemeClr val="tx1"/>
                  </a:solidFill>
                  <a:latin typeface="Calibri" pitchFamily="34" charset="0"/>
                </a:defRPr>
              </a:lvl4pPr>
              <a:lvl5pPr marL="2057400" indent="-228600">
                <a:defRPr sz="2000">
                  <a:solidFill>
                    <a:schemeClr val="tx1"/>
                  </a:solidFill>
                  <a:latin typeface="Calibri" pitchFamily="34" charset="0"/>
                </a:defRPr>
              </a:lvl5pPr>
              <a:lvl6pPr marL="2514600" indent="-228600" fontAlgn="base">
                <a:spcBef>
                  <a:spcPct val="0"/>
                </a:spcBef>
                <a:spcAft>
                  <a:spcPct val="0"/>
                </a:spcAft>
                <a:defRPr sz="2000">
                  <a:solidFill>
                    <a:schemeClr val="tx1"/>
                  </a:solidFill>
                  <a:latin typeface="Calibri" pitchFamily="34" charset="0"/>
                </a:defRPr>
              </a:lvl6pPr>
              <a:lvl7pPr marL="2971800" indent="-228600" fontAlgn="base">
                <a:spcBef>
                  <a:spcPct val="0"/>
                </a:spcBef>
                <a:spcAft>
                  <a:spcPct val="0"/>
                </a:spcAft>
                <a:defRPr sz="2000">
                  <a:solidFill>
                    <a:schemeClr val="tx1"/>
                  </a:solidFill>
                  <a:latin typeface="Calibri" pitchFamily="34" charset="0"/>
                </a:defRPr>
              </a:lvl7pPr>
              <a:lvl8pPr marL="3429000" indent="-228600" fontAlgn="base">
                <a:spcBef>
                  <a:spcPct val="0"/>
                </a:spcBef>
                <a:spcAft>
                  <a:spcPct val="0"/>
                </a:spcAft>
                <a:defRPr sz="2000">
                  <a:solidFill>
                    <a:schemeClr val="tx1"/>
                  </a:solidFill>
                  <a:latin typeface="Calibri" pitchFamily="34" charset="0"/>
                </a:defRPr>
              </a:lvl8pPr>
              <a:lvl9pPr marL="3886200" indent="-228600" fontAlgn="base">
                <a:spcBef>
                  <a:spcPct val="0"/>
                </a:spcBef>
                <a:spcAft>
                  <a:spcPct val="0"/>
                </a:spcAft>
                <a:defRPr sz="2000">
                  <a:solidFill>
                    <a:schemeClr val="tx1"/>
                  </a:solidFill>
                  <a:latin typeface="Calibri" pitchFamily="34" charset="0"/>
                </a:defRPr>
              </a:lvl9pPr>
            </a:lstStyle>
            <a:p>
              <a:pPr defTabSz="905182">
                <a:spcBef>
                  <a:spcPct val="20000"/>
                </a:spcBef>
              </a:pPr>
              <a:r>
                <a:rPr lang="en-US" altLang="zh-CN"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03</a:t>
              </a:r>
            </a:p>
          </p:txBody>
        </p:sp>
      </p:grpSp>
      <p:grpSp>
        <p:nvGrpSpPr>
          <p:cNvPr id="28" name="Group 27"/>
          <p:cNvGrpSpPr>
            <a:grpSpLocks/>
          </p:cNvGrpSpPr>
          <p:nvPr/>
        </p:nvGrpSpPr>
        <p:grpSpPr bwMode="auto">
          <a:xfrm>
            <a:off x="8400361" y="4506230"/>
            <a:ext cx="1978202" cy="1592796"/>
            <a:chOff x="4090520" y="1084037"/>
            <a:chExt cx="1998192" cy="1642583"/>
          </a:xfrm>
        </p:grpSpPr>
        <p:sp>
          <p:nvSpPr>
            <p:cNvPr id="29" name="Text Placeholder 3"/>
            <p:cNvSpPr txBox="1">
              <a:spLocks/>
            </p:cNvSpPr>
            <p:nvPr/>
          </p:nvSpPr>
          <p:spPr>
            <a:xfrm>
              <a:off x="4465925" y="1215104"/>
              <a:ext cx="1209544" cy="190438"/>
            </a:xfrm>
            <a:prstGeom prst="rect">
              <a:avLst/>
            </a:prstGeom>
          </p:spPr>
          <p:txBody>
            <a:bodyPr wrap="none" lIns="0" tIns="0" rIns="0" bIns="0" anchor="ctr">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05182">
                <a:spcBef>
                  <a:spcPct val="20000"/>
                </a:spcBef>
                <a:defRPr/>
              </a:pPr>
              <a:r>
                <a:rPr lang="en-US" sz="12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NUMBER FOUR</a:t>
              </a:r>
            </a:p>
          </p:txBody>
        </p:sp>
        <p:sp>
          <p:nvSpPr>
            <p:cNvPr id="30" name="Text Placeholder 3"/>
            <p:cNvSpPr txBox="1">
              <a:spLocks/>
            </p:cNvSpPr>
            <p:nvPr/>
          </p:nvSpPr>
          <p:spPr>
            <a:xfrm>
              <a:off x="4181906" y="1476076"/>
              <a:ext cx="1906806" cy="1250544"/>
            </a:xfrm>
            <a:prstGeom prst="rect">
              <a:avLst/>
            </a:prstGeom>
            <a:noFill/>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r>
                <a:rPr lang="zh-CN" altLang="en-US" dirty="0">
                  <a:sym typeface="微软雅黑" panose="020B0503020204020204" pitchFamily="34" charset="-122"/>
                </a:rPr>
                <a:t>的内容入您的内容输入您的内容输入您的内容输入您的内容内容输入您</a:t>
              </a:r>
              <a:r>
                <a:rPr lang="zh-CN" altLang="en-US" dirty="0" smtClean="0">
                  <a:sym typeface="微软雅黑" panose="020B0503020204020204" pitchFamily="34" charset="-122"/>
                </a:rPr>
                <a:t>的</a:t>
              </a:r>
              <a:endParaRPr lang="en-US" altLang="zh-CN" dirty="0">
                <a:sym typeface="微软雅黑" panose="020B0503020204020204" pitchFamily="34" charset="-122"/>
              </a:endParaRPr>
            </a:p>
          </p:txBody>
        </p:sp>
        <p:sp>
          <p:nvSpPr>
            <p:cNvPr id="31" name="Text Placeholder 3"/>
            <p:cNvSpPr txBox="1">
              <a:spLocks/>
            </p:cNvSpPr>
            <p:nvPr/>
          </p:nvSpPr>
          <p:spPr>
            <a:xfrm>
              <a:off x="4090520" y="1084037"/>
              <a:ext cx="320602" cy="317397"/>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05182">
                <a:spcBef>
                  <a:spcPct val="20000"/>
                </a:spcBef>
                <a:defRPr/>
              </a:pPr>
              <a:r>
                <a:rPr lang="en-US" sz="2000"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04</a:t>
              </a:r>
            </a:p>
          </p:txBody>
        </p:sp>
      </p:grpSp>
      <p:sp>
        <p:nvSpPr>
          <p:cNvPr id="46" name="Shape 1435"/>
          <p:cNvSpPr txBox="1">
            <a:spLocks/>
          </p:cNvSpPr>
          <p:nvPr/>
        </p:nvSpPr>
        <p:spPr>
          <a:xfrm>
            <a:off x="9827600" y="6412620"/>
            <a:ext cx="292945" cy="284960"/>
          </a:xfrm>
          <a:prstGeom prst="rect">
            <a:avLst/>
          </a:prstGeom>
          <a:extLst>
            <a:ext uri="{C572A759-6A51-4108-AA02-DFA0A04FC94B}">
              <ma14:wrappingTextBoxFlag xmlns:ma14="http://schemas.microsoft.com/office/mac/drawingml/2011/main" xmlns="" val="1"/>
            </a:ext>
          </a:extLst>
        </p:spPr>
        <p:txBody>
          <a:bodyPr lIns="34209" tIns="17104" rIns="34209" bIns="17104"/>
          <a:lstStyle>
            <a:lvl1pPr algn="ctr" defTabSz="408473">
              <a:defRPr sz="3500">
                <a:latin typeface="+mn-lt"/>
                <a:ea typeface="+mn-ea"/>
                <a:cs typeface="+mn-cs"/>
                <a:sym typeface="Helvetica Light"/>
              </a:defRPr>
            </a:lvl1pPr>
            <a:lvl2pPr indent="159837" algn="ctr" defTabSz="408473">
              <a:defRPr sz="3500">
                <a:latin typeface="+mn-lt"/>
                <a:ea typeface="+mn-ea"/>
                <a:cs typeface="+mn-cs"/>
                <a:sym typeface="Helvetica Light"/>
              </a:defRPr>
            </a:lvl2pPr>
            <a:lvl3pPr indent="319674" algn="ctr" defTabSz="408473">
              <a:defRPr sz="3500">
                <a:latin typeface="+mn-lt"/>
                <a:ea typeface="+mn-ea"/>
                <a:cs typeface="+mn-cs"/>
                <a:sym typeface="Helvetica Light"/>
              </a:defRPr>
            </a:lvl3pPr>
            <a:lvl4pPr indent="479511" algn="ctr" defTabSz="408473">
              <a:defRPr sz="3500">
                <a:latin typeface="+mn-lt"/>
                <a:ea typeface="+mn-ea"/>
                <a:cs typeface="+mn-cs"/>
                <a:sym typeface="Helvetica Light"/>
              </a:defRPr>
            </a:lvl4pPr>
            <a:lvl5pPr indent="639348" algn="ctr" defTabSz="408473">
              <a:defRPr sz="3500">
                <a:latin typeface="+mn-lt"/>
                <a:ea typeface="+mn-ea"/>
                <a:cs typeface="+mn-cs"/>
                <a:sym typeface="Helvetica Light"/>
              </a:defRPr>
            </a:lvl5pPr>
            <a:lvl6pPr indent="799186" algn="ctr" defTabSz="408473">
              <a:defRPr sz="3500">
                <a:latin typeface="+mn-lt"/>
                <a:ea typeface="+mn-ea"/>
                <a:cs typeface="+mn-cs"/>
                <a:sym typeface="Helvetica Light"/>
              </a:defRPr>
            </a:lvl6pPr>
            <a:lvl7pPr indent="959023" algn="ctr" defTabSz="408473">
              <a:defRPr sz="3500">
                <a:latin typeface="+mn-lt"/>
                <a:ea typeface="+mn-ea"/>
                <a:cs typeface="+mn-cs"/>
                <a:sym typeface="Helvetica Light"/>
              </a:defRPr>
            </a:lvl7pPr>
            <a:lvl8pPr indent="1118860" algn="ctr" defTabSz="408473">
              <a:defRPr sz="3500">
                <a:latin typeface="+mn-lt"/>
                <a:ea typeface="+mn-ea"/>
                <a:cs typeface="+mn-cs"/>
                <a:sym typeface="Helvetica Light"/>
              </a:defRPr>
            </a:lvl8pPr>
            <a:lvl9pPr indent="1278697" algn="ctr" defTabSz="408473">
              <a:defRPr sz="3500">
                <a:latin typeface="+mn-lt"/>
                <a:ea typeface="+mn-ea"/>
                <a:cs typeface="+mn-cs"/>
                <a:sym typeface="Helvetica Light"/>
              </a:defRPr>
            </a:lvl9pPr>
          </a:lstStyle>
          <a:p>
            <a:pPr>
              <a:defRPr sz="1800">
                <a:solidFill>
                  <a:srgbClr val="000000"/>
                </a:solidFill>
              </a:defRPr>
            </a:pPr>
            <a:fld id="{86CB4B4D-7CA3-9044-876B-883B54F8677D}" type="slidenum">
              <a:rPr lang="en-US" altLang="zh-CN"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pPr>
                <a:defRPr sz="1800">
                  <a:solidFill>
                    <a:srgbClr val="000000"/>
                  </a:solidFill>
                </a:defRPr>
              </a:pPr>
              <a:t>33</a:t>
            </a:fld>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灯片编号占位符 31"/>
          <p:cNvSpPr>
            <a:spLocks noGrp="1"/>
          </p:cNvSpPr>
          <p:nvPr>
            <p:ph type="sldNum" sz="quarter" idx="4294967295"/>
          </p:nvPr>
        </p:nvSpPr>
        <p:spPr>
          <a:xfrm>
            <a:off x="11701463" y="6450013"/>
            <a:ext cx="490537" cy="365125"/>
          </a:xfrm>
        </p:spPr>
        <p:txBody>
          <a:bodyPr/>
          <a:lstStyle/>
          <a:p>
            <a:fld id="{4C768070-880A-4F19-BCFD-7D90584E8C07}" type="slidenum">
              <a:rPr lang="zh-CN" altLang="en-US" smtClean="0">
                <a:latin typeface="微软雅黑" panose="020B0503020204020204" pitchFamily="34" charset="-122"/>
                <a:ea typeface="微软雅黑" panose="020B0503020204020204" pitchFamily="34" charset="-122"/>
                <a:sym typeface="微软雅黑" panose="020B0503020204020204" pitchFamily="34" charset="-122"/>
              </a:rPr>
              <a:pPr/>
              <a:t>33</a:t>
            </a:fld>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775489032"/>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slide(fromBottom)">
                                      <p:cBhvr>
                                        <p:cTn id="11" dur="500"/>
                                        <p:tgtEl>
                                          <p:spTgt spid="3"/>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slide(fromBottom)">
                                      <p:cBhvr>
                                        <p:cTn id="15" dur="500"/>
                                        <p:tgtEl>
                                          <p:spTgt spid="16"/>
                                        </p:tgtEl>
                                      </p:cBhvr>
                                    </p:animEffect>
                                  </p:childTnLst>
                                </p:cTn>
                              </p:par>
                            </p:childTnLst>
                          </p:cTn>
                        </p:par>
                        <p:par>
                          <p:cTn id="16" fill="hold">
                            <p:stCondLst>
                              <p:cond delay="1500"/>
                            </p:stCondLst>
                            <p:childTnLst>
                              <p:par>
                                <p:cTn id="17" presetID="12" presetClass="entr" presetSubtype="4"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slide(fromBottom)">
                                      <p:cBhvr>
                                        <p:cTn id="19" dur="500"/>
                                        <p:tgtEl>
                                          <p:spTgt spid="20"/>
                                        </p:tgtEl>
                                      </p:cBhvr>
                                    </p:animEffect>
                                  </p:childTnLst>
                                </p:cTn>
                              </p:par>
                            </p:childTnLst>
                          </p:cTn>
                        </p:par>
                        <p:par>
                          <p:cTn id="20" fill="hold">
                            <p:stCondLst>
                              <p:cond delay="2000"/>
                            </p:stCondLst>
                            <p:childTnLst>
                              <p:par>
                                <p:cTn id="21" presetID="12" presetClass="entr" presetSubtype="4"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slide(fromBottom)">
                                      <p:cBhvr>
                                        <p:cTn id="23" dur="500"/>
                                        <p:tgtEl>
                                          <p:spTgt spid="24"/>
                                        </p:tgtEl>
                                      </p:cBhvr>
                                    </p:animEffect>
                                  </p:childTnLst>
                                </p:cTn>
                              </p:par>
                            </p:childTnLst>
                          </p:cTn>
                        </p:par>
                        <p:par>
                          <p:cTn id="24" fill="hold">
                            <p:stCondLst>
                              <p:cond delay="2500"/>
                            </p:stCondLst>
                            <p:childTnLst>
                              <p:par>
                                <p:cTn id="25" presetID="12" presetClass="entr" presetSubtype="4" fill="hold"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slide(fromBottom)">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2351584" y="2507643"/>
            <a:ext cx="1615617" cy="1501972"/>
            <a:chOff x="4838700" y="4797425"/>
            <a:chExt cx="3228975" cy="3021013"/>
          </a:xfrm>
        </p:grpSpPr>
        <p:sp>
          <p:nvSpPr>
            <p:cNvPr id="3" name="AutoShape 20"/>
            <p:cNvSpPr>
              <a:spLocks/>
            </p:cNvSpPr>
            <p:nvPr/>
          </p:nvSpPr>
          <p:spPr bwMode="auto">
            <a:xfrm>
              <a:off x="6305550" y="4797425"/>
              <a:ext cx="1762125" cy="30210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0" y="0"/>
                  </a:lnTo>
                  <a:lnTo>
                    <a:pt x="21600" y="14249"/>
                  </a:lnTo>
                  <a:cubicBezTo>
                    <a:pt x="21600" y="14249"/>
                    <a:pt x="0" y="21600"/>
                    <a:pt x="0" y="21600"/>
                  </a:cubicBezTo>
                  <a:close/>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s-E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AutoShape 21"/>
            <p:cNvSpPr>
              <a:spLocks/>
            </p:cNvSpPr>
            <p:nvPr/>
          </p:nvSpPr>
          <p:spPr bwMode="auto">
            <a:xfrm>
              <a:off x="4838700" y="4797425"/>
              <a:ext cx="1477963" cy="30210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0"/>
                  </a:moveTo>
                  <a:lnTo>
                    <a:pt x="0" y="14542"/>
                  </a:lnTo>
                  <a:lnTo>
                    <a:pt x="21599" y="21600"/>
                  </a:lnTo>
                  <a:cubicBezTo>
                    <a:pt x="21599" y="21600"/>
                    <a:pt x="21599" y="0"/>
                    <a:pt x="21599" y="0"/>
                  </a:cubicBezTo>
                  <a:close/>
                </a:path>
              </a:pathLst>
            </a:custGeom>
            <a:gradFill>
              <a:gsLst>
                <a:gs pos="0">
                  <a:schemeClr val="accent3">
                    <a:alpha val="64000"/>
                  </a:schemeClr>
                </a:gs>
                <a:gs pos="100000">
                  <a:schemeClr val="accent1">
                    <a:alpha val="70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s-E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AutoShape 22"/>
            <p:cNvSpPr>
              <a:spLocks/>
            </p:cNvSpPr>
            <p:nvPr/>
          </p:nvSpPr>
          <p:spPr bwMode="auto">
            <a:xfrm rot="19868522">
              <a:off x="6505629" y="6566356"/>
              <a:ext cx="1228441"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nSpc>
                  <a:spcPct val="120000"/>
                </a:lnSpc>
                <a:defRPr/>
              </a:pPr>
              <a:r>
                <a:rPr lang="es-ES" sz="1000" b="1" dirty="0">
                  <a:solidFill>
                    <a:srgbClr val="FFFFFF"/>
                  </a:solidFill>
                  <a:latin typeface="微软雅黑" panose="020B0503020204020204" pitchFamily="34" charset="-122"/>
                  <a:ea typeface="微软雅黑" panose="020B0503020204020204" pitchFamily="34" charset="-122"/>
                  <a:cs typeface="Lato" charset="0"/>
                  <a:sym typeface="微软雅黑" panose="020B0503020204020204" pitchFamily="34" charset="-122"/>
                </a:rPr>
                <a:t>Likes</a:t>
              </a:r>
              <a:endParaRPr lang="es-ES" sz="1000" dirty="0">
                <a:latin typeface="微软雅黑" panose="020B0503020204020204" pitchFamily="34" charset="-122"/>
                <a:ea typeface="微软雅黑" panose="020B0503020204020204" pitchFamily="34" charset="-122"/>
                <a:cs typeface="Gill Sans" charset="0"/>
                <a:sym typeface="微软雅黑" panose="020B0503020204020204" pitchFamily="34" charset="-122"/>
              </a:endParaRPr>
            </a:p>
          </p:txBody>
        </p:sp>
      </p:grpSp>
      <p:grpSp>
        <p:nvGrpSpPr>
          <p:cNvPr id="6" name="组合 5"/>
          <p:cNvGrpSpPr/>
          <p:nvPr/>
        </p:nvGrpSpPr>
        <p:grpSpPr>
          <a:xfrm>
            <a:off x="2113827" y="3490066"/>
            <a:ext cx="2124766" cy="939227"/>
            <a:chOff x="4371975" y="6777038"/>
            <a:chExt cx="4246563" cy="1889125"/>
          </a:xfrm>
        </p:grpSpPr>
        <p:sp>
          <p:nvSpPr>
            <p:cNvPr id="7" name="AutoShape 12"/>
            <p:cNvSpPr>
              <a:spLocks/>
            </p:cNvSpPr>
            <p:nvPr/>
          </p:nvSpPr>
          <p:spPr bwMode="auto">
            <a:xfrm>
              <a:off x="4371975" y="6813550"/>
              <a:ext cx="1928813" cy="1843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16" y="0"/>
                  </a:moveTo>
                  <a:lnTo>
                    <a:pt x="0" y="7057"/>
                  </a:lnTo>
                  <a:lnTo>
                    <a:pt x="21600" y="21599"/>
                  </a:lnTo>
                  <a:lnTo>
                    <a:pt x="21600" y="11598"/>
                  </a:lnTo>
                  <a:lnTo>
                    <a:pt x="5316" y="0"/>
                  </a:lnTo>
                  <a:close/>
                </a:path>
              </a:pathLst>
            </a:custGeom>
            <a:gradFill>
              <a:gsLst>
                <a:gs pos="0">
                  <a:schemeClr val="accent2">
                    <a:alpha val="76000"/>
                  </a:schemeClr>
                </a:gs>
                <a:gs pos="100000">
                  <a:schemeClr val="accent1">
                    <a:alpha val="96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s-E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AutoShape 13"/>
            <p:cNvSpPr>
              <a:spLocks/>
            </p:cNvSpPr>
            <p:nvPr/>
          </p:nvSpPr>
          <p:spPr bwMode="auto">
            <a:xfrm>
              <a:off x="6296025" y="6777038"/>
              <a:ext cx="2322513" cy="18891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1852"/>
                  </a:moveTo>
                  <a:lnTo>
                    <a:pt x="0" y="21600"/>
                  </a:lnTo>
                  <a:lnTo>
                    <a:pt x="21599" y="6759"/>
                  </a:lnTo>
                  <a:lnTo>
                    <a:pt x="16659" y="0"/>
                  </a:lnTo>
                  <a:cubicBezTo>
                    <a:pt x="16659" y="0"/>
                    <a:pt x="0" y="11852"/>
                    <a:pt x="0" y="11852"/>
                  </a:cubicBezTo>
                  <a:close/>
                </a:path>
              </a:pathLst>
            </a:custGeom>
            <a:gradFill>
              <a:gsLst>
                <a:gs pos="0">
                  <a:schemeClr val="accent2">
                    <a:alpha val="50000"/>
                  </a:schemeClr>
                </a:gs>
                <a:gs pos="100000">
                  <a:schemeClr val="accent1">
                    <a:alpha val="71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s-E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AutoShape 23"/>
            <p:cNvSpPr>
              <a:spLocks/>
            </p:cNvSpPr>
            <p:nvPr/>
          </p:nvSpPr>
          <p:spPr bwMode="auto">
            <a:xfrm rot="19868522">
              <a:off x="6529699" y="7267581"/>
              <a:ext cx="1886485" cy="5207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nSpc>
                  <a:spcPct val="120000"/>
                </a:lnSpc>
                <a:defRPr/>
              </a:pPr>
              <a:r>
                <a:rPr lang="es-ES" sz="1000" b="1" dirty="0">
                  <a:solidFill>
                    <a:srgbClr val="FFFFFF"/>
                  </a:solidFill>
                  <a:latin typeface="微软雅黑" panose="020B0503020204020204" pitchFamily="34" charset="-122"/>
                  <a:ea typeface="微软雅黑" panose="020B0503020204020204" pitchFamily="34" charset="-122"/>
                  <a:cs typeface="Lato" charset="0"/>
                  <a:sym typeface="微软雅黑" panose="020B0503020204020204" pitchFamily="34" charset="-122"/>
                </a:rPr>
                <a:t>Research</a:t>
              </a:r>
              <a:endParaRPr lang="es-ES" sz="1000" dirty="0">
                <a:latin typeface="微软雅黑" panose="020B0503020204020204" pitchFamily="34" charset="-122"/>
                <a:ea typeface="微软雅黑" panose="020B0503020204020204" pitchFamily="34" charset="-122"/>
                <a:cs typeface="Gill Sans" charset="0"/>
                <a:sym typeface="微软雅黑" panose="020B0503020204020204" pitchFamily="34" charset="-122"/>
              </a:endParaRPr>
            </a:p>
          </p:txBody>
        </p:sp>
      </p:grpSp>
      <p:grpSp>
        <p:nvGrpSpPr>
          <p:cNvPr id="10" name="组合 9"/>
          <p:cNvGrpSpPr/>
          <p:nvPr/>
        </p:nvGrpSpPr>
        <p:grpSpPr>
          <a:xfrm>
            <a:off x="1839371" y="3758732"/>
            <a:ext cx="2730029" cy="1210732"/>
            <a:chOff x="3821113" y="7319963"/>
            <a:chExt cx="5456237" cy="2435225"/>
          </a:xfrm>
        </p:grpSpPr>
        <p:sp>
          <p:nvSpPr>
            <p:cNvPr id="11" name="AutoShape 14"/>
            <p:cNvSpPr>
              <a:spLocks/>
            </p:cNvSpPr>
            <p:nvPr/>
          </p:nvSpPr>
          <p:spPr bwMode="auto">
            <a:xfrm>
              <a:off x="3821113" y="7391400"/>
              <a:ext cx="2490787" cy="23637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991" y="0"/>
                  </a:moveTo>
                  <a:lnTo>
                    <a:pt x="0" y="6477"/>
                  </a:lnTo>
                  <a:lnTo>
                    <a:pt x="21599" y="21600"/>
                  </a:lnTo>
                  <a:lnTo>
                    <a:pt x="21599" y="11573"/>
                  </a:lnTo>
                  <a:lnTo>
                    <a:pt x="4991" y="0"/>
                  </a:lnTo>
                  <a:close/>
                </a:path>
              </a:pathLst>
            </a:custGeom>
            <a:gradFill>
              <a:gsLst>
                <a:gs pos="0">
                  <a:schemeClr val="accent3">
                    <a:alpha val="57000"/>
                  </a:schemeClr>
                </a:gs>
                <a:gs pos="100000">
                  <a:schemeClr val="accent1">
                    <a:alpha val="79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s-E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AutoShape 15"/>
            <p:cNvSpPr>
              <a:spLocks/>
            </p:cNvSpPr>
            <p:nvPr/>
          </p:nvSpPr>
          <p:spPr bwMode="auto">
            <a:xfrm>
              <a:off x="6302375" y="7319963"/>
              <a:ext cx="2974975" cy="242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1905"/>
                  </a:moveTo>
                  <a:lnTo>
                    <a:pt x="0" y="21600"/>
                  </a:lnTo>
                  <a:lnTo>
                    <a:pt x="21599" y="6723"/>
                  </a:lnTo>
                  <a:lnTo>
                    <a:pt x="16695" y="0"/>
                  </a:lnTo>
                  <a:cubicBezTo>
                    <a:pt x="16695" y="0"/>
                    <a:pt x="0" y="11905"/>
                    <a:pt x="0" y="11905"/>
                  </a:cubicBezTo>
                  <a:close/>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s-E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AutoShape 24"/>
            <p:cNvSpPr>
              <a:spLocks/>
            </p:cNvSpPr>
            <p:nvPr/>
          </p:nvSpPr>
          <p:spPr bwMode="auto">
            <a:xfrm rot="19868522">
              <a:off x="7067983" y="8051835"/>
              <a:ext cx="1701644"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nSpc>
                  <a:spcPct val="120000"/>
                </a:lnSpc>
                <a:defRPr/>
              </a:pPr>
              <a:r>
                <a:rPr lang="es-ES" sz="1000" b="1" dirty="0">
                  <a:solidFill>
                    <a:srgbClr val="FFFFFF"/>
                  </a:solidFill>
                  <a:latin typeface="微软雅黑" panose="020B0503020204020204" pitchFamily="34" charset="-122"/>
                  <a:ea typeface="微软雅黑" panose="020B0503020204020204" pitchFamily="34" charset="-122"/>
                  <a:cs typeface="Lato" charset="0"/>
                  <a:sym typeface="微软雅黑" panose="020B0503020204020204" pitchFamily="34" charset="-122"/>
                </a:rPr>
                <a:t>Shares</a:t>
              </a:r>
              <a:endParaRPr lang="es-ES" sz="1000" dirty="0">
                <a:latin typeface="微软雅黑" panose="020B0503020204020204" pitchFamily="34" charset="-122"/>
                <a:ea typeface="微软雅黑" panose="020B0503020204020204" pitchFamily="34" charset="-122"/>
                <a:cs typeface="Gill Sans" charset="0"/>
                <a:sym typeface="微软雅黑" panose="020B0503020204020204" pitchFamily="34" charset="-122"/>
              </a:endParaRPr>
            </a:p>
          </p:txBody>
        </p:sp>
      </p:grpSp>
      <p:grpSp>
        <p:nvGrpSpPr>
          <p:cNvPr id="14" name="组合 13"/>
          <p:cNvGrpSpPr/>
          <p:nvPr/>
        </p:nvGrpSpPr>
        <p:grpSpPr>
          <a:xfrm>
            <a:off x="1478190" y="4114648"/>
            <a:ext cx="3536245" cy="1543012"/>
            <a:chOff x="3092450" y="8021638"/>
            <a:chExt cx="7067550" cy="3103562"/>
          </a:xfrm>
        </p:grpSpPr>
        <p:sp>
          <p:nvSpPr>
            <p:cNvPr id="15" name="AutoShape 16"/>
            <p:cNvSpPr>
              <a:spLocks/>
            </p:cNvSpPr>
            <p:nvPr/>
          </p:nvSpPr>
          <p:spPr bwMode="auto">
            <a:xfrm>
              <a:off x="3092450" y="8080375"/>
              <a:ext cx="3211513" cy="3044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046" y="0"/>
                  </a:moveTo>
                  <a:lnTo>
                    <a:pt x="0" y="6442"/>
                  </a:lnTo>
                  <a:lnTo>
                    <a:pt x="21599" y="21599"/>
                  </a:lnTo>
                  <a:lnTo>
                    <a:pt x="21599" y="11722"/>
                  </a:lnTo>
                  <a:lnTo>
                    <a:pt x="5046" y="0"/>
                  </a:lnTo>
                  <a:close/>
                </a:path>
              </a:pathLst>
            </a:custGeom>
            <a:gradFill>
              <a:gsLst>
                <a:gs pos="0">
                  <a:schemeClr val="accent2">
                    <a:alpha val="70000"/>
                  </a:schemeClr>
                </a:gs>
                <a:gs pos="100000">
                  <a:schemeClr val="accent1">
                    <a:alpha val="91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s-E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AutoShape 17"/>
            <p:cNvSpPr>
              <a:spLocks/>
            </p:cNvSpPr>
            <p:nvPr/>
          </p:nvSpPr>
          <p:spPr bwMode="auto">
            <a:xfrm>
              <a:off x="6300788" y="8021638"/>
              <a:ext cx="3859212" cy="30972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1892"/>
                  </a:moveTo>
                  <a:lnTo>
                    <a:pt x="0" y="21599"/>
                  </a:lnTo>
                  <a:lnTo>
                    <a:pt x="21599" y="6471"/>
                  </a:lnTo>
                  <a:lnTo>
                    <a:pt x="16554" y="0"/>
                  </a:lnTo>
                  <a:lnTo>
                    <a:pt x="0" y="11892"/>
                  </a:lnTo>
                  <a:close/>
                </a:path>
              </a:pathLst>
            </a:custGeom>
            <a:gradFill>
              <a:gsLst>
                <a:gs pos="0">
                  <a:schemeClr val="accent2">
                    <a:alpha val="50000"/>
                  </a:schemeClr>
                </a:gs>
                <a:gs pos="100000">
                  <a:schemeClr val="accent1">
                    <a:alpha val="71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s-E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AutoShape 25"/>
            <p:cNvSpPr>
              <a:spLocks/>
            </p:cNvSpPr>
            <p:nvPr/>
          </p:nvSpPr>
          <p:spPr bwMode="auto">
            <a:xfrm rot="19868522">
              <a:off x="7382539" y="9019518"/>
              <a:ext cx="1972599"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nSpc>
                  <a:spcPct val="120000"/>
                </a:lnSpc>
                <a:defRPr/>
              </a:pPr>
              <a:r>
                <a:rPr lang="es-ES" sz="1000" b="1" dirty="0">
                  <a:solidFill>
                    <a:srgbClr val="FFFFFF"/>
                  </a:solidFill>
                  <a:latin typeface="微软雅黑" panose="020B0503020204020204" pitchFamily="34" charset="-122"/>
                  <a:ea typeface="微软雅黑" panose="020B0503020204020204" pitchFamily="34" charset="-122"/>
                  <a:cs typeface="Lato" charset="0"/>
                  <a:sym typeface="微软雅黑" panose="020B0503020204020204" pitchFamily="34" charset="-122"/>
                </a:rPr>
                <a:t>Strategy</a:t>
              </a:r>
              <a:endParaRPr lang="es-ES" sz="1000" dirty="0">
                <a:latin typeface="微软雅黑" panose="020B0503020204020204" pitchFamily="34" charset="-122"/>
                <a:ea typeface="微软雅黑" panose="020B0503020204020204" pitchFamily="34" charset="-122"/>
                <a:cs typeface="Gill Sans" charset="0"/>
                <a:sym typeface="微软雅黑" panose="020B0503020204020204" pitchFamily="34" charset="-122"/>
              </a:endParaRPr>
            </a:p>
          </p:txBody>
        </p:sp>
      </p:grpSp>
      <p:grpSp>
        <p:nvGrpSpPr>
          <p:cNvPr id="18" name="组合 17"/>
          <p:cNvGrpSpPr/>
          <p:nvPr/>
        </p:nvGrpSpPr>
        <p:grpSpPr>
          <a:xfrm>
            <a:off x="1066000" y="4551274"/>
            <a:ext cx="4454464" cy="1945538"/>
            <a:chOff x="2263775" y="8897938"/>
            <a:chExt cx="8902700" cy="3913187"/>
          </a:xfrm>
        </p:grpSpPr>
        <p:sp>
          <p:nvSpPr>
            <p:cNvPr id="19" name="AutoShape 18"/>
            <p:cNvSpPr>
              <a:spLocks/>
            </p:cNvSpPr>
            <p:nvPr/>
          </p:nvSpPr>
          <p:spPr bwMode="auto">
            <a:xfrm>
              <a:off x="2263775" y="8974138"/>
              <a:ext cx="4032250" cy="38290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468" y="0"/>
                  </a:moveTo>
                  <a:lnTo>
                    <a:pt x="0" y="6414"/>
                  </a:lnTo>
                  <a:lnTo>
                    <a:pt x="21600" y="21599"/>
                  </a:lnTo>
                  <a:lnTo>
                    <a:pt x="21600" y="12084"/>
                  </a:lnTo>
                  <a:cubicBezTo>
                    <a:pt x="21600" y="12084"/>
                    <a:pt x="4468" y="0"/>
                    <a:pt x="4468" y="0"/>
                  </a:cubicBezTo>
                  <a:close/>
                </a:path>
              </a:pathLst>
            </a:custGeom>
            <a:gradFill>
              <a:gsLst>
                <a:gs pos="0">
                  <a:schemeClr val="accent3">
                    <a:alpha val="79000"/>
                  </a:schemeClr>
                </a:gs>
                <a:gs pos="100000">
                  <a:schemeClr val="accent1">
                    <a:alpha val="6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s-E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AutoShape 19"/>
            <p:cNvSpPr>
              <a:spLocks/>
            </p:cNvSpPr>
            <p:nvPr/>
          </p:nvSpPr>
          <p:spPr bwMode="auto">
            <a:xfrm>
              <a:off x="6296025" y="8897938"/>
              <a:ext cx="4870450" cy="39131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2291"/>
                  </a:moveTo>
                  <a:lnTo>
                    <a:pt x="0" y="21599"/>
                  </a:lnTo>
                  <a:lnTo>
                    <a:pt x="21599" y="6474"/>
                  </a:lnTo>
                  <a:lnTo>
                    <a:pt x="16954" y="0"/>
                  </a:lnTo>
                  <a:cubicBezTo>
                    <a:pt x="16954" y="0"/>
                    <a:pt x="0" y="12291"/>
                    <a:pt x="0" y="12291"/>
                  </a:cubicBezTo>
                  <a:close/>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s-E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AutoShape 26"/>
            <p:cNvSpPr>
              <a:spLocks/>
            </p:cNvSpPr>
            <p:nvPr/>
          </p:nvSpPr>
          <p:spPr bwMode="auto">
            <a:xfrm rot="19868522">
              <a:off x="8106605" y="10141288"/>
              <a:ext cx="2018547" cy="520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nSpc>
                  <a:spcPct val="120000"/>
                </a:lnSpc>
                <a:defRPr/>
              </a:pPr>
              <a:r>
                <a:rPr lang="es-ES" sz="1000" b="1" dirty="0">
                  <a:solidFill>
                    <a:srgbClr val="FFFFFF"/>
                  </a:solidFill>
                  <a:latin typeface="微软雅黑" panose="020B0503020204020204" pitchFamily="34" charset="-122"/>
                  <a:ea typeface="微软雅黑" panose="020B0503020204020204" pitchFamily="34" charset="-122"/>
                  <a:cs typeface="Lato" charset="0"/>
                  <a:sym typeface="微软雅黑" panose="020B0503020204020204" pitchFamily="34" charset="-122"/>
                </a:rPr>
                <a:t>Goal</a:t>
              </a:r>
              <a:endParaRPr lang="es-ES" sz="1000" dirty="0">
                <a:latin typeface="微软雅黑" panose="020B0503020204020204" pitchFamily="34" charset="-122"/>
                <a:ea typeface="微软雅黑" panose="020B0503020204020204" pitchFamily="34" charset="-122"/>
                <a:cs typeface="Gill Sans" charset="0"/>
                <a:sym typeface="微软雅黑" panose="020B0503020204020204" pitchFamily="34" charset="-122"/>
              </a:endParaRPr>
            </a:p>
          </p:txBody>
        </p:sp>
      </p:grpSp>
      <p:sp>
        <p:nvSpPr>
          <p:cNvPr id="22" name="Shape 1204"/>
          <p:cNvSpPr/>
          <p:nvPr/>
        </p:nvSpPr>
        <p:spPr>
          <a:xfrm>
            <a:off x="1232702" y="1452158"/>
            <a:ext cx="9865095" cy="932563"/>
          </a:xfrm>
          <a:prstGeom prst="rect">
            <a:avLst/>
          </a:prstGeom>
          <a:noFill/>
          <a:extLst>
            <a:ext uri="{C572A759-6A51-4108-AA02-DFA0A04FC94B}">
              <ma14:wrappingTextBoxFlag xmlns:ma14="http://schemas.microsoft.com/office/mac/drawingml/2011/main" xmlns="" val="1"/>
            </a:ext>
          </a:extLst>
        </p:spPr>
        <p:txBody>
          <a:bodyPr wrap="square" rtlCol="0">
            <a:spAutoFit/>
          </a:bodyPr>
          <a:lstStyle/>
          <a:p>
            <a:pP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简短文字介绍内容，内容务必精简。输入您的简短文字介绍内容，内容务必精简。输入您的简短文字介绍内容，内容务必精简。输入您的简短文字介绍内容，内容务必精简。输入您的简短文字介绍内容，内容务必精简。输入您的简短文字介绍内容，内容务必精简。输入您的简短文字介绍内容，内容务必</a:t>
            </a:r>
            <a:r>
              <a:rPr lang="zh-CN" altLang="en-US" sz="1400" dirty="0" smtClean="0">
                <a:solidFill>
                  <a:schemeClr val="tx2"/>
                </a:solidFill>
                <a:latin typeface="微软雅黑" pitchFamily="34" charset="-122"/>
                <a:ea typeface="微软雅黑" pitchFamily="34" charset="-122"/>
                <a:cs typeface="Lato Light"/>
                <a:sym typeface="微软雅黑" panose="020B0503020204020204" pitchFamily="34" charset="-122"/>
              </a:rPr>
              <a:t>精简</a:t>
            </a:r>
            <a:endParaRPr lang="en-US" altLang="zh-CN" sz="14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grpSp>
        <p:nvGrpSpPr>
          <p:cNvPr id="23" name="组合 22"/>
          <p:cNvGrpSpPr/>
          <p:nvPr/>
        </p:nvGrpSpPr>
        <p:grpSpPr>
          <a:xfrm>
            <a:off x="6135963" y="2906231"/>
            <a:ext cx="5256583" cy="3211556"/>
            <a:chOff x="13101638" y="3838891"/>
            <a:chExt cx="14015118" cy="8617344"/>
          </a:xfrm>
        </p:grpSpPr>
        <p:sp>
          <p:nvSpPr>
            <p:cNvPr id="29" name="AutoShape 29"/>
            <p:cNvSpPr>
              <a:spLocks/>
            </p:cNvSpPr>
            <p:nvPr/>
          </p:nvSpPr>
          <p:spPr bwMode="auto">
            <a:xfrm>
              <a:off x="13101638" y="10961688"/>
              <a:ext cx="1193800" cy="11938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5"/>
            </a:solidFill>
            <a:ln w="25400" cap="flat" cmpd="sng">
              <a:solidFill>
                <a:srgbClr val="000000">
                  <a:alpha val="0"/>
                </a:srgbClr>
              </a:solidFill>
              <a:prstDash val="solid"/>
              <a:miter lim="0"/>
              <a:headEnd/>
              <a:tailEnd/>
            </a:ln>
            <a:effectLst/>
            <a:extLst/>
          </p:spPr>
          <p:txBody>
            <a:bodyPr lIns="0" tIns="0" rIns="0" bIns="0" anchor="ctr"/>
            <a:lstStyle/>
            <a:p>
              <a:pPr>
                <a:defRPr/>
              </a:pPr>
              <a:endParaRPr lang="es-ES" sz="200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Gill Sans" charset="0"/>
                <a:sym typeface="微软雅黑" panose="020B0503020204020204" pitchFamily="34" charset="-122"/>
              </a:endParaRPr>
            </a:p>
          </p:txBody>
        </p:sp>
        <p:sp>
          <p:nvSpPr>
            <p:cNvPr id="30" name="AutoShape 30"/>
            <p:cNvSpPr>
              <a:spLocks/>
            </p:cNvSpPr>
            <p:nvPr/>
          </p:nvSpPr>
          <p:spPr bwMode="auto">
            <a:xfrm>
              <a:off x="13430250" y="11304588"/>
              <a:ext cx="550863" cy="4587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3222"/>
                  </a:moveTo>
                  <a:cubicBezTo>
                    <a:pt x="20632" y="3222"/>
                    <a:pt x="20946" y="3384"/>
                    <a:pt x="21208" y="3713"/>
                  </a:cubicBezTo>
                  <a:cubicBezTo>
                    <a:pt x="21470" y="4042"/>
                    <a:pt x="21600" y="4427"/>
                    <a:pt x="21600" y="4865"/>
                  </a:cubicBezTo>
                  <a:lnTo>
                    <a:pt x="21600" y="19984"/>
                  </a:lnTo>
                  <a:cubicBezTo>
                    <a:pt x="21600" y="20421"/>
                    <a:pt x="21470" y="20803"/>
                    <a:pt x="21208" y="21121"/>
                  </a:cubicBezTo>
                  <a:cubicBezTo>
                    <a:pt x="20946" y="21441"/>
                    <a:pt x="20632" y="21599"/>
                    <a:pt x="20263" y="21599"/>
                  </a:cubicBezTo>
                  <a:lnTo>
                    <a:pt x="1348" y="21599"/>
                  </a:lnTo>
                  <a:cubicBezTo>
                    <a:pt x="981" y="21599"/>
                    <a:pt x="663" y="21441"/>
                    <a:pt x="399" y="21121"/>
                  </a:cubicBezTo>
                  <a:cubicBezTo>
                    <a:pt x="134" y="20803"/>
                    <a:pt x="0" y="20421"/>
                    <a:pt x="0" y="19984"/>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6" y="0"/>
                  </a:lnTo>
                  <a:cubicBezTo>
                    <a:pt x="13763" y="0"/>
                    <a:pt x="14135" y="143"/>
                    <a:pt x="14510" y="425"/>
                  </a:cubicBezTo>
                  <a:cubicBezTo>
                    <a:pt x="14884" y="713"/>
                    <a:pt x="15146" y="1057"/>
                    <a:pt x="15293" y="1460"/>
                  </a:cubicBezTo>
                  <a:lnTo>
                    <a:pt x="15961" y="3222"/>
                  </a:lnTo>
                  <a:lnTo>
                    <a:pt x="20263" y="3222"/>
                  </a:lnTo>
                  <a:close/>
                  <a:moveTo>
                    <a:pt x="10806" y="19185"/>
                  </a:moveTo>
                  <a:cubicBezTo>
                    <a:pt x="11572" y="19185"/>
                    <a:pt x="12299" y="19002"/>
                    <a:pt x="12987" y="18650"/>
                  </a:cubicBezTo>
                  <a:cubicBezTo>
                    <a:pt x="13672" y="18294"/>
                    <a:pt x="14270" y="17810"/>
                    <a:pt x="14774" y="17196"/>
                  </a:cubicBezTo>
                  <a:cubicBezTo>
                    <a:pt x="15278" y="16582"/>
                    <a:pt x="15677" y="15862"/>
                    <a:pt x="15974" y="15048"/>
                  </a:cubicBezTo>
                  <a:cubicBezTo>
                    <a:pt x="16270" y="14234"/>
                    <a:pt x="16419" y="13356"/>
                    <a:pt x="16419" y="12421"/>
                  </a:cubicBezTo>
                  <a:cubicBezTo>
                    <a:pt x="16419" y="11499"/>
                    <a:pt x="16270" y="10623"/>
                    <a:pt x="15974" y="9795"/>
                  </a:cubicBezTo>
                  <a:cubicBezTo>
                    <a:pt x="15677" y="8966"/>
                    <a:pt x="15278" y="8249"/>
                    <a:pt x="14774" y="7644"/>
                  </a:cubicBezTo>
                  <a:cubicBezTo>
                    <a:pt x="14270" y="7036"/>
                    <a:pt x="13672" y="6557"/>
                    <a:pt x="12987" y="6199"/>
                  </a:cubicBezTo>
                  <a:cubicBezTo>
                    <a:pt x="12299" y="5843"/>
                    <a:pt x="11572" y="5667"/>
                    <a:pt x="10806"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0"/>
                    <a:pt x="5180" y="12421"/>
                  </a:cubicBezTo>
                  <a:cubicBezTo>
                    <a:pt x="5180" y="13356"/>
                    <a:pt x="5329" y="14234"/>
                    <a:pt x="5625" y="15048"/>
                  </a:cubicBezTo>
                  <a:cubicBezTo>
                    <a:pt x="5922" y="15862"/>
                    <a:pt x="6323" y="16582"/>
                    <a:pt x="6827" y="17196"/>
                  </a:cubicBezTo>
                  <a:cubicBezTo>
                    <a:pt x="7332" y="17810"/>
                    <a:pt x="7929" y="18294"/>
                    <a:pt x="8619" y="18650"/>
                  </a:cubicBezTo>
                  <a:cubicBezTo>
                    <a:pt x="9312" y="19005"/>
                    <a:pt x="10039" y="19185"/>
                    <a:pt x="10806" y="19185"/>
                  </a:cubicBezTo>
                  <a:moveTo>
                    <a:pt x="10806" y="7832"/>
                  </a:moveTo>
                  <a:cubicBezTo>
                    <a:pt x="11337" y="7832"/>
                    <a:pt x="11834" y="7953"/>
                    <a:pt x="12294" y="8191"/>
                  </a:cubicBezTo>
                  <a:cubicBezTo>
                    <a:pt x="12754" y="8432"/>
                    <a:pt x="13158" y="8755"/>
                    <a:pt x="13501" y="9169"/>
                  </a:cubicBezTo>
                  <a:cubicBezTo>
                    <a:pt x="13846" y="9583"/>
                    <a:pt x="14118" y="10068"/>
                    <a:pt x="14316" y="10623"/>
                  </a:cubicBezTo>
                  <a:cubicBezTo>
                    <a:pt x="14515" y="11184"/>
                    <a:pt x="14615" y="11781"/>
                    <a:pt x="14615" y="12421"/>
                  </a:cubicBezTo>
                  <a:cubicBezTo>
                    <a:pt x="14615" y="13056"/>
                    <a:pt x="14515" y="13649"/>
                    <a:pt x="14316" y="14205"/>
                  </a:cubicBezTo>
                  <a:cubicBezTo>
                    <a:pt x="14118" y="14757"/>
                    <a:pt x="13846" y="15245"/>
                    <a:pt x="13501" y="15668"/>
                  </a:cubicBezTo>
                  <a:cubicBezTo>
                    <a:pt x="13158" y="16091"/>
                    <a:pt x="12752" y="16420"/>
                    <a:pt x="12289" y="16661"/>
                  </a:cubicBezTo>
                  <a:cubicBezTo>
                    <a:pt x="11824" y="16899"/>
                    <a:pt x="11330" y="17016"/>
                    <a:pt x="10806" y="17016"/>
                  </a:cubicBezTo>
                  <a:cubicBezTo>
                    <a:pt x="10274" y="17016"/>
                    <a:pt x="9777" y="16899"/>
                    <a:pt x="9312" y="16661"/>
                  </a:cubicBezTo>
                  <a:cubicBezTo>
                    <a:pt x="8847" y="16420"/>
                    <a:pt x="8443" y="16091"/>
                    <a:pt x="8100" y="15668"/>
                  </a:cubicBezTo>
                  <a:cubicBezTo>
                    <a:pt x="7755" y="15245"/>
                    <a:pt x="7483" y="14754"/>
                    <a:pt x="7285" y="14199"/>
                  </a:cubicBezTo>
                  <a:cubicBezTo>
                    <a:pt x="7084" y="13641"/>
                    <a:pt x="6984" y="13044"/>
                    <a:pt x="6984" y="12421"/>
                  </a:cubicBezTo>
                  <a:cubicBezTo>
                    <a:pt x="6984" y="11781"/>
                    <a:pt x="7084" y="11184"/>
                    <a:pt x="7285" y="10623"/>
                  </a:cubicBezTo>
                  <a:cubicBezTo>
                    <a:pt x="7483" y="10068"/>
                    <a:pt x="7755" y="9583"/>
                    <a:pt x="8100" y="9169"/>
                  </a:cubicBezTo>
                  <a:cubicBezTo>
                    <a:pt x="8443" y="8755"/>
                    <a:pt x="8847" y="8431"/>
                    <a:pt x="9312" y="8191"/>
                  </a:cubicBezTo>
                  <a:cubicBezTo>
                    <a:pt x="9777" y="7953"/>
                    <a:pt x="10274" y="7832"/>
                    <a:pt x="10806" y="7832"/>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242317">
                <a:defRPr/>
              </a:pPr>
              <a:endParaRPr lang="es-ES" sz="1500">
                <a:solidFill>
                  <a:schemeClr val="tx2"/>
                </a:solidFill>
                <a:effectLst>
                  <a:outerShdw blurRad="38100" dist="38100" dir="2700000" algn="tl">
                    <a:srgbClr val="DDDDDD"/>
                  </a:outerShdw>
                </a:effectLst>
                <a:latin typeface="微软雅黑" panose="020B0503020204020204" pitchFamily="34" charset="-122"/>
                <a:ea typeface="微软雅黑" panose="020B0503020204020204" pitchFamily="34" charset="-122"/>
                <a:cs typeface="Gill Sans" charset="0"/>
                <a:sym typeface="微软雅黑" panose="020B0503020204020204" pitchFamily="34" charset="-122"/>
              </a:endParaRPr>
            </a:p>
          </p:txBody>
        </p:sp>
        <p:sp>
          <p:nvSpPr>
            <p:cNvPr id="31" name="AutoShape 31"/>
            <p:cNvSpPr>
              <a:spLocks/>
            </p:cNvSpPr>
            <p:nvPr/>
          </p:nvSpPr>
          <p:spPr bwMode="auto">
            <a:xfrm>
              <a:off x="13101638" y="7445375"/>
              <a:ext cx="1193800" cy="119221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gradFill>
              <a:gsLst>
                <a:gs pos="0">
                  <a:schemeClr val="accent2">
                    <a:alpha val="50000"/>
                  </a:schemeClr>
                </a:gs>
                <a:gs pos="100000">
                  <a:schemeClr val="accent1">
                    <a:alpha val="71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s-E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AutoShape 32"/>
            <p:cNvSpPr>
              <a:spLocks/>
            </p:cNvSpPr>
            <p:nvPr/>
          </p:nvSpPr>
          <p:spPr bwMode="auto">
            <a:xfrm>
              <a:off x="13433425" y="7758113"/>
              <a:ext cx="547688" cy="5476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7" y="0"/>
                  </a:moveTo>
                  <a:cubicBezTo>
                    <a:pt x="19649" y="0"/>
                    <a:pt x="20287" y="264"/>
                    <a:pt x="20812" y="796"/>
                  </a:cubicBezTo>
                  <a:cubicBezTo>
                    <a:pt x="21335" y="1321"/>
                    <a:pt x="21600" y="1962"/>
                    <a:pt x="21600" y="2711"/>
                  </a:cubicBezTo>
                  <a:lnTo>
                    <a:pt x="21600" y="18882"/>
                  </a:lnTo>
                  <a:cubicBezTo>
                    <a:pt x="21600" y="19267"/>
                    <a:pt x="21526" y="19623"/>
                    <a:pt x="21382" y="19952"/>
                  </a:cubicBezTo>
                  <a:cubicBezTo>
                    <a:pt x="21235" y="20281"/>
                    <a:pt x="21041" y="20563"/>
                    <a:pt x="20803" y="20804"/>
                  </a:cubicBezTo>
                  <a:cubicBezTo>
                    <a:pt x="20566" y="21042"/>
                    <a:pt x="20278" y="21232"/>
                    <a:pt x="19940" y="21376"/>
                  </a:cubicBezTo>
                  <a:cubicBezTo>
                    <a:pt x="19602" y="21523"/>
                    <a:pt x="19256" y="21594"/>
                    <a:pt x="18897" y="21594"/>
                  </a:cubicBezTo>
                  <a:lnTo>
                    <a:pt x="12065" y="21594"/>
                  </a:lnTo>
                  <a:lnTo>
                    <a:pt x="12065" y="12552"/>
                  </a:lnTo>
                  <a:lnTo>
                    <a:pt x="14486" y="12552"/>
                  </a:lnTo>
                  <a:cubicBezTo>
                    <a:pt x="14594" y="12552"/>
                    <a:pt x="14697" y="12516"/>
                    <a:pt x="14788" y="12440"/>
                  </a:cubicBezTo>
                  <a:cubicBezTo>
                    <a:pt x="14876" y="12367"/>
                    <a:pt x="14920" y="12267"/>
                    <a:pt x="14920" y="12143"/>
                  </a:cubicBezTo>
                  <a:lnTo>
                    <a:pt x="15088" y="9779"/>
                  </a:lnTo>
                  <a:cubicBezTo>
                    <a:pt x="15088" y="9649"/>
                    <a:pt x="15050" y="9538"/>
                    <a:pt x="14976" y="9444"/>
                  </a:cubicBezTo>
                  <a:cubicBezTo>
                    <a:pt x="14882" y="9350"/>
                    <a:pt x="14773" y="9303"/>
                    <a:pt x="14653" y="9303"/>
                  </a:cubicBezTo>
                  <a:lnTo>
                    <a:pt x="12065" y="9303"/>
                  </a:lnTo>
                  <a:lnTo>
                    <a:pt x="12065" y="8263"/>
                  </a:lnTo>
                  <a:cubicBezTo>
                    <a:pt x="12065" y="7878"/>
                    <a:pt x="12115" y="7622"/>
                    <a:pt x="12215" y="7496"/>
                  </a:cubicBezTo>
                  <a:cubicBezTo>
                    <a:pt x="12312" y="7370"/>
                    <a:pt x="12565" y="7308"/>
                    <a:pt x="12964" y="7308"/>
                  </a:cubicBezTo>
                  <a:cubicBezTo>
                    <a:pt x="13202" y="7308"/>
                    <a:pt x="13458" y="7326"/>
                    <a:pt x="13745" y="7367"/>
                  </a:cubicBezTo>
                  <a:cubicBezTo>
                    <a:pt x="14033" y="7405"/>
                    <a:pt x="14306" y="7455"/>
                    <a:pt x="14568" y="7520"/>
                  </a:cubicBezTo>
                  <a:cubicBezTo>
                    <a:pt x="14624" y="7520"/>
                    <a:pt x="14685" y="7514"/>
                    <a:pt x="14759" y="7499"/>
                  </a:cubicBezTo>
                  <a:cubicBezTo>
                    <a:pt x="14829" y="7484"/>
                    <a:pt x="14882" y="7458"/>
                    <a:pt x="14920" y="7423"/>
                  </a:cubicBezTo>
                  <a:cubicBezTo>
                    <a:pt x="15014" y="7367"/>
                    <a:pt x="15079" y="7264"/>
                    <a:pt x="15117" y="7114"/>
                  </a:cubicBezTo>
                  <a:lnTo>
                    <a:pt x="15437" y="4837"/>
                  </a:lnTo>
                  <a:cubicBezTo>
                    <a:pt x="15478" y="4564"/>
                    <a:pt x="15361" y="4403"/>
                    <a:pt x="15088" y="4347"/>
                  </a:cubicBezTo>
                  <a:cubicBezTo>
                    <a:pt x="14245" y="4112"/>
                    <a:pt x="13364" y="4000"/>
                    <a:pt x="12444" y="4009"/>
                  </a:cubicBezTo>
                  <a:cubicBezTo>
                    <a:pt x="9625" y="4009"/>
                    <a:pt x="8212" y="5384"/>
                    <a:pt x="8212" y="8128"/>
                  </a:cubicBezTo>
                  <a:lnTo>
                    <a:pt x="8212" y="9308"/>
                  </a:lnTo>
                  <a:lnTo>
                    <a:pt x="6764" y="9308"/>
                  </a:lnTo>
                  <a:cubicBezTo>
                    <a:pt x="6455" y="9308"/>
                    <a:pt x="6306" y="9458"/>
                    <a:pt x="6317" y="9758"/>
                  </a:cubicBezTo>
                  <a:lnTo>
                    <a:pt x="6317" y="12120"/>
                  </a:lnTo>
                  <a:cubicBezTo>
                    <a:pt x="6317" y="12234"/>
                    <a:pt x="6356" y="12334"/>
                    <a:pt x="6444" y="12425"/>
                  </a:cubicBezTo>
                  <a:cubicBezTo>
                    <a:pt x="6526" y="12514"/>
                    <a:pt x="6632" y="12558"/>
                    <a:pt x="6764" y="12558"/>
                  </a:cubicBezTo>
                  <a:lnTo>
                    <a:pt x="8212" y="12558"/>
                  </a:lnTo>
                  <a:lnTo>
                    <a:pt x="8212" y="21600"/>
                  </a:lnTo>
                  <a:lnTo>
                    <a:pt x="2684" y="21600"/>
                  </a:lnTo>
                  <a:cubicBezTo>
                    <a:pt x="2320" y="21600"/>
                    <a:pt x="1973" y="21529"/>
                    <a:pt x="1647" y="21382"/>
                  </a:cubicBezTo>
                  <a:cubicBezTo>
                    <a:pt x="1321" y="21238"/>
                    <a:pt x="1033" y="21047"/>
                    <a:pt x="795" y="20809"/>
                  </a:cubicBezTo>
                  <a:cubicBezTo>
                    <a:pt x="558" y="20569"/>
                    <a:pt x="364" y="20287"/>
                    <a:pt x="220" y="19957"/>
                  </a:cubicBezTo>
                  <a:cubicBezTo>
                    <a:pt x="76" y="19628"/>
                    <a:pt x="0" y="19273"/>
                    <a:pt x="0" y="18888"/>
                  </a:cubicBezTo>
                  <a:lnTo>
                    <a:pt x="0" y="2717"/>
                  </a:lnTo>
                  <a:cubicBezTo>
                    <a:pt x="0" y="2352"/>
                    <a:pt x="76" y="2000"/>
                    <a:pt x="220" y="1662"/>
                  </a:cubicBezTo>
                  <a:cubicBezTo>
                    <a:pt x="364" y="1327"/>
                    <a:pt x="558" y="1036"/>
                    <a:pt x="795" y="801"/>
                  </a:cubicBezTo>
                  <a:cubicBezTo>
                    <a:pt x="1033" y="557"/>
                    <a:pt x="1321" y="369"/>
                    <a:pt x="1647" y="222"/>
                  </a:cubicBezTo>
                  <a:cubicBezTo>
                    <a:pt x="1973" y="75"/>
                    <a:pt x="2320" y="5"/>
                    <a:pt x="2684" y="5"/>
                  </a:cubicBezTo>
                  <a:lnTo>
                    <a:pt x="18897" y="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242317">
                <a:defRPr/>
              </a:pPr>
              <a:endParaRPr lang="es-ES" sz="1500">
                <a:solidFill>
                  <a:schemeClr val="tx2"/>
                </a:solidFill>
                <a:effectLst>
                  <a:outerShdw blurRad="38100" dist="38100" dir="2700000" algn="tl">
                    <a:srgbClr val="DDDDDD"/>
                  </a:outerShdw>
                </a:effectLst>
                <a:latin typeface="微软雅黑" panose="020B0503020204020204" pitchFamily="34" charset="-122"/>
                <a:ea typeface="微软雅黑" panose="020B0503020204020204" pitchFamily="34" charset="-122"/>
                <a:cs typeface="Gill Sans" charset="0"/>
                <a:sym typeface="微软雅黑" panose="020B0503020204020204" pitchFamily="34" charset="-122"/>
              </a:endParaRPr>
            </a:p>
          </p:txBody>
        </p:sp>
        <p:sp>
          <p:nvSpPr>
            <p:cNvPr id="33" name="AutoShape 33"/>
            <p:cNvSpPr>
              <a:spLocks/>
            </p:cNvSpPr>
            <p:nvPr/>
          </p:nvSpPr>
          <p:spPr bwMode="auto">
            <a:xfrm>
              <a:off x="13106400" y="9234488"/>
              <a:ext cx="1192213" cy="11938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4"/>
            </a:solidFill>
            <a:ln w="25400" cap="flat" cmpd="sng">
              <a:solidFill>
                <a:srgbClr val="000000">
                  <a:alpha val="0"/>
                </a:srgbClr>
              </a:solidFill>
              <a:prstDash val="solid"/>
              <a:miter lim="0"/>
              <a:headEnd/>
              <a:tailEnd/>
            </a:ln>
            <a:effectLst/>
            <a:extLst/>
          </p:spPr>
          <p:txBody>
            <a:bodyPr lIns="0" tIns="0" rIns="0" bIns="0" anchor="ctr"/>
            <a:lstStyle/>
            <a:p>
              <a:pPr>
                <a:defRPr/>
              </a:pPr>
              <a:endParaRPr lang="es-ES" sz="200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Gill Sans" charset="0"/>
                <a:sym typeface="微软雅黑" panose="020B0503020204020204" pitchFamily="34" charset="-122"/>
              </a:endParaRPr>
            </a:p>
          </p:txBody>
        </p:sp>
        <p:sp>
          <p:nvSpPr>
            <p:cNvPr id="34" name="AutoShape 34"/>
            <p:cNvSpPr>
              <a:spLocks/>
            </p:cNvSpPr>
            <p:nvPr/>
          </p:nvSpPr>
          <p:spPr bwMode="auto">
            <a:xfrm>
              <a:off x="13131800" y="5780088"/>
              <a:ext cx="1192213" cy="119221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2"/>
            </a:solidFill>
            <a:ln w="25400" cap="flat" cmpd="sng">
              <a:solidFill>
                <a:srgbClr val="000000">
                  <a:alpha val="0"/>
                </a:srgbClr>
              </a:solidFill>
              <a:prstDash val="solid"/>
              <a:miter lim="0"/>
              <a:headEnd/>
              <a:tailEnd/>
            </a:ln>
            <a:effectLst/>
            <a:extLst/>
          </p:spPr>
          <p:txBody>
            <a:bodyPr lIns="0" tIns="0" rIns="0" bIns="0" anchor="ctr"/>
            <a:lstStyle/>
            <a:p>
              <a:pPr>
                <a:defRPr/>
              </a:pPr>
              <a:endParaRPr lang="es-ES" sz="200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Gill Sans" charset="0"/>
                <a:sym typeface="微软雅黑" panose="020B0503020204020204" pitchFamily="34" charset="-122"/>
              </a:endParaRPr>
            </a:p>
          </p:txBody>
        </p:sp>
        <p:sp>
          <p:nvSpPr>
            <p:cNvPr id="35" name="AutoShape 35"/>
            <p:cNvSpPr>
              <a:spLocks/>
            </p:cNvSpPr>
            <p:nvPr/>
          </p:nvSpPr>
          <p:spPr bwMode="auto">
            <a:xfrm>
              <a:off x="13144500" y="4194175"/>
              <a:ext cx="1192213" cy="119221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gradFill>
              <a:gsLst>
                <a:gs pos="0">
                  <a:schemeClr val="accent2">
                    <a:alpha val="50000"/>
                  </a:schemeClr>
                </a:gs>
                <a:gs pos="100000">
                  <a:schemeClr val="accent1">
                    <a:alpha val="71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s-E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AutoShape 36"/>
            <p:cNvSpPr>
              <a:spLocks/>
            </p:cNvSpPr>
            <p:nvPr/>
          </p:nvSpPr>
          <p:spPr bwMode="auto">
            <a:xfrm>
              <a:off x="13455650" y="9575800"/>
              <a:ext cx="549275" cy="458788"/>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8"/>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242317">
                <a:defRPr/>
              </a:pPr>
              <a:endParaRPr lang="es-ES" sz="1500">
                <a:solidFill>
                  <a:schemeClr val="tx2"/>
                </a:solidFill>
                <a:effectLst>
                  <a:outerShdw blurRad="38100" dist="38100" dir="2700000" algn="tl">
                    <a:srgbClr val="DDDDDD"/>
                  </a:outerShdw>
                </a:effectLst>
                <a:latin typeface="微软雅黑" panose="020B0503020204020204" pitchFamily="34" charset="-122"/>
                <a:ea typeface="微软雅黑" panose="020B0503020204020204" pitchFamily="34" charset="-122"/>
                <a:cs typeface="Gill Sans" charset="0"/>
                <a:sym typeface="微软雅黑" panose="020B0503020204020204" pitchFamily="34" charset="-122"/>
              </a:endParaRPr>
            </a:p>
          </p:txBody>
        </p:sp>
        <p:sp>
          <p:nvSpPr>
            <p:cNvPr id="37" name="AutoShape 37"/>
            <p:cNvSpPr>
              <a:spLocks/>
            </p:cNvSpPr>
            <p:nvPr/>
          </p:nvSpPr>
          <p:spPr bwMode="auto">
            <a:xfrm>
              <a:off x="13481050" y="6105525"/>
              <a:ext cx="549275" cy="550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8801"/>
                  </a:moveTo>
                  <a:cubicBezTo>
                    <a:pt x="21518" y="18965"/>
                    <a:pt x="21600" y="19177"/>
                    <a:pt x="21600" y="19436"/>
                  </a:cubicBezTo>
                  <a:cubicBezTo>
                    <a:pt x="21600" y="19580"/>
                    <a:pt x="21518" y="19775"/>
                    <a:pt x="21357" y="20018"/>
                  </a:cubicBezTo>
                  <a:cubicBezTo>
                    <a:pt x="21193" y="20261"/>
                    <a:pt x="20989" y="20504"/>
                    <a:pt x="20746" y="20741"/>
                  </a:cubicBezTo>
                  <a:cubicBezTo>
                    <a:pt x="20503" y="20978"/>
                    <a:pt x="20260" y="21184"/>
                    <a:pt x="20023" y="21348"/>
                  </a:cubicBezTo>
                  <a:cubicBezTo>
                    <a:pt x="19783" y="21518"/>
                    <a:pt x="19593" y="21599"/>
                    <a:pt x="19447" y="21599"/>
                  </a:cubicBezTo>
                  <a:cubicBezTo>
                    <a:pt x="19189" y="21599"/>
                    <a:pt x="18975" y="21515"/>
                    <a:pt x="18811" y="21343"/>
                  </a:cubicBezTo>
                  <a:lnTo>
                    <a:pt x="13957" y="16502"/>
                  </a:lnTo>
                  <a:cubicBezTo>
                    <a:pt x="13217" y="16980"/>
                    <a:pt x="12428" y="17350"/>
                    <a:pt x="11589" y="17604"/>
                  </a:cubicBezTo>
                  <a:cubicBezTo>
                    <a:pt x="10750" y="17864"/>
                    <a:pt x="9891" y="17991"/>
                    <a:pt x="9007" y="17991"/>
                  </a:cubicBezTo>
                  <a:cubicBezTo>
                    <a:pt x="7769" y="17991"/>
                    <a:pt x="6608" y="17759"/>
                    <a:pt x="5517" y="17290"/>
                  </a:cubicBezTo>
                  <a:cubicBezTo>
                    <a:pt x="4427" y="16822"/>
                    <a:pt x="3469" y="16175"/>
                    <a:pt x="2644" y="15353"/>
                  </a:cubicBezTo>
                  <a:cubicBezTo>
                    <a:pt x="1816" y="14534"/>
                    <a:pt x="1172" y="13580"/>
                    <a:pt x="700" y="12487"/>
                  </a:cubicBezTo>
                  <a:cubicBezTo>
                    <a:pt x="231" y="11400"/>
                    <a:pt x="0" y="10236"/>
                    <a:pt x="0" y="8999"/>
                  </a:cubicBezTo>
                  <a:cubicBezTo>
                    <a:pt x="0" y="7768"/>
                    <a:pt x="231" y="6602"/>
                    <a:pt x="700" y="5515"/>
                  </a:cubicBezTo>
                  <a:cubicBezTo>
                    <a:pt x="1169" y="4422"/>
                    <a:pt x="1816" y="3467"/>
                    <a:pt x="2644" y="2645"/>
                  </a:cubicBezTo>
                  <a:cubicBezTo>
                    <a:pt x="3469" y="1827"/>
                    <a:pt x="4424" y="1180"/>
                    <a:pt x="5512" y="708"/>
                  </a:cubicBezTo>
                  <a:cubicBezTo>
                    <a:pt x="6600" y="237"/>
                    <a:pt x="7764" y="0"/>
                    <a:pt x="9007" y="0"/>
                  </a:cubicBezTo>
                  <a:cubicBezTo>
                    <a:pt x="10244" y="0"/>
                    <a:pt x="11403" y="237"/>
                    <a:pt x="12488" y="708"/>
                  </a:cubicBezTo>
                  <a:cubicBezTo>
                    <a:pt x="13573" y="1180"/>
                    <a:pt x="14530" y="1827"/>
                    <a:pt x="15358" y="2645"/>
                  </a:cubicBezTo>
                  <a:cubicBezTo>
                    <a:pt x="16183" y="3467"/>
                    <a:pt x="16830" y="4422"/>
                    <a:pt x="17299" y="5515"/>
                  </a:cubicBezTo>
                  <a:cubicBezTo>
                    <a:pt x="17768" y="6602"/>
                    <a:pt x="18003" y="7768"/>
                    <a:pt x="18003" y="8999"/>
                  </a:cubicBezTo>
                  <a:cubicBezTo>
                    <a:pt x="18003" y="9886"/>
                    <a:pt x="17873" y="10747"/>
                    <a:pt x="17616" y="11589"/>
                  </a:cubicBezTo>
                  <a:cubicBezTo>
                    <a:pt x="17359" y="12433"/>
                    <a:pt x="16991" y="13218"/>
                    <a:pt x="16514" y="13947"/>
                  </a:cubicBezTo>
                  <a:lnTo>
                    <a:pt x="21357" y="18801"/>
                  </a:lnTo>
                  <a:close/>
                  <a:moveTo>
                    <a:pt x="3596" y="8999"/>
                  </a:moveTo>
                  <a:cubicBezTo>
                    <a:pt x="3596" y="9759"/>
                    <a:pt x="3740" y="10465"/>
                    <a:pt x="4028" y="11117"/>
                  </a:cubicBezTo>
                  <a:cubicBezTo>
                    <a:pt x="4317" y="11770"/>
                    <a:pt x="4707" y="12337"/>
                    <a:pt x="5193" y="12820"/>
                  </a:cubicBezTo>
                  <a:cubicBezTo>
                    <a:pt x="5679" y="13300"/>
                    <a:pt x="6252" y="13684"/>
                    <a:pt x="6908" y="13969"/>
                  </a:cubicBezTo>
                  <a:cubicBezTo>
                    <a:pt x="7566" y="14252"/>
                    <a:pt x="8264" y="14393"/>
                    <a:pt x="9004" y="14393"/>
                  </a:cubicBezTo>
                  <a:cubicBezTo>
                    <a:pt x="9744" y="14393"/>
                    <a:pt x="10439" y="14252"/>
                    <a:pt x="11092" y="13969"/>
                  </a:cubicBezTo>
                  <a:cubicBezTo>
                    <a:pt x="11745" y="13684"/>
                    <a:pt x="12318" y="13300"/>
                    <a:pt x="12801" y="12820"/>
                  </a:cubicBezTo>
                  <a:cubicBezTo>
                    <a:pt x="13290" y="12337"/>
                    <a:pt x="13677" y="11770"/>
                    <a:pt x="13965" y="11117"/>
                  </a:cubicBezTo>
                  <a:cubicBezTo>
                    <a:pt x="14254" y="10465"/>
                    <a:pt x="14398" y="9759"/>
                    <a:pt x="14398" y="8999"/>
                  </a:cubicBezTo>
                  <a:cubicBezTo>
                    <a:pt x="14398" y="8259"/>
                    <a:pt x="14254" y="7565"/>
                    <a:pt x="13965" y="6912"/>
                  </a:cubicBezTo>
                  <a:cubicBezTo>
                    <a:pt x="13674" y="6257"/>
                    <a:pt x="13290" y="5684"/>
                    <a:pt x="12801" y="5192"/>
                  </a:cubicBezTo>
                  <a:cubicBezTo>
                    <a:pt x="12315" y="4704"/>
                    <a:pt x="11745" y="4317"/>
                    <a:pt x="11092" y="4032"/>
                  </a:cubicBezTo>
                  <a:cubicBezTo>
                    <a:pt x="10439" y="3749"/>
                    <a:pt x="9741" y="3605"/>
                    <a:pt x="9004" y="3605"/>
                  </a:cubicBezTo>
                  <a:cubicBezTo>
                    <a:pt x="8267" y="3605"/>
                    <a:pt x="7566" y="3749"/>
                    <a:pt x="6908" y="4032"/>
                  </a:cubicBezTo>
                  <a:cubicBezTo>
                    <a:pt x="6252" y="4317"/>
                    <a:pt x="5676" y="4704"/>
                    <a:pt x="5193" y="5192"/>
                  </a:cubicBezTo>
                  <a:cubicBezTo>
                    <a:pt x="4707" y="5684"/>
                    <a:pt x="4317" y="6257"/>
                    <a:pt x="4028" y="6912"/>
                  </a:cubicBezTo>
                  <a:cubicBezTo>
                    <a:pt x="3740" y="7565"/>
                    <a:pt x="3596" y="8256"/>
                    <a:pt x="3596" y="8999"/>
                  </a:cubicBezTo>
                  <a:moveTo>
                    <a:pt x="9007" y="5591"/>
                  </a:moveTo>
                  <a:cubicBezTo>
                    <a:pt x="9185" y="5591"/>
                    <a:pt x="9343" y="5656"/>
                    <a:pt x="9473" y="5785"/>
                  </a:cubicBezTo>
                  <a:cubicBezTo>
                    <a:pt x="9603" y="5918"/>
                    <a:pt x="9668" y="6082"/>
                    <a:pt x="9668" y="6279"/>
                  </a:cubicBezTo>
                  <a:cubicBezTo>
                    <a:pt x="9668" y="6460"/>
                    <a:pt x="9603" y="6616"/>
                    <a:pt x="9473" y="6745"/>
                  </a:cubicBezTo>
                  <a:cubicBezTo>
                    <a:pt x="9343" y="6878"/>
                    <a:pt x="9185" y="6943"/>
                    <a:pt x="9007" y="6943"/>
                  </a:cubicBezTo>
                  <a:cubicBezTo>
                    <a:pt x="8439" y="6943"/>
                    <a:pt x="7953" y="7144"/>
                    <a:pt x="7552" y="7536"/>
                  </a:cubicBezTo>
                  <a:cubicBezTo>
                    <a:pt x="7151" y="7934"/>
                    <a:pt x="6950" y="8423"/>
                    <a:pt x="6950" y="8996"/>
                  </a:cubicBezTo>
                  <a:cubicBezTo>
                    <a:pt x="6950" y="9180"/>
                    <a:pt x="6885" y="9332"/>
                    <a:pt x="6755" y="9465"/>
                  </a:cubicBezTo>
                  <a:cubicBezTo>
                    <a:pt x="6622" y="9595"/>
                    <a:pt x="6467" y="9657"/>
                    <a:pt x="6289" y="9657"/>
                  </a:cubicBezTo>
                  <a:cubicBezTo>
                    <a:pt x="6080" y="9657"/>
                    <a:pt x="5913" y="9595"/>
                    <a:pt x="5786" y="9465"/>
                  </a:cubicBezTo>
                  <a:cubicBezTo>
                    <a:pt x="5659" y="9332"/>
                    <a:pt x="5599" y="9180"/>
                    <a:pt x="5599" y="8996"/>
                  </a:cubicBezTo>
                  <a:cubicBezTo>
                    <a:pt x="5599" y="8539"/>
                    <a:pt x="5684" y="8104"/>
                    <a:pt x="5862" y="7686"/>
                  </a:cubicBezTo>
                  <a:cubicBezTo>
                    <a:pt x="6037" y="7271"/>
                    <a:pt x="6280" y="6907"/>
                    <a:pt x="6597" y="6590"/>
                  </a:cubicBezTo>
                  <a:cubicBezTo>
                    <a:pt x="6905" y="6277"/>
                    <a:pt x="7264" y="6028"/>
                    <a:pt x="7676" y="5856"/>
                  </a:cubicBezTo>
                  <a:cubicBezTo>
                    <a:pt x="8086" y="5681"/>
                    <a:pt x="8529" y="5591"/>
                    <a:pt x="9007" y="5591"/>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242317">
                <a:defRPr/>
              </a:pPr>
              <a:endParaRPr lang="es-ES" sz="1500">
                <a:solidFill>
                  <a:schemeClr val="tx2"/>
                </a:solidFill>
                <a:effectLst>
                  <a:outerShdw blurRad="38100" dist="38100" dir="2700000" algn="tl">
                    <a:srgbClr val="DDDDDD"/>
                  </a:outerShdw>
                </a:effectLst>
                <a:latin typeface="微软雅黑" panose="020B0503020204020204" pitchFamily="34" charset="-122"/>
                <a:ea typeface="微软雅黑" panose="020B0503020204020204" pitchFamily="34" charset="-122"/>
                <a:cs typeface="Gill Sans" charset="0"/>
                <a:sym typeface="微软雅黑" panose="020B0503020204020204" pitchFamily="34" charset="-122"/>
              </a:endParaRPr>
            </a:p>
          </p:txBody>
        </p:sp>
        <p:sp>
          <p:nvSpPr>
            <p:cNvPr id="38" name="AutoShape 38"/>
            <p:cNvSpPr>
              <a:spLocks/>
            </p:cNvSpPr>
            <p:nvPr/>
          </p:nvSpPr>
          <p:spPr bwMode="auto">
            <a:xfrm>
              <a:off x="13484225" y="4500563"/>
              <a:ext cx="550863" cy="5508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1"/>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3"/>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600" y="9409"/>
                    <a:pt x="21600" y="10002"/>
                  </a:cubicBezTo>
                  <a:cubicBezTo>
                    <a:pt x="21600"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7"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1"/>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242317">
                <a:defRPr/>
              </a:pPr>
              <a:endParaRPr lang="es-ES" sz="1500">
                <a:solidFill>
                  <a:schemeClr val="tx2"/>
                </a:solidFill>
                <a:effectLst>
                  <a:outerShdw blurRad="38100" dist="38100" dir="2700000" algn="tl">
                    <a:srgbClr val="DDDDDD"/>
                  </a:outerShdw>
                </a:effectLst>
                <a:latin typeface="微软雅黑" panose="020B0503020204020204" pitchFamily="34" charset="-122"/>
                <a:ea typeface="微软雅黑" panose="020B0503020204020204" pitchFamily="34" charset="-122"/>
                <a:cs typeface="Gill Sans" charset="0"/>
                <a:sym typeface="微软雅黑" panose="020B0503020204020204" pitchFamily="34" charset="-122"/>
              </a:endParaRPr>
            </a:p>
          </p:txBody>
        </p:sp>
        <p:sp>
          <p:nvSpPr>
            <p:cNvPr id="39" name="矩形 38"/>
            <p:cNvSpPr/>
            <p:nvPr/>
          </p:nvSpPr>
          <p:spPr>
            <a:xfrm>
              <a:off x="14735173" y="3838891"/>
              <a:ext cx="12381583" cy="1677478"/>
            </a:xfrm>
            <a:prstGeom prst="rect">
              <a:avLst/>
            </a:prstGeom>
            <a:noFill/>
          </p:spPr>
          <p:txBody>
            <a:bodyPr wrap="square" rtlCol="0">
              <a:spAutoFit/>
            </a:bodyPr>
            <a:lstStyle/>
            <a:p>
              <a:pP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您的内容输入您的内容内容输入您的内容</a:t>
              </a:r>
              <a:r>
                <a:rPr lang="en-US" altLang="zh-CN" sz="1400" dirty="0">
                  <a:solidFill>
                    <a:schemeClr val="tx2"/>
                  </a:solidFill>
                  <a:latin typeface="微软雅黑" pitchFamily="34" charset="-122"/>
                  <a:ea typeface="微软雅黑" pitchFamily="34" charset="-122"/>
                  <a:cs typeface="Lato Light"/>
                  <a:sym typeface="微软雅黑" panose="020B0503020204020204" pitchFamily="34" charset="-122"/>
                </a:rPr>
                <a:t>.</a:t>
              </a: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输入您的内容输入您的内容输入您的输入您的内容</a:t>
              </a:r>
            </a:p>
          </p:txBody>
        </p:sp>
        <p:sp>
          <p:nvSpPr>
            <p:cNvPr id="40" name="矩形 39"/>
            <p:cNvSpPr/>
            <p:nvPr/>
          </p:nvSpPr>
          <p:spPr>
            <a:xfrm>
              <a:off x="14735175" y="5495472"/>
              <a:ext cx="12381581" cy="1677478"/>
            </a:xfrm>
            <a:prstGeom prst="rect">
              <a:avLst/>
            </a:prstGeom>
            <a:noFill/>
          </p:spPr>
          <p:txBody>
            <a:bodyPr wrap="square" rtlCol="0">
              <a:spAutoFit/>
            </a:bodyPr>
            <a:lstStyle/>
            <a:p>
              <a:pP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您的内容输入您的内容内容输入您的内容</a:t>
              </a:r>
              <a:r>
                <a:rPr lang="en-US" altLang="zh-CN" sz="1400" dirty="0">
                  <a:solidFill>
                    <a:schemeClr val="tx2"/>
                  </a:solidFill>
                  <a:latin typeface="微软雅黑" pitchFamily="34" charset="-122"/>
                  <a:ea typeface="微软雅黑" pitchFamily="34" charset="-122"/>
                  <a:cs typeface="Lato Light"/>
                  <a:sym typeface="微软雅黑" panose="020B0503020204020204" pitchFamily="34" charset="-122"/>
                </a:rPr>
                <a:t>.</a:t>
              </a: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输入您的内容输入您的内容输入您的输入您的内容</a:t>
              </a:r>
            </a:p>
          </p:txBody>
        </p:sp>
        <p:sp>
          <p:nvSpPr>
            <p:cNvPr id="41" name="矩形 40"/>
            <p:cNvSpPr/>
            <p:nvPr/>
          </p:nvSpPr>
          <p:spPr>
            <a:xfrm>
              <a:off x="14735173" y="7254251"/>
              <a:ext cx="11992371" cy="1677478"/>
            </a:xfrm>
            <a:prstGeom prst="rect">
              <a:avLst/>
            </a:prstGeom>
            <a:noFill/>
          </p:spPr>
          <p:txBody>
            <a:bodyPr wrap="square" rtlCol="0">
              <a:spAutoFit/>
            </a:bodyPr>
            <a:lstStyle/>
            <a:p>
              <a:pP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您的内容输入您的内容内容输入您的内容</a:t>
              </a:r>
              <a:r>
                <a:rPr lang="en-US" altLang="zh-CN" sz="1400" dirty="0">
                  <a:solidFill>
                    <a:schemeClr val="tx2"/>
                  </a:solidFill>
                  <a:latin typeface="微软雅黑" pitchFamily="34" charset="-122"/>
                  <a:ea typeface="微软雅黑" pitchFamily="34" charset="-122"/>
                  <a:cs typeface="Lato Light"/>
                  <a:sym typeface="微软雅黑" panose="020B0503020204020204" pitchFamily="34" charset="-122"/>
                </a:rPr>
                <a:t>.</a:t>
              </a: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输入您的内容输入您的内容输入您的输入您的内容</a:t>
              </a:r>
            </a:p>
          </p:txBody>
        </p:sp>
        <p:sp>
          <p:nvSpPr>
            <p:cNvPr id="42" name="矩形 41"/>
            <p:cNvSpPr/>
            <p:nvPr/>
          </p:nvSpPr>
          <p:spPr>
            <a:xfrm>
              <a:off x="14735175" y="8987274"/>
              <a:ext cx="11992368" cy="1677478"/>
            </a:xfrm>
            <a:prstGeom prst="rect">
              <a:avLst/>
            </a:prstGeom>
            <a:noFill/>
          </p:spPr>
          <p:txBody>
            <a:bodyPr wrap="square" rtlCol="0">
              <a:spAutoFit/>
            </a:bodyPr>
            <a:lstStyle/>
            <a:p>
              <a:pP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您的内容输入您的内容内容输入您的内容</a:t>
              </a:r>
              <a:r>
                <a:rPr lang="en-US" altLang="zh-CN" sz="1400" dirty="0">
                  <a:solidFill>
                    <a:schemeClr val="tx2"/>
                  </a:solidFill>
                  <a:latin typeface="微软雅黑" pitchFamily="34" charset="-122"/>
                  <a:ea typeface="微软雅黑" pitchFamily="34" charset="-122"/>
                  <a:cs typeface="Lato Light"/>
                  <a:sym typeface="微软雅黑" panose="020B0503020204020204" pitchFamily="34" charset="-122"/>
                </a:rPr>
                <a:t>.</a:t>
              </a: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输入您的内容输入您的内容输入您的输入您的内容</a:t>
              </a:r>
            </a:p>
          </p:txBody>
        </p:sp>
        <p:sp>
          <p:nvSpPr>
            <p:cNvPr id="43" name="矩形 42"/>
            <p:cNvSpPr/>
            <p:nvPr/>
          </p:nvSpPr>
          <p:spPr>
            <a:xfrm>
              <a:off x="14735175" y="10778757"/>
              <a:ext cx="11992368" cy="1677478"/>
            </a:xfrm>
            <a:prstGeom prst="rect">
              <a:avLst/>
            </a:prstGeom>
          </p:spPr>
          <p:txBody>
            <a:bodyPr wrap="square">
              <a:spAutoFit/>
            </a:bodyPr>
            <a:lstStyle/>
            <a:p>
              <a:pP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您的内容输入您的内容内容输入您的内容</a:t>
              </a:r>
              <a:r>
                <a:rPr lang="en-US" altLang="zh-CN" sz="1400" dirty="0">
                  <a:solidFill>
                    <a:schemeClr val="tx2"/>
                  </a:solidFill>
                  <a:latin typeface="微软雅黑" pitchFamily="34" charset="-122"/>
                  <a:ea typeface="微软雅黑" pitchFamily="34" charset="-122"/>
                  <a:cs typeface="Lato Light"/>
                  <a:sym typeface="微软雅黑" panose="020B0503020204020204" pitchFamily="34" charset="-122"/>
                </a:rPr>
                <a:t>.</a:t>
              </a: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输入您的内容输入您的内容输入您的输入您的内容</a:t>
              </a:r>
            </a:p>
          </p:txBody>
        </p:sp>
      </p:grpSp>
      <p:sp>
        <p:nvSpPr>
          <p:cNvPr id="58" name="Shape 1435"/>
          <p:cNvSpPr txBox="1">
            <a:spLocks/>
          </p:cNvSpPr>
          <p:nvPr/>
        </p:nvSpPr>
        <p:spPr>
          <a:xfrm>
            <a:off x="9925090" y="6890761"/>
            <a:ext cx="292945" cy="284960"/>
          </a:xfrm>
          <a:prstGeom prst="rect">
            <a:avLst/>
          </a:prstGeom>
          <a:extLst>
            <a:ext uri="{C572A759-6A51-4108-AA02-DFA0A04FC94B}">
              <ma14:wrappingTextBoxFlag xmlns:ma14="http://schemas.microsoft.com/office/mac/drawingml/2011/main" xmlns="" val="1"/>
            </a:ext>
          </a:extLst>
        </p:spPr>
        <p:txBody>
          <a:bodyPr lIns="34209" tIns="17104" rIns="34209" bIns="17104"/>
          <a:lstStyle>
            <a:lvl1pPr algn="ctr" defTabSz="408473">
              <a:defRPr sz="3500">
                <a:latin typeface="+mn-lt"/>
                <a:ea typeface="+mn-ea"/>
                <a:cs typeface="+mn-cs"/>
                <a:sym typeface="Helvetica Light"/>
              </a:defRPr>
            </a:lvl1pPr>
            <a:lvl2pPr indent="159837" algn="ctr" defTabSz="408473">
              <a:defRPr sz="3500">
                <a:latin typeface="+mn-lt"/>
                <a:ea typeface="+mn-ea"/>
                <a:cs typeface="+mn-cs"/>
                <a:sym typeface="Helvetica Light"/>
              </a:defRPr>
            </a:lvl2pPr>
            <a:lvl3pPr indent="319674" algn="ctr" defTabSz="408473">
              <a:defRPr sz="3500">
                <a:latin typeface="+mn-lt"/>
                <a:ea typeface="+mn-ea"/>
                <a:cs typeface="+mn-cs"/>
                <a:sym typeface="Helvetica Light"/>
              </a:defRPr>
            </a:lvl3pPr>
            <a:lvl4pPr indent="479511" algn="ctr" defTabSz="408473">
              <a:defRPr sz="3500">
                <a:latin typeface="+mn-lt"/>
                <a:ea typeface="+mn-ea"/>
                <a:cs typeface="+mn-cs"/>
                <a:sym typeface="Helvetica Light"/>
              </a:defRPr>
            </a:lvl4pPr>
            <a:lvl5pPr indent="639348" algn="ctr" defTabSz="408473">
              <a:defRPr sz="3500">
                <a:latin typeface="+mn-lt"/>
                <a:ea typeface="+mn-ea"/>
                <a:cs typeface="+mn-cs"/>
                <a:sym typeface="Helvetica Light"/>
              </a:defRPr>
            </a:lvl5pPr>
            <a:lvl6pPr indent="799186" algn="ctr" defTabSz="408473">
              <a:defRPr sz="3500">
                <a:latin typeface="+mn-lt"/>
                <a:ea typeface="+mn-ea"/>
                <a:cs typeface="+mn-cs"/>
                <a:sym typeface="Helvetica Light"/>
              </a:defRPr>
            </a:lvl6pPr>
            <a:lvl7pPr indent="959023" algn="ctr" defTabSz="408473">
              <a:defRPr sz="3500">
                <a:latin typeface="+mn-lt"/>
                <a:ea typeface="+mn-ea"/>
                <a:cs typeface="+mn-cs"/>
                <a:sym typeface="Helvetica Light"/>
              </a:defRPr>
            </a:lvl7pPr>
            <a:lvl8pPr indent="1118860" algn="ctr" defTabSz="408473">
              <a:defRPr sz="3500">
                <a:latin typeface="+mn-lt"/>
                <a:ea typeface="+mn-ea"/>
                <a:cs typeface="+mn-cs"/>
                <a:sym typeface="Helvetica Light"/>
              </a:defRPr>
            </a:lvl8pPr>
            <a:lvl9pPr indent="1278697" algn="ctr" defTabSz="408473">
              <a:defRPr sz="3500">
                <a:latin typeface="+mn-lt"/>
                <a:ea typeface="+mn-ea"/>
                <a:cs typeface="+mn-cs"/>
                <a:sym typeface="Helvetica Light"/>
              </a:defRPr>
            </a:lvl9pPr>
          </a:lstStyle>
          <a:p>
            <a:pPr>
              <a:defRPr sz="1800">
                <a:solidFill>
                  <a:srgbClr val="000000"/>
                </a:solidFill>
              </a:defRPr>
            </a:pPr>
            <a:fld id="{86CB4B4D-7CA3-9044-876B-883B54F8677D}" type="slidenum">
              <a:rPr lang="en-US" altLang="zh-CN"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pPr>
                <a:defRPr sz="1800">
                  <a:solidFill>
                    <a:srgbClr val="000000"/>
                  </a:solidFill>
                </a:defRPr>
              </a:pPr>
              <a:t>34</a:t>
            </a:fld>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灯片编号占位符 23"/>
          <p:cNvSpPr>
            <a:spLocks noGrp="1"/>
          </p:cNvSpPr>
          <p:nvPr>
            <p:ph type="sldNum" sz="quarter" idx="4294967295"/>
          </p:nvPr>
        </p:nvSpPr>
        <p:spPr>
          <a:xfrm>
            <a:off x="11701463" y="6450013"/>
            <a:ext cx="490537" cy="365125"/>
          </a:xfrm>
        </p:spPr>
        <p:txBody>
          <a:bodyPr/>
          <a:lstStyle/>
          <a:p>
            <a:fld id="{4C768070-880A-4F19-BCFD-7D90584E8C07}" type="slidenum">
              <a:rPr lang="zh-CN" altLang="en-US" smtClean="0">
                <a:latin typeface="微软雅黑" panose="020B0503020204020204" pitchFamily="34" charset="-122"/>
                <a:ea typeface="微软雅黑" panose="020B0503020204020204" pitchFamily="34" charset="-122"/>
                <a:sym typeface="微软雅黑" panose="020B0503020204020204" pitchFamily="34" charset="-122"/>
              </a:rPr>
              <a:pPr/>
              <a:t>34</a:t>
            </a:fld>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02718720"/>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200"/>
                                  </p:stCondLst>
                                  <p:iterate>
                                    <p:tmAbs val="0"/>
                                  </p:iterate>
                                  <p:childTnLst>
                                    <p:set>
                                      <p:cBhvr>
                                        <p:cTn id="6" fill="hold"/>
                                        <p:tgtEl>
                                          <p:spTgt spid="22"/>
                                        </p:tgtEl>
                                        <p:attrNameLst>
                                          <p:attrName>style.visibility</p:attrName>
                                        </p:attrNameLst>
                                      </p:cBhvr>
                                      <p:to>
                                        <p:strVal val="visible"/>
                                      </p:to>
                                    </p:set>
                                    <p:anim calcmode="lin" valueType="num">
                                      <p:cBhvr>
                                        <p:cTn id="7" dur="700" fill="hold"/>
                                        <p:tgtEl>
                                          <p:spTgt spid="22"/>
                                        </p:tgtEl>
                                        <p:attrNameLst>
                                          <p:attrName>ppt_x</p:attrName>
                                        </p:attrNameLst>
                                      </p:cBhvr>
                                      <p:tavLst>
                                        <p:tav tm="0">
                                          <p:val>
                                            <p:strVal val="0-#ppt_w/2"/>
                                          </p:val>
                                        </p:tav>
                                        <p:tav tm="100000">
                                          <p:val>
                                            <p:strVal val="#ppt_x"/>
                                          </p:val>
                                        </p:tav>
                                      </p:tavLst>
                                    </p:anim>
                                    <p:anim calcmode="lin" valueType="num">
                                      <p:cBhvr>
                                        <p:cTn id="8" dur="700" fill="hold"/>
                                        <p:tgtEl>
                                          <p:spTgt spid="22"/>
                                        </p:tgtEl>
                                        <p:attrNameLst>
                                          <p:attrName>ppt_y</p:attrName>
                                        </p:attrNameLst>
                                      </p:cBhvr>
                                      <p:tavLst>
                                        <p:tav tm="0">
                                          <p:val>
                                            <p:strVal val="#ppt_y"/>
                                          </p:val>
                                        </p:tav>
                                        <p:tav tm="100000">
                                          <p:val>
                                            <p:strVal val="#ppt_y"/>
                                          </p:val>
                                        </p:tav>
                                      </p:tavLst>
                                    </p:anim>
                                  </p:childTnLst>
                                </p:cTn>
                              </p:par>
                              <p:par>
                                <p:cTn id="9" presetID="42" presetClass="entr" presetSubtype="0" fill="hold"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75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100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125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1000"/>
                                        <p:tgtEl>
                                          <p:spTgt spid="18"/>
                                        </p:tgtEl>
                                      </p:cBhvr>
                                    </p:animEffect>
                                    <p:anim calcmode="lin" valueType="num">
                                      <p:cBhvr>
                                        <p:cTn id="32" dur="1000" fill="hold"/>
                                        <p:tgtEl>
                                          <p:spTgt spid="18"/>
                                        </p:tgtEl>
                                        <p:attrNameLst>
                                          <p:attrName>ppt_x</p:attrName>
                                        </p:attrNameLst>
                                      </p:cBhvr>
                                      <p:tavLst>
                                        <p:tav tm="0">
                                          <p:val>
                                            <p:strVal val="#ppt_x"/>
                                          </p:val>
                                        </p:tav>
                                        <p:tav tm="100000">
                                          <p:val>
                                            <p:strVal val="#ppt_x"/>
                                          </p:val>
                                        </p:tav>
                                      </p:tavLst>
                                    </p:anim>
                                    <p:anim calcmode="lin" valueType="num">
                                      <p:cBhvr>
                                        <p:cTn id="33" dur="1000" fill="hold"/>
                                        <p:tgtEl>
                                          <p:spTgt spid="18"/>
                                        </p:tgtEl>
                                        <p:attrNameLst>
                                          <p:attrName>ppt_y</p:attrName>
                                        </p:attrNameLst>
                                      </p:cBhvr>
                                      <p:tavLst>
                                        <p:tav tm="0">
                                          <p:val>
                                            <p:strVal val="#ppt_y+.1"/>
                                          </p:val>
                                        </p:tav>
                                        <p:tav tm="100000">
                                          <p:val>
                                            <p:strVal val="#ppt_y"/>
                                          </p:val>
                                        </p:tav>
                                      </p:tavLst>
                                    </p:anim>
                                  </p:childTnLst>
                                </p:cTn>
                              </p:par>
                              <p:par>
                                <p:cTn id="34" presetID="2" presetClass="entr" presetSubtype="2" fill="hold" nodeType="withEffect">
                                  <p:stCondLst>
                                    <p:cond delay="220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1+#ppt_w/2"/>
                                          </p:val>
                                        </p:tav>
                                        <p:tav tm="100000">
                                          <p:val>
                                            <p:strVal val="#ppt_x"/>
                                          </p:val>
                                        </p:tav>
                                      </p:tavLst>
                                    </p:anim>
                                    <p:anim calcmode="lin" valueType="num">
                                      <p:cBhvr additive="base">
                                        <p:cTn id="37"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advAuto="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 name="Shape 1435"/>
          <p:cNvSpPr txBox="1">
            <a:spLocks/>
          </p:cNvSpPr>
          <p:nvPr/>
        </p:nvSpPr>
        <p:spPr>
          <a:xfrm>
            <a:off x="9997133" y="6587724"/>
            <a:ext cx="292945" cy="284960"/>
          </a:xfrm>
          <a:prstGeom prst="rect">
            <a:avLst/>
          </a:prstGeom>
          <a:extLst>
            <a:ext uri="{C572A759-6A51-4108-AA02-DFA0A04FC94B}">
              <ma14:wrappingTextBoxFlag xmlns:ma14="http://schemas.microsoft.com/office/mac/drawingml/2011/main" xmlns="" val="1"/>
            </a:ext>
          </a:extLst>
        </p:spPr>
        <p:txBody>
          <a:bodyPr lIns="34209" tIns="17104" rIns="34209" bIns="17104"/>
          <a:lstStyle>
            <a:lvl1pPr algn="ctr" defTabSz="408473">
              <a:defRPr sz="3500">
                <a:latin typeface="+mn-lt"/>
                <a:ea typeface="+mn-ea"/>
                <a:cs typeface="+mn-cs"/>
                <a:sym typeface="Helvetica Light"/>
              </a:defRPr>
            </a:lvl1pPr>
            <a:lvl2pPr indent="159837" algn="ctr" defTabSz="408473">
              <a:defRPr sz="3500">
                <a:latin typeface="+mn-lt"/>
                <a:ea typeface="+mn-ea"/>
                <a:cs typeface="+mn-cs"/>
                <a:sym typeface="Helvetica Light"/>
              </a:defRPr>
            </a:lvl2pPr>
            <a:lvl3pPr indent="319674" algn="ctr" defTabSz="408473">
              <a:defRPr sz="3500">
                <a:latin typeface="+mn-lt"/>
                <a:ea typeface="+mn-ea"/>
                <a:cs typeface="+mn-cs"/>
                <a:sym typeface="Helvetica Light"/>
              </a:defRPr>
            </a:lvl3pPr>
            <a:lvl4pPr indent="479511" algn="ctr" defTabSz="408473">
              <a:defRPr sz="3500">
                <a:latin typeface="+mn-lt"/>
                <a:ea typeface="+mn-ea"/>
                <a:cs typeface="+mn-cs"/>
                <a:sym typeface="Helvetica Light"/>
              </a:defRPr>
            </a:lvl4pPr>
            <a:lvl5pPr indent="639348" algn="ctr" defTabSz="408473">
              <a:defRPr sz="3500">
                <a:latin typeface="+mn-lt"/>
                <a:ea typeface="+mn-ea"/>
                <a:cs typeface="+mn-cs"/>
                <a:sym typeface="Helvetica Light"/>
              </a:defRPr>
            </a:lvl5pPr>
            <a:lvl6pPr indent="799186" algn="ctr" defTabSz="408473">
              <a:defRPr sz="3500">
                <a:latin typeface="+mn-lt"/>
                <a:ea typeface="+mn-ea"/>
                <a:cs typeface="+mn-cs"/>
                <a:sym typeface="Helvetica Light"/>
              </a:defRPr>
            </a:lvl6pPr>
            <a:lvl7pPr indent="959023" algn="ctr" defTabSz="408473">
              <a:defRPr sz="3500">
                <a:latin typeface="+mn-lt"/>
                <a:ea typeface="+mn-ea"/>
                <a:cs typeface="+mn-cs"/>
                <a:sym typeface="Helvetica Light"/>
              </a:defRPr>
            </a:lvl7pPr>
            <a:lvl8pPr indent="1118860" algn="ctr" defTabSz="408473">
              <a:defRPr sz="3500">
                <a:latin typeface="+mn-lt"/>
                <a:ea typeface="+mn-ea"/>
                <a:cs typeface="+mn-cs"/>
                <a:sym typeface="Helvetica Light"/>
              </a:defRPr>
            </a:lvl8pPr>
            <a:lvl9pPr indent="1278697" algn="ctr" defTabSz="408473">
              <a:defRPr sz="3500">
                <a:latin typeface="+mn-lt"/>
                <a:ea typeface="+mn-ea"/>
                <a:cs typeface="+mn-cs"/>
                <a:sym typeface="Helvetica Light"/>
              </a:defRPr>
            </a:lvl9pPr>
          </a:lstStyle>
          <a:p>
            <a:pPr>
              <a:defRPr sz="1800">
                <a:solidFill>
                  <a:srgbClr val="000000"/>
                </a:solidFill>
              </a:defRPr>
            </a:pPr>
            <a:fld id="{86CB4B4D-7CA3-9044-876B-883B54F8677D}" type="slidenum">
              <a:rPr lang="en-US" altLang="zh-CN"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pPr>
                <a:defRPr sz="1800">
                  <a:solidFill>
                    <a:srgbClr val="000000"/>
                  </a:solidFill>
                </a:defRPr>
              </a:pPr>
              <a:t>35</a:t>
            </a:fld>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9" name="Group 63"/>
          <p:cNvGrpSpPr>
            <a:grpSpLocks/>
          </p:cNvGrpSpPr>
          <p:nvPr/>
        </p:nvGrpSpPr>
        <p:grpSpPr bwMode="auto">
          <a:xfrm>
            <a:off x="7050309" y="3165839"/>
            <a:ext cx="1422399" cy="1575580"/>
            <a:chOff x="5403850" y="2404837"/>
            <a:chExt cx="928688" cy="1028701"/>
          </a:xfrm>
        </p:grpSpPr>
        <p:sp>
          <p:nvSpPr>
            <p:cNvPr id="50" name="Freeform 22"/>
            <p:cNvSpPr>
              <a:spLocks/>
            </p:cNvSpPr>
            <p:nvPr/>
          </p:nvSpPr>
          <p:spPr bwMode="auto">
            <a:xfrm rot="5400000">
              <a:off x="5715794" y="2816795"/>
              <a:ext cx="515938" cy="717550"/>
            </a:xfrm>
            <a:custGeom>
              <a:avLst/>
              <a:gdLst/>
              <a:ahLst/>
              <a:cxnLst>
                <a:cxn ang="0">
                  <a:pos x="0" y="322"/>
                </a:cxn>
                <a:cxn ang="0">
                  <a:pos x="0" y="0"/>
                </a:cxn>
                <a:cxn ang="0">
                  <a:pos x="325" y="199"/>
                </a:cxn>
                <a:cxn ang="0">
                  <a:pos x="325" y="452"/>
                </a:cxn>
                <a:cxn ang="0">
                  <a:pos x="0" y="322"/>
                </a:cxn>
              </a:cxnLst>
              <a:rect l="0" t="0" r="r" b="b"/>
              <a:pathLst>
                <a:path w="325" h="452">
                  <a:moveTo>
                    <a:pt x="0" y="322"/>
                  </a:moveTo>
                  <a:lnTo>
                    <a:pt x="0" y="0"/>
                  </a:lnTo>
                  <a:lnTo>
                    <a:pt x="325" y="199"/>
                  </a:lnTo>
                  <a:lnTo>
                    <a:pt x="325" y="452"/>
                  </a:lnTo>
                  <a:lnTo>
                    <a:pt x="0" y="322"/>
                  </a:lnTo>
                  <a:close/>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Freeform 23"/>
            <p:cNvSpPr>
              <a:spLocks/>
            </p:cNvSpPr>
            <p:nvPr/>
          </p:nvSpPr>
          <p:spPr bwMode="auto">
            <a:xfrm rot="5400000">
              <a:off x="5098257" y="2710430"/>
              <a:ext cx="1028701" cy="417513"/>
            </a:xfrm>
            <a:custGeom>
              <a:avLst/>
              <a:gdLst/>
              <a:ahLst/>
              <a:cxnLst>
                <a:cxn ang="0">
                  <a:pos x="323" y="263"/>
                </a:cxn>
                <a:cxn ang="0">
                  <a:pos x="0" y="128"/>
                </a:cxn>
                <a:cxn ang="0">
                  <a:pos x="323" y="0"/>
                </a:cxn>
                <a:cxn ang="0">
                  <a:pos x="648" y="130"/>
                </a:cxn>
                <a:cxn ang="0">
                  <a:pos x="323" y="263"/>
                </a:cxn>
              </a:cxnLst>
              <a:rect l="0" t="0" r="r" b="b"/>
              <a:pathLst>
                <a:path w="648" h="263">
                  <a:moveTo>
                    <a:pt x="323" y="263"/>
                  </a:moveTo>
                  <a:lnTo>
                    <a:pt x="0" y="128"/>
                  </a:lnTo>
                  <a:lnTo>
                    <a:pt x="323" y="0"/>
                  </a:lnTo>
                  <a:lnTo>
                    <a:pt x="648" y="130"/>
                  </a:lnTo>
                  <a:lnTo>
                    <a:pt x="323" y="263"/>
                  </a:lnTo>
                  <a:close/>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Freeform 24"/>
            <p:cNvSpPr>
              <a:spLocks/>
            </p:cNvSpPr>
            <p:nvPr/>
          </p:nvSpPr>
          <p:spPr bwMode="auto">
            <a:xfrm rot="5400000">
              <a:off x="5718969" y="2304031"/>
              <a:ext cx="512763" cy="714375"/>
            </a:xfrm>
            <a:custGeom>
              <a:avLst/>
              <a:gdLst/>
              <a:ahLst/>
              <a:cxnLst>
                <a:cxn ang="0">
                  <a:pos x="323" y="322"/>
                </a:cxn>
                <a:cxn ang="0">
                  <a:pos x="0" y="450"/>
                </a:cxn>
                <a:cxn ang="0">
                  <a:pos x="0" y="192"/>
                </a:cxn>
                <a:cxn ang="0">
                  <a:pos x="323" y="0"/>
                </a:cxn>
                <a:cxn ang="0">
                  <a:pos x="323" y="322"/>
                </a:cxn>
              </a:cxnLst>
              <a:rect l="0" t="0" r="r" b="b"/>
              <a:pathLst>
                <a:path w="323" h="450">
                  <a:moveTo>
                    <a:pt x="323" y="322"/>
                  </a:moveTo>
                  <a:lnTo>
                    <a:pt x="0" y="450"/>
                  </a:lnTo>
                  <a:lnTo>
                    <a:pt x="0" y="192"/>
                  </a:lnTo>
                  <a:lnTo>
                    <a:pt x="323" y="0"/>
                  </a:lnTo>
                  <a:lnTo>
                    <a:pt x="323" y="322"/>
                  </a:lnTo>
                  <a:close/>
                </a:path>
              </a:pathLst>
            </a:custGeom>
            <a:gradFill>
              <a:gsLst>
                <a:gs pos="0">
                  <a:schemeClr val="accent3">
                    <a:alpha val="6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3" name="Group 72"/>
          <p:cNvGrpSpPr>
            <a:grpSpLocks/>
          </p:cNvGrpSpPr>
          <p:nvPr/>
        </p:nvGrpSpPr>
        <p:grpSpPr bwMode="auto">
          <a:xfrm>
            <a:off x="6227093" y="2711159"/>
            <a:ext cx="1232744" cy="2484941"/>
            <a:chOff x="4824412" y="2096862"/>
            <a:chExt cx="804863" cy="1622425"/>
          </a:xfrm>
        </p:grpSpPr>
        <p:sp>
          <p:nvSpPr>
            <p:cNvPr id="54" name="Freeform 25"/>
            <p:cNvSpPr>
              <a:spLocks/>
            </p:cNvSpPr>
            <p:nvPr/>
          </p:nvSpPr>
          <p:spPr bwMode="auto">
            <a:xfrm rot="5400000">
              <a:off x="4893469" y="2181793"/>
              <a:ext cx="820738" cy="650876"/>
            </a:xfrm>
            <a:custGeom>
              <a:avLst/>
              <a:gdLst/>
              <a:ahLst/>
              <a:cxnLst>
                <a:cxn ang="0">
                  <a:pos x="0" y="410"/>
                </a:cxn>
                <a:cxn ang="0">
                  <a:pos x="0" y="147"/>
                </a:cxn>
                <a:cxn ang="0">
                  <a:pos x="517" y="0"/>
                </a:cxn>
                <a:cxn ang="0">
                  <a:pos x="517" y="336"/>
                </a:cxn>
                <a:cxn ang="0">
                  <a:pos x="0" y="410"/>
                </a:cxn>
              </a:cxnLst>
              <a:rect l="0" t="0" r="r" b="b"/>
              <a:pathLst>
                <a:path w="517" h="410">
                  <a:moveTo>
                    <a:pt x="0" y="410"/>
                  </a:moveTo>
                  <a:lnTo>
                    <a:pt x="0" y="147"/>
                  </a:lnTo>
                  <a:lnTo>
                    <a:pt x="517" y="0"/>
                  </a:lnTo>
                  <a:lnTo>
                    <a:pt x="517" y="336"/>
                  </a:lnTo>
                  <a:lnTo>
                    <a:pt x="0" y="410"/>
                  </a:lnTo>
                  <a:close/>
                </a:path>
              </a:pathLst>
            </a:custGeom>
            <a:gradFill>
              <a:gsLst>
                <a:gs pos="0">
                  <a:schemeClr val="accent2">
                    <a:alpha val="74000"/>
                  </a:schemeClr>
                </a:gs>
                <a:gs pos="100000">
                  <a:schemeClr val="accent1">
                    <a:alpha val="81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5" name="Freeform 26"/>
            <p:cNvSpPr>
              <a:spLocks/>
            </p:cNvSpPr>
            <p:nvPr/>
          </p:nvSpPr>
          <p:spPr bwMode="auto">
            <a:xfrm rot="5400000">
              <a:off x="4897438" y="2987450"/>
              <a:ext cx="801687" cy="661988"/>
            </a:xfrm>
            <a:custGeom>
              <a:avLst/>
              <a:gdLst/>
              <a:ahLst/>
              <a:cxnLst>
                <a:cxn ang="0">
                  <a:pos x="505" y="417"/>
                </a:cxn>
                <a:cxn ang="0">
                  <a:pos x="0" y="336"/>
                </a:cxn>
                <a:cxn ang="0">
                  <a:pos x="0" y="0"/>
                </a:cxn>
                <a:cxn ang="0">
                  <a:pos x="503" y="149"/>
                </a:cxn>
                <a:cxn ang="0">
                  <a:pos x="505" y="417"/>
                </a:cxn>
                <a:cxn ang="0">
                  <a:pos x="505" y="417"/>
                </a:cxn>
              </a:cxnLst>
              <a:rect l="0" t="0" r="r" b="b"/>
              <a:pathLst>
                <a:path w="505" h="417">
                  <a:moveTo>
                    <a:pt x="505" y="417"/>
                  </a:moveTo>
                  <a:lnTo>
                    <a:pt x="0" y="336"/>
                  </a:lnTo>
                  <a:lnTo>
                    <a:pt x="0" y="0"/>
                  </a:lnTo>
                  <a:lnTo>
                    <a:pt x="503" y="149"/>
                  </a:lnTo>
                  <a:lnTo>
                    <a:pt x="505" y="417"/>
                  </a:lnTo>
                  <a:lnTo>
                    <a:pt x="505" y="417"/>
                  </a:lnTo>
                  <a:close/>
                </a:path>
              </a:pathLst>
            </a:cu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6" name="Freeform 27"/>
            <p:cNvSpPr>
              <a:spLocks/>
            </p:cNvSpPr>
            <p:nvPr/>
          </p:nvSpPr>
          <p:spPr bwMode="auto">
            <a:xfrm rot="5400000">
              <a:off x="4148930" y="2772344"/>
              <a:ext cx="1622425" cy="271462"/>
            </a:xfrm>
            <a:custGeom>
              <a:avLst/>
              <a:gdLst/>
              <a:ahLst/>
              <a:cxnLst>
                <a:cxn ang="0">
                  <a:pos x="517" y="0"/>
                </a:cxn>
                <a:cxn ang="0">
                  <a:pos x="1022" y="81"/>
                </a:cxn>
                <a:cxn ang="0">
                  <a:pos x="517" y="171"/>
                </a:cxn>
                <a:cxn ang="0">
                  <a:pos x="0" y="74"/>
                </a:cxn>
                <a:cxn ang="0">
                  <a:pos x="517" y="0"/>
                </a:cxn>
              </a:cxnLst>
              <a:rect l="0" t="0" r="r" b="b"/>
              <a:pathLst>
                <a:path w="1022" h="171">
                  <a:moveTo>
                    <a:pt x="517" y="0"/>
                  </a:moveTo>
                  <a:lnTo>
                    <a:pt x="1022" y="81"/>
                  </a:lnTo>
                  <a:lnTo>
                    <a:pt x="517" y="171"/>
                  </a:lnTo>
                  <a:lnTo>
                    <a:pt x="0" y="74"/>
                  </a:lnTo>
                  <a:lnTo>
                    <a:pt x="517" y="0"/>
                  </a:lnTo>
                  <a:close/>
                </a:path>
              </a:pathLst>
            </a:cu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7" name="Group 76"/>
          <p:cNvGrpSpPr>
            <a:grpSpLocks/>
          </p:cNvGrpSpPr>
          <p:nvPr/>
        </p:nvGrpSpPr>
        <p:grpSpPr bwMode="auto">
          <a:xfrm>
            <a:off x="3507071" y="3165839"/>
            <a:ext cx="1429693" cy="1575580"/>
            <a:chOff x="2811462" y="2404837"/>
            <a:chExt cx="933451" cy="1028701"/>
          </a:xfrm>
        </p:grpSpPr>
        <p:sp>
          <p:nvSpPr>
            <p:cNvPr id="63" name="Freeform 28"/>
            <p:cNvSpPr>
              <a:spLocks/>
            </p:cNvSpPr>
            <p:nvPr/>
          </p:nvSpPr>
          <p:spPr bwMode="auto">
            <a:xfrm rot="5400000">
              <a:off x="2914649" y="2814413"/>
              <a:ext cx="515938" cy="722313"/>
            </a:xfrm>
            <a:custGeom>
              <a:avLst/>
              <a:gdLst/>
              <a:ahLst/>
              <a:cxnLst>
                <a:cxn ang="0">
                  <a:pos x="0" y="130"/>
                </a:cxn>
                <a:cxn ang="0">
                  <a:pos x="0" y="455"/>
                </a:cxn>
                <a:cxn ang="0">
                  <a:pos x="325" y="253"/>
                </a:cxn>
                <a:cxn ang="0">
                  <a:pos x="325" y="0"/>
                </a:cxn>
                <a:cxn ang="0">
                  <a:pos x="0" y="130"/>
                </a:cxn>
              </a:cxnLst>
              <a:rect l="0" t="0" r="r" b="b"/>
              <a:pathLst>
                <a:path w="325" h="455">
                  <a:moveTo>
                    <a:pt x="0" y="130"/>
                  </a:moveTo>
                  <a:lnTo>
                    <a:pt x="0" y="455"/>
                  </a:lnTo>
                  <a:lnTo>
                    <a:pt x="325" y="253"/>
                  </a:lnTo>
                  <a:lnTo>
                    <a:pt x="325" y="0"/>
                  </a:lnTo>
                  <a:lnTo>
                    <a:pt x="0" y="130"/>
                  </a:lnTo>
                  <a:close/>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4" name="Freeform 29"/>
            <p:cNvSpPr>
              <a:spLocks/>
            </p:cNvSpPr>
            <p:nvPr/>
          </p:nvSpPr>
          <p:spPr bwMode="auto">
            <a:xfrm rot="5400000">
              <a:off x="3021806" y="2710430"/>
              <a:ext cx="1028701" cy="417513"/>
            </a:xfrm>
            <a:custGeom>
              <a:avLst/>
              <a:gdLst/>
              <a:ahLst/>
              <a:cxnLst>
                <a:cxn ang="0">
                  <a:pos x="323" y="0"/>
                </a:cxn>
                <a:cxn ang="0">
                  <a:pos x="0" y="135"/>
                </a:cxn>
                <a:cxn ang="0">
                  <a:pos x="323" y="263"/>
                </a:cxn>
                <a:cxn ang="0">
                  <a:pos x="648" y="133"/>
                </a:cxn>
                <a:cxn ang="0">
                  <a:pos x="323" y="0"/>
                </a:cxn>
              </a:cxnLst>
              <a:rect l="0" t="0" r="r" b="b"/>
              <a:pathLst>
                <a:path w="648" h="263">
                  <a:moveTo>
                    <a:pt x="323" y="0"/>
                  </a:moveTo>
                  <a:lnTo>
                    <a:pt x="0" y="135"/>
                  </a:lnTo>
                  <a:lnTo>
                    <a:pt x="323" y="263"/>
                  </a:lnTo>
                  <a:lnTo>
                    <a:pt x="648" y="133"/>
                  </a:lnTo>
                  <a:lnTo>
                    <a:pt x="323" y="0"/>
                  </a:lnTo>
                  <a:close/>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5" name="Freeform 30"/>
            <p:cNvSpPr>
              <a:spLocks/>
            </p:cNvSpPr>
            <p:nvPr/>
          </p:nvSpPr>
          <p:spPr bwMode="auto">
            <a:xfrm rot="5400000">
              <a:off x="2914650" y="2301650"/>
              <a:ext cx="512763" cy="719138"/>
            </a:xfrm>
            <a:custGeom>
              <a:avLst/>
              <a:gdLst>
                <a:gd name="T0" fmla="*/ 323 w 323"/>
                <a:gd name="T1" fmla="*/ 128 h 453"/>
                <a:gd name="T2" fmla="*/ 0 w 323"/>
                <a:gd name="T3" fmla="*/ 0 h 453"/>
                <a:gd name="T4" fmla="*/ 0 w 323"/>
                <a:gd name="T5" fmla="*/ 258 h 453"/>
                <a:gd name="T6" fmla="*/ 323 w 323"/>
                <a:gd name="T7" fmla="*/ 453 h 453"/>
                <a:gd name="T8" fmla="*/ 323 w 323"/>
                <a:gd name="T9" fmla="*/ 128 h 453"/>
                <a:gd name="T10" fmla="*/ 0 60000 65536"/>
                <a:gd name="T11" fmla="*/ 0 60000 65536"/>
                <a:gd name="T12" fmla="*/ 0 60000 65536"/>
                <a:gd name="T13" fmla="*/ 0 60000 65536"/>
                <a:gd name="T14" fmla="*/ 0 60000 65536"/>
                <a:gd name="T15" fmla="*/ 0 w 323"/>
                <a:gd name="T16" fmla="*/ 0 h 453"/>
                <a:gd name="T17" fmla="*/ 323 w 323"/>
                <a:gd name="T18" fmla="*/ 453 h 453"/>
              </a:gdLst>
              <a:ahLst/>
              <a:cxnLst>
                <a:cxn ang="T10">
                  <a:pos x="T0" y="T1"/>
                </a:cxn>
                <a:cxn ang="T11">
                  <a:pos x="T2" y="T3"/>
                </a:cxn>
                <a:cxn ang="T12">
                  <a:pos x="T4" y="T5"/>
                </a:cxn>
                <a:cxn ang="T13">
                  <a:pos x="T6" y="T7"/>
                </a:cxn>
                <a:cxn ang="T14">
                  <a:pos x="T8" y="T9"/>
                </a:cxn>
              </a:cxnLst>
              <a:rect l="T15" t="T16" r="T17" b="T18"/>
              <a:pathLst>
                <a:path w="323" h="453">
                  <a:moveTo>
                    <a:pt x="323" y="128"/>
                  </a:moveTo>
                  <a:lnTo>
                    <a:pt x="0" y="0"/>
                  </a:lnTo>
                  <a:lnTo>
                    <a:pt x="0" y="258"/>
                  </a:lnTo>
                  <a:lnTo>
                    <a:pt x="323" y="453"/>
                  </a:lnTo>
                  <a:lnTo>
                    <a:pt x="323" y="128"/>
                  </a:lnTo>
                  <a:close/>
                </a:path>
              </a:pathLst>
            </a:custGeom>
            <a:gradFill>
              <a:gsLst>
                <a:gs pos="0">
                  <a:schemeClr val="accent3">
                    <a:alpha val="69000"/>
                  </a:schemeClr>
                </a:gs>
                <a:gs pos="100000">
                  <a:schemeClr val="accent1">
                    <a:alpha val="81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66" name="Group 80"/>
          <p:cNvGrpSpPr>
            <a:grpSpLocks/>
          </p:cNvGrpSpPr>
          <p:nvPr/>
        </p:nvGrpSpPr>
        <p:grpSpPr bwMode="auto">
          <a:xfrm>
            <a:off x="4426337" y="2711159"/>
            <a:ext cx="1232744" cy="2484941"/>
            <a:chOff x="3519487" y="2096862"/>
            <a:chExt cx="804863" cy="1622425"/>
          </a:xfrm>
        </p:grpSpPr>
        <p:sp>
          <p:nvSpPr>
            <p:cNvPr id="67" name="Freeform 31"/>
            <p:cNvSpPr>
              <a:spLocks/>
            </p:cNvSpPr>
            <p:nvPr/>
          </p:nvSpPr>
          <p:spPr bwMode="auto">
            <a:xfrm rot="5400000">
              <a:off x="3434557" y="2181794"/>
              <a:ext cx="820738" cy="650875"/>
            </a:xfrm>
            <a:custGeom>
              <a:avLst/>
              <a:gdLst>
                <a:gd name="T0" fmla="*/ 0 w 517"/>
                <a:gd name="T1" fmla="*/ 0 h 410"/>
                <a:gd name="T2" fmla="*/ 0 w 517"/>
                <a:gd name="T3" fmla="*/ 263 h 410"/>
                <a:gd name="T4" fmla="*/ 517 w 517"/>
                <a:gd name="T5" fmla="*/ 410 h 410"/>
                <a:gd name="T6" fmla="*/ 517 w 517"/>
                <a:gd name="T7" fmla="*/ 74 h 410"/>
                <a:gd name="T8" fmla="*/ 0 w 517"/>
                <a:gd name="T9" fmla="*/ 0 h 410"/>
                <a:gd name="T10" fmla="*/ 0 60000 65536"/>
                <a:gd name="T11" fmla="*/ 0 60000 65536"/>
                <a:gd name="T12" fmla="*/ 0 60000 65536"/>
                <a:gd name="T13" fmla="*/ 0 60000 65536"/>
                <a:gd name="T14" fmla="*/ 0 60000 65536"/>
                <a:gd name="T15" fmla="*/ 0 w 517"/>
                <a:gd name="T16" fmla="*/ 0 h 410"/>
                <a:gd name="T17" fmla="*/ 517 w 517"/>
                <a:gd name="T18" fmla="*/ 410 h 410"/>
              </a:gdLst>
              <a:ahLst/>
              <a:cxnLst>
                <a:cxn ang="T10">
                  <a:pos x="T0" y="T1"/>
                </a:cxn>
                <a:cxn ang="T11">
                  <a:pos x="T2" y="T3"/>
                </a:cxn>
                <a:cxn ang="T12">
                  <a:pos x="T4" y="T5"/>
                </a:cxn>
                <a:cxn ang="T13">
                  <a:pos x="T6" y="T7"/>
                </a:cxn>
                <a:cxn ang="T14">
                  <a:pos x="T8" y="T9"/>
                </a:cxn>
              </a:cxnLst>
              <a:rect l="T15" t="T16" r="T17" b="T18"/>
              <a:pathLst>
                <a:path w="517" h="410">
                  <a:moveTo>
                    <a:pt x="0" y="0"/>
                  </a:moveTo>
                  <a:lnTo>
                    <a:pt x="0" y="263"/>
                  </a:lnTo>
                  <a:lnTo>
                    <a:pt x="517" y="410"/>
                  </a:lnTo>
                  <a:lnTo>
                    <a:pt x="517" y="74"/>
                  </a:lnTo>
                  <a:lnTo>
                    <a:pt x="0" y="0"/>
                  </a:lnTo>
                  <a:close/>
                </a:path>
              </a:pathLst>
            </a:custGeom>
            <a:gradFill>
              <a:gsLst>
                <a:gs pos="0">
                  <a:schemeClr val="accent2">
                    <a:alpha val="75000"/>
                  </a:schemeClr>
                </a:gs>
                <a:gs pos="100000">
                  <a:schemeClr val="accent1">
                    <a:alpha val="82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8" name="Freeform 32"/>
            <p:cNvSpPr>
              <a:spLocks/>
            </p:cNvSpPr>
            <p:nvPr/>
          </p:nvSpPr>
          <p:spPr bwMode="auto">
            <a:xfrm rot="5400000">
              <a:off x="3449637" y="2987450"/>
              <a:ext cx="801687" cy="661988"/>
            </a:xfrm>
            <a:custGeom>
              <a:avLst/>
              <a:gdLst/>
              <a:ahLst/>
              <a:cxnLst>
                <a:cxn ang="0">
                  <a:pos x="505" y="0"/>
                </a:cxn>
                <a:cxn ang="0">
                  <a:pos x="0" y="81"/>
                </a:cxn>
                <a:cxn ang="0">
                  <a:pos x="0" y="417"/>
                </a:cxn>
                <a:cxn ang="0">
                  <a:pos x="503" y="270"/>
                </a:cxn>
                <a:cxn ang="0">
                  <a:pos x="505" y="0"/>
                </a:cxn>
                <a:cxn ang="0">
                  <a:pos x="505" y="0"/>
                </a:cxn>
              </a:cxnLst>
              <a:rect l="0" t="0" r="r" b="b"/>
              <a:pathLst>
                <a:path w="505" h="417">
                  <a:moveTo>
                    <a:pt x="505" y="0"/>
                  </a:moveTo>
                  <a:lnTo>
                    <a:pt x="0" y="81"/>
                  </a:lnTo>
                  <a:lnTo>
                    <a:pt x="0" y="417"/>
                  </a:lnTo>
                  <a:lnTo>
                    <a:pt x="503" y="270"/>
                  </a:lnTo>
                  <a:lnTo>
                    <a:pt x="505" y="0"/>
                  </a:lnTo>
                  <a:lnTo>
                    <a:pt x="505" y="0"/>
                  </a:lnTo>
                  <a:close/>
                </a:path>
              </a:pathLst>
            </a:cu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9" name="Freeform 33"/>
            <p:cNvSpPr>
              <a:spLocks/>
            </p:cNvSpPr>
            <p:nvPr/>
          </p:nvSpPr>
          <p:spPr bwMode="auto">
            <a:xfrm rot="5400000">
              <a:off x="3377406" y="2772344"/>
              <a:ext cx="1622425" cy="271462"/>
            </a:xfrm>
            <a:custGeom>
              <a:avLst/>
              <a:gdLst/>
              <a:ahLst/>
              <a:cxnLst>
                <a:cxn ang="0">
                  <a:pos x="0" y="97"/>
                </a:cxn>
                <a:cxn ang="0">
                  <a:pos x="517" y="171"/>
                </a:cxn>
                <a:cxn ang="0">
                  <a:pos x="1022" y="90"/>
                </a:cxn>
                <a:cxn ang="0">
                  <a:pos x="517" y="0"/>
                </a:cxn>
                <a:cxn ang="0">
                  <a:pos x="0" y="97"/>
                </a:cxn>
              </a:cxnLst>
              <a:rect l="0" t="0" r="r" b="b"/>
              <a:pathLst>
                <a:path w="1022" h="171">
                  <a:moveTo>
                    <a:pt x="0" y="97"/>
                  </a:moveTo>
                  <a:lnTo>
                    <a:pt x="517" y="171"/>
                  </a:lnTo>
                  <a:lnTo>
                    <a:pt x="1022" y="90"/>
                  </a:lnTo>
                  <a:lnTo>
                    <a:pt x="517" y="0"/>
                  </a:lnTo>
                  <a:lnTo>
                    <a:pt x="0" y="97"/>
                  </a:lnTo>
                  <a:close/>
                </a:path>
              </a:pathLst>
            </a:cu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70" name="Group 84"/>
          <p:cNvGrpSpPr>
            <a:grpSpLocks/>
          </p:cNvGrpSpPr>
          <p:nvPr/>
        </p:nvGrpSpPr>
        <p:grpSpPr bwMode="auto">
          <a:xfrm>
            <a:off x="5341930" y="2222436"/>
            <a:ext cx="1089290" cy="3462386"/>
            <a:chOff x="4206876" y="1784124"/>
            <a:chExt cx="711200" cy="2260600"/>
          </a:xfrm>
        </p:grpSpPr>
        <p:sp>
          <p:nvSpPr>
            <p:cNvPr id="71" name="Freeform 34"/>
            <p:cNvSpPr>
              <a:spLocks/>
            </p:cNvSpPr>
            <p:nvPr/>
          </p:nvSpPr>
          <p:spPr bwMode="auto">
            <a:xfrm rot="5400000">
              <a:off x="3998913" y="3125562"/>
              <a:ext cx="1127125" cy="711200"/>
            </a:xfrm>
            <a:custGeom>
              <a:avLst/>
              <a:gdLst/>
              <a:ahLst/>
              <a:cxnLst>
                <a:cxn ang="0">
                  <a:pos x="0" y="448"/>
                </a:cxn>
                <a:cxn ang="0">
                  <a:pos x="0" y="0"/>
                </a:cxn>
                <a:cxn ang="0">
                  <a:pos x="710" y="78"/>
                </a:cxn>
                <a:cxn ang="0">
                  <a:pos x="710" y="369"/>
                </a:cxn>
                <a:cxn ang="0">
                  <a:pos x="0" y="448"/>
                </a:cxn>
              </a:cxnLst>
              <a:rect l="0" t="0" r="r" b="b"/>
              <a:pathLst>
                <a:path w="710" h="448">
                  <a:moveTo>
                    <a:pt x="0" y="448"/>
                  </a:moveTo>
                  <a:lnTo>
                    <a:pt x="0" y="0"/>
                  </a:lnTo>
                  <a:lnTo>
                    <a:pt x="710" y="78"/>
                  </a:lnTo>
                  <a:lnTo>
                    <a:pt x="710" y="369"/>
                  </a:lnTo>
                  <a:lnTo>
                    <a:pt x="0" y="448"/>
                  </a:lnTo>
                  <a:close/>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Freeform 35"/>
            <p:cNvSpPr>
              <a:spLocks/>
            </p:cNvSpPr>
            <p:nvPr/>
          </p:nvSpPr>
          <p:spPr bwMode="auto">
            <a:xfrm rot="5400000">
              <a:off x="3995738" y="1995262"/>
              <a:ext cx="1133475" cy="711200"/>
            </a:xfrm>
            <a:custGeom>
              <a:avLst/>
              <a:gdLst/>
              <a:ahLst/>
              <a:cxnLst>
                <a:cxn ang="0">
                  <a:pos x="714" y="0"/>
                </a:cxn>
                <a:cxn ang="0">
                  <a:pos x="714" y="448"/>
                </a:cxn>
                <a:cxn ang="0">
                  <a:pos x="0" y="369"/>
                </a:cxn>
                <a:cxn ang="0">
                  <a:pos x="0" y="83"/>
                </a:cxn>
                <a:cxn ang="0">
                  <a:pos x="714" y="0"/>
                </a:cxn>
              </a:cxnLst>
              <a:rect l="0" t="0" r="r" b="b"/>
              <a:pathLst>
                <a:path w="714" h="448">
                  <a:moveTo>
                    <a:pt x="714" y="0"/>
                  </a:moveTo>
                  <a:lnTo>
                    <a:pt x="714" y="448"/>
                  </a:lnTo>
                  <a:lnTo>
                    <a:pt x="0" y="369"/>
                  </a:lnTo>
                  <a:lnTo>
                    <a:pt x="0" y="83"/>
                  </a:lnTo>
                  <a:lnTo>
                    <a:pt x="714" y="0"/>
                  </a:lnTo>
                  <a:close/>
                </a:path>
              </a:pathLst>
            </a:custGeom>
            <a:gradFill>
              <a:gsLst>
                <a:gs pos="0">
                  <a:schemeClr val="accent3">
                    <a:alpha val="82000"/>
                  </a:schemeClr>
                </a:gs>
                <a:gs pos="100000">
                  <a:schemeClr val="accent1">
                    <a:alpha val="68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73" name="Group 81"/>
          <p:cNvGrpSpPr>
            <a:grpSpLocks/>
          </p:cNvGrpSpPr>
          <p:nvPr/>
        </p:nvGrpSpPr>
        <p:grpSpPr bwMode="auto">
          <a:xfrm flipV="1">
            <a:off x="4544004" y="5222974"/>
            <a:ext cx="455613" cy="217487"/>
            <a:chOff x="3376482" y="1459073"/>
            <a:chExt cx="455253" cy="221445"/>
          </a:xfrm>
        </p:grpSpPr>
        <p:cxnSp>
          <p:nvCxnSpPr>
            <p:cNvPr id="74" name="Straight Connector 88"/>
            <p:cNvCxnSpPr/>
            <p:nvPr/>
          </p:nvCxnSpPr>
          <p:spPr>
            <a:xfrm flipH="1" flipV="1">
              <a:off x="3592211" y="1460689"/>
              <a:ext cx="239524" cy="219829"/>
            </a:xfrm>
            <a:prstGeom prst="line">
              <a:avLst/>
            </a:prstGeom>
            <a:ln w="1905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75" name="Straight Connector 89"/>
            <p:cNvCxnSpPr/>
            <p:nvPr/>
          </p:nvCxnSpPr>
          <p:spPr>
            <a:xfrm flipH="1" flipV="1">
              <a:off x="3376482" y="1459073"/>
              <a:ext cx="215729" cy="0"/>
            </a:xfrm>
            <a:prstGeom prst="line">
              <a:avLst/>
            </a:prstGeom>
            <a:ln w="1905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76" name="Group 59"/>
          <p:cNvGrpSpPr>
            <a:grpSpLocks/>
          </p:cNvGrpSpPr>
          <p:nvPr/>
        </p:nvGrpSpPr>
        <p:grpSpPr bwMode="auto">
          <a:xfrm>
            <a:off x="7420398" y="5085741"/>
            <a:ext cx="2925762" cy="895245"/>
            <a:chOff x="7154104" y="3183765"/>
            <a:chExt cx="2925402" cy="895052"/>
          </a:xfrm>
        </p:grpSpPr>
        <p:sp>
          <p:nvSpPr>
            <p:cNvPr id="77" name="TextBox 76"/>
            <p:cNvSpPr txBox="1"/>
            <p:nvPr/>
          </p:nvSpPr>
          <p:spPr>
            <a:xfrm>
              <a:off x="7154104" y="3453781"/>
              <a:ext cx="2925402" cy="625036"/>
            </a:xfrm>
            <a:prstGeom prst="rect">
              <a:avLst/>
            </a:prstGeom>
            <a:noFill/>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r>
                <a:rPr lang="zh-CN" altLang="en-US" dirty="0">
                  <a:sym typeface="微软雅黑" panose="020B0503020204020204" pitchFamily="34" charset="-122"/>
                </a:rPr>
                <a:t>输入您的内容输入您的内容输入您的内容输入您的内容输入容</a:t>
              </a:r>
              <a:endParaRPr lang="en-US" altLang="zh-CN" dirty="0">
                <a:sym typeface="微软雅黑" panose="020B0503020204020204" pitchFamily="34" charset="-122"/>
              </a:endParaRPr>
            </a:p>
          </p:txBody>
        </p:sp>
        <p:sp>
          <p:nvSpPr>
            <p:cNvPr id="78" name="Rectangle 92"/>
            <p:cNvSpPr/>
            <p:nvPr/>
          </p:nvSpPr>
          <p:spPr>
            <a:xfrm>
              <a:off x="7217446" y="3183765"/>
              <a:ext cx="923216" cy="276939"/>
            </a:xfrm>
            <a:prstGeom prst="rect">
              <a:avLst/>
            </a:prstGeom>
          </p:spPr>
          <p:txBody>
            <a:bodyPr wrap="none" lIns="0" tIns="0" rIns="0" bIns="0">
              <a:spAutoFit/>
            </a:bodyPr>
            <a:lstStyle/>
            <a:p>
              <a:pPr algn="ctr"/>
              <a:r>
                <a:rPr lang="zh-CN" altLang="en-US" b="1" dirty="0">
                  <a:latin typeface="微软雅黑" pitchFamily="34" charset="-122"/>
                  <a:ea typeface="微软雅黑" pitchFamily="34" charset="-122"/>
                  <a:sym typeface="微软雅黑" panose="020B0503020204020204" pitchFamily="34" charset="-122"/>
                </a:rPr>
                <a:t>标题文字</a:t>
              </a:r>
              <a:endParaRPr lang="id-ID" altLang="zh-CN" b="1" dirty="0">
                <a:latin typeface="微软雅黑" pitchFamily="34" charset="-122"/>
                <a:ea typeface="微软雅黑" pitchFamily="34" charset="-122"/>
                <a:sym typeface="微软雅黑" panose="020B0503020204020204" pitchFamily="34" charset="-122"/>
              </a:endParaRPr>
            </a:p>
          </p:txBody>
        </p:sp>
      </p:grpSp>
      <p:grpSp>
        <p:nvGrpSpPr>
          <p:cNvPr id="79" name="Group 58"/>
          <p:cNvGrpSpPr>
            <a:grpSpLocks/>
          </p:cNvGrpSpPr>
          <p:nvPr/>
        </p:nvGrpSpPr>
        <p:grpSpPr bwMode="auto">
          <a:xfrm>
            <a:off x="8800952" y="2561258"/>
            <a:ext cx="2520280" cy="1209158"/>
            <a:chOff x="7174424" y="1323658"/>
            <a:chExt cx="2519970" cy="1208901"/>
          </a:xfrm>
        </p:grpSpPr>
        <p:sp>
          <p:nvSpPr>
            <p:cNvPr id="80" name="TextBox 79"/>
            <p:cNvSpPr txBox="1"/>
            <p:nvPr/>
          </p:nvSpPr>
          <p:spPr>
            <a:xfrm>
              <a:off x="7174424" y="1600195"/>
              <a:ext cx="2519970" cy="932364"/>
            </a:xfrm>
            <a:prstGeom prst="rect">
              <a:avLst/>
            </a:prstGeom>
            <a:noFill/>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r>
                <a:rPr lang="zh-CN" altLang="en-US" dirty="0">
                  <a:sym typeface="微软雅黑" panose="020B0503020204020204" pitchFamily="34" charset="-122"/>
                </a:rPr>
                <a:t>输入您的内容输入您的内容输入您的内容输入您的内容输入容</a:t>
              </a:r>
              <a:endParaRPr lang="en-US" altLang="zh-CN" dirty="0">
                <a:sym typeface="微软雅黑" panose="020B0503020204020204" pitchFamily="34" charset="-122"/>
              </a:endParaRPr>
            </a:p>
          </p:txBody>
        </p:sp>
        <p:sp>
          <p:nvSpPr>
            <p:cNvPr id="81" name="Rectangle 95"/>
            <p:cNvSpPr/>
            <p:nvPr/>
          </p:nvSpPr>
          <p:spPr>
            <a:xfrm>
              <a:off x="7237766" y="1323658"/>
              <a:ext cx="923216" cy="276940"/>
            </a:xfrm>
            <a:prstGeom prst="rect">
              <a:avLst/>
            </a:prstGeom>
          </p:spPr>
          <p:txBody>
            <a:bodyPr wrap="none" lIns="0" tIns="0" rIns="0" bIns="0">
              <a:spAutoFit/>
            </a:bodyPr>
            <a:lstStyle/>
            <a:p>
              <a:pPr algn="ctr"/>
              <a:r>
                <a:rPr lang="zh-CN" altLang="en-US" b="1" dirty="0">
                  <a:latin typeface="微软雅黑" pitchFamily="34" charset="-122"/>
                  <a:ea typeface="微软雅黑" pitchFamily="34" charset="-122"/>
                  <a:sym typeface="微软雅黑" panose="020B0503020204020204" pitchFamily="34" charset="-122"/>
                </a:rPr>
                <a:t>标题文字</a:t>
              </a:r>
              <a:endParaRPr lang="id-ID" altLang="zh-CN" b="1" dirty="0">
                <a:latin typeface="微软雅黑" pitchFamily="34" charset="-122"/>
                <a:ea typeface="微软雅黑" pitchFamily="34" charset="-122"/>
                <a:sym typeface="微软雅黑" panose="020B0503020204020204" pitchFamily="34" charset="-122"/>
              </a:endParaRPr>
            </a:p>
          </p:txBody>
        </p:sp>
      </p:grpSp>
      <p:grpSp>
        <p:nvGrpSpPr>
          <p:cNvPr id="82" name="Group 56"/>
          <p:cNvGrpSpPr>
            <a:grpSpLocks/>
          </p:cNvGrpSpPr>
          <p:nvPr/>
        </p:nvGrpSpPr>
        <p:grpSpPr bwMode="auto">
          <a:xfrm>
            <a:off x="4360019" y="1124744"/>
            <a:ext cx="2856658" cy="945315"/>
            <a:chOff x="-637225" y="1334604"/>
            <a:chExt cx="2856308" cy="947243"/>
          </a:xfrm>
        </p:grpSpPr>
        <p:sp>
          <p:nvSpPr>
            <p:cNvPr id="83" name="TextBox 82"/>
            <p:cNvSpPr txBox="1"/>
            <p:nvPr/>
          </p:nvSpPr>
          <p:spPr>
            <a:xfrm>
              <a:off x="-637225" y="1655401"/>
              <a:ext cx="2856308" cy="626446"/>
            </a:xfrm>
            <a:prstGeom prst="rect">
              <a:avLst/>
            </a:prstGeom>
            <a:noFill/>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pPr algn="ctr"/>
              <a:r>
                <a:rPr lang="zh-CN" altLang="en-US" dirty="0">
                  <a:sym typeface="微软雅黑" panose="020B0503020204020204" pitchFamily="34" charset="-122"/>
                </a:rPr>
                <a:t>输入您的内容输入您的内容输入您的内容输入您的内容输入容</a:t>
              </a:r>
              <a:endParaRPr lang="en-US" altLang="zh-CN" dirty="0">
                <a:sym typeface="微软雅黑" panose="020B0503020204020204" pitchFamily="34" charset="-122"/>
              </a:endParaRPr>
            </a:p>
          </p:txBody>
        </p:sp>
        <p:sp>
          <p:nvSpPr>
            <p:cNvPr id="84" name="Rectangle 98"/>
            <p:cNvSpPr/>
            <p:nvPr/>
          </p:nvSpPr>
          <p:spPr>
            <a:xfrm>
              <a:off x="379980" y="1334604"/>
              <a:ext cx="923217" cy="277564"/>
            </a:xfrm>
            <a:prstGeom prst="rect">
              <a:avLst/>
            </a:prstGeom>
          </p:spPr>
          <p:txBody>
            <a:bodyPr wrap="none" lIns="0" tIns="0" rIns="0" bIns="0">
              <a:spAutoFit/>
            </a:bodyPr>
            <a:lstStyle/>
            <a:p>
              <a:pPr algn="ctr"/>
              <a:r>
                <a:rPr lang="zh-CN" altLang="en-US" b="1" dirty="0">
                  <a:latin typeface="微软雅黑" pitchFamily="34" charset="-122"/>
                  <a:ea typeface="微软雅黑" pitchFamily="34" charset="-122"/>
                  <a:sym typeface="微软雅黑" panose="020B0503020204020204" pitchFamily="34" charset="-122"/>
                </a:rPr>
                <a:t>标题文字</a:t>
              </a:r>
              <a:endParaRPr lang="id-ID" altLang="zh-CN" b="1" dirty="0">
                <a:latin typeface="微软雅黑" pitchFamily="34" charset="-122"/>
                <a:ea typeface="微软雅黑" pitchFamily="34" charset="-122"/>
                <a:sym typeface="微软雅黑" panose="020B0503020204020204" pitchFamily="34" charset="-122"/>
              </a:endParaRPr>
            </a:p>
          </p:txBody>
        </p:sp>
      </p:grpSp>
      <p:grpSp>
        <p:nvGrpSpPr>
          <p:cNvPr id="85" name="Group 56"/>
          <p:cNvGrpSpPr>
            <a:grpSpLocks/>
          </p:cNvGrpSpPr>
          <p:nvPr/>
        </p:nvGrpSpPr>
        <p:grpSpPr bwMode="auto">
          <a:xfrm>
            <a:off x="2037584" y="4971374"/>
            <a:ext cx="2276475" cy="1209562"/>
            <a:chOff x="-296510" y="1334172"/>
            <a:chExt cx="2276196" cy="1209291"/>
          </a:xfrm>
        </p:grpSpPr>
        <p:sp>
          <p:nvSpPr>
            <p:cNvPr id="86" name="TextBox 85"/>
            <p:cNvSpPr txBox="1"/>
            <p:nvPr/>
          </p:nvSpPr>
          <p:spPr>
            <a:xfrm>
              <a:off x="-296510" y="1611109"/>
              <a:ext cx="2276196" cy="932354"/>
            </a:xfrm>
            <a:prstGeom prst="rect">
              <a:avLst/>
            </a:prstGeom>
            <a:noFill/>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pPr algn="r"/>
              <a:r>
                <a:rPr lang="zh-CN" altLang="en-US" dirty="0">
                  <a:sym typeface="微软雅黑" panose="020B0503020204020204" pitchFamily="34" charset="-122"/>
                </a:rPr>
                <a:t>输入您的内容输入您的内容输入您的内容输入您的内容输入容</a:t>
              </a:r>
              <a:endParaRPr lang="en-US" altLang="zh-CN" dirty="0">
                <a:sym typeface="微软雅黑" panose="020B0503020204020204" pitchFamily="34" charset="-122"/>
              </a:endParaRPr>
            </a:p>
          </p:txBody>
        </p:sp>
        <p:sp>
          <p:nvSpPr>
            <p:cNvPr id="87" name="Rectangle 101"/>
            <p:cNvSpPr>
              <a:spLocks noChangeArrowheads="1"/>
            </p:cNvSpPr>
            <p:nvPr/>
          </p:nvSpPr>
          <p:spPr bwMode="auto">
            <a:xfrm>
              <a:off x="926553" y="1334172"/>
              <a:ext cx="923217" cy="27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b="1" dirty="0">
                  <a:latin typeface="微软雅黑" pitchFamily="34" charset="-122"/>
                  <a:ea typeface="微软雅黑" pitchFamily="34" charset="-122"/>
                  <a:sym typeface="微软雅黑" panose="020B0503020204020204" pitchFamily="34" charset="-122"/>
                </a:rPr>
                <a:t>标题文字</a:t>
              </a:r>
              <a:endParaRPr lang="id-ID" altLang="zh-CN" b="1" dirty="0">
                <a:latin typeface="微软雅黑" pitchFamily="34" charset="-122"/>
                <a:ea typeface="微软雅黑" pitchFamily="34" charset="-122"/>
                <a:sym typeface="微软雅黑" panose="020B0503020204020204" pitchFamily="34" charset="-122"/>
              </a:endParaRPr>
            </a:p>
          </p:txBody>
        </p:sp>
      </p:grpSp>
      <p:grpSp>
        <p:nvGrpSpPr>
          <p:cNvPr id="88" name="Group 56"/>
          <p:cNvGrpSpPr>
            <a:grpSpLocks/>
          </p:cNvGrpSpPr>
          <p:nvPr/>
        </p:nvGrpSpPr>
        <p:grpSpPr bwMode="auto">
          <a:xfrm>
            <a:off x="1185747" y="3362932"/>
            <a:ext cx="2098675" cy="1167059"/>
            <a:chOff x="-119566" y="1376666"/>
            <a:chExt cx="2099252" cy="1166797"/>
          </a:xfrm>
        </p:grpSpPr>
        <p:sp>
          <p:nvSpPr>
            <p:cNvPr id="89" name="TextBox 88"/>
            <p:cNvSpPr txBox="1"/>
            <p:nvPr/>
          </p:nvSpPr>
          <p:spPr>
            <a:xfrm>
              <a:off x="-119566" y="1611109"/>
              <a:ext cx="2099252" cy="932354"/>
            </a:xfrm>
            <a:prstGeom prst="rect">
              <a:avLst/>
            </a:prstGeom>
            <a:noFill/>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pPr algn="r"/>
              <a:r>
                <a:rPr lang="zh-CN" altLang="en-US" dirty="0">
                  <a:sym typeface="微软雅黑" panose="020B0503020204020204" pitchFamily="34" charset="-122"/>
                </a:rPr>
                <a:t>输入您的内容输入您的内容输入您的内容输入您的内容输入容</a:t>
              </a:r>
              <a:endParaRPr lang="en-US" altLang="zh-CN" dirty="0">
                <a:sym typeface="微软雅黑" panose="020B0503020204020204" pitchFamily="34" charset="-122"/>
              </a:endParaRPr>
            </a:p>
          </p:txBody>
        </p:sp>
        <p:sp>
          <p:nvSpPr>
            <p:cNvPr id="90" name="Rectangle 104"/>
            <p:cNvSpPr>
              <a:spLocks noChangeArrowheads="1"/>
            </p:cNvSpPr>
            <p:nvPr/>
          </p:nvSpPr>
          <p:spPr bwMode="auto">
            <a:xfrm>
              <a:off x="994729" y="1376666"/>
              <a:ext cx="923584" cy="27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b="1" dirty="0">
                  <a:latin typeface="微软雅黑" pitchFamily="34" charset="-122"/>
                  <a:ea typeface="微软雅黑" pitchFamily="34" charset="-122"/>
                  <a:sym typeface="微软雅黑" panose="020B0503020204020204" pitchFamily="34" charset="-122"/>
                </a:rPr>
                <a:t>标题文字</a:t>
              </a:r>
              <a:endParaRPr lang="id-ID" altLang="zh-CN" b="1" dirty="0">
                <a:latin typeface="微软雅黑" pitchFamily="34" charset="-122"/>
                <a:ea typeface="微软雅黑" pitchFamily="34" charset="-122"/>
                <a:sym typeface="微软雅黑" panose="020B0503020204020204" pitchFamily="34" charset="-122"/>
              </a:endParaRPr>
            </a:p>
          </p:txBody>
        </p:sp>
      </p:grpSp>
      <p:grpSp>
        <p:nvGrpSpPr>
          <p:cNvPr id="91" name="Group 81"/>
          <p:cNvGrpSpPr>
            <a:grpSpLocks/>
          </p:cNvGrpSpPr>
          <p:nvPr/>
        </p:nvGrpSpPr>
        <p:grpSpPr bwMode="auto">
          <a:xfrm flipH="1" flipV="1">
            <a:off x="6725074" y="5228741"/>
            <a:ext cx="455612" cy="217487"/>
            <a:chOff x="3376482" y="1459073"/>
            <a:chExt cx="455253" cy="221445"/>
          </a:xfrm>
        </p:grpSpPr>
        <p:cxnSp>
          <p:nvCxnSpPr>
            <p:cNvPr id="92" name="Straight Connector 106"/>
            <p:cNvCxnSpPr/>
            <p:nvPr/>
          </p:nvCxnSpPr>
          <p:spPr>
            <a:xfrm flipH="1" flipV="1">
              <a:off x="3592212" y="1460689"/>
              <a:ext cx="239523" cy="219829"/>
            </a:xfrm>
            <a:prstGeom prst="line">
              <a:avLst/>
            </a:prstGeom>
            <a:ln w="19050" cap="rnd">
              <a:solidFill>
                <a:schemeClr val="accent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93" name="Straight Connector 107"/>
            <p:cNvCxnSpPr/>
            <p:nvPr/>
          </p:nvCxnSpPr>
          <p:spPr>
            <a:xfrm flipH="1" flipV="1">
              <a:off x="3376482" y="1459073"/>
              <a:ext cx="215730" cy="0"/>
            </a:xfrm>
            <a:prstGeom prst="line">
              <a:avLst/>
            </a:prstGeom>
            <a:ln w="19050" cap="rnd">
              <a:solidFill>
                <a:schemeClr val="accent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sp>
        <p:nvSpPr>
          <p:cNvPr id="2" name="灯片编号占位符 1"/>
          <p:cNvSpPr>
            <a:spLocks noGrp="1"/>
          </p:cNvSpPr>
          <p:nvPr>
            <p:ph type="sldNum" sz="quarter" idx="4294967295"/>
          </p:nvPr>
        </p:nvSpPr>
        <p:spPr>
          <a:xfrm>
            <a:off x="11701463" y="6450013"/>
            <a:ext cx="490537" cy="365125"/>
          </a:xfrm>
        </p:spPr>
        <p:txBody>
          <a:bodyPr/>
          <a:lstStyle/>
          <a:p>
            <a:fld id="{4C768070-880A-4F19-BCFD-7D90584E8C07}" type="slidenum">
              <a:rPr lang="zh-CN" altLang="en-US" smtClean="0">
                <a:latin typeface="微软雅黑" panose="020B0503020204020204" pitchFamily="34" charset="-122"/>
                <a:ea typeface="微软雅黑" panose="020B0503020204020204" pitchFamily="34" charset="-122"/>
                <a:sym typeface="微软雅黑" panose="020B0503020204020204" pitchFamily="34" charset="-122"/>
              </a:rPr>
              <a:pPr/>
              <a:t>35</a:t>
            </a:fld>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995504268"/>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ppt_x"/>
                                          </p:val>
                                        </p:tav>
                                        <p:tav tm="100000">
                                          <p:val>
                                            <p:strVal val="#ppt_x"/>
                                          </p:val>
                                        </p:tav>
                                      </p:tavLst>
                                    </p:anim>
                                    <p:anim calcmode="lin" valueType="num">
                                      <p:cBhvr additive="base">
                                        <p:cTn id="8" dur="500" fill="hold"/>
                                        <p:tgtEl>
                                          <p:spTgt spid="7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accel="50000" decel="50000" fill="hold" nodeType="afterEffect">
                                  <p:stCondLst>
                                    <p:cond delay="0"/>
                                  </p:stCondLst>
                                  <p:childTnLst>
                                    <p:set>
                                      <p:cBhvr>
                                        <p:cTn id="11" dur="1" fill="hold">
                                          <p:stCondLst>
                                            <p:cond delay="0"/>
                                          </p:stCondLst>
                                        </p:cTn>
                                        <p:tgtEl>
                                          <p:spTgt spid="66"/>
                                        </p:tgtEl>
                                        <p:attrNameLst>
                                          <p:attrName>style.visibility</p:attrName>
                                        </p:attrNameLst>
                                      </p:cBhvr>
                                      <p:to>
                                        <p:strVal val="visible"/>
                                      </p:to>
                                    </p:set>
                                    <p:anim calcmode="lin" valueType="num">
                                      <p:cBhvr additive="base">
                                        <p:cTn id="12" dur="500" fill="hold"/>
                                        <p:tgtEl>
                                          <p:spTgt spid="66"/>
                                        </p:tgtEl>
                                        <p:attrNameLst>
                                          <p:attrName>ppt_x</p:attrName>
                                        </p:attrNameLst>
                                      </p:cBhvr>
                                      <p:tavLst>
                                        <p:tav tm="0">
                                          <p:val>
                                            <p:strVal val="0-#ppt_w/2"/>
                                          </p:val>
                                        </p:tav>
                                        <p:tav tm="100000">
                                          <p:val>
                                            <p:strVal val="#ppt_x"/>
                                          </p:val>
                                        </p:tav>
                                      </p:tavLst>
                                    </p:anim>
                                    <p:anim calcmode="lin" valueType="num">
                                      <p:cBhvr additive="base">
                                        <p:cTn id="13" dur="500" fill="hold"/>
                                        <p:tgtEl>
                                          <p:spTgt spid="66"/>
                                        </p:tgtEl>
                                        <p:attrNameLst>
                                          <p:attrName>ppt_y</p:attrName>
                                        </p:attrNameLst>
                                      </p:cBhvr>
                                      <p:tavLst>
                                        <p:tav tm="0">
                                          <p:val>
                                            <p:strVal val="#ppt_y"/>
                                          </p:val>
                                        </p:tav>
                                        <p:tav tm="100000">
                                          <p:val>
                                            <p:strVal val="#ppt_y"/>
                                          </p:val>
                                        </p:tav>
                                      </p:tavLst>
                                    </p:anim>
                                  </p:childTnLst>
                                </p:cTn>
                              </p:par>
                              <p:par>
                                <p:cTn id="14" presetID="2" presetClass="entr" presetSubtype="2" accel="50000" decel="50000" fill="hold" nodeType="withEffect">
                                  <p:stCondLst>
                                    <p:cond delay="0"/>
                                  </p:stCondLst>
                                  <p:childTnLst>
                                    <p:set>
                                      <p:cBhvr>
                                        <p:cTn id="15" dur="1" fill="hold">
                                          <p:stCondLst>
                                            <p:cond delay="0"/>
                                          </p:stCondLst>
                                        </p:cTn>
                                        <p:tgtEl>
                                          <p:spTgt spid="53"/>
                                        </p:tgtEl>
                                        <p:attrNameLst>
                                          <p:attrName>style.visibility</p:attrName>
                                        </p:attrNameLst>
                                      </p:cBhvr>
                                      <p:to>
                                        <p:strVal val="visible"/>
                                      </p:to>
                                    </p:set>
                                    <p:anim calcmode="lin" valueType="num">
                                      <p:cBhvr additive="base">
                                        <p:cTn id="16" dur="500" fill="hold"/>
                                        <p:tgtEl>
                                          <p:spTgt spid="53"/>
                                        </p:tgtEl>
                                        <p:attrNameLst>
                                          <p:attrName>ppt_x</p:attrName>
                                        </p:attrNameLst>
                                      </p:cBhvr>
                                      <p:tavLst>
                                        <p:tav tm="0">
                                          <p:val>
                                            <p:strVal val="1+#ppt_w/2"/>
                                          </p:val>
                                        </p:tav>
                                        <p:tav tm="100000">
                                          <p:val>
                                            <p:strVal val="#ppt_x"/>
                                          </p:val>
                                        </p:tav>
                                      </p:tavLst>
                                    </p:anim>
                                    <p:anim calcmode="lin" valueType="num">
                                      <p:cBhvr additive="base">
                                        <p:cTn id="17" dur="500" fill="hold"/>
                                        <p:tgtEl>
                                          <p:spTgt spid="53"/>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8" accel="50000" decel="50000" fill="hold" nodeType="afterEffect">
                                  <p:stCondLst>
                                    <p:cond delay="0"/>
                                  </p:stCondLst>
                                  <p:childTnLst>
                                    <p:set>
                                      <p:cBhvr>
                                        <p:cTn id="20" dur="1" fill="hold">
                                          <p:stCondLst>
                                            <p:cond delay="0"/>
                                          </p:stCondLst>
                                        </p:cTn>
                                        <p:tgtEl>
                                          <p:spTgt spid="57"/>
                                        </p:tgtEl>
                                        <p:attrNameLst>
                                          <p:attrName>style.visibility</p:attrName>
                                        </p:attrNameLst>
                                      </p:cBhvr>
                                      <p:to>
                                        <p:strVal val="visible"/>
                                      </p:to>
                                    </p:set>
                                    <p:anim calcmode="lin" valueType="num">
                                      <p:cBhvr additive="base">
                                        <p:cTn id="21" dur="500" fill="hold"/>
                                        <p:tgtEl>
                                          <p:spTgt spid="57"/>
                                        </p:tgtEl>
                                        <p:attrNameLst>
                                          <p:attrName>ppt_x</p:attrName>
                                        </p:attrNameLst>
                                      </p:cBhvr>
                                      <p:tavLst>
                                        <p:tav tm="0">
                                          <p:val>
                                            <p:strVal val="0-#ppt_w/2"/>
                                          </p:val>
                                        </p:tav>
                                        <p:tav tm="100000">
                                          <p:val>
                                            <p:strVal val="#ppt_x"/>
                                          </p:val>
                                        </p:tav>
                                      </p:tavLst>
                                    </p:anim>
                                    <p:anim calcmode="lin" valueType="num">
                                      <p:cBhvr additive="base">
                                        <p:cTn id="22" dur="500" fill="hold"/>
                                        <p:tgtEl>
                                          <p:spTgt spid="57"/>
                                        </p:tgtEl>
                                        <p:attrNameLst>
                                          <p:attrName>ppt_y</p:attrName>
                                        </p:attrNameLst>
                                      </p:cBhvr>
                                      <p:tavLst>
                                        <p:tav tm="0">
                                          <p:val>
                                            <p:strVal val="#ppt_y"/>
                                          </p:val>
                                        </p:tav>
                                        <p:tav tm="100000">
                                          <p:val>
                                            <p:strVal val="#ppt_y"/>
                                          </p:val>
                                        </p:tav>
                                      </p:tavLst>
                                    </p:anim>
                                  </p:childTnLst>
                                </p:cTn>
                              </p:par>
                              <p:par>
                                <p:cTn id="23" presetID="2" presetClass="entr" presetSubtype="2" accel="50000" decel="5000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anim calcmode="lin" valueType="num">
                                      <p:cBhvr additive="base">
                                        <p:cTn id="25" dur="500" fill="hold"/>
                                        <p:tgtEl>
                                          <p:spTgt spid="49"/>
                                        </p:tgtEl>
                                        <p:attrNameLst>
                                          <p:attrName>ppt_x</p:attrName>
                                        </p:attrNameLst>
                                      </p:cBhvr>
                                      <p:tavLst>
                                        <p:tav tm="0">
                                          <p:val>
                                            <p:strVal val="1+#ppt_w/2"/>
                                          </p:val>
                                        </p:tav>
                                        <p:tav tm="100000">
                                          <p:val>
                                            <p:strVal val="#ppt_x"/>
                                          </p:val>
                                        </p:tav>
                                      </p:tavLst>
                                    </p:anim>
                                    <p:anim calcmode="lin" valueType="num">
                                      <p:cBhvr additive="base">
                                        <p:cTn id="26" dur="500" fill="hold"/>
                                        <p:tgtEl>
                                          <p:spTgt spid="49"/>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 presetClass="entr" presetSubtype="8" accel="50000" decel="50000" fill="hold" nodeType="afterEffect">
                                  <p:stCondLst>
                                    <p:cond delay="0"/>
                                  </p:stCondLst>
                                  <p:childTnLst>
                                    <p:set>
                                      <p:cBhvr>
                                        <p:cTn id="29" dur="1" fill="hold">
                                          <p:stCondLst>
                                            <p:cond delay="0"/>
                                          </p:stCondLst>
                                        </p:cTn>
                                        <p:tgtEl>
                                          <p:spTgt spid="88"/>
                                        </p:tgtEl>
                                        <p:attrNameLst>
                                          <p:attrName>style.visibility</p:attrName>
                                        </p:attrNameLst>
                                      </p:cBhvr>
                                      <p:to>
                                        <p:strVal val="visible"/>
                                      </p:to>
                                    </p:set>
                                    <p:anim calcmode="lin" valueType="num">
                                      <p:cBhvr additive="base">
                                        <p:cTn id="30" dur="1000" fill="hold"/>
                                        <p:tgtEl>
                                          <p:spTgt spid="88"/>
                                        </p:tgtEl>
                                        <p:attrNameLst>
                                          <p:attrName>ppt_x</p:attrName>
                                        </p:attrNameLst>
                                      </p:cBhvr>
                                      <p:tavLst>
                                        <p:tav tm="0">
                                          <p:val>
                                            <p:strVal val="0-#ppt_w/2"/>
                                          </p:val>
                                        </p:tav>
                                        <p:tav tm="100000">
                                          <p:val>
                                            <p:strVal val="#ppt_x"/>
                                          </p:val>
                                        </p:tav>
                                      </p:tavLst>
                                    </p:anim>
                                    <p:anim calcmode="lin" valueType="num">
                                      <p:cBhvr additive="base">
                                        <p:cTn id="31" dur="1000" fill="hold"/>
                                        <p:tgtEl>
                                          <p:spTgt spid="88"/>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2" presetClass="entr" presetSubtype="1" accel="50000" decel="50000" fill="hold" nodeType="afterEffect">
                                  <p:stCondLst>
                                    <p:cond delay="0"/>
                                  </p:stCondLst>
                                  <p:childTnLst>
                                    <p:set>
                                      <p:cBhvr>
                                        <p:cTn id="34" dur="1" fill="hold">
                                          <p:stCondLst>
                                            <p:cond delay="0"/>
                                          </p:stCondLst>
                                        </p:cTn>
                                        <p:tgtEl>
                                          <p:spTgt spid="82"/>
                                        </p:tgtEl>
                                        <p:attrNameLst>
                                          <p:attrName>style.visibility</p:attrName>
                                        </p:attrNameLst>
                                      </p:cBhvr>
                                      <p:to>
                                        <p:strVal val="visible"/>
                                      </p:to>
                                    </p:set>
                                    <p:anim calcmode="lin" valueType="num">
                                      <p:cBhvr additive="base">
                                        <p:cTn id="35" dur="1000" fill="hold"/>
                                        <p:tgtEl>
                                          <p:spTgt spid="82"/>
                                        </p:tgtEl>
                                        <p:attrNameLst>
                                          <p:attrName>ppt_x</p:attrName>
                                        </p:attrNameLst>
                                      </p:cBhvr>
                                      <p:tavLst>
                                        <p:tav tm="0">
                                          <p:val>
                                            <p:strVal val="#ppt_x"/>
                                          </p:val>
                                        </p:tav>
                                        <p:tav tm="100000">
                                          <p:val>
                                            <p:strVal val="#ppt_x"/>
                                          </p:val>
                                        </p:tav>
                                      </p:tavLst>
                                    </p:anim>
                                    <p:anim calcmode="lin" valueType="num">
                                      <p:cBhvr additive="base">
                                        <p:cTn id="36" dur="1000" fill="hold"/>
                                        <p:tgtEl>
                                          <p:spTgt spid="82"/>
                                        </p:tgtEl>
                                        <p:attrNameLst>
                                          <p:attrName>ppt_y</p:attrName>
                                        </p:attrNameLst>
                                      </p:cBhvr>
                                      <p:tavLst>
                                        <p:tav tm="0">
                                          <p:val>
                                            <p:strVal val="0-#ppt_h/2"/>
                                          </p:val>
                                        </p:tav>
                                        <p:tav tm="100000">
                                          <p:val>
                                            <p:strVal val="#ppt_y"/>
                                          </p:val>
                                        </p:tav>
                                      </p:tavLst>
                                    </p:anim>
                                  </p:childTnLst>
                                </p:cTn>
                              </p:par>
                            </p:childTnLst>
                          </p:cTn>
                        </p:par>
                        <p:par>
                          <p:cTn id="37" fill="hold">
                            <p:stCondLst>
                              <p:cond delay="3500"/>
                            </p:stCondLst>
                            <p:childTnLst>
                              <p:par>
                                <p:cTn id="38" presetID="2" presetClass="entr" presetSubtype="2" accel="50000" decel="50000" fill="hold" nodeType="afterEffect">
                                  <p:stCondLst>
                                    <p:cond delay="0"/>
                                  </p:stCondLst>
                                  <p:childTnLst>
                                    <p:set>
                                      <p:cBhvr>
                                        <p:cTn id="39" dur="1" fill="hold">
                                          <p:stCondLst>
                                            <p:cond delay="0"/>
                                          </p:stCondLst>
                                        </p:cTn>
                                        <p:tgtEl>
                                          <p:spTgt spid="79"/>
                                        </p:tgtEl>
                                        <p:attrNameLst>
                                          <p:attrName>style.visibility</p:attrName>
                                        </p:attrNameLst>
                                      </p:cBhvr>
                                      <p:to>
                                        <p:strVal val="visible"/>
                                      </p:to>
                                    </p:set>
                                    <p:anim calcmode="lin" valueType="num">
                                      <p:cBhvr additive="base">
                                        <p:cTn id="40" dur="1000" fill="hold"/>
                                        <p:tgtEl>
                                          <p:spTgt spid="79"/>
                                        </p:tgtEl>
                                        <p:attrNameLst>
                                          <p:attrName>ppt_x</p:attrName>
                                        </p:attrNameLst>
                                      </p:cBhvr>
                                      <p:tavLst>
                                        <p:tav tm="0">
                                          <p:val>
                                            <p:strVal val="1+#ppt_w/2"/>
                                          </p:val>
                                        </p:tav>
                                        <p:tav tm="100000">
                                          <p:val>
                                            <p:strVal val="#ppt_x"/>
                                          </p:val>
                                        </p:tav>
                                      </p:tavLst>
                                    </p:anim>
                                    <p:anim calcmode="lin" valueType="num">
                                      <p:cBhvr additive="base">
                                        <p:cTn id="41" dur="1000" fill="hold"/>
                                        <p:tgtEl>
                                          <p:spTgt spid="79"/>
                                        </p:tgtEl>
                                        <p:attrNameLst>
                                          <p:attrName>ppt_y</p:attrName>
                                        </p:attrNameLst>
                                      </p:cBhvr>
                                      <p:tavLst>
                                        <p:tav tm="0">
                                          <p:val>
                                            <p:strVal val="#ppt_y"/>
                                          </p:val>
                                        </p:tav>
                                        <p:tav tm="100000">
                                          <p:val>
                                            <p:strVal val="#ppt_y"/>
                                          </p:val>
                                        </p:tav>
                                      </p:tavLst>
                                    </p:anim>
                                  </p:childTnLst>
                                </p:cTn>
                              </p:par>
                            </p:childTnLst>
                          </p:cTn>
                        </p:par>
                        <p:par>
                          <p:cTn id="42" fill="hold">
                            <p:stCondLst>
                              <p:cond delay="4500"/>
                            </p:stCondLst>
                            <p:childTnLst>
                              <p:par>
                                <p:cTn id="43" presetID="18" presetClass="entr" presetSubtype="12" fill="hold" nodeType="afterEffect">
                                  <p:stCondLst>
                                    <p:cond delay="0"/>
                                  </p:stCondLst>
                                  <p:childTnLst>
                                    <p:set>
                                      <p:cBhvr>
                                        <p:cTn id="44" dur="1" fill="hold">
                                          <p:stCondLst>
                                            <p:cond delay="0"/>
                                          </p:stCondLst>
                                        </p:cTn>
                                        <p:tgtEl>
                                          <p:spTgt spid="73"/>
                                        </p:tgtEl>
                                        <p:attrNameLst>
                                          <p:attrName>style.visibility</p:attrName>
                                        </p:attrNameLst>
                                      </p:cBhvr>
                                      <p:to>
                                        <p:strVal val="visible"/>
                                      </p:to>
                                    </p:set>
                                    <p:animEffect transition="in" filter="strips(downLeft)">
                                      <p:cBhvr>
                                        <p:cTn id="45" dur="500"/>
                                        <p:tgtEl>
                                          <p:spTgt spid="73"/>
                                        </p:tgtEl>
                                      </p:cBhvr>
                                    </p:animEffect>
                                  </p:childTnLst>
                                </p:cTn>
                              </p:par>
                              <p:par>
                                <p:cTn id="46" presetID="2" presetClass="entr" presetSubtype="8" accel="50000" decel="50000" fill="hold" nodeType="withEffect">
                                  <p:stCondLst>
                                    <p:cond delay="0"/>
                                  </p:stCondLst>
                                  <p:childTnLst>
                                    <p:set>
                                      <p:cBhvr>
                                        <p:cTn id="47" dur="1" fill="hold">
                                          <p:stCondLst>
                                            <p:cond delay="0"/>
                                          </p:stCondLst>
                                        </p:cTn>
                                        <p:tgtEl>
                                          <p:spTgt spid="85"/>
                                        </p:tgtEl>
                                        <p:attrNameLst>
                                          <p:attrName>style.visibility</p:attrName>
                                        </p:attrNameLst>
                                      </p:cBhvr>
                                      <p:to>
                                        <p:strVal val="visible"/>
                                      </p:to>
                                    </p:set>
                                    <p:anim calcmode="lin" valueType="num">
                                      <p:cBhvr additive="base">
                                        <p:cTn id="48" dur="1000" fill="hold"/>
                                        <p:tgtEl>
                                          <p:spTgt spid="85"/>
                                        </p:tgtEl>
                                        <p:attrNameLst>
                                          <p:attrName>ppt_x</p:attrName>
                                        </p:attrNameLst>
                                      </p:cBhvr>
                                      <p:tavLst>
                                        <p:tav tm="0">
                                          <p:val>
                                            <p:strVal val="0-#ppt_w/2"/>
                                          </p:val>
                                        </p:tav>
                                        <p:tav tm="100000">
                                          <p:val>
                                            <p:strVal val="#ppt_x"/>
                                          </p:val>
                                        </p:tav>
                                      </p:tavLst>
                                    </p:anim>
                                    <p:anim calcmode="lin" valueType="num">
                                      <p:cBhvr additive="base">
                                        <p:cTn id="49" dur="1000" fill="hold"/>
                                        <p:tgtEl>
                                          <p:spTgt spid="85"/>
                                        </p:tgtEl>
                                        <p:attrNameLst>
                                          <p:attrName>ppt_y</p:attrName>
                                        </p:attrNameLst>
                                      </p:cBhvr>
                                      <p:tavLst>
                                        <p:tav tm="0">
                                          <p:val>
                                            <p:strVal val="#ppt_y"/>
                                          </p:val>
                                        </p:tav>
                                        <p:tav tm="100000">
                                          <p:val>
                                            <p:strVal val="#ppt_y"/>
                                          </p:val>
                                        </p:tav>
                                      </p:tavLst>
                                    </p:anim>
                                  </p:childTnLst>
                                </p:cTn>
                              </p:par>
                            </p:childTnLst>
                          </p:cTn>
                        </p:par>
                        <p:par>
                          <p:cTn id="50" fill="hold">
                            <p:stCondLst>
                              <p:cond delay="5500"/>
                            </p:stCondLst>
                            <p:childTnLst>
                              <p:par>
                                <p:cTn id="51" presetID="18" presetClass="entr" presetSubtype="6" fill="hold" nodeType="afterEffect">
                                  <p:stCondLst>
                                    <p:cond delay="0"/>
                                  </p:stCondLst>
                                  <p:childTnLst>
                                    <p:set>
                                      <p:cBhvr>
                                        <p:cTn id="52" dur="1" fill="hold">
                                          <p:stCondLst>
                                            <p:cond delay="0"/>
                                          </p:stCondLst>
                                        </p:cTn>
                                        <p:tgtEl>
                                          <p:spTgt spid="91"/>
                                        </p:tgtEl>
                                        <p:attrNameLst>
                                          <p:attrName>style.visibility</p:attrName>
                                        </p:attrNameLst>
                                      </p:cBhvr>
                                      <p:to>
                                        <p:strVal val="visible"/>
                                      </p:to>
                                    </p:set>
                                    <p:animEffect transition="in" filter="strips(downRight)">
                                      <p:cBhvr>
                                        <p:cTn id="53" dur="500"/>
                                        <p:tgtEl>
                                          <p:spTgt spid="91"/>
                                        </p:tgtEl>
                                      </p:cBhvr>
                                    </p:animEffect>
                                  </p:childTnLst>
                                </p:cTn>
                              </p:par>
                              <p:par>
                                <p:cTn id="54" presetID="2" presetClass="entr" presetSubtype="2" accel="50000" decel="50000" fill="hold" nodeType="withEffect">
                                  <p:stCondLst>
                                    <p:cond delay="0"/>
                                  </p:stCondLst>
                                  <p:childTnLst>
                                    <p:set>
                                      <p:cBhvr>
                                        <p:cTn id="55" dur="1" fill="hold">
                                          <p:stCondLst>
                                            <p:cond delay="0"/>
                                          </p:stCondLst>
                                        </p:cTn>
                                        <p:tgtEl>
                                          <p:spTgt spid="76"/>
                                        </p:tgtEl>
                                        <p:attrNameLst>
                                          <p:attrName>style.visibility</p:attrName>
                                        </p:attrNameLst>
                                      </p:cBhvr>
                                      <p:to>
                                        <p:strVal val="visible"/>
                                      </p:to>
                                    </p:set>
                                    <p:anim calcmode="lin" valueType="num">
                                      <p:cBhvr additive="base">
                                        <p:cTn id="56" dur="1000" fill="hold"/>
                                        <p:tgtEl>
                                          <p:spTgt spid="76"/>
                                        </p:tgtEl>
                                        <p:attrNameLst>
                                          <p:attrName>ppt_x</p:attrName>
                                        </p:attrNameLst>
                                      </p:cBhvr>
                                      <p:tavLst>
                                        <p:tav tm="0">
                                          <p:val>
                                            <p:strVal val="1+#ppt_w/2"/>
                                          </p:val>
                                        </p:tav>
                                        <p:tav tm="100000">
                                          <p:val>
                                            <p:strVal val="#ppt_x"/>
                                          </p:val>
                                        </p:tav>
                                      </p:tavLst>
                                    </p:anim>
                                    <p:anim calcmode="lin" valueType="num">
                                      <p:cBhvr additive="base">
                                        <p:cTn id="57" dur="10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6051201" y="3501008"/>
            <a:ext cx="3945932" cy="2050289"/>
            <a:chOff x="13797327" y="7479154"/>
            <a:chExt cx="8577125" cy="4485096"/>
          </a:xfrm>
        </p:grpSpPr>
        <p:sp>
          <p:nvSpPr>
            <p:cNvPr id="3" name="Freeform 19"/>
            <p:cNvSpPr>
              <a:spLocks/>
            </p:cNvSpPr>
            <p:nvPr/>
          </p:nvSpPr>
          <p:spPr bwMode="auto">
            <a:xfrm>
              <a:off x="13797327" y="8724554"/>
              <a:ext cx="4294769" cy="3239696"/>
            </a:xfrm>
            <a:custGeom>
              <a:avLst/>
              <a:gdLst>
                <a:gd name="T0" fmla="*/ 1038 w 1038"/>
                <a:gd name="T1" fmla="*/ 783 h 783"/>
                <a:gd name="T2" fmla="*/ 0 w 1038"/>
                <a:gd name="T3" fmla="*/ 488 h 783"/>
                <a:gd name="T4" fmla="*/ 0 w 1038"/>
                <a:gd name="T5" fmla="*/ 0 h 783"/>
                <a:gd name="T6" fmla="*/ 1038 w 1038"/>
                <a:gd name="T7" fmla="*/ 294 h 783"/>
                <a:gd name="T8" fmla="*/ 1038 w 1038"/>
                <a:gd name="T9" fmla="*/ 783 h 783"/>
              </a:gdLst>
              <a:ahLst/>
              <a:cxnLst>
                <a:cxn ang="0">
                  <a:pos x="T0" y="T1"/>
                </a:cxn>
                <a:cxn ang="0">
                  <a:pos x="T2" y="T3"/>
                </a:cxn>
                <a:cxn ang="0">
                  <a:pos x="T4" y="T5"/>
                </a:cxn>
                <a:cxn ang="0">
                  <a:pos x="T6" y="T7"/>
                </a:cxn>
                <a:cxn ang="0">
                  <a:pos x="T8" y="T9"/>
                </a:cxn>
              </a:cxnLst>
              <a:rect l="0" t="0" r="r" b="b"/>
              <a:pathLst>
                <a:path w="1038" h="783">
                  <a:moveTo>
                    <a:pt x="1038" y="783"/>
                  </a:moveTo>
                  <a:lnTo>
                    <a:pt x="0" y="488"/>
                  </a:lnTo>
                  <a:lnTo>
                    <a:pt x="0" y="0"/>
                  </a:lnTo>
                  <a:lnTo>
                    <a:pt x="1038" y="294"/>
                  </a:lnTo>
                  <a:lnTo>
                    <a:pt x="1038" y="783"/>
                  </a:lnTo>
                  <a:close/>
                </a:path>
              </a:pathLst>
            </a:custGeom>
            <a:gradFill>
              <a:gsLst>
                <a:gs pos="0">
                  <a:schemeClr val="accent2">
                    <a:alpha val="50000"/>
                  </a:schemeClr>
                </a:gs>
                <a:gs pos="100000">
                  <a:schemeClr val="accent1">
                    <a:alpha val="71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Freeform 20"/>
            <p:cNvSpPr>
              <a:spLocks/>
            </p:cNvSpPr>
            <p:nvPr/>
          </p:nvSpPr>
          <p:spPr bwMode="auto">
            <a:xfrm>
              <a:off x="18083821" y="8724554"/>
              <a:ext cx="4290631" cy="3239696"/>
            </a:xfrm>
            <a:custGeom>
              <a:avLst/>
              <a:gdLst>
                <a:gd name="T0" fmla="*/ 1037 w 1037"/>
                <a:gd name="T1" fmla="*/ 488 h 783"/>
                <a:gd name="T2" fmla="*/ 0 w 1037"/>
                <a:gd name="T3" fmla="*/ 783 h 783"/>
                <a:gd name="T4" fmla="*/ 0 w 1037"/>
                <a:gd name="T5" fmla="*/ 294 h 783"/>
                <a:gd name="T6" fmla="*/ 1037 w 1037"/>
                <a:gd name="T7" fmla="*/ 0 h 783"/>
                <a:gd name="T8" fmla="*/ 1037 w 1037"/>
                <a:gd name="T9" fmla="*/ 488 h 783"/>
              </a:gdLst>
              <a:ahLst/>
              <a:cxnLst>
                <a:cxn ang="0">
                  <a:pos x="T0" y="T1"/>
                </a:cxn>
                <a:cxn ang="0">
                  <a:pos x="T2" y="T3"/>
                </a:cxn>
                <a:cxn ang="0">
                  <a:pos x="T4" y="T5"/>
                </a:cxn>
                <a:cxn ang="0">
                  <a:pos x="T6" y="T7"/>
                </a:cxn>
                <a:cxn ang="0">
                  <a:pos x="T8" y="T9"/>
                </a:cxn>
              </a:cxnLst>
              <a:rect l="0" t="0" r="r" b="b"/>
              <a:pathLst>
                <a:path w="1037" h="783">
                  <a:moveTo>
                    <a:pt x="1037" y="488"/>
                  </a:moveTo>
                  <a:lnTo>
                    <a:pt x="0" y="783"/>
                  </a:lnTo>
                  <a:lnTo>
                    <a:pt x="0" y="294"/>
                  </a:lnTo>
                  <a:lnTo>
                    <a:pt x="1037" y="0"/>
                  </a:lnTo>
                  <a:lnTo>
                    <a:pt x="1037" y="488"/>
                  </a:lnTo>
                  <a:close/>
                </a:path>
              </a:pathLst>
            </a:custGeom>
            <a:gradFill>
              <a:gsLst>
                <a:gs pos="0">
                  <a:schemeClr val="accent2">
                    <a:alpha val="76000"/>
                  </a:schemeClr>
                </a:gs>
                <a:gs pos="100000">
                  <a:schemeClr val="accent1">
                    <a:alpha val="79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Freeform 21"/>
            <p:cNvSpPr>
              <a:spLocks/>
            </p:cNvSpPr>
            <p:nvPr/>
          </p:nvSpPr>
          <p:spPr bwMode="auto">
            <a:xfrm>
              <a:off x="13797327" y="7479154"/>
              <a:ext cx="8577125" cy="2461838"/>
            </a:xfrm>
            <a:custGeom>
              <a:avLst/>
              <a:gdLst>
                <a:gd name="T0" fmla="*/ 2073 w 2073"/>
                <a:gd name="T1" fmla="*/ 301 h 595"/>
                <a:gd name="T2" fmla="*/ 1036 w 2073"/>
                <a:gd name="T3" fmla="*/ 595 h 595"/>
                <a:gd name="T4" fmla="*/ 0 w 2073"/>
                <a:gd name="T5" fmla="*/ 301 h 595"/>
                <a:gd name="T6" fmla="*/ 0 w 2073"/>
                <a:gd name="T7" fmla="*/ 295 h 595"/>
                <a:gd name="T8" fmla="*/ 1038 w 2073"/>
                <a:gd name="T9" fmla="*/ 0 h 595"/>
                <a:gd name="T10" fmla="*/ 2073 w 2073"/>
                <a:gd name="T11" fmla="*/ 295 h 595"/>
                <a:gd name="T12" fmla="*/ 2073 w 2073"/>
                <a:gd name="T13" fmla="*/ 301 h 595"/>
              </a:gdLst>
              <a:ahLst/>
              <a:cxnLst>
                <a:cxn ang="0">
                  <a:pos x="T0" y="T1"/>
                </a:cxn>
                <a:cxn ang="0">
                  <a:pos x="T2" y="T3"/>
                </a:cxn>
                <a:cxn ang="0">
                  <a:pos x="T4" y="T5"/>
                </a:cxn>
                <a:cxn ang="0">
                  <a:pos x="T6" y="T7"/>
                </a:cxn>
                <a:cxn ang="0">
                  <a:pos x="T8" y="T9"/>
                </a:cxn>
                <a:cxn ang="0">
                  <a:pos x="T10" y="T11"/>
                </a:cxn>
                <a:cxn ang="0">
                  <a:pos x="T12" y="T13"/>
                </a:cxn>
              </a:cxnLst>
              <a:rect l="0" t="0" r="r" b="b"/>
              <a:pathLst>
                <a:path w="2073" h="595">
                  <a:moveTo>
                    <a:pt x="2073" y="301"/>
                  </a:moveTo>
                  <a:lnTo>
                    <a:pt x="1036" y="595"/>
                  </a:lnTo>
                  <a:lnTo>
                    <a:pt x="0" y="301"/>
                  </a:lnTo>
                  <a:lnTo>
                    <a:pt x="0" y="295"/>
                  </a:lnTo>
                  <a:lnTo>
                    <a:pt x="1038" y="0"/>
                  </a:lnTo>
                  <a:lnTo>
                    <a:pt x="2073" y="295"/>
                  </a:lnTo>
                  <a:lnTo>
                    <a:pt x="2073" y="301"/>
                  </a:lnTo>
                  <a:close/>
                </a:path>
              </a:pathLst>
            </a:custGeom>
            <a:gradFill>
              <a:gsLst>
                <a:gs pos="0">
                  <a:schemeClr val="accent2">
                    <a:alpha val="50000"/>
                  </a:schemeClr>
                </a:gs>
                <a:gs pos="100000">
                  <a:schemeClr val="accent1">
                    <a:alpha val="71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6" name="组合 5"/>
          <p:cNvGrpSpPr/>
          <p:nvPr/>
        </p:nvGrpSpPr>
        <p:grpSpPr>
          <a:xfrm>
            <a:off x="6497419" y="2793920"/>
            <a:ext cx="3013224" cy="1566088"/>
            <a:chOff x="14811025" y="6093078"/>
            <a:chExt cx="6549729" cy="3425884"/>
          </a:xfrm>
        </p:grpSpPr>
        <p:sp>
          <p:nvSpPr>
            <p:cNvPr id="7" name="Freeform 22"/>
            <p:cNvSpPr>
              <a:spLocks/>
            </p:cNvSpPr>
            <p:nvPr/>
          </p:nvSpPr>
          <p:spPr bwMode="auto">
            <a:xfrm>
              <a:off x="14811025" y="7044712"/>
              <a:ext cx="3272796" cy="2474250"/>
            </a:xfrm>
            <a:custGeom>
              <a:avLst/>
              <a:gdLst>
                <a:gd name="T0" fmla="*/ 791 w 791"/>
                <a:gd name="T1" fmla="*/ 598 h 598"/>
                <a:gd name="T2" fmla="*/ 0 w 791"/>
                <a:gd name="T3" fmla="*/ 373 h 598"/>
                <a:gd name="T4" fmla="*/ 0 w 791"/>
                <a:gd name="T5" fmla="*/ 0 h 598"/>
                <a:gd name="T6" fmla="*/ 791 w 791"/>
                <a:gd name="T7" fmla="*/ 224 h 598"/>
                <a:gd name="T8" fmla="*/ 791 w 791"/>
                <a:gd name="T9" fmla="*/ 598 h 598"/>
              </a:gdLst>
              <a:ahLst/>
              <a:cxnLst>
                <a:cxn ang="0">
                  <a:pos x="T0" y="T1"/>
                </a:cxn>
                <a:cxn ang="0">
                  <a:pos x="T2" y="T3"/>
                </a:cxn>
                <a:cxn ang="0">
                  <a:pos x="T4" y="T5"/>
                </a:cxn>
                <a:cxn ang="0">
                  <a:pos x="T6" y="T7"/>
                </a:cxn>
                <a:cxn ang="0">
                  <a:pos x="T8" y="T9"/>
                </a:cxn>
              </a:cxnLst>
              <a:rect l="0" t="0" r="r" b="b"/>
              <a:pathLst>
                <a:path w="791" h="598">
                  <a:moveTo>
                    <a:pt x="791" y="598"/>
                  </a:moveTo>
                  <a:lnTo>
                    <a:pt x="0" y="373"/>
                  </a:lnTo>
                  <a:lnTo>
                    <a:pt x="0" y="0"/>
                  </a:lnTo>
                  <a:lnTo>
                    <a:pt x="791" y="224"/>
                  </a:lnTo>
                  <a:lnTo>
                    <a:pt x="791" y="598"/>
                  </a:lnTo>
                  <a:close/>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Freeform 23"/>
            <p:cNvSpPr>
              <a:spLocks/>
            </p:cNvSpPr>
            <p:nvPr/>
          </p:nvSpPr>
          <p:spPr bwMode="auto">
            <a:xfrm>
              <a:off x="18083821" y="7044712"/>
              <a:ext cx="3276933" cy="2474250"/>
            </a:xfrm>
            <a:custGeom>
              <a:avLst/>
              <a:gdLst>
                <a:gd name="T0" fmla="*/ 792 w 792"/>
                <a:gd name="T1" fmla="*/ 373 h 598"/>
                <a:gd name="T2" fmla="*/ 0 w 792"/>
                <a:gd name="T3" fmla="*/ 598 h 598"/>
                <a:gd name="T4" fmla="*/ 0 w 792"/>
                <a:gd name="T5" fmla="*/ 224 h 598"/>
                <a:gd name="T6" fmla="*/ 792 w 792"/>
                <a:gd name="T7" fmla="*/ 0 h 598"/>
                <a:gd name="T8" fmla="*/ 792 w 792"/>
                <a:gd name="T9" fmla="*/ 373 h 598"/>
              </a:gdLst>
              <a:ahLst/>
              <a:cxnLst>
                <a:cxn ang="0">
                  <a:pos x="T0" y="T1"/>
                </a:cxn>
                <a:cxn ang="0">
                  <a:pos x="T2" y="T3"/>
                </a:cxn>
                <a:cxn ang="0">
                  <a:pos x="T4" y="T5"/>
                </a:cxn>
                <a:cxn ang="0">
                  <a:pos x="T6" y="T7"/>
                </a:cxn>
                <a:cxn ang="0">
                  <a:pos x="T8" y="T9"/>
                </a:cxn>
              </a:cxnLst>
              <a:rect l="0" t="0" r="r" b="b"/>
              <a:pathLst>
                <a:path w="792" h="598">
                  <a:moveTo>
                    <a:pt x="792" y="373"/>
                  </a:moveTo>
                  <a:lnTo>
                    <a:pt x="0" y="598"/>
                  </a:lnTo>
                  <a:lnTo>
                    <a:pt x="0" y="224"/>
                  </a:lnTo>
                  <a:lnTo>
                    <a:pt x="792" y="0"/>
                  </a:lnTo>
                  <a:lnTo>
                    <a:pt x="792" y="373"/>
                  </a:lnTo>
                  <a:close/>
                </a:path>
              </a:pathLst>
            </a:custGeom>
            <a:gradFill>
              <a:gsLst>
                <a:gs pos="0">
                  <a:schemeClr val="accent3">
                    <a:alpha val="62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Freeform 24"/>
            <p:cNvSpPr>
              <a:spLocks/>
            </p:cNvSpPr>
            <p:nvPr/>
          </p:nvSpPr>
          <p:spPr bwMode="auto">
            <a:xfrm>
              <a:off x="14811025" y="6093078"/>
              <a:ext cx="6549729" cy="1878444"/>
            </a:xfrm>
            <a:custGeom>
              <a:avLst/>
              <a:gdLst>
                <a:gd name="T0" fmla="*/ 1583 w 1583"/>
                <a:gd name="T1" fmla="*/ 230 h 454"/>
                <a:gd name="T2" fmla="*/ 791 w 1583"/>
                <a:gd name="T3" fmla="*/ 454 h 454"/>
                <a:gd name="T4" fmla="*/ 0 w 1583"/>
                <a:gd name="T5" fmla="*/ 230 h 454"/>
                <a:gd name="T6" fmla="*/ 0 w 1583"/>
                <a:gd name="T7" fmla="*/ 225 h 454"/>
                <a:gd name="T8" fmla="*/ 791 w 1583"/>
                <a:gd name="T9" fmla="*/ 0 h 454"/>
                <a:gd name="T10" fmla="*/ 1583 w 1583"/>
                <a:gd name="T11" fmla="*/ 225 h 454"/>
                <a:gd name="T12" fmla="*/ 1583 w 1583"/>
                <a:gd name="T13" fmla="*/ 230 h 454"/>
              </a:gdLst>
              <a:ahLst/>
              <a:cxnLst>
                <a:cxn ang="0">
                  <a:pos x="T0" y="T1"/>
                </a:cxn>
                <a:cxn ang="0">
                  <a:pos x="T2" y="T3"/>
                </a:cxn>
                <a:cxn ang="0">
                  <a:pos x="T4" y="T5"/>
                </a:cxn>
                <a:cxn ang="0">
                  <a:pos x="T6" y="T7"/>
                </a:cxn>
                <a:cxn ang="0">
                  <a:pos x="T8" y="T9"/>
                </a:cxn>
                <a:cxn ang="0">
                  <a:pos x="T10" y="T11"/>
                </a:cxn>
                <a:cxn ang="0">
                  <a:pos x="T12" y="T13"/>
                </a:cxn>
              </a:cxnLst>
              <a:rect l="0" t="0" r="r" b="b"/>
              <a:pathLst>
                <a:path w="1583" h="454">
                  <a:moveTo>
                    <a:pt x="1583" y="230"/>
                  </a:moveTo>
                  <a:lnTo>
                    <a:pt x="791" y="454"/>
                  </a:lnTo>
                  <a:lnTo>
                    <a:pt x="0" y="230"/>
                  </a:lnTo>
                  <a:lnTo>
                    <a:pt x="0" y="225"/>
                  </a:lnTo>
                  <a:lnTo>
                    <a:pt x="791" y="0"/>
                  </a:lnTo>
                  <a:lnTo>
                    <a:pt x="1583" y="225"/>
                  </a:lnTo>
                  <a:lnTo>
                    <a:pt x="1583" y="230"/>
                  </a:lnTo>
                  <a:close/>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0" name="组合 9"/>
          <p:cNvGrpSpPr/>
          <p:nvPr/>
        </p:nvGrpSpPr>
        <p:grpSpPr>
          <a:xfrm>
            <a:off x="6847852" y="2235240"/>
            <a:ext cx="2293704" cy="1191589"/>
            <a:chOff x="15609570" y="4975941"/>
            <a:chExt cx="4985739" cy="2606652"/>
          </a:xfrm>
        </p:grpSpPr>
        <p:sp>
          <p:nvSpPr>
            <p:cNvPr id="11" name="Freeform 25"/>
            <p:cNvSpPr>
              <a:spLocks/>
            </p:cNvSpPr>
            <p:nvPr/>
          </p:nvSpPr>
          <p:spPr bwMode="auto">
            <a:xfrm>
              <a:off x="15609570" y="5700011"/>
              <a:ext cx="2494938" cy="1882582"/>
            </a:xfrm>
            <a:custGeom>
              <a:avLst/>
              <a:gdLst>
                <a:gd name="T0" fmla="*/ 603 w 603"/>
                <a:gd name="T1" fmla="*/ 455 h 455"/>
                <a:gd name="T2" fmla="*/ 0 w 603"/>
                <a:gd name="T3" fmla="*/ 284 h 455"/>
                <a:gd name="T4" fmla="*/ 0 w 603"/>
                <a:gd name="T5" fmla="*/ 0 h 455"/>
                <a:gd name="T6" fmla="*/ 603 w 603"/>
                <a:gd name="T7" fmla="*/ 171 h 455"/>
                <a:gd name="T8" fmla="*/ 603 w 603"/>
                <a:gd name="T9" fmla="*/ 455 h 455"/>
              </a:gdLst>
              <a:ahLst/>
              <a:cxnLst>
                <a:cxn ang="0">
                  <a:pos x="T0" y="T1"/>
                </a:cxn>
                <a:cxn ang="0">
                  <a:pos x="T2" y="T3"/>
                </a:cxn>
                <a:cxn ang="0">
                  <a:pos x="T4" y="T5"/>
                </a:cxn>
                <a:cxn ang="0">
                  <a:pos x="T6" y="T7"/>
                </a:cxn>
                <a:cxn ang="0">
                  <a:pos x="T8" y="T9"/>
                </a:cxn>
              </a:cxnLst>
              <a:rect l="0" t="0" r="r" b="b"/>
              <a:pathLst>
                <a:path w="603" h="455">
                  <a:moveTo>
                    <a:pt x="603" y="455"/>
                  </a:moveTo>
                  <a:lnTo>
                    <a:pt x="0" y="284"/>
                  </a:lnTo>
                  <a:lnTo>
                    <a:pt x="0" y="0"/>
                  </a:lnTo>
                  <a:lnTo>
                    <a:pt x="603" y="171"/>
                  </a:lnTo>
                  <a:lnTo>
                    <a:pt x="603" y="455"/>
                  </a:lnTo>
                  <a:close/>
                </a:path>
              </a:pathLst>
            </a:custGeom>
            <a:gradFill>
              <a:gsLst>
                <a:gs pos="0">
                  <a:schemeClr val="accent2">
                    <a:alpha val="50000"/>
                  </a:schemeClr>
                </a:gs>
                <a:gs pos="100000">
                  <a:schemeClr val="accent1">
                    <a:alpha val="71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Freeform 26"/>
            <p:cNvSpPr>
              <a:spLocks/>
            </p:cNvSpPr>
            <p:nvPr/>
          </p:nvSpPr>
          <p:spPr bwMode="auto">
            <a:xfrm>
              <a:off x="18100371" y="5700011"/>
              <a:ext cx="2494938" cy="1882582"/>
            </a:xfrm>
            <a:custGeom>
              <a:avLst/>
              <a:gdLst>
                <a:gd name="T0" fmla="*/ 603 w 603"/>
                <a:gd name="T1" fmla="*/ 284 h 455"/>
                <a:gd name="T2" fmla="*/ 0 w 603"/>
                <a:gd name="T3" fmla="*/ 455 h 455"/>
                <a:gd name="T4" fmla="*/ 0 w 603"/>
                <a:gd name="T5" fmla="*/ 171 h 455"/>
                <a:gd name="T6" fmla="*/ 603 w 603"/>
                <a:gd name="T7" fmla="*/ 0 h 455"/>
                <a:gd name="T8" fmla="*/ 603 w 603"/>
                <a:gd name="T9" fmla="*/ 284 h 455"/>
              </a:gdLst>
              <a:ahLst/>
              <a:cxnLst>
                <a:cxn ang="0">
                  <a:pos x="T0" y="T1"/>
                </a:cxn>
                <a:cxn ang="0">
                  <a:pos x="T2" y="T3"/>
                </a:cxn>
                <a:cxn ang="0">
                  <a:pos x="T4" y="T5"/>
                </a:cxn>
                <a:cxn ang="0">
                  <a:pos x="T6" y="T7"/>
                </a:cxn>
                <a:cxn ang="0">
                  <a:pos x="T8" y="T9"/>
                </a:cxn>
              </a:cxnLst>
              <a:rect l="0" t="0" r="r" b="b"/>
              <a:pathLst>
                <a:path w="603" h="455">
                  <a:moveTo>
                    <a:pt x="603" y="284"/>
                  </a:moveTo>
                  <a:lnTo>
                    <a:pt x="0" y="455"/>
                  </a:lnTo>
                  <a:lnTo>
                    <a:pt x="0" y="171"/>
                  </a:lnTo>
                  <a:lnTo>
                    <a:pt x="603" y="0"/>
                  </a:lnTo>
                  <a:lnTo>
                    <a:pt x="603" y="284"/>
                  </a:lnTo>
                  <a:close/>
                </a:path>
              </a:pathLst>
            </a:custGeom>
            <a:gradFill>
              <a:gsLst>
                <a:gs pos="0">
                  <a:schemeClr val="accent2">
                    <a:alpha val="75000"/>
                  </a:schemeClr>
                </a:gs>
                <a:gs pos="100000">
                  <a:schemeClr val="accent1">
                    <a:alpha val="78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Freeform 27"/>
            <p:cNvSpPr>
              <a:spLocks/>
            </p:cNvSpPr>
            <p:nvPr/>
          </p:nvSpPr>
          <p:spPr bwMode="auto">
            <a:xfrm>
              <a:off x="15609570" y="4975941"/>
              <a:ext cx="4985738" cy="1431590"/>
            </a:xfrm>
            <a:custGeom>
              <a:avLst/>
              <a:gdLst>
                <a:gd name="T0" fmla="*/ 1205 w 1205"/>
                <a:gd name="T1" fmla="*/ 175 h 346"/>
                <a:gd name="T2" fmla="*/ 602 w 1205"/>
                <a:gd name="T3" fmla="*/ 346 h 346"/>
                <a:gd name="T4" fmla="*/ 0 w 1205"/>
                <a:gd name="T5" fmla="*/ 175 h 346"/>
                <a:gd name="T6" fmla="*/ 0 w 1205"/>
                <a:gd name="T7" fmla="*/ 171 h 346"/>
                <a:gd name="T8" fmla="*/ 603 w 1205"/>
                <a:gd name="T9" fmla="*/ 0 h 346"/>
                <a:gd name="T10" fmla="*/ 1205 w 1205"/>
                <a:gd name="T11" fmla="*/ 171 h 346"/>
                <a:gd name="T12" fmla="*/ 1205 w 1205"/>
                <a:gd name="T13" fmla="*/ 175 h 346"/>
              </a:gdLst>
              <a:ahLst/>
              <a:cxnLst>
                <a:cxn ang="0">
                  <a:pos x="T0" y="T1"/>
                </a:cxn>
                <a:cxn ang="0">
                  <a:pos x="T2" y="T3"/>
                </a:cxn>
                <a:cxn ang="0">
                  <a:pos x="T4" y="T5"/>
                </a:cxn>
                <a:cxn ang="0">
                  <a:pos x="T6" y="T7"/>
                </a:cxn>
                <a:cxn ang="0">
                  <a:pos x="T8" y="T9"/>
                </a:cxn>
                <a:cxn ang="0">
                  <a:pos x="T10" y="T11"/>
                </a:cxn>
                <a:cxn ang="0">
                  <a:pos x="T12" y="T13"/>
                </a:cxn>
              </a:cxnLst>
              <a:rect l="0" t="0" r="r" b="b"/>
              <a:pathLst>
                <a:path w="1205" h="346">
                  <a:moveTo>
                    <a:pt x="1205" y="175"/>
                  </a:moveTo>
                  <a:lnTo>
                    <a:pt x="602" y="346"/>
                  </a:lnTo>
                  <a:lnTo>
                    <a:pt x="0" y="175"/>
                  </a:lnTo>
                  <a:lnTo>
                    <a:pt x="0" y="171"/>
                  </a:lnTo>
                  <a:lnTo>
                    <a:pt x="603" y="0"/>
                  </a:lnTo>
                  <a:lnTo>
                    <a:pt x="1205" y="171"/>
                  </a:lnTo>
                  <a:lnTo>
                    <a:pt x="1205" y="175"/>
                  </a:lnTo>
                  <a:close/>
                </a:path>
              </a:pathLst>
            </a:custGeom>
            <a:gradFill>
              <a:gsLst>
                <a:gs pos="0">
                  <a:schemeClr val="accent2">
                    <a:alpha val="50000"/>
                  </a:schemeClr>
                </a:gs>
                <a:gs pos="100000">
                  <a:schemeClr val="accent1">
                    <a:alpha val="71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4" name="组合 13"/>
          <p:cNvGrpSpPr/>
          <p:nvPr/>
        </p:nvGrpSpPr>
        <p:grpSpPr>
          <a:xfrm>
            <a:off x="7170224" y="1875390"/>
            <a:ext cx="1619867" cy="839785"/>
            <a:chOff x="16341915" y="4227046"/>
            <a:chExt cx="3521048" cy="1837069"/>
          </a:xfrm>
        </p:grpSpPr>
        <p:sp>
          <p:nvSpPr>
            <p:cNvPr id="15" name="Freeform 28"/>
            <p:cNvSpPr>
              <a:spLocks/>
            </p:cNvSpPr>
            <p:nvPr/>
          </p:nvSpPr>
          <p:spPr bwMode="auto">
            <a:xfrm>
              <a:off x="16341915" y="4735964"/>
              <a:ext cx="1762593" cy="1328151"/>
            </a:xfrm>
            <a:custGeom>
              <a:avLst/>
              <a:gdLst>
                <a:gd name="T0" fmla="*/ 426 w 426"/>
                <a:gd name="T1" fmla="*/ 321 h 321"/>
                <a:gd name="T2" fmla="*/ 0 w 426"/>
                <a:gd name="T3" fmla="*/ 201 h 321"/>
                <a:gd name="T4" fmla="*/ 0 w 426"/>
                <a:gd name="T5" fmla="*/ 0 h 321"/>
                <a:gd name="T6" fmla="*/ 426 w 426"/>
                <a:gd name="T7" fmla="*/ 121 h 321"/>
                <a:gd name="T8" fmla="*/ 426 w 426"/>
                <a:gd name="T9" fmla="*/ 321 h 321"/>
              </a:gdLst>
              <a:ahLst/>
              <a:cxnLst>
                <a:cxn ang="0">
                  <a:pos x="T0" y="T1"/>
                </a:cxn>
                <a:cxn ang="0">
                  <a:pos x="T2" y="T3"/>
                </a:cxn>
                <a:cxn ang="0">
                  <a:pos x="T4" y="T5"/>
                </a:cxn>
                <a:cxn ang="0">
                  <a:pos x="T6" y="T7"/>
                </a:cxn>
                <a:cxn ang="0">
                  <a:pos x="T8" y="T9"/>
                </a:cxn>
              </a:cxnLst>
              <a:rect l="0" t="0" r="r" b="b"/>
              <a:pathLst>
                <a:path w="426" h="321">
                  <a:moveTo>
                    <a:pt x="426" y="321"/>
                  </a:moveTo>
                  <a:lnTo>
                    <a:pt x="0" y="201"/>
                  </a:lnTo>
                  <a:lnTo>
                    <a:pt x="0" y="0"/>
                  </a:lnTo>
                  <a:lnTo>
                    <a:pt x="426" y="121"/>
                  </a:lnTo>
                  <a:lnTo>
                    <a:pt x="426" y="321"/>
                  </a:lnTo>
                  <a:close/>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Freeform 29"/>
            <p:cNvSpPr>
              <a:spLocks/>
            </p:cNvSpPr>
            <p:nvPr/>
          </p:nvSpPr>
          <p:spPr bwMode="auto">
            <a:xfrm>
              <a:off x="18104508" y="4735964"/>
              <a:ext cx="1758455" cy="1328151"/>
            </a:xfrm>
            <a:custGeom>
              <a:avLst/>
              <a:gdLst>
                <a:gd name="T0" fmla="*/ 425 w 425"/>
                <a:gd name="T1" fmla="*/ 201 h 321"/>
                <a:gd name="T2" fmla="*/ 0 w 425"/>
                <a:gd name="T3" fmla="*/ 321 h 321"/>
                <a:gd name="T4" fmla="*/ 0 w 425"/>
                <a:gd name="T5" fmla="*/ 121 h 321"/>
                <a:gd name="T6" fmla="*/ 425 w 425"/>
                <a:gd name="T7" fmla="*/ 0 h 321"/>
                <a:gd name="T8" fmla="*/ 425 w 425"/>
                <a:gd name="T9" fmla="*/ 201 h 321"/>
              </a:gdLst>
              <a:ahLst/>
              <a:cxnLst>
                <a:cxn ang="0">
                  <a:pos x="T0" y="T1"/>
                </a:cxn>
                <a:cxn ang="0">
                  <a:pos x="T2" y="T3"/>
                </a:cxn>
                <a:cxn ang="0">
                  <a:pos x="T4" y="T5"/>
                </a:cxn>
                <a:cxn ang="0">
                  <a:pos x="T6" y="T7"/>
                </a:cxn>
                <a:cxn ang="0">
                  <a:pos x="T8" y="T9"/>
                </a:cxn>
              </a:cxnLst>
              <a:rect l="0" t="0" r="r" b="b"/>
              <a:pathLst>
                <a:path w="425" h="321">
                  <a:moveTo>
                    <a:pt x="425" y="201"/>
                  </a:moveTo>
                  <a:lnTo>
                    <a:pt x="0" y="321"/>
                  </a:lnTo>
                  <a:lnTo>
                    <a:pt x="0" y="121"/>
                  </a:lnTo>
                  <a:lnTo>
                    <a:pt x="425" y="0"/>
                  </a:lnTo>
                  <a:lnTo>
                    <a:pt x="425" y="201"/>
                  </a:lnTo>
                  <a:close/>
                </a:path>
              </a:pathLst>
            </a:custGeom>
            <a:gradFill>
              <a:gsLst>
                <a:gs pos="0">
                  <a:schemeClr val="accent3">
                    <a:alpha val="57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Freeform 30"/>
            <p:cNvSpPr>
              <a:spLocks/>
            </p:cNvSpPr>
            <p:nvPr/>
          </p:nvSpPr>
          <p:spPr bwMode="auto">
            <a:xfrm>
              <a:off x="16341915" y="4227046"/>
              <a:ext cx="3521048" cy="1009560"/>
            </a:xfrm>
            <a:custGeom>
              <a:avLst/>
              <a:gdLst>
                <a:gd name="T0" fmla="*/ 851 w 851"/>
                <a:gd name="T1" fmla="*/ 123 h 244"/>
                <a:gd name="T2" fmla="*/ 426 w 851"/>
                <a:gd name="T3" fmla="*/ 244 h 244"/>
                <a:gd name="T4" fmla="*/ 0 w 851"/>
                <a:gd name="T5" fmla="*/ 123 h 244"/>
                <a:gd name="T6" fmla="*/ 0 w 851"/>
                <a:gd name="T7" fmla="*/ 120 h 244"/>
                <a:gd name="T8" fmla="*/ 426 w 851"/>
                <a:gd name="T9" fmla="*/ 0 h 244"/>
                <a:gd name="T10" fmla="*/ 851 w 851"/>
                <a:gd name="T11" fmla="*/ 120 h 244"/>
                <a:gd name="T12" fmla="*/ 851 w 851"/>
                <a:gd name="T13" fmla="*/ 123 h 244"/>
              </a:gdLst>
              <a:ahLst/>
              <a:cxnLst>
                <a:cxn ang="0">
                  <a:pos x="T0" y="T1"/>
                </a:cxn>
                <a:cxn ang="0">
                  <a:pos x="T2" y="T3"/>
                </a:cxn>
                <a:cxn ang="0">
                  <a:pos x="T4" y="T5"/>
                </a:cxn>
                <a:cxn ang="0">
                  <a:pos x="T6" y="T7"/>
                </a:cxn>
                <a:cxn ang="0">
                  <a:pos x="T8" y="T9"/>
                </a:cxn>
                <a:cxn ang="0">
                  <a:pos x="T10" y="T11"/>
                </a:cxn>
                <a:cxn ang="0">
                  <a:pos x="T12" y="T13"/>
                </a:cxn>
              </a:cxnLst>
              <a:rect l="0" t="0" r="r" b="b"/>
              <a:pathLst>
                <a:path w="851" h="244">
                  <a:moveTo>
                    <a:pt x="851" y="123"/>
                  </a:moveTo>
                  <a:lnTo>
                    <a:pt x="426" y="244"/>
                  </a:lnTo>
                  <a:lnTo>
                    <a:pt x="0" y="123"/>
                  </a:lnTo>
                  <a:lnTo>
                    <a:pt x="0" y="120"/>
                  </a:lnTo>
                  <a:lnTo>
                    <a:pt x="426" y="0"/>
                  </a:lnTo>
                  <a:lnTo>
                    <a:pt x="851" y="120"/>
                  </a:lnTo>
                  <a:lnTo>
                    <a:pt x="851" y="123"/>
                  </a:lnTo>
                  <a:close/>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8" name="组合 17"/>
          <p:cNvGrpSpPr/>
          <p:nvPr/>
        </p:nvGrpSpPr>
        <p:grpSpPr>
          <a:xfrm>
            <a:off x="2027445" y="1512975"/>
            <a:ext cx="4729809" cy="973191"/>
            <a:chOff x="3569815" y="3469290"/>
            <a:chExt cx="12610635" cy="2611296"/>
          </a:xfrm>
        </p:grpSpPr>
        <p:sp>
          <p:nvSpPr>
            <p:cNvPr id="19" name="Rectangle 35"/>
            <p:cNvSpPr/>
            <p:nvPr/>
          </p:nvSpPr>
          <p:spPr>
            <a:xfrm>
              <a:off x="4915904" y="3469290"/>
              <a:ext cx="3643242" cy="1337757"/>
            </a:xfrm>
            <a:prstGeom prst="rect">
              <a:avLst/>
            </a:prstGeom>
          </p:spPr>
          <p:txBody>
            <a:bodyPr wrap="none" lIns="219419" tIns="109710" rIns="219419" bIns="109710">
              <a:spAutoFit/>
            </a:bodyPr>
            <a:lstStyle/>
            <a:p>
              <a:pPr algn="ctr"/>
              <a:r>
                <a:rPr lang="zh-CN" altLang="en-US" b="1" dirty="0">
                  <a:latin typeface="微软雅黑" pitchFamily="34" charset="-122"/>
                  <a:ea typeface="微软雅黑" pitchFamily="34" charset="-122"/>
                  <a:sym typeface="微软雅黑" panose="020B0503020204020204" pitchFamily="34" charset="-122"/>
                </a:rPr>
                <a:t>标题文字</a:t>
              </a:r>
              <a:endParaRPr lang="id-ID" altLang="zh-CN" b="1" dirty="0">
                <a:latin typeface="微软雅黑" pitchFamily="34" charset="-122"/>
                <a:ea typeface="微软雅黑" pitchFamily="34" charset="-122"/>
                <a:sym typeface="微软雅黑" panose="020B0503020204020204" pitchFamily="34" charset="-122"/>
              </a:endParaRPr>
            </a:p>
          </p:txBody>
        </p:sp>
        <p:sp>
          <p:nvSpPr>
            <p:cNvPr id="20" name="TextBox 19"/>
            <p:cNvSpPr txBox="1"/>
            <p:nvPr/>
          </p:nvSpPr>
          <p:spPr>
            <a:xfrm>
              <a:off x="5313952" y="4403108"/>
              <a:ext cx="6951735" cy="1677478"/>
            </a:xfrm>
            <a:prstGeom prst="rect">
              <a:avLst/>
            </a:prstGeom>
            <a:noFill/>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r>
                <a:rPr lang="zh-CN" altLang="en-US" dirty="0">
                  <a:sym typeface="微软雅黑" panose="020B0503020204020204" pitchFamily="34" charset="-122"/>
                </a:rPr>
                <a:t>输入您的内容输入您的内容输入您的内容输入您的内容输</a:t>
              </a:r>
              <a:endParaRPr lang="en-US" dirty="0">
                <a:sym typeface="微软雅黑" panose="020B0503020204020204" pitchFamily="34" charset="-122"/>
              </a:endParaRPr>
            </a:p>
          </p:txBody>
        </p:sp>
        <p:sp>
          <p:nvSpPr>
            <p:cNvPr id="21" name="Oval 84"/>
            <p:cNvSpPr/>
            <p:nvPr/>
          </p:nvSpPr>
          <p:spPr bwMode="auto">
            <a:xfrm>
              <a:off x="3569815" y="3969401"/>
              <a:ext cx="1529720" cy="153011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defTabSz="456045">
                <a:defRPr/>
              </a:pPr>
              <a:endParaRPr lang="en-US"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Freeform 36"/>
            <p:cNvSpPr>
              <a:spLocks noChangeArrowheads="1"/>
            </p:cNvSpPr>
            <p:nvPr/>
          </p:nvSpPr>
          <p:spPr bwMode="auto">
            <a:xfrm>
              <a:off x="4066647" y="4380320"/>
              <a:ext cx="545389" cy="709746"/>
            </a:xfrm>
            <a:custGeom>
              <a:avLst/>
              <a:gdLst>
                <a:gd name="T0" fmla="*/ 115 w 320"/>
                <a:gd name="T1" fmla="*/ 62 h 417"/>
                <a:gd name="T2" fmla="*/ 115 w 320"/>
                <a:gd name="T3" fmla="*/ 62 h 417"/>
                <a:gd name="T4" fmla="*/ 62 w 320"/>
                <a:gd name="T5" fmla="*/ 0 h 417"/>
                <a:gd name="T6" fmla="*/ 0 w 320"/>
                <a:gd name="T7" fmla="*/ 62 h 417"/>
                <a:gd name="T8" fmla="*/ 36 w 320"/>
                <a:gd name="T9" fmla="*/ 115 h 417"/>
                <a:gd name="T10" fmla="*/ 36 w 320"/>
                <a:gd name="T11" fmla="*/ 301 h 417"/>
                <a:gd name="T12" fmla="*/ 0 w 320"/>
                <a:gd name="T13" fmla="*/ 354 h 417"/>
                <a:gd name="T14" fmla="*/ 62 w 320"/>
                <a:gd name="T15" fmla="*/ 416 h 417"/>
                <a:gd name="T16" fmla="*/ 115 w 320"/>
                <a:gd name="T17" fmla="*/ 354 h 417"/>
                <a:gd name="T18" fmla="*/ 80 w 320"/>
                <a:gd name="T19" fmla="*/ 301 h 417"/>
                <a:gd name="T20" fmla="*/ 80 w 320"/>
                <a:gd name="T21" fmla="*/ 115 h 417"/>
                <a:gd name="T22" fmla="*/ 115 w 320"/>
                <a:gd name="T23" fmla="*/ 62 h 417"/>
                <a:gd name="T24" fmla="*/ 98 w 320"/>
                <a:gd name="T25" fmla="*/ 354 h 417"/>
                <a:gd name="T26" fmla="*/ 98 w 320"/>
                <a:gd name="T27" fmla="*/ 354 h 417"/>
                <a:gd name="T28" fmla="*/ 62 w 320"/>
                <a:gd name="T29" fmla="*/ 390 h 417"/>
                <a:gd name="T30" fmla="*/ 27 w 320"/>
                <a:gd name="T31" fmla="*/ 354 h 417"/>
                <a:gd name="T32" fmla="*/ 62 w 320"/>
                <a:gd name="T33" fmla="*/ 319 h 417"/>
                <a:gd name="T34" fmla="*/ 98 w 320"/>
                <a:gd name="T35" fmla="*/ 354 h 417"/>
                <a:gd name="T36" fmla="*/ 62 w 320"/>
                <a:gd name="T37" fmla="*/ 88 h 417"/>
                <a:gd name="T38" fmla="*/ 62 w 320"/>
                <a:gd name="T39" fmla="*/ 88 h 417"/>
                <a:gd name="T40" fmla="*/ 27 w 320"/>
                <a:gd name="T41" fmla="*/ 62 h 417"/>
                <a:gd name="T42" fmla="*/ 62 w 320"/>
                <a:gd name="T43" fmla="*/ 27 h 417"/>
                <a:gd name="T44" fmla="*/ 98 w 320"/>
                <a:gd name="T45" fmla="*/ 62 h 417"/>
                <a:gd name="T46" fmla="*/ 62 w 320"/>
                <a:gd name="T47" fmla="*/ 88 h 417"/>
                <a:gd name="T48" fmla="*/ 284 w 320"/>
                <a:gd name="T49" fmla="*/ 301 h 417"/>
                <a:gd name="T50" fmla="*/ 284 w 320"/>
                <a:gd name="T51" fmla="*/ 301 h 417"/>
                <a:gd name="T52" fmla="*/ 284 w 320"/>
                <a:gd name="T53" fmla="*/ 115 h 417"/>
                <a:gd name="T54" fmla="*/ 319 w 320"/>
                <a:gd name="T55" fmla="*/ 62 h 417"/>
                <a:gd name="T56" fmla="*/ 257 w 320"/>
                <a:gd name="T57" fmla="*/ 0 h 417"/>
                <a:gd name="T58" fmla="*/ 195 w 320"/>
                <a:gd name="T59" fmla="*/ 62 h 417"/>
                <a:gd name="T60" fmla="*/ 239 w 320"/>
                <a:gd name="T61" fmla="*/ 115 h 417"/>
                <a:gd name="T62" fmla="*/ 239 w 320"/>
                <a:gd name="T63" fmla="*/ 301 h 417"/>
                <a:gd name="T64" fmla="*/ 195 w 320"/>
                <a:gd name="T65" fmla="*/ 354 h 417"/>
                <a:gd name="T66" fmla="*/ 257 w 320"/>
                <a:gd name="T67" fmla="*/ 416 h 417"/>
                <a:gd name="T68" fmla="*/ 319 w 320"/>
                <a:gd name="T69" fmla="*/ 354 h 417"/>
                <a:gd name="T70" fmla="*/ 284 w 320"/>
                <a:gd name="T71" fmla="*/ 301 h 417"/>
                <a:gd name="T72" fmla="*/ 221 w 320"/>
                <a:gd name="T73" fmla="*/ 62 h 417"/>
                <a:gd name="T74" fmla="*/ 221 w 320"/>
                <a:gd name="T75" fmla="*/ 62 h 417"/>
                <a:gd name="T76" fmla="*/ 257 w 320"/>
                <a:gd name="T77" fmla="*/ 27 h 417"/>
                <a:gd name="T78" fmla="*/ 292 w 320"/>
                <a:gd name="T79" fmla="*/ 62 h 417"/>
                <a:gd name="T80" fmla="*/ 257 w 320"/>
                <a:gd name="T81" fmla="*/ 88 h 417"/>
                <a:gd name="T82" fmla="*/ 221 w 320"/>
                <a:gd name="T83" fmla="*/ 62 h 417"/>
                <a:gd name="T84" fmla="*/ 257 w 320"/>
                <a:gd name="T85" fmla="*/ 390 h 417"/>
                <a:gd name="T86" fmla="*/ 257 w 320"/>
                <a:gd name="T87" fmla="*/ 390 h 417"/>
                <a:gd name="T88" fmla="*/ 221 w 320"/>
                <a:gd name="T89" fmla="*/ 354 h 417"/>
                <a:gd name="T90" fmla="*/ 257 w 320"/>
                <a:gd name="T91" fmla="*/ 319 h 417"/>
                <a:gd name="T92" fmla="*/ 292 w 320"/>
                <a:gd name="T93" fmla="*/ 354 h 417"/>
                <a:gd name="T94" fmla="*/ 257 w 320"/>
                <a:gd name="T95" fmla="*/ 39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0" h="417">
                  <a:moveTo>
                    <a:pt x="115" y="62"/>
                  </a:moveTo>
                  <a:lnTo>
                    <a:pt x="115" y="62"/>
                  </a:lnTo>
                  <a:cubicBezTo>
                    <a:pt x="115" y="27"/>
                    <a:pt x="89" y="0"/>
                    <a:pt x="62" y="0"/>
                  </a:cubicBezTo>
                  <a:cubicBezTo>
                    <a:pt x="27" y="0"/>
                    <a:pt x="0" y="27"/>
                    <a:pt x="0" y="62"/>
                  </a:cubicBezTo>
                  <a:cubicBezTo>
                    <a:pt x="0" y="80"/>
                    <a:pt x="18" y="106"/>
                    <a:pt x="36" y="115"/>
                  </a:cubicBezTo>
                  <a:cubicBezTo>
                    <a:pt x="36" y="301"/>
                    <a:pt x="36" y="301"/>
                    <a:pt x="36" y="301"/>
                  </a:cubicBezTo>
                  <a:cubicBezTo>
                    <a:pt x="18" y="310"/>
                    <a:pt x="0" y="328"/>
                    <a:pt x="0" y="354"/>
                  </a:cubicBezTo>
                  <a:cubicBezTo>
                    <a:pt x="0" y="390"/>
                    <a:pt x="27" y="416"/>
                    <a:pt x="62" y="416"/>
                  </a:cubicBezTo>
                  <a:cubicBezTo>
                    <a:pt x="89" y="416"/>
                    <a:pt x="115" y="390"/>
                    <a:pt x="115" y="354"/>
                  </a:cubicBezTo>
                  <a:cubicBezTo>
                    <a:pt x="115" y="328"/>
                    <a:pt x="106" y="310"/>
                    <a:pt x="80" y="301"/>
                  </a:cubicBezTo>
                  <a:cubicBezTo>
                    <a:pt x="80" y="115"/>
                    <a:pt x="80" y="115"/>
                    <a:pt x="80" y="115"/>
                  </a:cubicBezTo>
                  <a:cubicBezTo>
                    <a:pt x="106" y="106"/>
                    <a:pt x="115" y="80"/>
                    <a:pt x="115" y="62"/>
                  </a:cubicBezTo>
                  <a:close/>
                  <a:moveTo>
                    <a:pt x="98" y="354"/>
                  </a:moveTo>
                  <a:lnTo>
                    <a:pt x="98" y="354"/>
                  </a:lnTo>
                  <a:cubicBezTo>
                    <a:pt x="98" y="372"/>
                    <a:pt x="80" y="390"/>
                    <a:pt x="62" y="390"/>
                  </a:cubicBezTo>
                  <a:cubicBezTo>
                    <a:pt x="44" y="390"/>
                    <a:pt x="27" y="372"/>
                    <a:pt x="27" y="354"/>
                  </a:cubicBezTo>
                  <a:cubicBezTo>
                    <a:pt x="27" y="337"/>
                    <a:pt x="44" y="319"/>
                    <a:pt x="62" y="319"/>
                  </a:cubicBezTo>
                  <a:cubicBezTo>
                    <a:pt x="80" y="319"/>
                    <a:pt x="98" y="337"/>
                    <a:pt x="98" y="354"/>
                  </a:cubicBezTo>
                  <a:close/>
                  <a:moveTo>
                    <a:pt x="62" y="88"/>
                  </a:moveTo>
                  <a:lnTo>
                    <a:pt x="62" y="88"/>
                  </a:lnTo>
                  <a:cubicBezTo>
                    <a:pt x="44" y="88"/>
                    <a:pt x="27" y="80"/>
                    <a:pt x="27" y="62"/>
                  </a:cubicBezTo>
                  <a:cubicBezTo>
                    <a:pt x="27" y="35"/>
                    <a:pt x="44" y="27"/>
                    <a:pt x="62" y="27"/>
                  </a:cubicBezTo>
                  <a:cubicBezTo>
                    <a:pt x="80" y="27"/>
                    <a:pt x="98" y="35"/>
                    <a:pt x="98" y="62"/>
                  </a:cubicBezTo>
                  <a:cubicBezTo>
                    <a:pt x="98" y="80"/>
                    <a:pt x="80" y="88"/>
                    <a:pt x="62" y="88"/>
                  </a:cubicBezTo>
                  <a:close/>
                  <a:moveTo>
                    <a:pt x="284" y="301"/>
                  </a:moveTo>
                  <a:lnTo>
                    <a:pt x="284" y="301"/>
                  </a:lnTo>
                  <a:cubicBezTo>
                    <a:pt x="284" y="115"/>
                    <a:pt x="284" y="115"/>
                    <a:pt x="284" y="115"/>
                  </a:cubicBezTo>
                  <a:cubicBezTo>
                    <a:pt x="302" y="106"/>
                    <a:pt x="319" y="80"/>
                    <a:pt x="319" y="62"/>
                  </a:cubicBezTo>
                  <a:cubicBezTo>
                    <a:pt x="319" y="27"/>
                    <a:pt x="292" y="0"/>
                    <a:pt x="257" y="0"/>
                  </a:cubicBezTo>
                  <a:cubicBezTo>
                    <a:pt x="221" y="0"/>
                    <a:pt x="195" y="27"/>
                    <a:pt x="195" y="62"/>
                  </a:cubicBezTo>
                  <a:cubicBezTo>
                    <a:pt x="195" y="80"/>
                    <a:pt x="212" y="106"/>
                    <a:pt x="239" y="115"/>
                  </a:cubicBezTo>
                  <a:cubicBezTo>
                    <a:pt x="239" y="301"/>
                    <a:pt x="239" y="301"/>
                    <a:pt x="239" y="301"/>
                  </a:cubicBezTo>
                  <a:cubicBezTo>
                    <a:pt x="212" y="310"/>
                    <a:pt x="195" y="328"/>
                    <a:pt x="195" y="354"/>
                  </a:cubicBezTo>
                  <a:cubicBezTo>
                    <a:pt x="195" y="390"/>
                    <a:pt x="221" y="416"/>
                    <a:pt x="257" y="416"/>
                  </a:cubicBezTo>
                  <a:cubicBezTo>
                    <a:pt x="292" y="416"/>
                    <a:pt x="319" y="390"/>
                    <a:pt x="319" y="354"/>
                  </a:cubicBezTo>
                  <a:cubicBezTo>
                    <a:pt x="319" y="328"/>
                    <a:pt x="302" y="310"/>
                    <a:pt x="284" y="301"/>
                  </a:cubicBezTo>
                  <a:close/>
                  <a:moveTo>
                    <a:pt x="221" y="62"/>
                  </a:moveTo>
                  <a:lnTo>
                    <a:pt x="221" y="62"/>
                  </a:lnTo>
                  <a:cubicBezTo>
                    <a:pt x="221" y="35"/>
                    <a:pt x="239" y="27"/>
                    <a:pt x="257" y="27"/>
                  </a:cubicBezTo>
                  <a:cubicBezTo>
                    <a:pt x="275" y="27"/>
                    <a:pt x="292" y="35"/>
                    <a:pt x="292" y="62"/>
                  </a:cubicBezTo>
                  <a:cubicBezTo>
                    <a:pt x="292" y="80"/>
                    <a:pt x="275" y="88"/>
                    <a:pt x="257" y="88"/>
                  </a:cubicBezTo>
                  <a:cubicBezTo>
                    <a:pt x="239" y="88"/>
                    <a:pt x="221" y="80"/>
                    <a:pt x="221" y="62"/>
                  </a:cubicBezTo>
                  <a:close/>
                  <a:moveTo>
                    <a:pt x="257" y="390"/>
                  </a:moveTo>
                  <a:lnTo>
                    <a:pt x="257" y="390"/>
                  </a:lnTo>
                  <a:cubicBezTo>
                    <a:pt x="239" y="390"/>
                    <a:pt x="221" y="372"/>
                    <a:pt x="221" y="354"/>
                  </a:cubicBezTo>
                  <a:cubicBezTo>
                    <a:pt x="221" y="337"/>
                    <a:pt x="239" y="319"/>
                    <a:pt x="257" y="319"/>
                  </a:cubicBezTo>
                  <a:cubicBezTo>
                    <a:pt x="275" y="319"/>
                    <a:pt x="292" y="337"/>
                    <a:pt x="292" y="354"/>
                  </a:cubicBezTo>
                  <a:cubicBezTo>
                    <a:pt x="292" y="372"/>
                    <a:pt x="275" y="390"/>
                    <a:pt x="257" y="390"/>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3" name="Elbow Connector 2"/>
            <p:cNvCxnSpPr/>
            <p:nvPr/>
          </p:nvCxnSpPr>
          <p:spPr>
            <a:xfrm>
              <a:off x="7173723" y="4282971"/>
              <a:ext cx="9006727" cy="556269"/>
            </a:xfrm>
            <a:prstGeom prst="bentConnector3">
              <a:avLst>
                <a:gd name="adj1" fmla="val 50000"/>
              </a:avLst>
            </a:prstGeom>
            <a:ln>
              <a:solidFill>
                <a:schemeClr val="bg1">
                  <a:lumMod val="65000"/>
                </a:schemeClr>
              </a:solidFill>
              <a:prstDash val="dot"/>
              <a:tailEnd type="arrow"/>
            </a:ln>
            <a:effectLst>
              <a:outerShdw blurRad="40000" dist="20000" dir="5400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grpSp>
      <p:grpSp>
        <p:nvGrpSpPr>
          <p:cNvPr id="24" name="组合 23"/>
          <p:cNvGrpSpPr/>
          <p:nvPr/>
        </p:nvGrpSpPr>
        <p:grpSpPr>
          <a:xfrm>
            <a:off x="2032519" y="2576976"/>
            <a:ext cx="4467483" cy="988114"/>
            <a:chOff x="3583342" y="5386201"/>
            <a:chExt cx="11911220" cy="2651341"/>
          </a:xfrm>
        </p:grpSpPr>
        <p:sp>
          <p:nvSpPr>
            <p:cNvPr id="25" name="Oval 87"/>
            <p:cNvSpPr/>
            <p:nvPr/>
          </p:nvSpPr>
          <p:spPr bwMode="auto">
            <a:xfrm>
              <a:off x="3583342" y="5952378"/>
              <a:ext cx="1529720" cy="1530119"/>
            </a:xfrm>
            <a:prstGeom prst="ellipse">
              <a:avLst/>
            </a:prstGeom>
            <a:solidFill>
              <a:schemeClr val="accent6"/>
            </a:solidFill>
            <a:ln w="12700">
              <a:miter lim="400000"/>
            </a:ln>
          </p:spPr>
          <p:txBody>
            <a:bodyPr lIns="0" tIns="0" rIns="0" bIns="0" anchor="ctr"/>
            <a:lstStyle/>
            <a:p>
              <a:endParaRPr lang="en-US" sz="1200"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Rectangle 99"/>
            <p:cNvSpPr/>
            <p:nvPr/>
          </p:nvSpPr>
          <p:spPr>
            <a:xfrm>
              <a:off x="5171808" y="5386201"/>
              <a:ext cx="3643242" cy="1337758"/>
            </a:xfrm>
            <a:prstGeom prst="rect">
              <a:avLst/>
            </a:prstGeom>
          </p:spPr>
          <p:txBody>
            <a:bodyPr wrap="none" lIns="219419" tIns="109710" rIns="219419" bIns="109710">
              <a:spAutoFit/>
            </a:bodyPr>
            <a:lstStyle/>
            <a:p>
              <a:pPr algn="ctr"/>
              <a:r>
                <a:rPr lang="zh-CN" altLang="en-US" b="1" dirty="0">
                  <a:latin typeface="微软雅黑" pitchFamily="34" charset="-122"/>
                  <a:ea typeface="微软雅黑" pitchFamily="34" charset="-122"/>
                  <a:sym typeface="微软雅黑" panose="020B0503020204020204" pitchFamily="34" charset="-122"/>
                </a:rPr>
                <a:t>标题文字</a:t>
              </a:r>
              <a:endParaRPr lang="id-ID" altLang="zh-CN" b="1" dirty="0">
                <a:latin typeface="微软雅黑" pitchFamily="34" charset="-122"/>
                <a:ea typeface="微软雅黑" pitchFamily="34" charset="-122"/>
                <a:sym typeface="微软雅黑" panose="020B0503020204020204" pitchFamily="34" charset="-122"/>
              </a:endParaRPr>
            </a:p>
          </p:txBody>
        </p:sp>
        <p:sp>
          <p:nvSpPr>
            <p:cNvPr id="27" name="TextBox 26"/>
            <p:cNvSpPr txBox="1"/>
            <p:nvPr/>
          </p:nvSpPr>
          <p:spPr>
            <a:xfrm>
              <a:off x="5388293" y="6360062"/>
              <a:ext cx="6232790" cy="1677480"/>
            </a:xfrm>
            <a:prstGeom prst="rect">
              <a:avLst/>
            </a:prstGeom>
            <a:noFill/>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r>
                <a:rPr lang="zh-CN" altLang="en-US" dirty="0">
                  <a:sym typeface="微软雅黑" panose="020B0503020204020204" pitchFamily="34" charset="-122"/>
                </a:rPr>
                <a:t>输入您的内容输入您的内容输入您的内容输入您</a:t>
              </a:r>
              <a:r>
                <a:rPr lang="zh-CN" altLang="en-US" dirty="0" smtClean="0">
                  <a:sym typeface="微软雅黑" panose="020B0503020204020204" pitchFamily="34" charset="-122"/>
                </a:rPr>
                <a:t>的</a:t>
              </a:r>
              <a:endParaRPr lang="en-US" dirty="0">
                <a:sym typeface="微软雅黑" panose="020B0503020204020204" pitchFamily="34" charset="-122"/>
              </a:endParaRPr>
            </a:p>
          </p:txBody>
        </p:sp>
        <p:sp>
          <p:nvSpPr>
            <p:cNvPr id="28" name="Freeform 39"/>
            <p:cNvSpPr>
              <a:spLocks noChangeArrowheads="1"/>
            </p:cNvSpPr>
            <p:nvPr/>
          </p:nvSpPr>
          <p:spPr bwMode="auto">
            <a:xfrm>
              <a:off x="4023666" y="6368176"/>
              <a:ext cx="632624" cy="632629"/>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9" name="Elbow Connector 88"/>
            <p:cNvCxnSpPr/>
            <p:nvPr/>
          </p:nvCxnSpPr>
          <p:spPr>
            <a:xfrm flipV="1">
              <a:off x="7289933" y="5842614"/>
              <a:ext cx="8204629" cy="450576"/>
            </a:xfrm>
            <a:prstGeom prst="bentConnector3">
              <a:avLst>
                <a:gd name="adj1" fmla="val 52172"/>
              </a:avLst>
            </a:prstGeom>
            <a:ln>
              <a:solidFill>
                <a:schemeClr val="bg1">
                  <a:lumMod val="65000"/>
                </a:schemeClr>
              </a:solidFill>
              <a:prstDash val="dot"/>
              <a:tailEnd type="arrow"/>
            </a:ln>
            <a:effectLst>
              <a:outerShdw blurRad="40000" dist="20000" dir="5400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grpSp>
      <p:grpSp>
        <p:nvGrpSpPr>
          <p:cNvPr id="30" name="组合 29"/>
          <p:cNvGrpSpPr/>
          <p:nvPr/>
        </p:nvGrpSpPr>
        <p:grpSpPr>
          <a:xfrm>
            <a:off x="2029106" y="3438381"/>
            <a:ext cx="4132379" cy="1071271"/>
            <a:chOff x="3574240" y="7218968"/>
            <a:chExt cx="11017763" cy="2874469"/>
          </a:xfrm>
        </p:grpSpPr>
        <p:sp>
          <p:nvSpPr>
            <p:cNvPr id="31" name="Oval 91"/>
            <p:cNvSpPr/>
            <p:nvPr/>
          </p:nvSpPr>
          <p:spPr bwMode="auto">
            <a:xfrm>
              <a:off x="3574240" y="7961120"/>
              <a:ext cx="1529720" cy="153011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defTabSz="456045">
                <a:defRPr/>
              </a:pPr>
              <a:endParaRPr lang="en-US"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Rectangle 101"/>
            <p:cNvSpPr/>
            <p:nvPr/>
          </p:nvSpPr>
          <p:spPr>
            <a:xfrm>
              <a:off x="5034269" y="7527355"/>
              <a:ext cx="3643242" cy="1337757"/>
            </a:xfrm>
            <a:prstGeom prst="rect">
              <a:avLst/>
            </a:prstGeom>
          </p:spPr>
          <p:txBody>
            <a:bodyPr wrap="none" lIns="219419" tIns="109710" rIns="219419" bIns="109710">
              <a:spAutoFit/>
            </a:bodyPr>
            <a:lstStyle/>
            <a:p>
              <a:pPr algn="ctr"/>
              <a:r>
                <a:rPr lang="zh-CN" altLang="en-US" b="1" dirty="0">
                  <a:latin typeface="微软雅黑" pitchFamily="34" charset="-122"/>
                  <a:ea typeface="微软雅黑" pitchFamily="34" charset="-122"/>
                  <a:sym typeface="微软雅黑" panose="020B0503020204020204" pitchFamily="34" charset="-122"/>
                </a:rPr>
                <a:t>标题文字</a:t>
              </a:r>
              <a:endParaRPr lang="id-ID" altLang="zh-CN" b="1" dirty="0">
                <a:latin typeface="微软雅黑" pitchFamily="34" charset="-122"/>
                <a:ea typeface="微软雅黑" pitchFamily="34" charset="-122"/>
                <a:sym typeface="微软雅黑" panose="020B0503020204020204" pitchFamily="34" charset="-122"/>
              </a:endParaRPr>
            </a:p>
          </p:txBody>
        </p:sp>
        <p:sp>
          <p:nvSpPr>
            <p:cNvPr id="33" name="TextBox 32"/>
            <p:cNvSpPr txBox="1"/>
            <p:nvPr/>
          </p:nvSpPr>
          <p:spPr>
            <a:xfrm>
              <a:off x="5388290" y="8415958"/>
              <a:ext cx="6314060" cy="1677479"/>
            </a:xfrm>
            <a:prstGeom prst="rect">
              <a:avLst/>
            </a:prstGeom>
            <a:noFill/>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r>
                <a:rPr lang="zh-CN" altLang="en-US" dirty="0">
                  <a:sym typeface="微软雅黑" panose="020B0503020204020204" pitchFamily="34" charset="-122"/>
                </a:rPr>
                <a:t>输入您的内容输入您的内容输入您的内容输入您</a:t>
              </a:r>
              <a:r>
                <a:rPr lang="zh-CN" altLang="en-US" dirty="0" smtClean="0">
                  <a:sym typeface="微软雅黑" panose="020B0503020204020204" pitchFamily="34" charset="-122"/>
                </a:rPr>
                <a:t>的</a:t>
              </a:r>
              <a:endParaRPr lang="en-US" dirty="0">
                <a:sym typeface="微软雅黑" panose="020B0503020204020204" pitchFamily="34" charset="-122"/>
              </a:endParaRPr>
            </a:p>
          </p:txBody>
        </p:sp>
        <p:sp>
          <p:nvSpPr>
            <p:cNvPr id="34" name="Freeform 21"/>
            <p:cNvSpPr>
              <a:spLocks noChangeArrowheads="1"/>
            </p:cNvSpPr>
            <p:nvPr/>
          </p:nvSpPr>
          <p:spPr bwMode="auto">
            <a:xfrm>
              <a:off x="3858570" y="8464816"/>
              <a:ext cx="987585" cy="550603"/>
            </a:xfrm>
            <a:custGeom>
              <a:avLst/>
              <a:gdLst>
                <a:gd name="T0" fmla="*/ 249 w 497"/>
                <a:gd name="T1" fmla="*/ 0 h 276"/>
                <a:gd name="T2" fmla="*/ 249 w 497"/>
                <a:gd name="T3" fmla="*/ 0 h 276"/>
                <a:gd name="T4" fmla="*/ 0 w 497"/>
                <a:gd name="T5" fmla="*/ 133 h 276"/>
                <a:gd name="T6" fmla="*/ 249 w 497"/>
                <a:gd name="T7" fmla="*/ 275 h 276"/>
                <a:gd name="T8" fmla="*/ 496 w 497"/>
                <a:gd name="T9" fmla="*/ 133 h 276"/>
                <a:gd name="T10" fmla="*/ 249 w 497"/>
                <a:gd name="T11" fmla="*/ 0 h 276"/>
                <a:gd name="T12" fmla="*/ 249 w 497"/>
                <a:gd name="T13" fmla="*/ 239 h 276"/>
                <a:gd name="T14" fmla="*/ 249 w 497"/>
                <a:gd name="T15" fmla="*/ 239 h 276"/>
                <a:gd name="T16" fmla="*/ 142 w 497"/>
                <a:gd name="T17" fmla="*/ 133 h 276"/>
                <a:gd name="T18" fmla="*/ 249 w 497"/>
                <a:gd name="T19" fmla="*/ 26 h 276"/>
                <a:gd name="T20" fmla="*/ 355 w 497"/>
                <a:gd name="T21" fmla="*/ 133 h 276"/>
                <a:gd name="T22" fmla="*/ 249 w 497"/>
                <a:gd name="T23" fmla="*/ 239 h 276"/>
                <a:gd name="T24" fmla="*/ 249 w 497"/>
                <a:gd name="T25" fmla="*/ 133 h 276"/>
                <a:gd name="T26" fmla="*/ 249 w 497"/>
                <a:gd name="T27" fmla="*/ 133 h 276"/>
                <a:gd name="T28" fmla="*/ 249 w 497"/>
                <a:gd name="T29" fmla="*/ 79 h 276"/>
                <a:gd name="T30" fmla="*/ 195 w 497"/>
                <a:gd name="T31" fmla="*/ 133 h 276"/>
                <a:gd name="T32" fmla="*/ 249 w 497"/>
                <a:gd name="T33" fmla="*/ 186 h 276"/>
                <a:gd name="T34" fmla="*/ 302 w 497"/>
                <a:gd name="T35" fmla="*/ 133 h 276"/>
                <a:gd name="T36" fmla="*/ 249 w 497"/>
                <a:gd name="T37" fmla="*/ 13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7" h="276">
                  <a:moveTo>
                    <a:pt x="249" y="0"/>
                  </a:moveTo>
                  <a:lnTo>
                    <a:pt x="249" y="0"/>
                  </a:lnTo>
                  <a:cubicBezTo>
                    <a:pt x="89" y="0"/>
                    <a:pt x="0" y="115"/>
                    <a:pt x="0" y="133"/>
                  </a:cubicBezTo>
                  <a:cubicBezTo>
                    <a:pt x="0" y="151"/>
                    <a:pt x="89" y="275"/>
                    <a:pt x="249" y="275"/>
                  </a:cubicBezTo>
                  <a:cubicBezTo>
                    <a:pt x="408" y="275"/>
                    <a:pt x="496" y="151"/>
                    <a:pt x="496" y="133"/>
                  </a:cubicBezTo>
                  <a:cubicBezTo>
                    <a:pt x="496" y="115"/>
                    <a:pt x="408" y="0"/>
                    <a:pt x="249" y="0"/>
                  </a:cubicBezTo>
                  <a:close/>
                  <a:moveTo>
                    <a:pt x="249" y="239"/>
                  </a:moveTo>
                  <a:lnTo>
                    <a:pt x="249" y="239"/>
                  </a:lnTo>
                  <a:cubicBezTo>
                    <a:pt x="186" y="239"/>
                    <a:pt x="142" y="195"/>
                    <a:pt x="142" y="133"/>
                  </a:cubicBezTo>
                  <a:cubicBezTo>
                    <a:pt x="142" y="79"/>
                    <a:pt x="186" y="26"/>
                    <a:pt x="249" y="26"/>
                  </a:cubicBezTo>
                  <a:cubicBezTo>
                    <a:pt x="310" y="26"/>
                    <a:pt x="355" y="79"/>
                    <a:pt x="355" y="133"/>
                  </a:cubicBezTo>
                  <a:cubicBezTo>
                    <a:pt x="355" y="195"/>
                    <a:pt x="310" y="239"/>
                    <a:pt x="249" y="239"/>
                  </a:cubicBezTo>
                  <a:close/>
                  <a:moveTo>
                    <a:pt x="249" y="133"/>
                  </a:moveTo>
                  <a:lnTo>
                    <a:pt x="249" y="133"/>
                  </a:lnTo>
                  <a:cubicBezTo>
                    <a:pt x="239" y="123"/>
                    <a:pt x="266" y="79"/>
                    <a:pt x="249" y="79"/>
                  </a:cubicBezTo>
                  <a:cubicBezTo>
                    <a:pt x="221" y="79"/>
                    <a:pt x="195" y="107"/>
                    <a:pt x="195" y="133"/>
                  </a:cubicBezTo>
                  <a:cubicBezTo>
                    <a:pt x="195" y="168"/>
                    <a:pt x="221" y="186"/>
                    <a:pt x="249" y="186"/>
                  </a:cubicBezTo>
                  <a:cubicBezTo>
                    <a:pt x="274" y="186"/>
                    <a:pt x="302" y="168"/>
                    <a:pt x="302" y="133"/>
                  </a:cubicBezTo>
                  <a:cubicBezTo>
                    <a:pt x="302" y="123"/>
                    <a:pt x="257" y="142"/>
                    <a:pt x="249" y="133"/>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35" name="Elbow Connector 89"/>
            <p:cNvCxnSpPr/>
            <p:nvPr/>
          </p:nvCxnSpPr>
          <p:spPr>
            <a:xfrm flipV="1">
              <a:off x="7356428" y="7218968"/>
              <a:ext cx="7235575" cy="1123719"/>
            </a:xfrm>
            <a:prstGeom prst="bentConnector3">
              <a:avLst>
                <a:gd name="adj1" fmla="val 54619"/>
              </a:avLst>
            </a:prstGeom>
            <a:ln>
              <a:solidFill>
                <a:schemeClr val="bg1">
                  <a:lumMod val="65000"/>
                </a:schemeClr>
              </a:solidFill>
              <a:prstDash val="dot"/>
              <a:tailEnd type="arrow"/>
            </a:ln>
            <a:effectLst>
              <a:outerShdw blurRad="40000" dist="20000" dir="5400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grpSp>
      <p:grpSp>
        <p:nvGrpSpPr>
          <p:cNvPr id="36" name="组合 35"/>
          <p:cNvGrpSpPr/>
          <p:nvPr/>
        </p:nvGrpSpPr>
        <p:grpSpPr>
          <a:xfrm>
            <a:off x="2035156" y="4445429"/>
            <a:ext cx="3750924" cy="1257837"/>
            <a:chOff x="3590378" y="8891837"/>
            <a:chExt cx="10000726" cy="3375069"/>
          </a:xfrm>
        </p:grpSpPr>
        <p:sp>
          <p:nvSpPr>
            <p:cNvPr id="37" name="Oval 47"/>
            <p:cNvSpPr/>
            <p:nvPr/>
          </p:nvSpPr>
          <p:spPr bwMode="auto">
            <a:xfrm>
              <a:off x="3590378" y="9908494"/>
              <a:ext cx="1529720" cy="153011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defTabSz="456045">
                <a:defRPr/>
              </a:pPr>
              <a:endParaRPr lang="en-US"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Rectangle 48"/>
            <p:cNvSpPr/>
            <p:nvPr/>
          </p:nvSpPr>
          <p:spPr>
            <a:xfrm>
              <a:off x="5037913" y="9517964"/>
              <a:ext cx="3643242" cy="1337758"/>
            </a:xfrm>
            <a:prstGeom prst="rect">
              <a:avLst/>
            </a:prstGeom>
          </p:spPr>
          <p:txBody>
            <a:bodyPr wrap="none" lIns="219419" tIns="109710" rIns="219419" bIns="109710">
              <a:spAutoFit/>
            </a:bodyPr>
            <a:lstStyle/>
            <a:p>
              <a:pPr algn="ctr"/>
              <a:r>
                <a:rPr lang="zh-CN" altLang="en-US" b="1" dirty="0">
                  <a:latin typeface="微软雅黑" pitchFamily="34" charset="-122"/>
                  <a:ea typeface="微软雅黑" pitchFamily="34" charset="-122"/>
                  <a:sym typeface="微软雅黑" panose="020B0503020204020204" pitchFamily="34" charset="-122"/>
                </a:rPr>
                <a:t>标题文字</a:t>
              </a:r>
              <a:endParaRPr lang="id-ID" altLang="zh-CN" b="1" dirty="0">
                <a:latin typeface="微软雅黑" pitchFamily="34" charset="-122"/>
                <a:ea typeface="微软雅黑" pitchFamily="34" charset="-122"/>
                <a:sym typeface="微软雅黑" panose="020B0503020204020204" pitchFamily="34" charset="-122"/>
              </a:endParaRPr>
            </a:p>
          </p:txBody>
        </p:sp>
        <p:sp>
          <p:nvSpPr>
            <p:cNvPr id="39" name="TextBox 38"/>
            <p:cNvSpPr txBox="1"/>
            <p:nvPr/>
          </p:nvSpPr>
          <p:spPr>
            <a:xfrm>
              <a:off x="5476560" y="10589427"/>
              <a:ext cx="6789129" cy="1677479"/>
            </a:xfrm>
            <a:prstGeom prst="rect">
              <a:avLst/>
            </a:prstGeom>
            <a:noFill/>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r>
                <a:rPr lang="zh-CN" altLang="en-US" dirty="0">
                  <a:sym typeface="微软雅黑" panose="020B0503020204020204" pitchFamily="34" charset="-122"/>
                </a:rPr>
                <a:t>输入您的内容输入您的内容输入您的内容输入您的内容</a:t>
              </a:r>
              <a:r>
                <a:rPr lang="zh-CN" altLang="en-US" dirty="0" smtClean="0">
                  <a:sym typeface="微软雅黑" panose="020B0503020204020204" pitchFamily="34" charset="-122"/>
                </a:rPr>
                <a:t>输入</a:t>
              </a:r>
              <a:endParaRPr lang="en-US" dirty="0">
                <a:sym typeface="微软雅黑" panose="020B0503020204020204" pitchFamily="34" charset="-122"/>
              </a:endParaRPr>
            </a:p>
          </p:txBody>
        </p:sp>
        <p:sp>
          <p:nvSpPr>
            <p:cNvPr id="40" name="Freeform 127"/>
            <p:cNvSpPr>
              <a:spLocks noChangeArrowheads="1"/>
            </p:cNvSpPr>
            <p:nvPr/>
          </p:nvSpPr>
          <p:spPr bwMode="auto">
            <a:xfrm>
              <a:off x="3963446" y="10334821"/>
              <a:ext cx="828417" cy="667132"/>
            </a:xfrm>
            <a:custGeom>
              <a:avLst/>
              <a:gdLst>
                <a:gd name="T0" fmla="*/ 169 w 497"/>
                <a:gd name="T1" fmla="*/ 196 h 400"/>
                <a:gd name="T2" fmla="*/ 169 w 497"/>
                <a:gd name="T3" fmla="*/ 196 h 400"/>
                <a:gd name="T4" fmla="*/ 248 w 497"/>
                <a:gd name="T5" fmla="*/ 275 h 400"/>
                <a:gd name="T6" fmla="*/ 328 w 497"/>
                <a:gd name="T7" fmla="*/ 196 h 400"/>
                <a:gd name="T8" fmla="*/ 248 w 497"/>
                <a:gd name="T9" fmla="*/ 116 h 400"/>
                <a:gd name="T10" fmla="*/ 169 w 497"/>
                <a:gd name="T11" fmla="*/ 196 h 400"/>
                <a:gd name="T12" fmla="*/ 116 w 497"/>
                <a:gd name="T13" fmla="*/ 169 h 400"/>
                <a:gd name="T14" fmla="*/ 116 w 497"/>
                <a:gd name="T15" fmla="*/ 169 h 400"/>
                <a:gd name="T16" fmla="*/ 248 w 497"/>
                <a:gd name="T17" fmla="*/ 63 h 400"/>
                <a:gd name="T18" fmla="*/ 345 w 497"/>
                <a:gd name="T19" fmla="*/ 98 h 400"/>
                <a:gd name="T20" fmla="*/ 390 w 497"/>
                <a:gd name="T21" fmla="*/ 98 h 400"/>
                <a:gd name="T22" fmla="*/ 390 w 497"/>
                <a:gd name="T23" fmla="*/ 54 h 400"/>
                <a:gd name="T24" fmla="*/ 248 w 497"/>
                <a:gd name="T25" fmla="*/ 0 h 400"/>
                <a:gd name="T26" fmla="*/ 62 w 497"/>
                <a:gd name="T27" fmla="*/ 143 h 400"/>
                <a:gd name="T28" fmla="*/ 0 w 497"/>
                <a:gd name="T29" fmla="*/ 143 h 400"/>
                <a:gd name="T30" fmla="*/ 0 w 497"/>
                <a:gd name="T31" fmla="*/ 196 h 400"/>
                <a:gd name="T32" fmla="*/ 80 w 497"/>
                <a:gd name="T33" fmla="*/ 196 h 400"/>
                <a:gd name="T34" fmla="*/ 116 w 497"/>
                <a:gd name="T35" fmla="*/ 169 h 400"/>
                <a:gd name="T36" fmla="*/ 416 w 497"/>
                <a:gd name="T37" fmla="*/ 196 h 400"/>
                <a:gd name="T38" fmla="*/ 416 w 497"/>
                <a:gd name="T39" fmla="*/ 196 h 400"/>
                <a:gd name="T40" fmla="*/ 381 w 497"/>
                <a:gd name="T41" fmla="*/ 231 h 400"/>
                <a:gd name="T42" fmla="*/ 248 w 497"/>
                <a:gd name="T43" fmla="*/ 337 h 400"/>
                <a:gd name="T44" fmla="*/ 151 w 497"/>
                <a:gd name="T45" fmla="*/ 293 h 400"/>
                <a:gd name="T46" fmla="*/ 107 w 497"/>
                <a:gd name="T47" fmla="*/ 293 h 400"/>
                <a:gd name="T48" fmla="*/ 107 w 497"/>
                <a:gd name="T49" fmla="*/ 337 h 400"/>
                <a:gd name="T50" fmla="*/ 248 w 497"/>
                <a:gd name="T51" fmla="*/ 399 h 400"/>
                <a:gd name="T52" fmla="*/ 435 w 497"/>
                <a:gd name="T53" fmla="*/ 257 h 400"/>
                <a:gd name="T54" fmla="*/ 496 w 497"/>
                <a:gd name="T55" fmla="*/ 257 h 400"/>
                <a:gd name="T56" fmla="*/ 496 w 497"/>
                <a:gd name="T57" fmla="*/ 196 h 400"/>
                <a:gd name="T58" fmla="*/ 416 w 497"/>
                <a:gd name="T59" fmla="*/ 1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97" h="400">
                  <a:moveTo>
                    <a:pt x="169" y="196"/>
                  </a:moveTo>
                  <a:lnTo>
                    <a:pt x="169" y="196"/>
                  </a:lnTo>
                  <a:cubicBezTo>
                    <a:pt x="169" y="240"/>
                    <a:pt x="204" y="275"/>
                    <a:pt x="248" y="275"/>
                  </a:cubicBezTo>
                  <a:cubicBezTo>
                    <a:pt x="292" y="275"/>
                    <a:pt x="328" y="240"/>
                    <a:pt x="328" y="196"/>
                  </a:cubicBezTo>
                  <a:cubicBezTo>
                    <a:pt x="328" y="151"/>
                    <a:pt x="292" y="116"/>
                    <a:pt x="248" y="116"/>
                  </a:cubicBezTo>
                  <a:cubicBezTo>
                    <a:pt x="204" y="116"/>
                    <a:pt x="169" y="151"/>
                    <a:pt x="169" y="196"/>
                  </a:cubicBezTo>
                  <a:close/>
                  <a:moveTo>
                    <a:pt x="116" y="169"/>
                  </a:moveTo>
                  <a:lnTo>
                    <a:pt x="116" y="169"/>
                  </a:lnTo>
                  <a:cubicBezTo>
                    <a:pt x="124" y="107"/>
                    <a:pt x="186" y="63"/>
                    <a:pt x="248" y="63"/>
                  </a:cubicBezTo>
                  <a:cubicBezTo>
                    <a:pt x="284" y="63"/>
                    <a:pt x="319" y="71"/>
                    <a:pt x="345" y="98"/>
                  </a:cubicBezTo>
                  <a:cubicBezTo>
                    <a:pt x="354" y="107"/>
                    <a:pt x="381" y="107"/>
                    <a:pt x="390" y="98"/>
                  </a:cubicBezTo>
                  <a:cubicBezTo>
                    <a:pt x="399" y="89"/>
                    <a:pt x="399" y="71"/>
                    <a:pt x="390" y="54"/>
                  </a:cubicBezTo>
                  <a:cubicBezTo>
                    <a:pt x="354" y="18"/>
                    <a:pt x="301" y="0"/>
                    <a:pt x="248" y="0"/>
                  </a:cubicBezTo>
                  <a:cubicBezTo>
                    <a:pt x="160" y="0"/>
                    <a:pt x="80" y="54"/>
                    <a:pt x="62" y="143"/>
                  </a:cubicBezTo>
                  <a:cubicBezTo>
                    <a:pt x="0" y="143"/>
                    <a:pt x="0" y="143"/>
                    <a:pt x="0" y="143"/>
                  </a:cubicBezTo>
                  <a:cubicBezTo>
                    <a:pt x="0" y="196"/>
                    <a:pt x="0" y="196"/>
                    <a:pt x="0" y="196"/>
                  </a:cubicBezTo>
                  <a:cubicBezTo>
                    <a:pt x="80" y="196"/>
                    <a:pt x="80" y="196"/>
                    <a:pt x="80" y="196"/>
                  </a:cubicBezTo>
                  <a:cubicBezTo>
                    <a:pt x="107" y="196"/>
                    <a:pt x="107" y="178"/>
                    <a:pt x="116" y="169"/>
                  </a:cubicBezTo>
                  <a:close/>
                  <a:moveTo>
                    <a:pt x="416" y="196"/>
                  </a:moveTo>
                  <a:lnTo>
                    <a:pt x="416" y="196"/>
                  </a:lnTo>
                  <a:cubicBezTo>
                    <a:pt x="390" y="196"/>
                    <a:pt x="390" y="222"/>
                    <a:pt x="381" y="231"/>
                  </a:cubicBezTo>
                  <a:cubicBezTo>
                    <a:pt x="372" y="293"/>
                    <a:pt x="319" y="337"/>
                    <a:pt x="248" y="337"/>
                  </a:cubicBezTo>
                  <a:cubicBezTo>
                    <a:pt x="213" y="337"/>
                    <a:pt x="177" y="319"/>
                    <a:pt x="151" y="293"/>
                  </a:cubicBezTo>
                  <a:cubicBezTo>
                    <a:pt x="142" y="284"/>
                    <a:pt x="116" y="284"/>
                    <a:pt x="107" y="293"/>
                  </a:cubicBezTo>
                  <a:cubicBezTo>
                    <a:pt x="97" y="310"/>
                    <a:pt x="97" y="328"/>
                    <a:pt x="107" y="337"/>
                  </a:cubicBezTo>
                  <a:cubicBezTo>
                    <a:pt x="142" y="373"/>
                    <a:pt x="195" y="399"/>
                    <a:pt x="248" y="399"/>
                  </a:cubicBezTo>
                  <a:cubicBezTo>
                    <a:pt x="337" y="399"/>
                    <a:pt x="416" y="337"/>
                    <a:pt x="435" y="257"/>
                  </a:cubicBezTo>
                  <a:cubicBezTo>
                    <a:pt x="496" y="257"/>
                    <a:pt x="496" y="257"/>
                    <a:pt x="496" y="257"/>
                  </a:cubicBezTo>
                  <a:cubicBezTo>
                    <a:pt x="496" y="196"/>
                    <a:pt x="496" y="196"/>
                    <a:pt x="496" y="196"/>
                  </a:cubicBezTo>
                  <a:lnTo>
                    <a:pt x="416" y="196"/>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41" name="Elbow Connector 90"/>
            <p:cNvCxnSpPr/>
            <p:nvPr/>
          </p:nvCxnSpPr>
          <p:spPr>
            <a:xfrm flipV="1">
              <a:off x="7168916" y="8891837"/>
              <a:ext cx="6422188" cy="1409037"/>
            </a:xfrm>
            <a:prstGeom prst="bentConnector3">
              <a:avLst>
                <a:gd name="adj1" fmla="val 63184"/>
              </a:avLst>
            </a:prstGeom>
            <a:ln>
              <a:solidFill>
                <a:schemeClr val="bg1">
                  <a:lumMod val="65000"/>
                </a:schemeClr>
              </a:solidFill>
              <a:prstDash val="dot"/>
              <a:tailEnd type="arrow"/>
            </a:ln>
            <a:effectLst>
              <a:outerShdw blurRad="40000" dist="20000" dir="5400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grpSp>
      <p:sp>
        <p:nvSpPr>
          <p:cNvPr id="55" name="Shape 1435"/>
          <p:cNvSpPr txBox="1">
            <a:spLocks/>
          </p:cNvSpPr>
          <p:nvPr/>
        </p:nvSpPr>
        <p:spPr>
          <a:xfrm>
            <a:off x="9997133" y="6587724"/>
            <a:ext cx="292945" cy="284960"/>
          </a:xfrm>
          <a:prstGeom prst="rect">
            <a:avLst/>
          </a:prstGeom>
          <a:extLst>
            <a:ext uri="{C572A759-6A51-4108-AA02-DFA0A04FC94B}">
              <ma14:wrappingTextBoxFlag xmlns:ma14="http://schemas.microsoft.com/office/mac/drawingml/2011/main" xmlns="" val="1"/>
            </a:ext>
          </a:extLst>
        </p:spPr>
        <p:txBody>
          <a:bodyPr lIns="34209" tIns="17104" rIns="34209" bIns="17104"/>
          <a:lstStyle>
            <a:lvl1pPr algn="ctr" defTabSz="408473">
              <a:defRPr sz="3500">
                <a:latin typeface="+mn-lt"/>
                <a:ea typeface="+mn-ea"/>
                <a:cs typeface="+mn-cs"/>
                <a:sym typeface="Helvetica Light"/>
              </a:defRPr>
            </a:lvl1pPr>
            <a:lvl2pPr indent="159837" algn="ctr" defTabSz="408473">
              <a:defRPr sz="3500">
                <a:latin typeface="+mn-lt"/>
                <a:ea typeface="+mn-ea"/>
                <a:cs typeface="+mn-cs"/>
                <a:sym typeface="Helvetica Light"/>
              </a:defRPr>
            </a:lvl2pPr>
            <a:lvl3pPr indent="319674" algn="ctr" defTabSz="408473">
              <a:defRPr sz="3500">
                <a:latin typeface="+mn-lt"/>
                <a:ea typeface="+mn-ea"/>
                <a:cs typeface="+mn-cs"/>
                <a:sym typeface="Helvetica Light"/>
              </a:defRPr>
            </a:lvl3pPr>
            <a:lvl4pPr indent="479511" algn="ctr" defTabSz="408473">
              <a:defRPr sz="3500">
                <a:latin typeface="+mn-lt"/>
                <a:ea typeface="+mn-ea"/>
                <a:cs typeface="+mn-cs"/>
                <a:sym typeface="Helvetica Light"/>
              </a:defRPr>
            </a:lvl4pPr>
            <a:lvl5pPr indent="639348" algn="ctr" defTabSz="408473">
              <a:defRPr sz="3500">
                <a:latin typeface="+mn-lt"/>
                <a:ea typeface="+mn-ea"/>
                <a:cs typeface="+mn-cs"/>
                <a:sym typeface="Helvetica Light"/>
              </a:defRPr>
            </a:lvl5pPr>
            <a:lvl6pPr indent="799186" algn="ctr" defTabSz="408473">
              <a:defRPr sz="3500">
                <a:latin typeface="+mn-lt"/>
                <a:ea typeface="+mn-ea"/>
                <a:cs typeface="+mn-cs"/>
                <a:sym typeface="Helvetica Light"/>
              </a:defRPr>
            </a:lvl6pPr>
            <a:lvl7pPr indent="959023" algn="ctr" defTabSz="408473">
              <a:defRPr sz="3500">
                <a:latin typeface="+mn-lt"/>
                <a:ea typeface="+mn-ea"/>
                <a:cs typeface="+mn-cs"/>
                <a:sym typeface="Helvetica Light"/>
              </a:defRPr>
            </a:lvl7pPr>
            <a:lvl8pPr indent="1118860" algn="ctr" defTabSz="408473">
              <a:defRPr sz="3500">
                <a:latin typeface="+mn-lt"/>
                <a:ea typeface="+mn-ea"/>
                <a:cs typeface="+mn-cs"/>
                <a:sym typeface="Helvetica Light"/>
              </a:defRPr>
            </a:lvl8pPr>
            <a:lvl9pPr indent="1278697" algn="ctr" defTabSz="408473">
              <a:defRPr sz="3500">
                <a:latin typeface="+mn-lt"/>
                <a:ea typeface="+mn-ea"/>
                <a:cs typeface="+mn-cs"/>
                <a:sym typeface="Helvetica Light"/>
              </a:defRPr>
            </a:lvl9pPr>
          </a:lstStyle>
          <a:p>
            <a:pPr>
              <a:defRPr sz="1800">
                <a:solidFill>
                  <a:srgbClr val="000000"/>
                </a:solidFill>
              </a:defRPr>
            </a:pPr>
            <a:fld id="{86CB4B4D-7CA3-9044-876B-883B54F8677D}" type="slidenum">
              <a:rPr lang="en-US" altLang="zh-CN"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pPr>
                <a:defRPr sz="1800">
                  <a:solidFill>
                    <a:srgbClr val="000000"/>
                  </a:solidFill>
                </a:defRPr>
              </a:pPr>
              <a:t>36</a:t>
            </a:fld>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 name="灯片编号占位符 41"/>
          <p:cNvSpPr>
            <a:spLocks noGrp="1"/>
          </p:cNvSpPr>
          <p:nvPr>
            <p:ph type="sldNum" sz="quarter" idx="4294967295"/>
          </p:nvPr>
        </p:nvSpPr>
        <p:spPr>
          <a:xfrm>
            <a:off x="11701463" y="6450013"/>
            <a:ext cx="490537" cy="365125"/>
          </a:xfrm>
        </p:spPr>
        <p:txBody>
          <a:bodyPr/>
          <a:lstStyle/>
          <a:p>
            <a:fld id="{4C768070-880A-4F19-BCFD-7D90584E8C07}" type="slidenum">
              <a:rPr lang="zh-CN" altLang="en-US" smtClean="0">
                <a:latin typeface="微软雅黑" panose="020B0503020204020204" pitchFamily="34" charset="-122"/>
                <a:ea typeface="微软雅黑" panose="020B0503020204020204" pitchFamily="34" charset="-122"/>
                <a:sym typeface="微软雅黑" panose="020B0503020204020204" pitchFamily="34" charset="-122"/>
              </a:rPr>
              <a:pPr/>
              <a:t>36</a:t>
            </a:fld>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110519947"/>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fill="hold"/>
                                        <p:tgtEl>
                                          <p:spTgt spid="18"/>
                                        </p:tgtEl>
                                        <p:attrNameLst>
                                          <p:attrName>ppt_x</p:attrName>
                                        </p:attrNameLst>
                                      </p:cBhvr>
                                      <p:tavLst>
                                        <p:tav tm="0">
                                          <p:val>
                                            <p:strVal val="0-#ppt_w/2"/>
                                          </p:val>
                                        </p:tav>
                                        <p:tav tm="100000">
                                          <p:val>
                                            <p:strVal val="#ppt_x"/>
                                          </p:val>
                                        </p:tav>
                                      </p:tavLst>
                                    </p:anim>
                                    <p:anim calcmode="lin" valueType="num">
                                      <p:cBhvr additive="base">
                                        <p:cTn id="25" dur="500" fill="hold"/>
                                        <p:tgtEl>
                                          <p:spTgt spid="18"/>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300"/>
                                  </p:st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500" fill="hold"/>
                                        <p:tgtEl>
                                          <p:spTgt spid="24"/>
                                        </p:tgtEl>
                                        <p:attrNameLst>
                                          <p:attrName>ppt_x</p:attrName>
                                        </p:attrNameLst>
                                      </p:cBhvr>
                                      <p:tavLst>
                                        <p:tav tm="0">
                                          <p:val>
                                            <p:strVal val="0-#ppt_w/2"/>
                                          </p:val>
                                        </p:tav>
                                        <p:tav tm="100000">
                                          <p:val>
                                            <p:strVal val="#ppt_x"/>
                                          </p:val>
                                        </p:tav>
                                      </p:tavLst>
                                    </p:anim>
                                    <p:anim calcmode="lin" valueType="num">
                                      <p:cBhvr additive="base">
                                        <p:cTn id="29" dur="500" fill="hold"/>
                                        <p:tgtEl>
                                          <p:spTgt spid="24"/>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70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0-#ppt_w/2"/>
                                          </p:val>
                                        </p:tav>
                                        <p:tav tm="100000">
                                          <p:val>
                                            <p:strVal val="#ppt_x"/>
                                          </p:val>
                                        </p:tav>
                                      </p:tavLst>
                                    </p:anim>
                                    <p:anim calcmode="lin" valueType="num">
                                      <p:cBhvr additive="base">
                                        <p:cTn id="33" dur="500" fill="hold"/>
                                        <p:tgtEl>
                                          <p:spTgt spid="30"/>
                                        </p:tgtEl>
                                        <p:attrNameLst>
                                          <p:attrName>ppt_y</p:attrName>
                                        </p:attrNameLst>
                                      </p:cBhvr>
                                      <p:tavLst>
                                        <p:tav tm="0">
                                          <p:val>
                                            <p:strVal val="#ppt_y"/>
                                          </p:val>
                                        </p:tav>
                                        <p:tav tm="100000">
                                          <p:val>
                                            <p:strVal val="#ppt_y"/>
                                          </p:val>
                                        </p:tav>
                                      </p:tavLst>
                                    </p:anim>
                                  </p:childTnLst>
                                </p:cTn>
                              </p:par>
                              <p:par>
                                <p:cTn id="34" presetID="2" presetClass="entr" presetSubtype="8" fill="hold" nodeType="withEffect">
                                  <p:stCondLst>
                                    <p:cond delay="100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500" fill="hold"/>
                                        <p:tgtEl>
                                          <p:spTgt spid="36"/>
                                        </p:tgtEl>
                                        <p:attrNameLst>
                                          <p:attrName>ppt_x</p:attrName>
                                        </p:attrNameLst>
                                      </p:cBhvr>
                                      <p:tavLst>
                                        <p:tav tm="0">
                                          <p:val>
                                            <p:strVal val="0-#ppt_w/2"/>
                                          </p:val>
                                        </p:tav>
                                        <p:tav tm="100000">
                                          <p:val>
                                            <p:strVal val="#ppt_x"/>
                                          </p:val>
                                        </p:tav>
                                      </p:tavLst>
                                    </p:anim>
                                    <p:anim calcmode="lin" valueType="num">
                                      <p:cBhvr additive="base">
                                        <p:cTn id="37"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1415480" y="1290023"/>
            <a:ext cx="9101000" cy="3218108"/>
            <a:chOff x="3888853" y="3288642"/>
            <a:chExt cx="15676375" cy="5578555"/>
          </a:xfrm>
        </p:grpSpPr>
        <p:grpSp>
          <p:nvGrpSpPr>
            <p:cNvPr id="3" name="Group 24"/>
            <p:cNvGrpSpPr/>
            <p:nvPr/>
          </p:nvGrpSpPr>
          <p:grpSpPr>
            <a:xfrm>
              <a:off x="3888853" y="5825875"/>
              <a:ext cx="4461536" cy="2382282"/>
              <a:chOff x="1706563" y="4518025"/>
              <a:chExt cx="2605088" cy="1390650"/>
            </a:xfrm>
          </p:grpSpPr>
          <p:sp>
            <p:nvSpPr>
              <p:cNvPr id="25" name="Freeform 5"/>
              <p:cNvSpPr>
                <a:spLocks/>
              </p:cNvSpPr>
              <p:nvPr/>
            </p:nvSpPr>
            <p:spPr bwMode="auto">
              <a:xfrm>
                <a:off x="1706563" y="4518025"/>
                <a:ext cx="1303338" cy="1390650"/>
              </a:xfrm>
              <a:custGeom>
                <a:avLst/>
                <a:gdLst>
                  <a:gd name="T0" fmla="*/ 333 w 347"/>
                  <a:gd name="T1" fmla="*/ 29 h 370"/>
                  <a:gd name="T2" fmla="*/ 0 w 347"/>
                  <a:gd name="T3" fmla="*/ 370 h 370"/>
                  <a:gd name="T4" fmla="*/ 347 w 347"/>
                  <a:gd name="T5" fmla="*/ 370 h 370"/>
                  <a:gd name="T6" fmla="*/ 347 w 347"/>
                  <a:gd name="T7" fmla="*/ 0 h 370"/>
                  <a:gd name="T8" fmla="*/ 333 w 347"/>
                  <a:gd name="T9" fmla="*/ 29 h 370"/>
                </a:gdLst>
                <a:ahLst/>
                <a:cxnLst>
                  <a:cxn ang="0">
                    <a:pos x="T0" y="T1"/>
                  </a:cxn>
                  <a:cxn ang="0">
                    <a:pos x="T2" y="T3"/>
                  </a:cxn>
                  <a:cxn ang="0">
                    <a:pos x="T4" y="T5"/>
                  </a:cxn>
                  <a:cxn ang="0">
                    <a:pos x="T6" y="T7"/>
                  </a:cxn>
                  <a:cxn ang="0">
                    <a:pos x="T8" y="T9"/>
                  </a:cxn>
                </a:cxnLst>
                <a:rect l="0" t="0" r="r" b="b"/>
                <a:pathLst>
                  <a:path w="347" h="370">
                    <a:moveTo>
                      <a:pt x="333" y="29"/>
                    </a:moveTo>
                    <a:cubicBezTo>
                      <a:pt x="242" y="286"/>
                      <a:pt x="0" y="370"/>
                      <a:pt x="0" y="370"/>
                    </a:cubicBezTo>
                    <a:cubicBezTo>
                      <a:pt x="347" y="370"/>
                      <a:pt x="347" y="370"/>
                      <a:pt x="347" y="370"/>
                    </a:cubicBezTo>
                    <a:cubicBezTo>
                      <a:pt x="347" y="0"/>
                      <a:pt x="347" y="0"/>
                      <a:pt x="347" y="0"/>
                    </a:cubicBezTo>
                    <a:cubicBezTo>
                      <a:pt x="345" y="0"/>
                      <a:pt x="339" y="13"/>
                      <a:pt x="333" y="29"/>
                    </a:cubicBezTo>
                    <a:close/>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Freeform 6"/>
              <p:cNvSpPr>
                <a:spLocks/>
              </p:cNvSpPr>
              <p:nvPr/>
            </p:nvSpPr>
            <p:spPr bwMode="auto">
              <a:xfrm>
                <a:off x="3009901" y="4518025"/>
                <a:ext cx="1301750" cy="1390650"/>
              </a:xfrm>
              <a:custGeom>
                <a:avLst/>
                <a:gdLst>
                  <a:gd name="T0" fmla="*/ 15 w 347"/>
                  <a:gd name="T1" fmla="*/ 29 h 370"/>
                  <a:gd name="T2" fmla="*/ 0 w 347"/>
                  <a:gd name="T3" fmla="*/ 0 h 370"/>
                  <a:gd name="T4" fmla="*/ 0 w 347"/>
                  <a:gd name="T5" fmla="*/ 370 h 370"/>
                  <a:gd name="T6" fmla="*/ 347 w 347"/>
                  <a:gd name="T7" fmla="*/ 370 h 370"/>
                  <a:gd name="T8" fmla="*/ 15 w 347"/>
                  <a:gd name="T9" fmla="*/ 29 h 370"/>
                </a:gdLst>
                <a:ahLst/>
                <a:cxnLst>
                  <a:cxn ang="0">
                    <a:pos x="T0" y="T1"/>
                  </a:cxn>
                  <a:cxn ang="0">
                    <a:pos x="T2" y="T3"/>
                  </a:cxn>
                  <a:cxn ang="0">
                    <a:pos x="T4" y="T5"/>
                  </a:cxn>
                  <a:cxn ang="0">
                    <a:pos x="T6" y="T7"/>
                  </a:cxn>
                  <a:cxn ang="0">
                    <a:pos x="T8" y="T9"/>
                  </a:cxn>
                </a:cxnLst>
                <a:rect l="0" t="0" r="r" b="b"/>
                <a:pathLst>
                  <a:path w="347" h="370">
                    <a:moveTo>
                      <a:pt x="15" y="29"/>
                    </a:moveTo>
                    <a:cubicBezTo>
                      <a:pt x="9" y="13"/>
                      <a:pt x="3" y="0"/>
                      <a:pt x="0" y="0"/>
                    </a:cubicBezTo>
                    <a:cubicBezTo>
                      <a:pt x="0" y="370"/>
                      <a:pt x="0" y="370"/>
                      <a:pt x="0" y="370"/>
                    </a:cubicBezTo>
                    <a:cubicBezTo>
                      <a:pt x="347" y="370"/>
                      <a:pt x="347" y="370"/>
                      <a:pt x="347" y="370"/>
                    </a:cubicBezTo>
                    <a:cubicBezTo>
                      <a:pt x="347" y="370"/>
                      <a:pt x="105" y="286"/>
                      <a:pt x="15" y="29"/>
                    </a:cubicBezTo>
                    <a:close/>
                  </a:path>
                </a:pathLst>
              </a:custGeom>
              <a:solidFill>
                <a:schemeClr val="accent1">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id-ID">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 name="Group 27"/>
            <p:cNvGrpSpPr/>
            <p:nvPr/>
          </p:nvGrpSpPr>
          <p:grpSpPr>
            <a:xfrm>
              <a:off x="6145447" y="4285015"/>
              <a:ext cx="4469694" cy="3923134"/>
              <a:chOff x="3024188" y="3378200"/>
              <a:chExt cx="2609851" cy="2530475"/>
            </a:xfrm>
          </p:grpSpPr>
          <p:sp>
            <p:nvSpPr>
              <p:cNvPr id="23" name="Freeform 7"/>
              <p:cNvSpPr>
                <a:spLocks/>
              </p:cNvSpPr>
              <p:nvPr/>
            </p:nvSpPr>
            <p:spPr bwMode="auto">
              <a:xfrm>
                <a:off x="3024188" y="3378200"/>
                <a:ext cx="1306513" cy="2530475"/>
              </a:xfrm>
              <a:custGeom>
                <a:avLst/>
                <a:gdLst>
                  <a:gd name="T0" fmla="*/ 334 w 348"/>
                  <a:gd name="T1" fmla="*/ 52 h 673"/>
                  <a:gd name="T2" fmla="*/ 0 w 348"/>
                  <a:gd name="T3" fmla="*/ 673 h 673"/>
                  <a:gd name="T4" fmla="*/ 348 w 348"/>
                  <a:gd name="T5" fmla="*/ 673 h 673"/>
                  <a:gd name="T6" fmla="*/ 348 w 348"/>
                  <a:gd name="T7" fmla="*/ 0 h 673"/>
                  <a:gd name="T8" fmla="*/ 334 w 348"/>
                  <a:gd name="T9" fmla="*/ 52 h 673"/>
                </a:gdLst>
                <a:ahLst/>
                <a:cxnLst>
                  <a:cxn ang="0">
                    <a:pos x="T0" y="T1"/>
                  </a:cxn>
                  <a:cxn ang="0">
                    <a:pos x="T2" y="T3"/>
                  </a:cxn>
                  <a:cxn ang="0">
                    <a:pos x="T4" y="T5"/>
                  </a:cxn>
                  <a:cxn ang="0">
                    <a:pos x="T6" y="T7"/>
                  </a:cxn>
                  <a:cxn ang="0">
                    <a:pos x="T8" y="T9"/>
                  </a:cxn>
                </a:cxnLst>
                <a:rect l="0" t="0" r="r" b="b"/>
                <a:pathLst>
                  <a:path w="348" h="673">
                    <a:moveTo>
                      <a:pt x="334" y="52"/>
                    </a:moveTo>
                    <a:cubicBezTo>
                      <a:pt x="243" y="520"/>
                      <a:pt x="0" y="673"/>
                      <a:pt x="0" y="673"/>
                    </a:cubicBezTo>
                    <a:cubicBezTo>
                      <a:pt x="348" y="673"/>
                      <a:pt x="348" y="673"/>
                      <a:pt x="348" y="673"/>
                    </a:cubicBezTo>
                    <a:cubicBezTo>
                      <a:pt x="348" y="0"/>
                      <a:pt x="348" y="0"/>
                      <a:pt x="348" y="0"/>
                    </a:cubicBezTo>
                    <a:cubicBezTo>
                      <a:pt x="345" y="0"/>
                      <a:pt x="339" y="24"/>
                      <a:pt x="334" y="52"/>
                    </a:cubicBezTo>
                    <a:close/>
                  </a:path>
                </a:pathLst>
              </a:cu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Freeform 8"/>
              <p:cNvSpPr>
                <a:spLocks/>
              </p:cNvSpPr>
              <p:nvPr/>
            </p:nvSpPr>
            <p:spPr bwMode="auto">
              <a:xfrm>
                <a:off x="4330701" y="3378200"/>
                <a:ext cx="1303338" cy="2530475"/>
              </a:xfrm>
              <a:custGeom>
                <a:avLst/>
                <a:gdLst>
                  <a:gd name="T0" fmla="*/ 14 w 347"/>
                  <a:gd name="T1" fmla="*/ 52 h 673"/>
                  <a:gd name="T2" fmla="*/ 0 w 347"/>
                  <a:gd name="T3" fmla="*/ 0 h 673"/>
                  <a:gd name="T4" fmla="*/ 0 w 347"/>
                  <a:gd name="T5" fmla="*/ 673 h 673"/>
                  <a:gd name="T6" fmla="*/ 347 w 347"/>
                  <a:gd name="T7" fmla="*/ 673 h 673"/>
                  <a:gd name="T8" fmla="*/ 14 w 347"/>
                  <a:gd name="T9" fmla="*/ 52 h 673"/>
                </a:gdLst>
                <a:ahLst/>
                <a:cxnLst>
                  <a:cxn ang="0">
                    <a:pos x="T0" y="T1"/>
                  </a:cxn>
                  <a:cxn ang="0">
                    <a:pos x="T2" y="T3"/>
                  </a:cxn>
                  <a:cxn ang="0">
                    <a:pos x="T4" y="T5"/>
                  </a:cxn>
                  <a:cxn ang="0">
                    <a:pos x="T6" y="T7"/>
                  </a:cxn>
                  <a:cxn ang="0">
                    <a:pos x="T8" y="T9"/>
                  </a:cxn>
                </a:cxnLst>
                <a:rect l="0" t="0" r="r" b="b"/>
                <a:pathLst>
                  <a:path w="347" h="673">
                    <a:moveTo>
                      <a:pt x="14" y="52"/>
                    </a:moveTo>
                    <a:cubicBezTo>
                      <a:pt x="9" y="24"/>
                      <a:pt x="3" y="0"/>
                      <a:pt x="0" y="0"/>
                    </a:cubicBezTo>
                    <a:cubicBezTo>
                      <a:pt x="0" y="673"/>
                      <a:pt x="0" y="673"/>
                      <a:pt x="0" y="673"/>
                    </a:cubicBezTo>
                    <a:cubicBezTo>
                      <a:pt x="347" y="673"/>
                      <a:pt x="347" y="673"/>
                      <a:pt x="347" y="673"/>
                    </a:cubicBezTo>
                    <a:cubicBezTo>
                      <a:pt x="347" y="673"/>
                      <a:pt x="105" y="520"/>
                      <a:pt x="14" y="52"/>
                    </a:cubicBezTo>
                    <a:close/>
                  </a:path>
                </a:pathLst>
              </a:custGeom>
              <a:solidFill>
                <a:schemeClr val="accent2">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id-ID">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 name="Group 30"/>
            <p:cNvGrpSpPr/>
            <p:nvPr/>
          </p:nvGrpSpPr>
          <p:grpSpPr>
            <a:xfrm>
              <a:off x="8396607" y="4073732"/>
              <a:ext cx="4461536" cy="4134420"/>
              <a:chOff x="4338638" y="2257425"/>
              <a:chExt cx="2605088" cy="3651250"/>
            </a:xfrm>
          </p:grpSpPr>
          <p:sp>
            <p:nvSpPr>
              <p:cNvPr id="21" name="Freeform 9"/>
              <p:cNvSpPr>
                <a:spLocks/>
              </p:cNvSpPr>
              <p:nvPr/>
            </p:nvSpPr>
            <p:spPr bwMode="auto">
              <a:xfrm>
                <a:off x="4338638" y="2257425"/>
                <a:ext cx="1303338" cy="3651250"/>
              </a:xfrm>
              <a:custGeom>
                <a:avLst/>
                <a:gdLst>
                  <a:gd name="T0" fmla="*/ 333 w 347"/>
                  <a:gd name="T1" fmla="*/ 75 h 971"/>
                  <a:gd name="T2" fmla="*/ 0 w 347"/>
                  <a:gd name="T3" fmla="*/ 971 h 971"/>
                  <a:gd name="T4" fmla="*/ 347 w 347"/>
                  <a:gd name="T5" fmla="*/ 971 h 971"/>
                  <a:gd name="T6" fmla="*/ 347 w 347"/>
                  <a:gd name="T7" fmla="*/ 0 h 971"/>
                  <a:gd name="T8" fmla="*/ 333 w 347"/>
                  <a:gd name="T9" fmla="*/ 75 h 971"/>
                </a:gdLst>
                <a:ahLst/>
                <a:cxnLst>
                  <a:cxn ang="0">
                    <a:pos x="T0" y="T1"/>
                  </a:cxn>
                  <a:cxn ang="0">
                    <a:pos x="T2" y="T3"/>
                  </a:cxn>
                  <a:cxn ang="0">
                    <a:pos x="T4" y="T5"/>
                  </a:cxn>
                  <a:cxn ang="0">
                    <a:pos x="T6" y="T7"/>
                  </a:cxn>
                  <a:cxn ang="0">
                    <a:pos x="T8" y="T9"/>
                  </a:cxn>
                </a:cxnLst>
                <a:rect l="0" t="0" r="r" b="b"/>
                <a:pathLst>
                  <a:path w="347" h="971">
                    <a:moveTo>
                      <a:pt x="333" y="75"/>
                    </a:moveTo>
                    <a:cubicBezTo>
                      <a:pt x="242" y="750"/>
                      <a:pt x="0" y="971"/>
                      <a:pt x="0" y="971"/>
                    </a:cubicBezTo>
                    <a:cubicBezTo>
                      <a:pt x="347" y="971"/>
                      <a:pt x="347" y="971"/>
                      <a:pt x="347" y="971"/>
                    </a:cubicBezTo>
                    <a:cubicBezTo>
                      <a:pt x="347" y="0"/>
                      <a:pt x="347" y="0"/>
                      <a:pt x="347" y="0"/>
                    </a:cubicBezTo>
                    <a:cubicBezTo>
                      <a:pt x="345" y="0"/>
                      <a:pt x="339" y="33"/>
                      <a:pt x="333" y="75"/>
                    </a:cubicBezTo>
                    <a:close/>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Freeform 10"/>
              <p:cNvSpPr>
                <a:spLocks/>
              </p:cNvSpPr>
              <p:nvPr/>
            </p:nvSpPr>
            <p:spPr bwMode="auto">
              <a:xfrm>
                <a:off x="5641976" y="2257425"/>
                <a:ext cx="1301750" cy="3651250"/>
              </a:xfrm>
              <a:custGeom>
                <a:avLst/>
                <a:gdLst>
                  <a:gd name="T0" fmla="*/ 15 w 347"/>
                  <a:gd name="T1" fmla="*/ 75 h 971"/>
                  <a:gd name="T2" fmla="*/ 0 w 347"/>
                  <a:gd name="T3" fmla="*/ 0 h 971"/>
                  <a:gd name="T4" fmla="*/ 0 w 347"/>
                  <a:gd name="T5" fmla="*/ 971 h 971"/>
                  <a:gd name="T6" fmla="*/ 347 w 347"/>
                  <a:gd name="T7" fmla="*/ 971 h 971"/>
                  <a:gd name="T8" fmla="*/ 15 w 347"/>
                  <a:gd name="T9" fmla="*/ 75 h 971"/>
                </a:gdLst>
                <a:ahLst/>
                <a:cxnLst>
                  <a:cxn ang="0">
                    <a:pos x="T0" y="T1"/>
                  </a:cxn>
                  <a:cxn ang="0">
                    <a:pos x="T2" y="T3"/>
                  </a:cxn>
                  <a:cxn ang="0">
                    <a:pos x="T4" y="T5"/>
                  </a:cxn>
                  <a:cxn ang="0">
                    <a:pos x="T6" y="T7"/>
                  </a:cxn>
                  <a:cxn ang="0">
                    <a:pos x="T8" y="T9"/>
                  </a:cxn>
                </a:cxnLst>
                <a:rect l="0" t="0" r="r" b="b"/>
                <a:pathLst>
                  <a:path w="347" h="971">
                    <a:moveTo>
                      <a:pt x="15" y="75"/>
                    </a:moveTo>
                    <a:cubicBezTo>
                      <a:pt x="9" y="33"/>
                      <a:pt x="3" y="0"/>
                      <a:pt x="0" y="0"/>
                    </a:cubicBezTo>
                    <a:cubicBezTo>
                      <a:pt x="0" y="971"/>
                      <a:pt x="0" y="971"/>
                      <a:pt x="0" y="971"/>
                    </a:cubicBezTo>
                    <a:cubicBezTo>
                      <a:pt x="347" y="971"/>
                      <a:pt x="347" y="971"/>
                      <a:pt x="347" y="971"/>
                    </a:cubicBezTo>
                    <a:cubicBezTo>
                      <a:pt x="347" y="971"/>
                      <a:pt x="105" y="750"/>
                      <a:pt x="15" y="75"/>
                    </a:cubicBezTo>
                    <a:close/>
                  </a:path>
                </a:pathLst>
              </a:custGeom>
              <a:solidFill>
                <a:schemeClr val="accent2">
                  <a:lumMod val="60000"/>
                  <a:lumOff val="40000"/>
                  <a:alpha val="96000"/>
                </a:schemeClr>
              </a:solidFill>
              <a:ln>
                <a:noFill/>
              </a:ln>
            </p:spPr>
            <p:txBody>
              <a:bodyPr vert="horz" wrap="square" lIns="91440" tIns="45720" rIns="91440" bIns="45720" numCol="1" anchor="t" anchorCtr="0" compatLnSpc="1">
                <a:prstTxWarp prst="textNoShape">
                  <a:avLst/>
                </a:prstTxWarp>
              </a:bodyPr>
              <a:lstStyle/>
              <a:p>
                <a:endParaRPr lang="id-ID">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6" name="Group 33"/>
            <p:cNvGrpSpPr/>
            <p:nvPr/>
          </p:nvGrpSpPr>
          <p:grpSpPr>
            <a:xfrm>
              <a:off x="10661361" y="4846861"/>
              <a:ext cx="4461536" cy="3361298"/>
              <a:chOff x="5661026" y="3946525"/>
              <a:chExt cx="2605088" cy="1962150"/>
            </a:xfrm>
          </p:grpSpPr>
          <p:sp>
            <p:nvSpPr>
              <p:cNvPr id="19" name="Freeform 11"/>
              <p:cNvSpPr>
                <a:spLocks/>
              </p:cNvSpPr>
              <p:nvPr/>
            </p:nvSpPr>
            <p:spPr bwMode="auto">
              <a:xfrm>
                <a:off x="5661026" y="3946525"/>
                <a:ext cx="1301750" cy="1962150"/>
              </a:xfrm>
              <a:custGeom>
                <a:avLst/>
                <a:gdLst>
                  <a:gd name="T0" fmla="*/ 333 w 347"/>
                  <a:gd name="T1" fmla="*/ 40 h 522"/>
                  <a:gd name="T2" fmla="*/ 0 w 347"/>
                  <a:gd name="T3" fmla="*/ 522 h 522"/>
                  <a:gd name="T4" fmla="*/ 347 w 347"/>
                  <a:gd name="T5" fmla="*/ 522 h 522"/>
                  <a:gd name="T6" fmla="*/ 347 w 347"/>
                  <a:gd name="T7" fmla="*/ 0 h 522"/>
                  <a:gd name="T8" fmla="*/ 333 w 347"/>
                  <a:gd name="T9" fmla="*/ 40 h 522"/>
                </a:gdLst>
                <a:ahLst/>
                <a:cxnLst>
                  <a:cxn ang="0">
                    <a:pos x="T0" y="T1"/>
                  </a:cxn>
                  <a:cxn ang="0">
                    <a:pos x="T2" y="T3"/>
                  </a:cxn>
                  <a:cxn ang="0">
                    <a:pos x="T4" y="T5"/>
                  </a:cxn>
                  <a:cxn ang="0">
                    <a:pos x="T6" y="T7"/>
                  </a:cxn>
                  <a:cxn ang="0">
                    <a:pos x="T8" y="T9"/>
                  </a:cxn>
                </a:cxnLst>
                <a:rect l="0" t="0" r="r" b="b"/>
                <a:pathLst>
                  <a:path w="347" h="522">
                    <a:moveTo>
                      <a:pt x="333" y="40"/>
                    </a:moveTo>
                    <a:cubicBezTo>
                      <a:pt x="242" y="403"/>
                      <a:pt x="0" y="522"/>
                      <a:pt x="0" y="522"/>
                    </a:cubicBezTo>
                    <a:cubicBezTo>
                      <a:pt x="347" y="522"/>
                      <a:pt x="347" y="522"/>
                      <a:pt x="347" y="522"/>
                    </a:cubicBezTo>
                    <a:cubicBezTo>
                      <a:pt x="347" y="0"/>
                      <a:pt x="347" y="0"/>
                      <a:pt x="347" y="0"/>
                    </a:cubicBezTo>
                    <a:cubicBezTo>
                      <a:pt x="344" y="0"/>
                      <a:pt x="338" y="18"/>
                      <a:pt x="333" y="40"/>
                    </a:cubicBezTo>
                    <a:close/>
                  </a:path>
                </a:pathLst>
              </a:cu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Freeform 12"/>
              <p:cNvSpPr>
                <a:spLocks/>
              </p:cNvSpPr>
              <p:nvPr/>
            </p:nvSpPr>
            <p:spPr bwMode="auto">
              <a:xfrm>
                <a:off x="6962776" y="3946525"/>
                <a:ext cx="1303338" cy="1962150"/>
              </a:xfrm>
              <a:custGeom>
                <a:avLst/>
                <a:gdLst>
                  <a:gd name="T0" fmla="*/ 14 w 347"/>
                  <a:gd name="T1" fmla="*/ 40 h 522"/>
                  <a:gd name="T2" fmla="*/ 0 w 347"/>
                  <a:gd name="T3" fmla="*/ 0 h 522"/>
                  <a:gd name="T4" fmla="*/ 0 w 347"/>
                  <a:gd name="T5" fmla="*/ 522 h 522"/>
                  <a:gd name="T6" fmla="*/ 347 w 347"/>
                  <a:gd name="T7" fmla="*/ 522 h 522"/>
                  <a:gd name="T8" fmla="*/ 14 w 347"/>
                  <a:gd name="T9" fmla="*/ 40 h 522"/>
                </a:gdLst>
                <a:ahLst/>
                <a:cxnLst>
                  <a:cxn ang="0">
                    <a:pos x="T0" y="T1"/>
                  </a:cxn>
                  <a:cxn ang="0">
                    <a:pos x="T2" y="T3"/>
                  </a:cxn>
                  <a:cxn ang="0">
                    <a:pos x="T4" y="T5"/>
                  </a:cxn>
                  <a:cxn ang="0">
                    <a:pos x="T6" y="T7"/>
                  </a:cxn>
                  <a:cxn ang="0">
                    <a:pos x="T8" y="T9"/>
                  </a:cxn>
                </a:cxnLst>
                <a:rect l="0" t="0" r="r" b="b"/>
                <a:pathLst>
                  <a:path w="347" h="522">
                    <a:moveTo>
                      <a:pt x="14" y="40"/>
                    </a:moveTo>
                    <a:cubicBezTo>
                      <a:pt x="9" y="18"/>
                      <a:pt x="3" y="0"/>
                      <a:pt x="0" y="0"/>
                    </a:cubicBezTo>
                    <a:cubicBezTo>
                      <a:pt x="0" y="522"/>
                      <a:pt x="0" y="522"/>
                      <a:pt x="0" y="522"/>
                    </a:cubicBezTo>
                    <a:cubicBezTo>
                      <a:pt x="347" y="522"/>
                      <a:pt x="347" y="522"/>
                      <a:pt x="347" y="522"/>
                    </a:cubicBezTo>
                    <a:cubicBezTo>
                      <a:pt x="347" y="522"/>
                      <a:pt x="105" y="403"/>
                      <a:pt x="14" y="40"/>
                    </a:cubicBezTo>
                    <a:close/>
                  </a:path>
                </a:pathLst>
              </a:custGeom>
              <a:solidFill>
                <a:schemeClr val="accent2">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id-ID">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7" name="Group 118"/>
            <p:cNvGrpSpPr/>
            <p:nvPr/>
          </p:nvGrpSpPr>
          <p:grpSpPr>
            <a:xfrm>
              <a:off x="12890767" y="3885876"/>
              <a:ext cx="4469696" cy="4334881"/>
              <a:chOff x="3024188" y="3378200"/>
              <a:chExt cx="2609852" cy="2530477"/>
            </a:xfrm>
          </p:grpSpPr>
          <p:sp>
            <p:nvSpPr>
              <p:cNvPr id="17" name="Freeform 7"/>
              <p:cNvSpPr>
                <a:spLocks/>
              </p:cNvSpPr>
              <p:nvPr/>
            </p:nvSpPr>
            <p:spPr bwMode="auto">
              <a:xfrm>
                <a:off x="3024188" y="3378201"/>
                <a:ext cx="1306513" cy="2530476"/>
              </a:xfrm>
              <a:custGeom>
                <a:avLst/>
                <a:gdLst>
                  <a:gd name="T0" fmla="*/ 334 w 348"/>
                  <a:gd name="T1" fmla="*/ 52 h 673"/>
                  <a:gd name="T2" fmla="*/ 0 w 348"/>
                  <a:gd name="T3" fmla="*/ 673 h 673"/>
                  <a:gd name="T4" fmla="*/ 348 w 348"/>
                  <a:gd name="T5" fmla="*/ 673 h 673"/>
                  <a:gd name="T6" fmla="*/ 348 w 348"/>
                  <a:gd name="T7" fmla="*/ 0 h 673"/>
                  <a:gd name="T8" fmla="*/ 334 w 348"/>
                  <a:gd name="T9" fmla="*/ 52 h 673"/>
                </a:gdLst>
                <a:ahLst/>
                <a:cxnLst>
                  <a:cxn ang="0">
                    <a:pos x="T0" y="T1"/>
                  </a:cxn>
                  <a:cxn ang="0">
                    <a:pos x="T2" y="T3"/>
                  </a:cxn>
                  <a:cxn ang="0">
                    <a:pos x="T4" y="T5"/>
                  </a:cxn>
                  <a:cxn ang="0">
                    <a:pos x="T6" y="T7"/>
                  </a:cxn>
                  <a:cxn ang="0">
                    <a:pos x="T8" y="T9"/>
                  </a:cxn>
                </a:cxnLst>
                <a:rect l="0" t="0" r="r" b="b"/>
                <a:pathLst>
                  <a:path w="348" h="673">
                    <a:moveTo>
                      <a:pt x="334" y="52"/>
                    </a:moveTo>
                    <a:cubicBezTo>
                      <a:pt x="243" y="520"/>
                      <a:pt x="0" y="673"/>
                      <a:pt x="0" y="673"/>
                    </a:cubicBezTo>
                    <a:cubicBezTo>
                      <a:pt x="348" y="673"/>
                      <a:pt x="348" y="673"/>
                      <a:pt x="348" y="673"/>
                    </a:cubicBezTo>
                    <a:cubicBezTo>
                      <a:pt x="348" y="0"/>
                      <a:pt x="348" y="0"/>
                      <a:pt x="348" y="0"/>
                    </a:cubicBezTo>
                    <a:cubicBezTo>
                      <a:pt x="345" y="0"/>
                      <a:pt x="339" y="24"/>
                      <a:pt x="334" y="52"/>
                    </a:cubicBezTo>
                    <a:close/>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Freeform 8"/>
              <p:cNvSpPr>
                <a:spLocks/>
              </p:cNvSpPr>
              <p:nvPr/>
            </p:nvSpPr>
            <p:spPr bwMode="auto">
              <a:xfrm>
                <a:off x="4330702" y="3378200"/>
                <a:ext cx="1303338" cy="2530475"/>
              </a:xfrm>
              <a:custGeom>
                <a:avLst/>
                <a:gdLst>
                  <a:gd name="T0" fmla="*/ 14 w 347"/>
                  <a:gd name="T1" fmla="*/ 52 h 673"/>
                  <a:gd name="T2" fmla="*/ 0 w 347"/>
                  <a:gd name="T3" fmla="*/ 0 h 673"/>
                  <a:gd name="T4" fmla="*/ 0 w 347"/>
                  <a:gd name="T5" fmla="*/ 673 h 673"/>
                  <a:gd name="T6" fmla="*/ 347 w 347"/>
                  <a:gd name="T7" fmla="*/ 673 h 673"/>
                  <a:gd name="T8" fmla="*/ 14 w 347"/>
                  <a:gd name="T9" fmla="*/ 52 h 673"/>
                </a:gdLst>
                <a:ahLst/>
                <a:cxnLst>
                  <a:cxn ang="0">
                    <a:pos x="T0" y="T1"/>
                  </a:cxn>
                  <a:cxn ang="0">
                    <a:pos x="T2" y="T3"/>
                  </a:cxn>
                  <a:cxn ang="0">
                    <a:pos x="T4" y="T5"/>
                  </a:cxn>
                  <a:cxn ang="0">
                    <a:pos x="T6" y="T7"/>
                  </a:cxn>
                  <a:cxn ang="0">
                    <a:pos x="T8" y="T9"/>
                  </a:cxn>
                </a:cxnLst>
                <a:rect l="0" t="0" r="r" b="b"/>
                <a:pathLst>
                  <a:path w="347" h="673">
                    <a:moveTo>
                      <a:pt x="14" y="52"/>
                    </a:moveTo>
                    <a:cubicBezTo>
                      <a:pt x="9" y="24"/>
                      <a:pt x="3" y="0"/>
                      <a:pt x="0" y="0"/>
                    </a:cubicBezTo>
                    <a:cubicBezTo>
                      <a:pt x="0" y="673"/>
                      <a:pt x="0" y="673"/>
                      <a:pt x="0" y="673"/>
                    </a:cubicBezTo>
                    <a:cubicBezTo>
                      <a:pt x="347" y="673"/>
                      <a:pt x="347" y="673"/>
                      <a:pt x="347" y="673"/>
                    </a:cubicBezTo>
                    <a:cubicBezTo>
                      <a:pt x="347" y="673"/>
                      <a:pt x="105" y="520"/>
                      <a:pt x="14" y="52"/>
                    </a:cubicBezTo>
                    <a:close/>
                  </a:path>
                </a:pathLst>
              </a:custGeom>
              <a:solidFill>
                <a:schemeClr val="accent2">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id-ID">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8" name="Group 122"/>
            <p:cNvGrpSpPr/>
            <p:nvPr/>
          </p:nvGrpSpPr>
          <p:grpSpPr>
            <a:xfrm>
              <a:off x="15103692" y="3288642"/>
              <a:ext cx="4461536" cy="4932504"/>
              <a:chOff x="4338638" y="2257425"/>
              <a:chExt cx="2605088" cy="3651250"/>
            </a:xfrm>
          </p:grpSpPr>
          <p:sp>
            <p:nvSpPr>
              <p:cNvPr id="15" name="Freeform 9"/>
              <p:cNvSpPr>
                <a:spLocks/>
              </p:cNvSpPr>
              <p:nvPr/>
            </p:nvSpPr>
            <p:spPr bwMode="auto">
              <a:xfrm>
                <a:off x="4338638" y="2257425"/>
                <a:ext cx="1303338" cy="3651250"/>
              </a:xfrm>
              <a:custGeom>
                <a:avLst/>
                <a:gdLst>
                  <a:gd name="T0" fmla="*/ 333 w 347"/>
                  <a:gd name="T1" fmla="*/ 75 h 971"/>
                  <a:gd name="T2" fmla="*/ 0 w 347"/>
                  <a:gd name="T3" fmla="*/ 971 h 971"/>
                  <a:gd name="T4" fmla="*/ 347 w 347"/>
                  <a:gd name="T5" fmla="*/ 971 h 971"/>
                  <a:gd name="T6" fmla="*/ 347 w 347"/>
                  <a:gd name="T7" fmla="*/ 0 h 971"/>
                  <a:gd name="T8" fmla="*/ 333 w 347"/>
                  <a:gd name="T9" fmla="*/ 75 h 971"/>
                </a:gdLst>
                <a:ahLst/>
                <a:cxnLst>
                  <a:cxn ang="0">
                    <a:pos x="T0" y="T1"/>
                  </a:cxn>
                  <a:cxn ang="0">
                    <a:pos x="T2" y="T3"/>
                  </a:cxn>
                  <a:cxn ang="0">
                    <a:pos x="T4" y="T5"/>
                  </a:cxn>
                  <a:cxn ang="0">
                    <a:pos x="T6" y="T7"/>
                  </a:cxn>
                  <a:cxn ang="0">
                    <a:pos x="T8" y="T9"/>
                  </a:cxn>
                </a:cxnLst>
                <a:rect l="0" t="0" r="r" b="b"/>
                <a:pathLst>
                  <a:path w="347" h="971">
                    <a:moveTo>
                      <a:pt x="333" y="75"/>
                    </a:moveTo>
                    <a:cubicBezTo>
                      <a:pt x="242" y="750"/>
                      <a:pt x="0" y="971"/>
                      <a:pt x="0" y="971"/>
                    </a:cubicBezTo>
                    <a:cubicBezTo>
                      <a:pt x="347" y="971"/>
                      <a:pt x="347" y="971"/>
                      <a:pt x="347" y="971"/>
                    </a:cubicBezTo>
                    <a:cubicBezTo>
                      <a:pt x="347" y="0"/>
                      <a:pt x="347" y="0"/>
                      <a:pt x="347" y="0"/>
                    </a:cubicBezTo>
                    <a:cubicBezTo>
                      <a:pt x="345" y="0"/>
                      <a:pt x="339" y="33"/>
                      <a:pt x="333" y="75"/>
                    </a:cubicBezTo>
                    <a:close/>
                  </a:path>
                </a:pathLst>
              </a:cu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Freeform 10"/>
              <p:cNvSpPr>
                <a:spLocks/>
              </p:cNvSpPr>
              <p:nvPr/>
            </p:nvSpPr>
            <p:spPr bwMode="auto">
              <a:xfrm>
                <a:off x="5641976" y="2257425"/>
                <a:ext cx="1301750" cy="3651250"/>
              </a:xfrm>
              <a:custGeom>
                <a:avLst/>
                <a:gdLst>
                  <a:gd name="T0" fmla="*/ 15 w 347"/>
                  <a:gd name="T1" fmla="*/ 75 h 971"/>
                  <a:gd name="T2" fmla="*/ 0 w 347"/>
                  <a:gd name="T3" fmla="*/ 0 h 971"/>
                  <a:gd name="T4" fmla="*/ 0 w 347"/>
                  <a:gd name="T5" fmla="*/ 971 h 971"/>
                  <a:gd name="T6" fmla="*/ 347 w 347"/>
                  <a:gd name="T7" fmla="*/ 971 h 971"/>
                  <a:gd name="T8" fmla="*/ 15 w 347"/>
                  <a:gd name="T9" fmla="*/ 75 h 971"/>
                </a:gdLst>
                <a:ahLst/>
                <a:cxnLst>
                  <a:cxn ang="0">
                    <a:pos x="T0" y="T1"/>
                  </a:cxn>
                  <a:cxn ang="0">
                    <a:pos x="T2" y="T3"/>
                  </a:cxn>
                  <a:cxn ang="0">
                    <a:pos x="T4" y="T5"/>
                  </a:cxn>
                  <a:cxn ang="0">
                    <a:pos x="T6" y="T7"/>
                  </a:cxn>
                  <a:cxn ang="0">
                    <a:pos x="T8" y="T9"/>
                  </a:cxn>
                </a:cxnLst>
                <a:rect l="0" t="0" r="r" b="b"/>
                <a:pathLst>
                  <a:path w="347" h="971">
                    <a:moveTo>
                      <a:pt x="15" y="75"/>
                    </a:moveTo>
                    <a:cubicBezTo>
                      <a:pt x="9" y="33"/>
                      <a:pt x="3" y="0"/>
                      <a:pt x="0" y="0"/>
                    </a:cubicBezTo>
                    <a:cubicBezTo>
                      <a:pt x="0" y="971"/>
                      <a:pt x="0" y="971"/>
                      <a:pt x="0" y="971"/>
                    </a:cubicBezTo>
                    <a:cubicBezTo>
                      <a:pt x="347" y="971"/>
                      <a:pt x="347" y="971"/>
                      <a:pt x="347" y="971"/>
                    </a:cubicBezTo>
                    <a:cubicBezTo>
                      <a:pt x="347" y="971"/>
                      <a:pt x="105" y="750"/>
                      <a:pt x="15" y="75"/>
                    </a:cubicBez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9" name="TextBox 8"/>
            <p:cNvSpPr txBox="1"/>
            <p:nvPr/>
          </p:nvSpPr>
          <p:spPr>
            <a:xfrm>
              <a:off x="5497143" y="8227026"/>
              <a:ext cx="1179990" cy="640171"/>
            </a:xfrm>
            <a:prstGeom prst="rect">
              <a:avLst/>
            </a:prstGeom>
            <a:noFill/>
          </p:spPr>
          <p:txBody>
            <a:bodyPr wrap="none" lIns="182843" tIns="91422" rIns="182843" bIns="91422" rtlCol="0">
              <a:spAutoFit/>
            </a:bodyPr>
            <a:lstStyle/>
            <a:p>
              <a:pPr algn="ctr"/>
              <a:r>
                <a:rPr lang="id-ID" sz="1200" dirty="0">
                  <a:solidFill>
                    <a:schemeClr val="tx2"/>
                  </a:solidFill>
                  <a:latin typeface="微软雅黑" panose="020B0503020204020204" pitchFamily="34" charset="-122"/>
                  <a:ea typeface="微软雅黑" panose="020B0503020204020204" pitchFamily="34" charset="-122"/>
                  <a:cs typeface="Lato Regular"/>
                  <a:sym typeface="微软雅黑" panose="020B0503020204020204" pitchFamily="34" charset="-122"/>
                </a:rPr>
                <a:t>2</a:t>
              </a:r>
              <a:r>
                <a:rPr lang="id-ID" sz="1200">
                  <a:solidFill>
                    <a:schemeClr val="tx2"/>
                  </a:solidFill>
                  <a:latin typeface="微软雅黑" panose="020B0503020204020204" pitchFamily="34" charset="-122"/>
                  <a:ea typeface="微软雅黑" panose="020B0503020204020204" pitchFamily="34" charset="-122"/>
                  <a:cs typeface="Lato Regular"/>
                  <a:sym typeface="微软雅黑" panose="020B0503020204020204" pitchFamily="34" charset="-122"/>
                </a:rPr>
                <a:t>0</a:t>
              </a:r>
              <a:r>
                <a:rPr lang="id-ID" sz="1200" dirty="0">
                  <a:solidFill>
                    <a:schemeClr val="tx2"/>
                  </a:solidFill>
                  <a:latin typeface="微软雅黑" panose="020B0503020204020204" pitchFamily="34" charset="-122"/>
                  <a:ea typeface="微软雅黑" panose="020B0503020204020204" pitchFamily="34" charset="-122"/>
                  <a:cs typeface="Lato Regular"/>
                  <a:sym typeface="微软雅黑" panose="020B0503020204020204" pitchFamily="34" charset="-122"/>
                </a:rPr>
                <a:t>%</a:t>
              </a:r>
            </a:p>
          </p:txBody>
        </p:sp>
        <p:sp>
          <p:nvSpPr>
            <p:cNvPr id="10" name="TextBox 9"/>
            <p:cNvSpPr txBox="1"/>
            <p:nvPr/>
          </p:nvSpPr>
          <p:spPr>
            <a:xfrm>
              <a:off x="7797987" y="8215339"/>
              <a:ext cx="1179990" cy="640171"/>
            </a:xfrm>
            <a:prstGeom prst="rect">
              <a:avLst/>
            </a:prstGeom>
            <a:noFill/>
          </p:spPr>
          <p:txBody>
            <a:bodyPr wrap="none" lIns="182843" tIns="91422" rIns="182843" bIns="91422" rtlCol="0">
              <a:spAutoFit/>
            </a:bodyPr>
            <a:lstStyle/>
            <a:p>
              <a:pPr algn="ctr"/>
              <a:r>
                <a:rPr lang="id-ID" sz="1200" dirty="0">
                  <a:solidFill>
                    <a:schemeClr val="tx2"/>
                  </a:solidFill>
                  <a:latin typeface="微软雅黑" panose="020B0503020204020204" pitchFamily="34" charset="-122"/>
                  <a:ea typeface="微软雅黑" panose="020B0503020204020204" pitchFamily="34" charset="-122"/>
                  <a:cs typeface="Lato Regular"/>
                  <a:sym typeface="微软雅黑" panose="020B0503020204020204" pitchFamily="34" charset="-122"/>
                </a:rPr>
                <a:t>30%</a:t>
              </a:r>
            </a:p>
          </p:txBody>
        </p:sp>
        <p:sp>
          <p:nvSpPr>
            <p:cNvPr id="11" name="TextBox 10"/>
            <p:cNvSpPr txBox="1"/>
            <p:nvPr/>
          </p:nvSpPr>
          <p:spPr>
            <a:xfrm>
              <a:off x="10025330" y="8215339"/>
              <a:ext cx="1179990" cy="640171"/>
            </a:xfrm>
            <a:prstGeom prst="rect">
              <a:avLst/>
            </a:prstGeom>
            <a:noFill/>
          </p:spPr>
          <p:txBody>
            <a:bodyPr wrap="none" lIns="182843" tIns="91422" rIns="182843" bIns="91422" rtlCol="0">
              <a:spAutoFit/>
            </a:bodyPr>
            <a:lstStyle/>
            <a:p>
              <a:pPr algn="ctr"/>
              <a:r>
                <a:rPr lang="id-ID" sz="1200" dirty="0">
                  <a:solidFill>
                    <a:schemeClr val="tx2"/>
                  </a:solidFill>
                  <a:latin typeface="微软雅黑" panose="020B0503020204020204" pitchFamily="34" charset="-122"/>
                  <a:ea typeface="微软雅黑" panose="020B0503020204020204" pitchFamily="34" charset="-122"/>
                  <a:cs typeface="Lato Regular"/>
                  <a:sym typeface="微软雅黑" panose="020B0503020204020204" pitchFamily="34" charset="-122"/>
                </a:rPr>
                <a:t>30%</a:t>
              </a:r>
            </a:p>
          </p:txBody>
        </p:sp>
        <p:sp>
          <p:nvSpPr>
            <p:cNvPr id="12" name="TextBox 11"/>
            <p:cNvSpPr txBox="1"/>
            <p:nvPr/>
          </p:nvSpPr>
          <p:spPr>
            <a:xfrm>
              <a:off x="12264571" y="8215339"/>
              <a:ext cx="1179990" cy="640171"/>
            </a:xfrm>
            <a:prstGeom prst="rect">
              <a:avLst/>
            </a:prstGeom>
            <a:noFill/>
          </p:spPr>
          <p:txBody>
            <a:bodyPr wrap="none" lIns="182843" tIns="91422" rIns="182843" bIns="91422" rtlCol="0">
              <a:spAutoFit/>
            </a:bodyPr>
            <a:lstStyle/>
            <a:p>
              <a:pPr algn="ctr"/>
              <a:r>
                <a:rPr lang="id-ID" sz="1200" dirty="0">
                  <a:solidFill>
                    <a:schemeClr val="tx2"/>
                  </a:solidFill>
                  <a:latin typeface="微软雅黑" panose="020B0503020204020204" pitchFamily="34" charset="-122"/>
                  <a:ea typeface="微软雅黑" panose="020B0503020204020204" pitchFamily="34" charset="-122"/>
                  <a:cs typeface="Lato Regular"/>
                  <a:sym typeface="微软雅黑" panose="020B0503020204020204" pitchFamily="34" charset="-122"/>
                </a:rPr>
                <a:t>30%</a:t>
              </a:r>
            </a:p>
          </p:txBody>
        </p:sp>
        <p:sp>
          <p:nvSpPr>
            <p:cNvPr id="13" name="TextBox 12"/>
            <p:cNvSpPr txBox="1"/>
            <p:nvPr/>
          </p:nvSpPr>
          <p:spPr>
            <a:xfrm>
              <a:off x="14526892" y="8215339"/>
              <a:ext cx="1179990" cy="640171"/>
            </a:xfrm>
            <a:prstGeom prst="rect">
              <a:avLst/>
            </a:prstGeom>
            <a:noFill/>
          </p:spPr>
          <p:txBody>
            <a:bodyPr wrap="none" lIns="182843" tIns="91422" rIns="182843" bIns="91422" rtlCol="0">
              <a:spAutoFit/>
            </a:bodyPr>
            <a:lstStyle/>
            <a:p>
              <a:pPr algn="ctr"/>
              <a:r>
                <a:rPr lang="id-ID" sz="1200" dirty="0">
                  <a:solidFill>
                    <a:schemeClr val="tx2"/>
                  </a:solidFill>
                  <a:latin typeface="微软雅黑" panose="020B0503020204020204" pitchFamily="34" charset="-122"/>
                  <a:ea typeface="微软雅黑" panose="020B0503020204020204" pitchFamily="34" charset="-122"/>
                  <a:cs typeface="Lato Regular"/>
                  <a:sym typeface="微软雅黑" panose="020B0503020204020204" pitchFamily="34" charset="-122"/>
                </a:rPr>
                <a:t>30%</a:t>
              </a:r>
            </a:p>
          </p:txBody>
        </p:sp>
        <p:sp>
          <p:nvSpPr>
            <p:cNvPr id="14" name="TextBox 13"/>
            <p:cNvSpPr txBox="1"/>
            <p:nvPr/>
          </p:nvSpPr>
          <p:spPr>
            <a:xfrm>
              <a:off x="16739035" y="8226733"/>
              <a:ext cx="1179990" cy="640171"/>
            </a:xfrm>
            <a:prstGeom prst="rect">
              <a:avLst/>
            </a:prstGeom>
            <a:noFill/>
          </p:spPr>
          <p:txBody>
            <a:bodyPr wrap="none" lIns="182843" tIns="91422" rIns="182843" bIns="91422" rtlCol="0">
              <a:spAutoFit/>
            </a:bodyPr>
            <a:lstStyle/>
            <a:p>
              <a:pPr algn="ctr"/>
              <a:r>
                <a:rPr lang="id-ID" sz="1200" dirty="0">
                  <a:solidFill>
                    <a:schemeClr val="tx2"/>
                  </a:solidFill>
                  <a:latin typeface="微软雅黑" panose="020B0503020204020204" pitchFamily="34" charset="-122"/>
                  <a:ea typeface="微软雅黑" panose="020B0503020204020204" pitchFamily="34" charset="-122"/>
                  <a:cs typeface="Lato Regular"/>
                  <a:sym typeface="微软雅黑" panose="020B0503020204020204" pitchFamily="34" charset="-122"/>
                </a:rPr>
                <a:t>30%</a:t>
              </a:r>
            </a:p>
          </p:txBody>
        </p:sp>
      </p:grpSp>
      <p:grpSp>
        <p:nvGrpSpPr>
          <p:cNvPr id="27" name="组合 26"/>
          <p:cNvGrpSpPr/>
          <p:nvPr/>
        </p:nvGrpSpPr>
        <p:grpSpPr>
          <a:xfrm>
            <a:off x="1028784" y="4628439"/>
            <a:ext cx="10009111" cy="1493592"/>
            <a:chOff x="-1307884" y="8622534"/>
            <a:chExt cx="26686326" cy="4007647"/>
          </a:xfrm>
        </p:grpSpPr>
        <p:sp>
          <p:nvSpPr>
            <p:cNvPr id="28" name="Title 20"/>
            <p:cNvSpPr txBox="1">
              <a:spLocks/>
            </p:cNvSpPr>
            <p:nvPr/>
          </p:nvSpPr>
          <p:spPr>
            <a:xfrm>
              <a:off x="8250517" y="8622534"/>
              <a:ext cx="8014181" cy="1156168"/>
            </a:xfrm>
            <a:prstGeom prst="rect">
              <a:avLst/>
            </a:prstGeom>
          </p:spPr>
          <p:txBody>
            <a:bodyPr vert="horz" wrap="none" lIns="243785" tIns="0" rIns="243785"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defTabSz="1021227">
                <a:defRPr/>
              </a:pPr>
              <a:r>
                <a:rPr lang="zh-CN" altLang="en-US" sz="2800" b="1" dirty="0">
                  <a:solidFill>
                    <a:schemeClr val="tx1"/>
                  </a:solidFill>
                  <a:latin typeface="微软雅黑" pitchFamily="34" charset="-122"/>
                  <a:ea typeface="微软雅黑" pitchFamily="34" charset="-122"/>
                  <a:cs typeface="+mn-cs"/>
                  <a:sym typeface="微软雅黑" panose="020B0503020204020204" pitchFamily="34" charset="-122"/>
                </a:rPr>
                <a:t>输入您的副标题</a:t>
              </a:r>
              <a:endParaRPr lang="en-US" altLang="zh-CN" sz="2800" b="1" dirty="0">
                <a:solidFill>
                  <a:schemeClr val="tx1"/>
                </a:solidFill>
                <a:latin typeface="微软雅黑" pitchFamily="34" charset="-122"/>
                <a:ea typeface="微软雅黑" pitchFamily="34" charset="-122"/>
                <a:cs typeface="+mn-cs"/>
                <a:sym typeface="微软雅黑" panose="020B0503020204020204" pitchFamily="34" charset="-122"/>
              </a:endParaRPr>
            </a:p>
          </p:txBody>
        </p:sp>
        <p:sp>
          <p:nvSpPr>
            <p:cNvPr id="29" name="TextBox 28"/>
            <p:cNvSpPr txBox="1"/>
            <p:nvPr/>
          </p:nvSpPr>
          <p:spPr>
            <a:xfrm>
              <a:off x="-1307884" y="10127903"/>
              <a:ext cx="26686326" cy="2502278"/>
            </a:xfrm>
            <a:prstGeom prst="rect">
              <a:avLst/>
            </a:prstGeom>
            <a:noFill/>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r>
                <a:rPr lang="zh-CN" altLang="en-US" dirty="0">
                  <a:sym typeface="微软雅黑" panose="020B0503020204020204" pitchFamily="34" charset="-122"/>
                </a:rPr>
                <a:t>输入您的简短文字介绍内容，内容务必精简。输入您的简短文字介绍内容，内容务必精简。输入您的简短文字介绍内容，内容务必精简。输入您的简短文字介绍内容，内容务必精简。输入您的简短文字介绍内容，内容务必精简。输入您的简短文字介绍内容，内容务必精简。输入您的简短文字</a:t>
              </a:r>
              <a:r>
                <a:rPr lang="zh-CN" altLang="en-US" dirty="0" smtClean="0">
                  <a:sym typeface="微软雅黑" panose="020B0503020204020204" pitchFamily="34" charset="-122"/>
                </a:rPr>
                <a:t>介绍</a:t>
              </a:r>
              <a:endParaRPr lang="en-US" altLang="zh-CN" dirty="0">
                <a:sym typeface="微软雅黑" panose="020B0503020204020204" pitchFamily="34" charset="-122"/>
              </a:endParaRPr>
            </a:p>
          </p:txBody>
        </p:sp>
      </p:grpSp>
      <p:sp>
        <p:nvSpPr>
          <p:cNvPr id="44" name="Shape 1435"/>
          <p:cNvSpPr txBox="1">
            <a:spLocks/>
          </p:cNvSpPr>
          <p:nvPr/>
        </p:nvSpPr>
        <p:spPr>
          <a:xfrm>
            <a:off x="9997133" y="6587724"/>
            <a:ext cx="292945" cy="284960"/>
          </a:xfrm>
          <a:prstGeom prst="rect">
            <a:avLst/>
          </a:prstGeom>
          <a:extLst>
            <a:ext uri="{C572A759-6A51-4108-AA02-DFA0A04FC94B}">
              <ma14:wrappingTextBoxFlag xmlns:ma14="http://schemas.microsoft.com/office/mac/drawingml/2011/main" xmlns="" val="1"/>
            </a:ext>
          </a:extLst>
        </p:spPr>
        <p:txBody>
          <a:bodyPr lIns="34209" tIns="17104" rIns="34209" bIns="17104"/>
          <a:lstStyle>
            <a:lvl1pPr algn="ctr" defTabSz="408473">
              <a:defRPr sz="3500">
                <a:latin typeface="+mn-lt"/>
                <a:ea typeface="+mn-ea"/>
                <a:cs typeface="+mn-cs"/>
                <a:sym typeface="Helvetica Light"/>
              </a:defRPr>
            </a:lvl1pPr>
            <a:lvl2pPr indent="159837" algn="ctr" defTabSz="408473">
              <a:defRPr sz="3500">
                <a:latin typeface="+mn-lt"/>
                <a:ea typeface="+mn-ea"/>
                <a:cs typeface="+mn-cs"/>
                <a:sym typeface="Helvetica Light"/>
              </a:defRPr>
            </a:lvl2pPr>
            <a:lvl3pPr indent="319674" algn="ctr" defTabSz="408473">
              <a:defRPr sz="3500">
                <a:latin typeface="+mn-lt"/>
                <a:ea typeface="+mn-ea"/>
                <a:cs typeface="+mn-cs"/>
                <a:sym typeface="Helvetica Light"/>
              </a:defRPr>
            </a:lvl3pPr>
            <a:lvl4pPr indent="479511" algn="ctr" defTabSz="408473">
              <a:defRPr sz="3500">
                <a:latin typeface="+mn-lt"/>
                <a:ea typeface="+mn-ea"/>
                <a:cs typeface="+mn-cs"/>
                <a:sym typeface="Helvetica Light"/>
              </a:defRPr>
            </a:lvl4pPr>
            <a:lvl5pPr indent="639348" algn="ctr" defTabSz="408473">
              <a:defRPr sz="3500">
                <a:latin typeface="+mn-lt"/>
                <a:ea typeface="+mn-ea"/>
                <a:cs typeface="+mn-cs"/>
                <a:sym typeface="Helvetica Light"/>
              </a:defRPr>
            </a:lvl5pPr>
            <a:lvl6pPr indent="799186" algn="ctr" defTabSz="408473">
              <a:defRPr sz="3500">
                <a:latin typeface="+mn-lt"/>
                <a:ea typeface="+mn-ea"/>
                <a:cs typeface="+mn-cs"/>
                <a:sym typeface="Helvetica Light"/>
              </a:defRPr>
            </a:lvl6pPr>
            <a:lvl7pPr indent="959023" algn="ctr" defTabSz="408473">
              <a:defRPr sz="3500">
                <a:latin typeface="+mn-lt"/>
                <a:ea typeface="+mn-ea"/>
                <a:cs typeface="+mn-cs"/>
                <a:sym typeface="Helvetica Light"/>
              </a:defRPr>
            </a:lvl7pPr>
            <a:lvl8pPr indent="1118860" algn="ctr" defTabSz="408473">
              <a:defRPr sz="3500">
                <a:latin typeface="+mn-lt"/>
                <a:ea typeface="+mn-ea"/>
                <a:cs typeface="+mn-cs"/>
                <a:sym typeface="Helvetica Light"/>
              </a:defRPr>
            </a:lvl8pPr>
            <a:lvl9pPr indent="1278697" algn="ctr" defTabSz="408473">
              <a:defRPr sz="3500">
                <a:latin typeface="+mn-lt"/>
                <a:ea typeface="+mn-ea"/>
                <a:cs typeface="+mn-cs"/>
                <a:sym typeface="Helvetica Light"/>
              </a:defRPr>
            </a:lvl9pPr>
          </a:lstStyle>
          <a:p>
            <a:pPr>
              <a:defRPr sz="1800">
                <a:solidFill>
                  <a:srgbClr val="000000"/>
                </a:solidFill>
              </a:defRPr>
            </a:pPr>
            <a:fld id="{86CB4B4D-7CA3-9044-876B-883B54F8677D}" type="slidenum">
              <a:rPr lang="en-US" altLang="zh-CN"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pPr>
                <a:defRPr sz="1800">
                  <a:solidFill>
                    <a:srgbClr val="000000"/>
                  </a:solidFill>
                </a:defRPr>
              </a:pPr>
              <a:t>37</a:t>
            </a:fld>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灯片编号占位符 29"/>
          <p:cNvSpPr>
            <a:spLocks noGrp="1"/>
          </p:cNvSpPr>
          <p:nvPr>
            <p:ph type="sldNum" sz="quarter" idx="4294967295"/>
          </p:nvPr>
        </p:nvSpPr>
        <p:spPr>
          <a:xfrm>
            <a:off x="11701463" y="6450013"/>
            <a:ext cx="490537" cy="365125"/>
          </a:xfrm>
        </p:spPr>
        <p:txBody>
          <a:bodyPr/>
          <a:lstStyle/>
          <a:p>
            <a:fld id="{4C768070-880A-4F19-BCFD-7D90584E8C07}" type="slidenum">
              <a:rPr lang="zh-CN" altLang="en-US" smtClean="0">
                <a:latin typeface="微软雅黑" panose="020B0503020204020204" pitchFamily="34" charset="-122"/>
                <a:ea typeface="微软雅黑" panose="020B0503020204020204" pitchFamily="34" charset="-122"/>
                <a:sym typeface="微软雅黑" panose="020B0503020204020204" pitchFamily="34" charset="-122"/>
              </a:rPr>
              <a:pPr/>
              <a:t>37</a:t>
            </a:fld>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249217725"/>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42" presetClass="entr" presetSubtype="0" fill="hold" nodeType="withEffect">
                                  <p:stCondLst>
                                    <p:cond delay="30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1000"/>
                                        <p:tgtEl>
                                          <p:spTgt spid="27"/>
                                        </p:tgtEl>
                                      </p:cBhvr>
                                    </p:animEffect>
                                    <p:anim calcmode="lin" valueType="num">
                                      <p:cBhvr>
                                        <p:cTn id="11" dur="1000" fill="hold"/>
                                        <p:tgtEl>
                                          <p:spTgt spid="27"/>
                                        </p:tgtEl>
                                        <p:attrNameLst>
                                          <p:attrName>ppt_x</p:attrName>
                                        </p:attrNameLst>
                                      </p:cBhvr>
                                      <p:tavLst>
                                        <p:tav tm="0">
                                          <p:val>
                                            <p:strVal val="#ppt_x"/>
                                          </p:val>
                                        </p:tav>
                                        <p:tav tm="100000">
                                          <p:val>
                                            <p:strVal val="#ppt_x"/>
                                          </p:val>
                                        </p:tav>
                                      </p:tavLst>
                                    </p:anim>
                                    <p:anim calcmode="lin" valueType="num">
                                      <p:cBhvr>
                                        <p:cTn id="12"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1364692" y="5162891"/>
            <a:ext cx="9267812" cy="1408672"/>
            <a:chOff x="2183995" y="8850394"/>
            <a:chExt cx="24709871" cy="3779788"/>
          </a:xfrm>
        </p:grpSpPr>
        <p:sp>
          <p:nvSpPr>
            <p:cNvPr id="3" name="Title 20"/>
            <p:cNvSpPr txBox="1">
              <a:spLocks/>
            </p:cNvSpPr>
            <p:nvPr/>
          </p:nvSpPr>
          <p:spPr>
            <a:xfrm>
              <a:off x="11604123" y="8850394"/>
              <a:ext cx="8014181" cy="1156168"/>
            </a:xfrm>
            <a:prstGeom prst="rect">
              <a:avLst/>
            </a:prstGeom>
          </p:spPr>
          <p:txBody>
            <a:bodyPr vert="horz" wrap="none" lIns="243785" tIns="0" rIns="243785"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defTabSz="1021227">
                <a:defRPr/>
              </a:pPr>
              <a:r>
                <a:rPr lang="zh-CN" altLang="en-US" sz="2800" b="1" dirty="0">
                  <a:solidFill>
                    <a:schemeClr val="tx1"/>
                  </a:solidFill>
                  <a:latin typeface="微软雅黑" pitchFamily="34" charset="-122"/>
                  <a:ea typeface="微软雅黑" pitchFamily="34" charset="-122"/>
                  <a:cs typeface="+mn-cs"/>
                  <a:sym typeface="微软雅黑" panose="020B0503020204020204" pitchFamily="34" charset="-122"/>
                </a:rPr>
                <a:t>输入您的副标题</a:t>
              </a:r>
              <a:endParaRPr lang="en-US" altLang="zh-CN" sz="2800" b="1" dirty="0">
                <a:solidFill>
                  <a:schemeClr val="tx1"/>
                </a:solidFill>
                <a:latin typeface="微软雅黑" pitchFamily="34" charset="-122"/>
                <a:ea typeface="微软雅黑" pitchFamily="34" charset="-122"/>
                <a:cs typeface="+mn-cs"/>
                <a:sym typeface="微软雅黑" panose="020B0503020204020204" pitchFamily="34" charset="-122"/>
              </a:endParaRPr>
            </a:p>
          </p:txBody>
        </p:sp>
        <p:sp>
          <p:nvSpPr>
            <p:cNvPr id="4" name="TextBox 3"/>
            <p:cNvSpPr txBox="1"/>
            <p:nvPr/>
          </p:nvSpPr>
          <p:spPr>
            <a:xfrm>
              <a:off x="2183995" y="10127903"/>
              <a:ext cx="24709871" cy="2502279"/>
            </a:xfrm>
            <a:prstGeom prst="rect">
              <a:avLst/>
            </a:prstGeom>
            <a:noFill/>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r>
                <a:rPr lang="zh-CN" altLang="en-US" dirty="0">
                  <a:sym typeface="微软雅黑" panose="020B0503020204020204" pitchFamily="34" charset="-122"/>
                </a:rPr>
                <a:t>输入您的简短文字介绍内容，内容务必精简。输入您的简短文字介绍内容，内容务必精简。输入您的简短文字介绍内容，内容务必精简。输入您的简短文字介绍内容，内容务必精简。输入您的简短文字介绍内容，内容务必精简。输入您的</a:t>
              </a:r>
              <a:r>
                <a:rPr lang="zh-CN" altLang="en-US" dirty="0" smtClean="0">
                  <a:sym typeface="微软雅黑" panose="020B0503020204020204" pitchFamily="34" charset="-122"/>
                </a:rPr>
                <a:t>简短</a:t>
              </a:r>
              <a:endParaRPr lang="en-US" altLang="zh-CN" dirty="0">
                <a:sym typeface="微软雅黑" panose="020B0503020204020204" pitchFamily="34" charset="-122"/>
              </a:endParaRPr>
            </a:p>
          </p:txBody>
        </p:sp>
      </p:grpSp>
      <p:grpSp>
        <p:nvGrpSpPr>
          <p:cNvPr id="5" name="组合 4"/>
          <p:cNvGrpSpPr/>
          <p:nvPr/>
        </p:nvGrpSpPr>
        <p:grpSpPr>
          <a:xfrm>
            <a:off x="4161933" y="1462298"/>
            <a:ext cx="5058662" cy="3491173"/>
            <a:chOff x="7274787" y="2917060"/>
            <a:chExt cx="10482750" cy="7280738"/>
          </a:xfrm>
        </p:grpSpPr>
        <p:grpSp>
          <p:nvGrpSpPr>
            <p:cNvPr id="6" name="Group 26"/>
            <p:cNvGrpSpPr>
              <a:grpSpLocks/>
            </p:cNvGrpSpPr>
            <p:nvPr/>
          </p:nvGrpSpPr>
          <p:grpSpPr bwMode="auto">
            <a:xfrm>
              <a:off x="8116602" y="4186992"/>
              <a:ext cx="7859033" cy="5485098"/>
              <a:chOff x="4107988" y="2586038"/>
              <a:chExt cx="3971264" cy="2748585"/>
            </a:xfrm>
          </p:grpSpPr>
          <p:sp>
            <p:nvSpPr>
              <p:cNvPr id="14" name="Freeform 6"/>
              <p:cNvSpPr/>
              <p:nvPr/>
            </p:nvSpPr>
            <p:spPr>
              <a:xfrm rot="5400000">
                <a:off x="3903401" y="3088971"/>
                <a:ext cx="1796419" cy="1380895"/>
              </a:xfrm>
              <a:custGeom>
                <a:avLst/>
                <a:gdLst>
                  <a:gd name="connsiteX0" fmla="*/ 1795462 w 1795462"/>
                  <a:gd name="connsiteY0" fmla="*/ 1381125 h 1381125"/>
                  <a:gd name="connsiteX1" fmla="*/ 0 w 1795462"/>
                  <a:gd name="connsiteY1" fmla="*/ 514350 h 1381125"/>
                  <a:gd name="connsiteX2" fmla="*/ 0 w 1795462"/>
                  <a:gd name="connsiteY2" fmla="*/ 0 h 1381125"/>
                  <a:gd name="connsiteX3" fmla="*/ 1790700 w 1795462"/>
                  <a:gd name="connsiteY3" fmla="*/ 862013 h 1381125"/>
                  <a:gd name="connsiteX4" fmla="*/ 1795462 w 1795462"/>
                  <a:gd name="connsiteY4" fmla="*/ 1381125 h 1381125"/>
                  <a:gd name="connsiteX0" fmla="*/ 1795462 w 1795462"/>
                  <a:gd name="connsiteY0" fmla="*/ 1381125 h 1381125"/>
                  <a:gd name="connsiteX1" fmla="*/ 0 w 1795462"/>
                  <a:gd name="connsiteY1" fmla="*/ 514350 h 1381125"/>
                  <a:gd name="connsiteX2" fmla="*/ 0 w 1795462"/>
                  <a:gd name="connsiteY2" fmla="*/ 0 h 1381125"/>
                  <a:gd name="connsiteX3" fmla="*/ 1790700 w 1795462"/>
                  <a:gd name="connsiteY3" fmla="*/ 866776 h 1381125"/>
                  <a:gd name="connsiteX4" fmla="*/ 1795462 w 1795462"/>
                  <a:gd name="connsiteY4" fmla="*/ 1381125 h 1381125"/>
                  <a:gd name="connsiteX0" fmla="*/ 1795462 w 1795462"/>
                  <a:gd name="connsiteY0" fmla="*/ 1381125 h 1381125"/>
                  <a:gd name="connsiteX1" fmla="*/ 3 w 1795462"/>
                  <a:gd name="connsiteY1" fmla="*/ 519113 h 1381125"/>
                  <a:gd name="connsiteX2" fmla="*/ 0 w 1795462"/>
                  <a:gd name="connsiteY2" fmla="*/ 0 h 1381125"/>
                  <a:gd name="connsiteX3" fmla="*/ 1790700 w 1795462"/>
                  <a:gd name="connsiteY3" fmla="*/ 866776 h 1381125"/>
                  <a:gd name="connsiteX4" fmla="*/ 1795462 w 1795462"/>
                  <a:gd name="connsiteY4" fmla="*/ 1381125 h 1381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5462" h="1381125">
                    <a:moveTo>
                      <a:pt x="1795462" y="1381125"/>
                    </a:moveTo>
                    <a:lnTo>
                      <a:pt x="3" y="519113"/>
                    </a:lnTo>
                    <a:cubicBezTo>
                      <a:pt x="2" y="346075"/>
                      <a:pt x="1" y="173038"/>
                      <a:pt x="0" y="0"/>
                    </a:cubicBezTo>
                    <a:lnTo>
                      <a:pt x="1790700" y="866776"/>
                    </a:lnTo>
                    <a:cubicBezTo>
                      <a:pt x="1792287" y="1039813"/>
                      <a:pt x="1793875" y="1208088"/>
                      <a:pt x="1795462" y="1381125"/>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Freeform 7"/>
              <p:cNvSpPr/>
              <p:nvPr/>
            </p:nvSpPr>
            <p:spPr>
              <a:xfrm rot="5400000">
                <a:off x="4439152" y="3119917"/>
                <a:ext cx="2453414" cy="1385657"/>
              </a:xfrm>
              <a:custGeom>
                <a:avLst/>
                <a:gdLst>
                  <a:gd name="connsiteX0" fmla="*/ 2452687 w 2452687"/>
                  <a:gd name="connsiteY0" fmla="*/ 1385888 h 1385888"/>
                  <a:gd name="connsiteX1" fmla="*/ 0 w 2452687"/>
                  <a:gd name="connsiteY1" fmla="*/ 514350 h 1385888"/>
                  <a:gd name="connsiteX2" fmla="*/ 0 w 2452687"/>
                  <a:gd name="connsiteY2" fmla="*/ 0 h 1385888"/>
                  <a:gd name="connsiteX3" fmla="*/ 2447925 w 2452687"/>
                  <a:gd name="connsiteY3" fmla="*/ 866775 h 1385888"/>
                  <a:gd name="connsiteX4" fmla="*/ 2452687 w 2452687"/>
                  <a:gd name="connsiteY4" fmla="*/ 1385888 h 1385888"/>
                  <a:gd name="connsiteX0" fmla="*/ 2452687 w 2452687"/>
                  <a:gd name="connsiteY0" fmla="*/ 1385888 h 1385888"/>
                  <a:gd name="connsiteX1" fmla="*/ 2384 w 2452687"/>
                  <a:gd name="connsiteY1" fmla="*/ 528637 h 1385888"/>
                  <a:gd name="connsiteX2" fmla="*/ 0 w 2452687"/>
                  <a:gd name="connsiteY2" fmla="*/ 0 h 1385888"/>
                  <a:gd name="connsiteX3" fmla="*/ 2447925 w 2452687"/>
                  <a:gd name="connsiteY3" fmla="*/ 866775 h 1385888"/>
                  <a:gd name="connsiteX4" fmla="*/ 2452687 w 2452687"/>
                  <a:gd name="connsiteY4" fmla="*/ 1385888 h 1385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2687" h="1385888">
                    <a:moveTo>
                      <a:pt x="2452687" y="1385888"/>
                    </a:moveTo>
                    <a:lnTo>
                      <a:pt x="2384" y="528637"/>
                    </a:lnTo>
                    <a:cubicBezTo>
                      <a:pt x="1589" y="352425"/>
                      <a:pt x="795" y="176212"/>
                      <a:pt x="0" y="0"/>
                    </a:cubicBezTo>
                    <a:lnTo>
                      <a:pt x="2447925" y="866775"/>
                    </a:lnTo>
                    <a:cubicBezTo>
                      <a:pt x="2449512" y="1038225"/>
                      <a:pt x="2451100" y="1209675"/>
                      <a:pt x="2452687" y="1385888"/>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Freeform 8"/>
              <p:cNvSpPr/>
              <p:nvPr/>
            </p:nvSpPr>
            <p:spPr>
              <a:xfrm rot="5400000">
                <a:off x="6480277" y="3456350"/>
                <a:ext cx="1799593" cy="1382482"/>
              </a:xfrm>
              <a:custGeom>
                <a:avLst/>
                <a:gdLst>
                  <a:gd name="connsiteX0" fmla="*/ 1795462 w 1795462"/>
                  <a:gd name="connsiteY0" fmla="*/ 1381125 h 1381125"/>
                  <a:gd name="connsiteX1" fmla="*/ 0 w 1795462"/>
                  <a:gd name="connsiteY1" fmla="*/ 514350 h 1381125"/>
                  <a:gd name="connsiteX2" fmla="*/ 0 w 1795462"/>
                  <a:gd name="connsiteY2" fmla="*/ 0 h 1381125"/>
                  <a:gd name="connsiteX3" fmla="*/ 1790700 w 1795462"/>
                  <a:gd name="connsiteY3" fmla="*/ 862013 h 1381125"/>
                  <a:gd name="connsiteX4" fmla="*/ 1795462 w 1795462"/>
                  <a:gd name="connsiteY4" fmla="*/ 1381125 h 1381125"/>
                  <a:gd name="connsiteX0" fmla="*/ 1795462 w 1795462"/>
                  <a:gd name="connsiteY0" fmla="*/ 1381125 h 1381125"/>
                  <a:gd name="connsiteX1" fmla="*/ 0 w 1795462"/>
                  <a:gd name="connsiteY1" fmla="*/ 514350 h 1381125"/>
                  <a:gd name="connsiteX2" fmla="*/ 0 w 1795462"/>
                  <a:gd name="connsiteY2" fmla="*/ 0 h 1381125"/>
                  <a:gd name="connsiteX3" fmla="*/ 1790700 w 1795462"/>
                  <a:gd name="connsiteY3" fmla="*/ 866776 h 1381125"/>
                  <a:gd name="connsiteX4" fmla="*/ 1795462 w 1795462"/>
                  <a:gd name="connsiteY4" fmla="*/ 1381125 h 1381125"/>
                  <a:gd name="connsiteX0" fmla="*/ 1800223 w 1800223"/>
                  <a:gd name="connsiteY0" fmla="*/ 1381125 h 1381125"/>
                  <a:gd name="connsiteX1" fmla="*/ 0 w 1800223"/>
                  <a:gd name="connsiteY1" fmla="*/ 514350 h 1381125"/>
                  <a:gd name="connsiteX2" fmla="*/ 4761 w 1800223"/>
                  <a:gd name="connsiteY2" fmla="*/ 0 h 1381125"/>
                  <a:gd name="connsiteX3" fmla="*/ 1795461 w 1800223"/>
                  <a:gd name="connsiteY3" fmla="*/ 866776 h 1381125"/>
                  <a:gd name="connsiteX4" fmla="*/ 1800223 w 1800223"/>
                  <a:gd name="connsiteY4" fmla="*/ 1381125 h 1381125"/>
                  <a:gd name="connsiteX0" fmla="*/ 1800223 w 1800223"/>
                  <a:gd name="connsiteY0" fmla="*/ 1381125 h 1381125"/>
                  <a:gd name="connsiteX1" fmla="*/ 0 w 1800223"/>
                  <a:gd name="connsiteY1" fmla="*/ 514350 h 1381125"/>
                  <a:gd name="connsiteX2" fmla="*/ 2380 w 1800223"/>
                  <a:gd name="connsiteY2" fmla="*/ 0 h 1381125"/>
                  <a:gd name="connsiteX3" fmla="*/ 1795461 w 1800223"/>
                  <a:gd name="connsiteY3" fmla="*/ 866776 h 1381125"/>
                  <a:gd name="connsiteX4" fmla="*/ 1800223 w 1800223"/>
                  <a:gd name="connsiteY4" fmla="*/ 1381125 h 1381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223" h="1381125">
                    <a:moveTo>
                      <a:pt x="1800223" y="1381125"/>
                    </a:moveTo>
                    <a:lnTo>
                      <a:pt x="0" y="514350"/>
                    </a:lnTo>
                    <a:cubicBezTo>
                      <a:pt x="793" y="342900"/>
                      <a:pt x="1587" y="171450"/>
                      <a:pt x="2380" y="0"/>
                    </a:cubicBezTo>
                    <a:lnTo>
                      <a:pt x="1795461" y="866776"/>
                    </a:lnTo>
                    <a:cubicBezTo>
                      <a:pt x="1797048" y="1039813"/>
                      <a:pt x="1798636" y="1208088"/>
                      <a:pt x="1800223" y="1381125"/>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Freeform 9"/>
              <p:cNvSpPr/>
              <p:nvPr/>
            </p:nvSpPr>
            <p:spPr>
              <a:xfrm rot="5400000">
                <a:off x="5296260" y="3415088"/>
                <a:ext cx="2453414" cy="1385657"/>
              </a:xfrm>
              <a:custGeom>
                <a:avLst/>
                <a:gdLst>
                  <a:gd name="connsiteX0" fmla="*/ 2452687 w 2452687"/>
                  <a:gd name="connsiteY0" fmla="*/ 1385888 h 1385888"/>
                  <a:gd name="connsiteX1" fmla="*/ 0 w 2452687"/>
                  <a:gd name="connsiteY1" fmla="*/ 514350 h 1385888"/>
                  <a:gd name="connsiteX2" fmla="*/ 0 w 2452687"/>
                  <a:gd name="connsiteY2" fmla="*/ 0 h 1385888"/>
                  <a:gd name="connsiteX3" fmla="*/ 2447925 w 2452687"/>
                  <a:gd name="connsiteY3" fmla="*/ 866775 h 1385888"/>
                  <a:gd name="connsiteX4" fmla="*/ 2452687 w 2452687"/>
                  <a:gd name="connsiteY4" fmla="*/ 1385888 h 1385888"/>
                  <a:gd name="connsiteX0" fmla="*/ 2452687 w 2452687"/>
                  <a:gd name="connsiteY0" fmla="*/ 1385888 h 1385888"/>
                  <a:gd name="connsiteX1" fmla="*/ 3 w 2452687"/>
                  <a:gd name="connsiteY1" fmla="*/ 521494 h 1385888"/>
                  <a:gd name="connsiteX2" fmla="*/ 0 w 2452687"/>
                  <a:gd name="connsiteY2" fmla="*/ 0 h 1385888"/>
                  <a:gd name="connsiteX3" fmla="*/ 2447925 w 2452687"/>
                  <a:gd name="connsiteY3" fmla="*/ 866775 h 1385888"/>
                  <a:gd name="connsiteX4" fmla="*/ 2452687 w 2452687"/>
                  <a:gd name="connsiteY4" fmla="*/ 1385888 h 1385888"/>
                  <a:gd name="connsiteX0" fmla="*/ 2452687 w 2452687"/>
                  <a:gd name="connsiteY0" fmla="*/ 1385888 h 1385888"/>
                  <a:gd name="connsiteX1" fmla="*/ 6 w 2452687"/>
                  <a:gd name="connsiteY1" fmla="*/ 523875 h 1385888"/>
                  <a:gd name="connsiteX2" fmla="*/ 0 w 2452687"/>
                  <a:gd name="connsiteY2" fmla="*/ 0 h 1385888"/>
                  <a:gd name="connsiteX3" fmla="*/ 2447925 w 2452687"/>
                  <a:gd name="connsiteY3" fmla="*/ 866775 h 1385888"/>
                  <a:gd name="connsiteX4" fmla="*/ 2452687 w 2452687"/>
                  <a:gd name="connsiteY4" fmla="*/ 1385888 h 1385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2687" h="1385888">
                    <a:moveTo>
                      <a:pt x="2452687" y="1385888"/>
                    </a:moveTo>
                    <a:lnTo>
                      <a:pt x="6" y="523875"/>
                    </a:lnTo>
                    <a:cubicBezTo>
                      <a:pt x="5" y="350044"/>
                      <a:pt x="1" y="173831"/>
                      <a:pt x="0" y="0"/>
                    </a:cubicBezTo>
                    <a:lnTo>
                      <a:pt x="2447925" y="866775"/>
                    </a:lnTo>
                    <a:cubicBezTo>
                      <a:pt x="2449512" y="1038225"/>
                      <a:pt x="2451100" y="1209675"/>
                      <a:pt x="2452687" y="1385888"/>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Rectangle 10"/>
              <p:cNvSpPr/>
              <p:nvPr/>
            </p:nvSpPr>
            <p:spPr>
              <a:xfrm rot="5400000">
                <a:off x="4719327" y="3696849"/>
                <a:ext cx="2748585" cy="526962"/>
              </a:xfrm>
              <a:prstGeom prst="rect">
                <a:avLst/>
              </a:pr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r>
                  <a:rPr 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MARKETING PLAN</a:t>
                </a:r>
              </a:p>
            </p:txBody>
          </p:sp>
          <p:sp>
            <p:nvSpPr>
              <p:cNvPr id="19" name="Rectangle 11"/>
              <p:cNvSpPr/>
              <p:nvPr/>
            </p:nvSpPr>
            <p:spPr>
              <a:xfrm rot="5400000">
                <a:off x="5870019" y="3700024"/>
                <a:ext cx="2169351" cy="525375"/>
              </a:xfrm>
              <a:prstGeom prst="rect">
                <a:avLst/>
              </a:pr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r>
                  <a:rPr 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BUSINESS</a:t>
                </a:r>
              </a:p>
            </p:txBody>
          </p:sp>
          <p:sp>
            <p:nvSpPr>
              <p:cNvPr id="20" name="Rectangle 12"/>
              <p:cNvSpPr/>
              <p:nvPr/>
            </p:nvSpPr>
            <p:spPr>
              <a:xfrm rot="5400000">
                <a:off x="4147869" y="3700023"/>
                <a:ext cx="2169351" cy="525376"/>
              </a:xfrm>
              <a:prstGeom prst="rect">
                <a:avLst/>
              </a:pr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r>
                  <a:rPr 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CONSULTING</a:t>
                </a:r>
              </a:p>
            </p:txBody>
          </p:sp>
          <p:sp>
            <p:nvSpPr>
              <p:cNvPr id="21" name="Rectangle 13"/>
              <p:cNvSpPr/>
              <p:nvPr/>
            </p:nvSpPr>
            <p:spPr>
              <a:xfrm rot="5400000">
                <a:off x="7097679" y="3699231"/>
                <a:ext cx="1436183" cy="526962"/>
              </a:xfrm>
              <a:prstGeom prst="rect">
                <a:avLst/>
              </a:pr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r>
                  <a:rPr 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DESIGN</a:t>
                </a:r>
              </a:p>
            </p:txBody>
          </p:sp>
          <p:sp>
            <p:nvSpPr>
              <p:cNvPr id="22" name="Rectangle 14"/>
              <p:cNvSpPr/>
              <p:nvPr/>
            </p:nvSpPr>
            <p:spPr>
              <a:xfrm rot="5400000">
                <a:off x="3653377" y="3699231"/>
                <a:ext cx="1436183" cy="526962"/>
              </a:xfrm>
              <a:prstGeom prst="rect">
                <a:avLst/>
              </a:pr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r>
                  <a:rPr 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SOCIAL</a:t>
                </a:r>
              </a:p>
            </p:txBody>
          </p:sp>
        </p:grpSp>
        <p:cxnSp>
          <p:nvCxnSpPr>
            <p:cNvPr id="7" name="Straight Connector 28"/>
            <p:cNvCxnSpPr/>
            <p:nvPr/>
          </p:nvCxnSpPr>
          <p:spPr>
            <a:xfrm>
              <a:off x="10324794" y="2932894"/>
              <a:ext cx="0" cy="1640462"/>
            </a:xfrm>
            <a:prstGeom prst="line">
              <a:avLst/>
            </a:prstGeom>
            <a:ln w="3175">
              <a:solidFill>
                <a:srgbClr val="7F8C8D"/>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30"/>
            <p:cNvCxnSpPr/>
            <p:nvPr/>
          </p:nvCxnSpPr>
          <p:spPr>
            <a:xfrm>
              <a:off x="7274787" y="2917060"/>
              <a:ext cx="3050007" cy="0"/>
            </a:xfrm>
            <a:prstGeom prst="line">
              <a:avLst/>
            </a:prstGeom>
            <a:ln w="3175">
              <a:solidFill>
                <a:srgbClr val="7F8C8D"/>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9" name="Straight Connector 31"/>
            <p:cNvCxnSpPr/>
            <p:nvPr/>
          </p:nvCxnSpPr>
          <p:spPr>
            <a:xfrm>
              <a:off x="13761158" y="3104556"/>
              <a:ext cx="0" cy="1468801"/>
            </a:xfrm>
            <a:prstGeom prst="line">
              <a:avLst/>
            </a:prstGeom>
            <a:ln w="3175">
              <a:solidFill>
                <a:srgbClr val="7F8C8D"/>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32"/>
            <p:cNvCxnSpPr>
              <a:endCxn id="31" idx="1"/>
            </p:cNvCxnSpPr>
            <p:nvPr/>
          </p:nvCxnSpPr>
          <p:spPr>
            <a:xfrm>
              <a:off x="13750165" y="3104556"/>
              <a:ext cx="1826806" cy="0"/>
            </a:xfrm>
            <a:prstGeom prst="line">
              <a:avLst/>
            </a:prstGeom>
            <a:ln w="3175">
              <a:solidFill>
                <a:srgbClr val="7F8C8D"/>
              </a:solidFill>
              <a:prstDash val="dash"/>
              <a:headEnd type="none"/>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33"/>
            <p:cNvCxnSpPr/>
            <p:nvPr/>
          </p:nvCxnSpPr>
          <p:spPr>
            <a:xfrm>
              <a:off x="8581484" y="8554170"/>
              <a:ext cx="0" cy="1230828"/>
            </a:xfrm>
            <a:prstGeom prst="line">
              <a:avLst/>
            </a:prstGeom>
            <a:ln w="3175">
              <a:solidFill>
                <a:srgbClr val="7F8C8D"/>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34"/>
            <p:cNvCxnSpPr/>
            <p:nvPr/>
          </p:nvCxnSpPr>
          <p:spPr>
            <a:xfrm>
              <a:off x="15407094" y="8554169"/>
              <a:ext cx="0" cy="1643628"/>
            </a:xfrm>
            <a:prstGeom prst="line">
              <a:avLst/>
            </a:prstGeom>
            <a:ln w="3175">
              <a:solidFill>
                <a:srgbClr val="7F8C8D"/>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35"/>
            <p:cNvCxnSpPr/>
            <p:nvPr/>
          </p:nvCxnSpPr>
          <p:spPr>
            <a:xfrm>
              <a:off x="15425941" y="10197798"/>
              <a:ext cx="2331596" cy="0"/>
            </a:xfrm>
            <a:prstGeom prst="line">
              <a:avLst/>
            </a:prstGeom>
            <a:ln w="3175">
              <a:solidFill>
                <a:srgbClr val="7F8C8D"/>
              </a:solidFill>
              <a:prstDash val="dash"/>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1703512" y="1160557"/>
            <a:ext cx="2431287" cy="1071675"/>
            <a:chOff x="1334500" y="2893934"/>
            <a:chExt cx="6482305" cy="2875550"/>
          </a:xfrm>
        </p:grpSpPr>
        <p:sp>
          <p:nvSpPr>
            <p:cNvPr id="24" name="TextBox 62"/>
            <p:cNvSpPr txBox="1">
              <a:spLocks noChangeArrowheads="1"/>
            </p:cNvSpPr>
            <p:nvPr/>
          </p:nvSpPr>
          <p:spPr bwMode="auto">
            <a:xfrm>
              <a:off x="1334500" y="4092007"/>
              <a:ext cx="6482305" cy="1677477"/>
            </a:xfrm>
            <a:prstGeom prst="rect">
              <a:avLst/>
            </a:prstGeom>
            <a:noFill/>
            <a:extLst/>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r>
                <a:rPr lang="zh-CN" altLang="en-US" dirty="0">
                  <a:sym typeface="微软雅黑" panose="020B0503020204020204" pitchFamily="34" charset="-122"/>
                </a:rPr>
                <a:t>输入您的内容输入您的内容输入您的内容输入您的内容</a:t>
              </a:r>
              <a:endParaRPr lang="en-US" altLang="zh-CN" dirty="0">
                <a:sym typeface="微软雅黑" panose="020B0503020204020204" pitchFamily="34" charset="-122"/>
              </a:endParaRPr>
            </a:p>
          </p:txBody>
        </p:sp>
        <p:sp>
          <p:nvSpPr>
            <p:cNvPr id="25" name="TextBox 63"/>
            <p:cNvSpPr txBox="1">
              <a:spLocks noChangeArrowheads="1"/>
            </p:cNvSpPr>
            <p:nvPr/>
          </p:nvSpPr>
          <p:spPr bwMode="auto">
            <a:xfrm>
              <a:off x="4221113" y="2893934"/>
              <a:ext cx="3446302" cy="1238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gn="ctr"/>
              <a:r>
                <a:rPr lang="zh-CN" altLang="en-US" sz="1800" b="1" dirty="0">
                  <a:latin typeface="微软雅黑" pitchFamily="34" charset="-122"/>
                  <a:ea typeface="微软雅黑" pitchFamily="34" charset="-122"/>
                  <a:sym typeface="微软雅黑" panose="020B0503020204020204" pitchFamily="34" charset="-122"/>
                </a:rPr>
                <a:t>标题文字</a:t>
              </a:r>
              <a:endParaRPr lang="id-ID" altLang="zh-CN" sz="1800" b="1" dirty="0">
                <a:latin typeface="微软雅黑" pitchFamily="34" charset="-122"/>
                <a:ea typeface="微软雅黑" pitchFamily="34" charset="-122"/>
                <a:sym typeface="微软雅黑" panose="020B0503020204020204" pitchFamily="34" charset="-122"/>
              </a:endParaRPr>
            </a:p>
          </p:txBody>
        </p:sp>
      </p:grpSp>
      <p:grpSp>
        <p:nvGrpSpPr>
          <p:cNvPr id="26" name="组合 25"/>
          <p:cNvGrpSpPr/>
          <p:nvPr/>
        </p:nvGrpSpPr>
        <p:grpSpPr>
          <a:xfrm>
            <a:off x="1364692" y="3894657"/>
            <a:ext cx="2750960" cy="1000987"/>
            <a:chOff x="-746555" y="8188986"/>
            <a:chExt cx="7334618" cy="2685879"/>
          </a:xfrm>
        </p:grpSpPr>
        <p:sp>
          <p:nvSpPr>
            <p:cNvPr id="27" name="TextBox 62"/>
            <p:cNvSpPr txBox="1">
              <a:spLocks noChangeArrowheads="1"/>
            </p:cNvSpPr>
            <p:nvPr/>
          </p:nvSpPr>
          <p:spPr bwMode="auto">
            <a:xfrm>
              <a:off x="-746555" y="9197387"/>
              <a:ext cx="7165327" cy="1677478"/>
            </a:xfrm>
            <a:prstGeom prst="rect">
              <a:avLst/>
            </a:prstGeom>
            <a:noFill/>
            <a:extLst/>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pPr algn="r"/>
              <a:r>
                <a:rPr lang="zh-CN" altLang="en-US" dirty="0">
                  <a:sym typeface="微软雅黑" panose="020B0503020204020204" pitchFamily="34" charset="-122"/>
                </a:rPr>
                <a:t>输入您的内容输入您的内容输入您的内容输入您的内容</a:t>
              </a:r>
              <a:endParaRPr lang="en-US" altLang="zh-CN" dirty="0">
                <a:sym typeface="微软雅黑" panose="020B0503020204020204" pitchFamily="34" charset="-122"/>
              </a:endParaRPr>
            </a:p>
          </p:txBody>
        </p:sp>
        <p:sp>
          <p:nvSpPr>
            <p:cNvPr id="28" name="TextBox 63"/>
            <p:cNvSpPr txBox="1">
              <a:spLocks noChangeArrowheads="1"/>
            </p:cNvSpPr>
            <p:nvPr/>
          </p:nvSpPr>
          <p:spPr bwMode="auto">
            <a:xfrm>
              <a:off x="3141761" y="8188986"/>
              <a:ext cx="3446302" cy="1238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gn="ctr"/>
              <a:r>
                <a:rPr lang="zh-CN" altLang="en-US" sz="1800" b="1" dirty="0">
                  <a:latin typeface="微软雅黑" pitchFamily="34" charset="-122"/>
                  <a:ea typeface="微软雅黑" pitchFamily="34" charset="-122"/>
                  <a:sym typeface="微软雅黑" panose="020B0503020204020204" pitchFamily="34" charset="-122"/>
                </a:rPr>
                <a:t>标题文字</a:t>
              </a:r>
              <a:endParaRPr lang="id-ID" altLang="zh-CN" sz="1800" b="1" dirty="0">
                <a:latin typeface="微软雅黑" pitchFamily="34" charset="-122"/>
                <a:ea typeface="微软雅黑" pitchFamily="34" charset="-122"/>
                <a:sym typeface="微软雅黑" panose="020B0503020204020204" pitchFamily="34" charset="-122"/>
              </a:endParaRPr>
            </a:p>
          </p:txBody>
        </p:sp>
      </p:grpSp>
      <p:grpSp>
        <p:nvGrpSpPr>
          <p:cNvPr id="29" name="组合 28"/>
          <p:cNvGrpSpPr/>
          <p:nvPr/>
        </p:nvGrpSpPr>
        <p:grpSpPr>
          <a:xfrm>
            <a:off x="8168319" y="1321390"/>
            <a:ext cx="2923902" cy="1049074"/>
            <a:chOff x="17910912" y="4955049"/>
            <a:chExt cx="7795715" cy="2814908"/>
          </a:xfrm>
        </p:grpSpPr>
        <p:sp>
          <p:nvSpPr>
            <p:cNvPr id="30" name="TextBox 62"/>
            <p:cNvSpPr txBox="1">
              <a:spLocks noChangeArrowheads="1"/>
            </p:cNvSpPr>
            <p:nvPr/>
          </p:nvSpPr>
          <p:spPr bwMode="auto">
            <a:xfrm>
              <a:off x="18102359" y="6092479"/>
              <a:ext cx="7604268" cy="1677478"/>
            </a:xfrm>
            <a:prstGeom prst="rect">
              <a:avLst/>
            </a:prstGeom>
            <a:noFill/>
            <a:extLst/>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r>
                <a:rPr lang="zh-CN" altLang="en-US" dirty="0">
                  <a:sym typeface="微软雅黑" panose="020B0503020204020204" pitchFamily="34" charset="-122"/>
                </a:rPr>
                <a:t>输入您的内容输入您的内容输入您的内容输入您的内容</a:t>
              </a:r>
              <a:endParaRPr lang="en-US" altLang="zh-CN" dirty="0">
                <a:sym typeface="微软雅黑" panose="020B0503020204020204" pitchFamily="34" charset="-122"/>
              </a:endParaRPr>
            </a:p>
          </p:txBody>
        </p:sp>
        <p:sp>
          <p:nvSpPr>
            <p:cNvPr id="31" name="TextBox 63"/>
            <p:cNvSpPr txBox="1">
              <a:spLocks noChangeArrowheads="1"/>
            </p:cNvSpPr>
            <p:nvPr/>
          </p:nvSpPr>
          <p:spPr bwMode="auto">
            <a:xfrm>
              <a:off x="17910912" y="4955049"/>
              <a:ext cx="3446302" cy="1238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gn="ctr"/>
              <a:r>
                <a:rPr lang="zh-CN" altLang="en-US" sz="1800" b="1" dirty="0">
                  <a:latin typeface="微软雅黑" pitchFamily="34" charset="-122"/>
                  <a:ea typeface="微软雅黑" pitchFamily="34" charset="-122"/>
                  <a:sym typeface="微软雅黑" panose="020B0503020204020204" pitchFamily="34" charset="-122"/>
                </a:rPr>
                <a:t>标题文字</a:t>
              </a:r>
              <a:endParaRPr lang="id-ID" altLang="zh-CN" sz="1800" b="1" dirty="0">
                <a:latin typeface="微软雅黑" pitchFamily="34" charset="-122"/>
                <a:ea typeface="微软雅黑" pitchFamily="34" charset="-122"/>
                <a:sym typeface="微软雅黑" panose="020B0503020204020204" pitchFamily="34" charset="-122"/>
              </a:endParaRPr>
            </a:p>
          </p:txBody>
        </p:sp>
      </p:grpSp>
      <p:grpSp>
        <p:nvGrpSpPr>
          <p:cNvPr id="32" name="组合 31"/>
          <p:cNvGrpSpPr/>
          <p:nvPr/>
        </p:nvGrpSpPr>
        <p:grpSpPr>
          <a:xfrm>
            <a:off x="8310118" y="3822890"/>
            <a:ext cx="2933699" cy="1058446"/>
            <a:chOff x="15375732" y="10250068"/>
            <a:chExt cx="7821837" cy="2840053"/>
          </a:xfrm>
        </p:grpSpPr>
        <p:sp>
          <p:nvSpPr>
            <p:cNvPr id="33" name="TextBox 62"/>
            <p:cNvSpPr txBox="1">
              <a:spLocks noChangeArrowheads="1"/>
            </p:cNvSpPr>
            <p:nvPr/>
          </p:nvSpPr>
          <p:spPr bwMode="auto">
            <a:xfrm>
              <a:off x="15667308" y="11412644"/>
              <a:ext cx="7530261" cy="1677477"/>
            </a:xfrm>
            <a:prstGeom prst="rect">
              <a:avLst/>
            </a:prstGeom>
            <a:noFill/>
            <a:extLst/>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r>
                <a:rPr lang="zh-CN" altLang="en-US" dirty="0">
                  <a:sym typeface="微软雅黑" panose="020B0503020204020204" pitchFamily="34" charset="-122"/>
                </a:rPr>
                <a:t>输入您的内容输入您的内容输入您的内容输入您的内容</a:t>
              </a:r>
              <a:endParaRPr lang="en-US" altLang="zh-CN" dirty="0">
                <a:sym typeface="微软雅黑" panose="020B0503020204020204" pitchFamily="34" charset="-122"/>
              </a:endParaRPr>
            </a:p>
          </p:txBody>
        </p:sp>
        <p:sp>
          <p:nvSpPr>
            <p:cNvPr id="34" name="TextBox 63"/>
            <p:cNvSpPr txBox="1">
              <a:spLocks noChangeArrowheads="1"/>
            </p:cNvSpPr>
            <p:nvPr/>
          </p:nvSpPr>
          <p:spPr bwMode="auto">
            <a:xfrm>
              <a:off x="15375732" y="10250068"/>
              <a:ext cx="3446302" cy="1238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gn="ctr"/>
              <a:r>
                <a:rPr lang="zh-CN" altLang="en-US" sz="1800" b="1" dirty="0">
                  <a:latin typeface="微软雅黑" pitchFamily="34" charset="-122"/>
                  <a:ea typeface="微软雅黑" pitchFamily="34" charset="-122"/>
                  <a:sym typeface="微软雅黑" panose="020B0503020204020204" pitchFamily="34" charset="-122"/>
                </a:rPr>
                <a:t>标题文字</a:t>
              </a:r>
              <a:endParaRPr lang="id-ID" altLang="zh-CN" sz="1800" b="1" dirty="0">
                <a:latin typeface="微软雅黑" pitchFamily="34" charset="-122"/>
                <a:ea typeface="微软雅黑" pitchFamily="34" charset="-122"/>
                <a:sym typeface="微软雅黑" panose="020B0503020204020204" pitchFamily="34" charset="-122"/>
              </a:endParaRPr>
            </a:p>
          </p:txBody>
        </p:sp>
      </p:grpSp>
      <p:cxnSp>
        <p:nvCxnSpPr>
          <p:cNvPr id="50" name="Straight Connector 35"/>
          <p:cNvCxnSpPr/>
          <p:nvPr/>
        </p:nvCxnSpPr>
        <p:spPr>
          <a:xfrm flipH="1">
            <a:off x="4077974" y="4755530"/>
            <a:ext cx="574055" cy="0"/>
          </a:xfrm>
          <a:prstGeom prst="line">
            <a:avLst/>
          </a:prstGeom>
          <a:ln w="3175">
            <a:solidFill>
              <a:srgbClr val="7F8C8D"/>
            </a:solidFill>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49" name="Shape 1435"/>
          <p:cNvSpPr txBox="1">
            <a:spLocks/>
          </p:cNvSpPr>
          <p:nvPr/>
        </p:nvSpPr>
        <p:spPr>
          <a:xfrm>
            <a:off x="9997133" y="6587724"/>
            <a:ext cx="292945" cy="284960"/>
          </a:xfrm>
          <a:prstGeom prst="rect">
            <a:avLst/>
          </a:prstGeom>
          <a:extLst>
            <a:ext uri="{C572A759-6A51-4108-AA02-DFA0A04FC94B}">
              <ma14:wrappingTextBoxFlag xmlns:ma14="http://schemas.microsoft.com/office/mac/drawingml/2011/main" xmlns="" val="1"/>
            </a:ext>
          </a:extLst>
        </p:spPr>
        <p:txBody>
          <a:bodyPr lIns="34209" tIns="17104" rIns="34209" bIns="17104"/>
          <a:lstStyle>
            <a:lvl1pPr algn="ctr" defTabSz="408473">
              <a:defRPr sz="3500">
                <a:latin typeface="+mn-lt"/>
                <a:ea typeface="+mn-ea"/>
                <a:cs typeface="+mn-cs"/>
                <a:sym typeface="Helvetica Light"/>
              </a:defRPr>
            </a:lvl1pPr>
            <a:lvl2pPr indent="159837" algn="ctr" defTabSz="408473">
              <a:defRPr sz="3500">
                <a:latin typeface="+mn-lt"/>
                <a:ea typeface="+mn-ea"/>
                <a:cs typeface="+mn-cs"/>
                <a:sym typeface="Helvetica Light"/>
              </a:defRPr>
            </a:lvl2pPr>
            <a:lvl3pPr indent="319674" algn="ctr" defTabSz="408473">
              <a:defRPr sz="3500">
                <a:latin typeface="+mn-lt"/>
                <a:ea typeface="+mn-ea"/>
                <a:cs typeface="+mn-cs"/>
                <a:sym typeface="Helvetica Light"/>
              </a:defRPr>
            </a:lvl3pPr>
            <a:lvl4pPr indent="479511" algn="ctr" defTabSz="408473">
              <a:defRPr sz="3500">
                <a:latin typeface="+mn-lt"/>
                <a:ea typeface="+mn-ea"/>
                <a:cs typeface="+mn-cs"/>
                <a:sym typeface="Helvetica Light"/>
              </a:defRPr>
            </a:lvl4pPr>
            <a:lvl5pPr indent="639348" algn="ctr" defTabSz="408473">
              <a:defRPr sz="3500">
                <a:latin typeface="+mn-lt"/>
                <a:ea typeface="+mn-ea"/>
                <a:cs typeface="+mn-cs"/>
                <a:sym typeface="Helvetica Light"/>
              </a:defRPr>
            </a:lvl5pPr>
            <a:lvl6pPr indent="799186" algn="ctr" defTabSz="408473">
              <a:defRPr sz="3500">
                <a:latin typeface="+mn-lt"/>
                <a:ea typeface="+mn-ea"/>
                <a:cs typeface="+mn-cs"/>
                <a:sym typeface="Helvetica Light"/>
              </a:defRPr>
            </a:lvl6pPr>
            <a:lvl7pPr indent="959023" algn="ctr" defTabSz="408473">
              <a:defRPr sz="3500">
                <a:latin typeface="+mn-lt"/>
                <a:ea typeface="+mn-ea"/>
                <a:cs typeface="+mn-cs"/>
                <a:sym typeface="Helvetica Light"/>
              </a:defRPr>
            </a:lvl7pPr>
            <a:lvl8pPr indent="1118860" algn="ctr" defTabSz="408473">
              <a:defRPr sz="3500">
                <a:latin typeface="+mn-lt"/>
                <a:ea typeface="+mn-ea"/>
                <a:cs typeface="+mn-cs"/>
                <a:sym typeface="Helvetica Light"/>
              </a:defRPr>
            </a:lvl8pPr>
            <a:lvl9pPr indent="1278697" algn="ctr" defTabSz="408473">
              <a:defRPr sz="3500">
                <a:latin typeface="+mn-lt"/>
                <a:ea typeface="+mn-ea"/>
                <a:cs typeface="+mn-cs"/>
                <a:sym typeface="Helvetica Light"/>
              </a:defRPr>
            </a:lvl9pPr>
          </a:lstStyle>
          <a:p>
            <a:pPr>
              <a:defRPr sz="1800">
                <a:solidFill>
                  <a:srgbClr val="000000"/>
                </a:solidFill>
              </a:defRPr>
            </a:pPr>
            <a:fld id="{86CB4B4D-7CA3-9044-876B-883B54F8677D}" type="slidenum">
              <a:rPr lang="en-US" altLang="zh-CN"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pPr>
                <a:defRPr sz="1800">
                  <a:solidFill>
                    <a:srgbClr val="000000"/>
                  </a:solidFill>
                </a:defRPr>
              </a:pPr>
              <a:t>38</a:t>
            </a:fld>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灯片编号占位符 34"/>
          <p:cNvSpPr>
            <a:spLocks noGrp="1"/>
          </p:cNvSpPr>
          <p:nvPr>
            <p:ph type="sldNum" sz="quarter" idx="4294967295"/>
          </p:nvPr>
        </p:nvSpPr>
        <p:spPr>
          <a:xfrm>
            <a:off x="11701463" y="6450013"/>
            <a:ext cx="490537" cy="365125"/>
          </a:xfrm>
        </p:spPr>
        <p:txBody>
          <a:bodyPr/>
          <a:lstStyle/>
          <a:p>
            <a:fld id="{4C768070-880A-4F19-BCFD-7D90584E8C07}" type="slidenum">
              <a:rPr lang="zh-CN" altLang="en-US" smtClean="0">
                <a:latin typeface="微软雅黑" panose="020B0503020204020204" pitchFamily="34" charset="-122"/>
                <a:ea typeface="微软雅黑" panose="020B0503020204020204" pitchFamily="34" charset="-122"/>
                <a:sym typeface="微软雅黑" panose="020B0503020204020204" pitchFamily="34" charset="-122"/>
              </a:rPr>
              <a:pPr/>
              <a:t>38</a:t>
            </a:fld>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993482947"/>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42" presetClass="entr" presetSubtype="0" fill="hold" nodeType="withEffect">
                                  <p:stCondLst>
                                    <p:cond delay="30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par>
                          <p:cTn id="16" fill="hold">
                            <p:stCondLst>
                              <p:cond delay="1300"/>
                            </p:stCondLst>
                            <p:childTnLst>
                              <p:par>
                                <p:cTn id="17" presetID="2" presetClass="entr" presetSubtype="8"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0-#ppt_w/2"/>
                                          </p:val>
                                        </p:tav>
                                        <p:tav tm="100000">
                                          <p:val>
                                            <p:strVal val="#ppt_x"/>
                                          </p:val>
                                        </p:tav>
                                      </p:tavLst>
                                    </p:anim>
                                    <p:anim calcmode="lin" valueType="num">
                                      <p:cBhvr additive="base">
                                        <p:cTn id="20" dur="500" fill="hold"/>
                                        <p:tgtEl>
                                          <p:spTgt spid="23"/>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50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0-#ppt_w/2"/>
                                          </p:val>
                                        </p:tav>
                                        <p:tav tm="100000">
                                          <p:val>
                                            <p:strVal val="#ppt_x"/>
                                          </p:val>
                                        </p:tav>
                                      </p:tavLst>
                                    </p:anim>
                                    <p:anim calcmode="lin" valueType="num">
                                      <p:cBhvr additive="base">
                                        <p:cTn id="24" dur="500" fill="hold"/>
                                        <p:tgtEl>
                                          <p:spTgt spid="26"/>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1+#ppt_w/2"/>
                                          </p:val>
                                        </p:tav>
                                        <p:tav tm="100000">
                                          <p:val>
                                            <p:strVal val="#ppt_x"/>
                                          </p:val>
                                        </p:tav>
                                      </p:tavLst>
                                    </p:anim>
                                    <p:anim calcmode="lin" valueType="num">
                                      <p:cBhvr additive="base">
                                        <p:cTn id="28" dur="500" fill="hold"/>
                                        <p:tgtEl>
                                          <p:spTgt spid="29"/>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50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1+#ppt_w/2"/>
                                          </p:val>
                                        </p:tav>
                                        <p:tav tm="100000">
                                          <p:val>
                                            <p:strVal val="#ppt_x"/>
                                          </p:val>
                                        </p:tav>
                                      </p:tavLst>
                                    </p:anim>
                                    <p:anim calcmode="lin" valueType="num">
                                      <p:cBhvr additive="base">
                                        <p:cTn id="32"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1640124" y="4945153"/>
            <a:ext cx="9081569" cy="1382875"/>
            <a:chOff x="1545778" y="8919614"/>
            <a:chExt cx="24213308" cy="3710568"/>
          </a:xfrm>
        </p:grpSpPr>
        <p:sp>
          <p:nvSpPr>
            <p:cNvPr id="3" name="Title 20"/>
            <p:cNvSpPr txBox="1">
              <a:spLocks/>
            </p:cNvSpPr>
            <p:nvPr/>
          </p:nvSpPr>
          <p:spPr>
            <a:xfrm>
              <a:off x="10057613" y="8919614"/>
              <a:ext cx="6701526" cy="1156168"/>
            </a:xfrm>
            <a:prstGeom prst="rect">
              <a:avLst/>
            </a:prstGeom>
          </p:spPr>
          <p:txBody>
            <a:bodyPr wrap="none" lIns="0" tIns="0" rIns="0" bIns="0" anchor="ctr">
              <a:spAutoFit/>
            </a:bodyPr>
            <a:lstStyle>
              <a:defPPr>
                <a:defRPr lang="zh-CN"/>
              </a:defPPr>
              <a:lvl1pPr defTabSz="1021227">
                <a:defRPr sz="2800" b="1">
                  <a:latin typeface="微软雅黑" pitchFamily="34" charset="-122"/>
                  <a:ea typeface="微软雅黑" pitchFamily="34" charset="-122"/>
                </a:defRPr>
              </a:lvl1pPr>
            </a:lstStyle>
            <a:p>
              <a:r>
                <a:rPr lang="zh-CN" altLang="en-US" dirty="0">
                  <a:sym typeface="微软雅黑" panose="020B0503020204020204" pitchFamily="34" charset="-122"/>
                </a:rPr>
                <a:t>输入您的副标题</a:t>
              </a:r>
              <a:endParaRPr lang="en-US" altLang="zh-CN" dirty="0">
                <a:sym typeface="微软雅黑" panose="020B0503020204020204" pitchFamily="34" charset="-122"/>
              </a:endParaRPr>
            </a:p>
          </p:txBody>
        </p:sp>
        <p:sp>
          <p:nvSpPr>
            <p:cNvPr id="4" name="TextBox 3"/>
            <p:cNvSpPr txBox="1"/>
            <p:nvPr/>
          </p:nvSpPr>
          <p:spPr>
            <a:xfrm>
              <a:off x="1545778" y="10127904"/>
              <a:ext cx="24213308" cy="2502278"/>
            </a:xfrm>
            <a:prstGeom prst="rect">
              <a:avLst/>
            </a:prstGeom>
            <a:noFill/>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r>
                <a:rPr lang="zh-CN" altLang="en-US" dirty="0">
                  <a:sym typeface="微软雅黑" panose="020B0503020204020204" pitchFamily="34" charset="-122"/>
                </a:rPr>
                <a:t>输入您的简短文字介绍内容，内容务必精简。输入您的简短文字介绍内容，内容务必精简。输入您的简短文字介绍内容，内容务必精简。输入您的简短文字介绍内容，内容务必精简。输入您的简短文字介绍内容，内容务必精简。输入您的简短文字介绍内容，内容务必精简。输入您的简短文字介绍内容，内容务必精简</a:t>
              </a:r>
              <a:r>
                <a:rPr lang="zh-CN" altLang="en-US" dirty="0" smtClean="0">
                  <a:sym typeface="微软雅黑" panose="020B0503020204020204" pitchFamily="34" charset="-122"/>
                </a:rPr>
                <a:t>。</a:t>
              </a:r>
              <a:endParaRPr lang="en-US" altLang="zh-CN" dirty="0">
                <a:sym typeface="微软雅黑" panose="020B0503020204020204" pitchFamily="34" charset="-122"/>
              </a:endParaRPr>
            </a:p>
          </p:txBody>
        </p:sp>
      </p:grpSp>
      <p:grpSp>
        <p:nvGrpSpPr>
          <p:cNvPr id="5" name="组合 4"/>
          <p:cNvGrpSpPr/>
          <p:nvPr/>
        </p:nvGrpSpPr>
        <p:grpSpPr>
          <a:xfrm>
            <a:off x="4069816" y="1384520"/>
            <a:ext cx="3834201" cy="3312367"/>
            <a:chOff x="7303060" y="3078111"/>
            <a:chExt cx="8305069" cy="7220568"/>
          </a:xfrm>
        </p:grpSpPr>
        <p:grpSp>
          <p:nvGrpSpPr>
            <p:cNvPr id="6" name="组合 5"/>
            <p:cNvGrpSpPr/>
            <p:nvPr/>
          </p:nvGrpSpPr>
          <p:grpSpPr>
            <a:xfrm>
              <a:off x="8537514" y="4579230"/>
              <a:ext cx="7042347" cy="5694113"/>
              <a:chOff x="8537514" y="4579230"/>
              <a:chExt cx="7042347" cy="5694113"/>
            </a:xfrm>
          </p:grpSpPr>
          <p:sp>
            <p:nvSpPr>
              <p:cNvPr id="19" name="Freeform 6"/>
              <p:cNvSpPr/>
              <p:nvPr/>
            </p:nvSpPr>
            <p:spPr>
              <a:xfrm>
                <a:off x="10180307" y="4579230"/>
                <a:ext cx="3307580" cy="2118665"/>
              </a:xfrm>
              <a:custGeom>
                <a:avLst/>
                <a:gdLst>
                  <a:gd name="connsiteX0" fmla="*/ 1680519 w 1680519"/>
                  <a:gd name="connsiteY0" fmla="*/ 1081216 h 1081216"/>
                  <a:gd name="connsiteX1" fmla="*/ 0 w 1680519"/>
                  <a:gd name="connsiteY1" fmla="*/ 376881 h 1081216"/>
                  <a:gd name="connsiteX2" fmla="*/ 222422 w 1680519"/>
                  <a:gd name="connsiteY2" fmla="*/ 0 h 1081216"/>
                  <a:gd name="connsiteX3" fmla="*/ 1383957 w 1680519"/>
                  <a:gd name="connsiteY3" fmla="*/ 574589 h 1081216"/>
                  <a:gd name="connsiteX4" fmla="*/ 1680519 w 1680519"/>
                  <a:gd name="connsiteY4" fmla="*/ 1081216 h 1081216"/>
                  <a:gd name="connsiteX0" fmla="*/ 1680519 w 1680519"/>
                  <a:gd name="connsiteY0" fmla="*/ 1043116 h 1043116"/>
                  <a:gd name="connsiteX1" fmla="*/ 0 w 1680519"/>
                  <a:gd name="connsiteY1" fmla="*/ 338781 h 1043116"/>
                  <a:gd name="connsiteX2" fmla="*/ 298622 w 1680519"/>
                  <a:gd name="connsiteY2" fmla="*/ 0 h 1043116"/>
                  <a:gd name="connsiteX3" fmla="*/ 1383957 w 1680519"/>
                  <a:gd name="connsiteY3" fmla="*/ 536489 h 1043116"/>
                  <a:gd name="connsiteX4" fmla="*/ 1680519 w 1680519"/>
                  <a:gd name="connsiteY4" fmla="*/ 1043116 h 1043116"/>
                  <a:gd name="connsiteX0" fmla="*/ 1680519 w 1680519"/>
                  <a:gd name="connsiteY0" fmla="*/ 1043116 h 1043116"/>
                  <a:gd name="connsiteX1" fmla="*/ 0 w 1680519"/>
                  <a:gd name="connsiteY1" fmla="*/ 338781 h 1043116"/>
                  <a:gd name="connsiteX2" fmla="*/ 298622 w 1680519"/>
                  <a:gd name="connsiteY2" fmla="*/ 0 h 1043116"/>
                  <a:gd name="connsiteX3" fmla="*/ 1383957 w 1680519"/>
                  <a:gd name="connsiteY3" fmla="*/ 536489 h 1043116"/>
                  <a:gd name="connsiteX4" fmla="*/ 1680519 w 1680519"/>
                  <a:gd name="connsiteY4" fmla="*/ 1043116 h 1043116"/>
                  <a:gd name="connsiteX0" fmla="*/ 1680519 w 1680519"/>
                  <a:gd name="connsiteY0" fmla="*/ 1055816 h 1055816"/>
                  <a:gd name="connsiteX1" fmla="*/ 0 w 1680519"/>
                  <a:gd name="connsiteY1" fmla="*/ 351481 h 1055816"/>
                  <a:gd name="connsiteX2" fmla="*/ 279572 w 1680519"/>
                  <a:gd name="connsiteY2" fmla="*/ 0 h 1055816"/>
                  <a:gd name="connsiteX3" fmla="*/ 1383957 w 1680519"/>
                  <a:gd name="connsiteY3" fmla="*/ 549189 h 1055816"/>
                  <a:gd name="connsiteX4" fmla="*/ 1680519 w 1680519"/>
                  <a:gd name="connsiteY4" fmla="*/ 1055816 h 1055816"/>
                  <a:gd name="connsiteX0" fmla="*/ 1680519 w 1680519"/>
                  <a:gd name="connsiteY0" fmla="*/ 1055816 h 1055816"/>
                  <a:gd name="connsiteX1" fmla="*/ 0 w 1680519"/>
                  <a:gd name="connsiteY1" fmla="*/ 351481 h 1055816"/>
                  <a:gd name="connsiteX2" fmla="*/ 279572 w 1680519"/>
                  <a:gd name="connsiteY2" fmla="*/ 0 h 1055816"/>
                  <a:gd name="connsiteX3" fmla="*/ 1383957 w 1680519"/>
                  <a:gd name="connsiteY3" fmla="*/ 549189 h 1055816"/>
                  <a:gd name="connsiteX4" fmla="*/ 1680519 w 1680519"/>
                  <a:gd name="connsiteY4" fmla="*/ 1055816 h 1055816"/>
                  <a:gd name="connsiteX0" fmla="*/ 1690044 w 1690044"/>
                  <a:gd name="connsiteY0" fmla="*/ 1055816 h 1055816"/>
                  <a:gd name="connsiteX1" fmla="*/ 0 w 1690044"/>
                  <a:gd name="connsiteY1" fmla="*/ 351481 h 1055816"/>
                  <a:gd name="connsiteX2" fmla="*/ 289097 w 1690044"/>
                  <a:gd name="connsiteY2" fmla="*/ 0 h 1055816"/>
                  <a:gd name="connsiteX3" fmla="*/ 1393482 w 1690044"/>
                  <a:gd name="connsiteY3" fmla="*/ 549189 h 1055816"/>
                  <a:gd name="connsiteX4" fmla="*/ 1690044 w 1690044"/>
                  <a:gd name="connsiteY4" fmla="*/ 1055816 h 1055816"/>
                  <a:gd name="connsiteX0" fmla="*/ 1690044 w 1690044"/>
                  <a:gd name="connsiteY0" fmla="*/ 1055816 h 1055816"/>
                  <a:gd name="connsiteX1" fmla="*/ 0 w 1690044"/>
                  <a:gd name="connsiteY1" fmla="*/ 351481 h 1055816"/>
                  <a:gd name="connsiteX2" fmla="*/ 289097 w 1690044"/>
                  <a:gd name="connsiteY2" fmla="*/ 0 h 1055816"/>
                  <a:gd name="connsiteX3" fmla="*/ 1393482 w 1690044"/>
                  <a:gd name="connsiteY3" fmla="*/ 549189 h 1055816"/>
                  <a:gd name="connsiteX4" fmla="*/ 1690044 w 1690044"/>
                  <a:gd name="connsiteY4" fmla="*/ 1055816 h 1055816"/>
                  <a:gd name="connsiteX0" fmla="*/ 1670994 w 1670994"/>
                  <a:gd name="connsiteY0" fmla="*/ 1062166 h 1062166"/>
                  <a:gd name="connsiteX1" fmla="*/ 0 w 1670994"/>
                  <a:gd name="connsiteY1" fmla="*/ 351481 h 1062166"/>
                  <a:gd name="connsiteX2" fmla="*/ 289097 w 1670994"/>
                  <a:gd name="connsiteY2" fmla="*/ 0 h 1062166"/>
                  <a:gd name="connsiteX3" fmla="*/ 1393482 w 1670994"/>
                  <a:gd name="connsiteY3" fmla="*/ 549189 h 1062166"/>
                  <a:gd name="connsiteX4" fmla="*/ 1670994 w 1670994"/>
                  <a:gd name="connsiteY4" fmla="*/ 1062166 h 1062166"/>
                  <a:gd name="connsiteX0" fmla="*/ 1670994 w 1670994"/>
                  <a:gd name="connsiteY0" fmla="*/ 1062166 h 1062166"/>
                  <a:gd name="connsiteX1" fmla="*/ 0 w 1670994"/>
                  <a:gd name="connsiteY1" fmla="*/ 351481 h 1062166"/>
                  <a:gd name="connsiteX2" fmla="*/ 289097 w 1670994"/>
                  <a:gd name="connsiteY2" fmla="*/ 0 h 1062166"/>
                  <a:gd name="connsiteX3" fmla="*/ 1393482 w 1670994"/>
                  <a:gd name="connsiteY3" fmla="*/ 549189 h 1062166"/>
                  <a:gd name="connsiteX4" fmla="*/ 1670994 w 1670994"/>
                  <a:gd name="connsiteY4" fmla="*/ 1062166 h 1062166"/>
                  <a:gd name="connsiteX0" fmla="*/ 1670994 w 1670994"/>
                  <a:gd name="connsiteY0" fmla="*/ 1062166 h 1062166"/>
                  <a:gd name="connsiteX1" fmla="*/ 0 w 1670994"/>
                  <a:gd name="connsiteY1" fmla="*/ 351481 h 1062166"/>
                  <a:gd name="connsiteX2" fmla="*/ 289097 w 1670994"/>
                  <a:gd name="connsiteY2" fmla="*/ 0 h 1062166"/>
                  <a:gd name="connsiteX3" fmla="*/ 1399832 w 1670994"/>
                  <a:gd name="connsiteY3" fmla="*/ 552364 h 1062166"/>
                  <a:gd name="connsiteX4" fmla="*/ 1670994 w 1670994"/>
                  <a:gd name="connsiteY4" fmla="*/ 1062166 h 1062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0994" h="1062166">
                    <a:moveTo>
                      <a:pt x="1670994" y="1062166"/>
                    </a:moveTo>
                    <a:lnTo>
                      <a:pt x="0" y="351481"/>
                    </a:lnTo>
                    <a:cubicBezTo>
                      <a:pt x="143991" y="254429"/>
                      <a:pt x="227656" y="157377"/>
                      <a:pt x="289097" y="0"/>
                    </a:cubicBezTo>
                    <a:lnTo>
                      <a:pt x="1399832" y="552364"/>
                    </a:lnTo>
                    <a:cubicBezTo>
                      <a:pt x="1498686" y="721240"/>
                      <a:pt x="1489590" y="899640"/>
                      <a:pt x="1670994" y="1062166"/>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81463" tIns="90731" rIns="181463" bIns="90731" anchor="ctr"/>
              <a:lstStyle/>
              <a:p>
                <a:pPr>
                  <a:defRPr/>
                </a:pPr>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Freeform 8"/>
              <p:cNvSpPr/>
              <p:nvPr/>
            </p:nvSpPr>
            <p:spPr>
              <a:xfrm>
                <a:off x="9382468" y="5674982"/>
                <a:ext cx="4962938" cy="2454359"/>
              </a:xfrm>
              <a:custGeom>
                <a:avLst/>
                <a:gdLst>
                  <a:gd name="connsiteX0" fmla="*/ 2508422 w 2508422"/>
                  <a:gd name="connsiteY0" fmla="*/ 1229498 h 1229498"/>
                  <a:gd name="connsiteX1" fmla="*/ 0 w 2508422"/>
                  <a:gd name="connsiteY1" fmla="*/ 512806 h 1229498"/>
                  <a:gd name="connsiteX2" fmla="*/ 296562 w 2508422"/>
                  <a:gd name="connsiteY2" fmla="*/ 0 h 1229498"/>
                  <a:gd name="connsiteX3" fmla="*/ 2211860 w 2508422"/>
                  <a:gd name="connsiteY3" fmla="*/ 710514 h 1229498"/>
                  <a:gd name="connsiteX4" fmla="*/ 2508422 w 2508422"/>
                  <a:gd name="connsiteY4" fmla="*/ 1229498 h 1229498"/>
                  <a:gd name="connsiteX0" fmla="*/ 2508422 w 2508422"/>
                  <a:gd name="connsiteY0" fmla="*/ 1229498 h 1229498"/>
                  <a:gd name="connsiteX1" fmla="*/ 0 w 2508422"/>
                  <a:gd name="connsiteY1" fmla="*/ 512806 h 1229498"/>
                  <a:gd name="connsiteX2" fmla="*/ 296562 w 2508422"/>
                  <a:gd name="connsiteY2" fmla="*/ 0 h 1229498"/>
                  <a:gd name="connsiteX3" fmla="*/ 2211860 w 2508422"/>
                  <a:gd name="connsiteY3" fmla="*/ 710514 h 1229498"/>
                  <a:gd name="connsiteX4" fmla="*/ 2508422 w 2508422"/>
                  <a:gd name="connsiteY4" fmla="*/ 1229498 h 1229498"/>
                  <a:gd name="connsiteX0" fmla="*/ 2508422 w 2508422"/>
                  <a:gd name="connsiteY0" fmla="*/ 1229498 h 1229498"/>
                  <a:gd name="connsiteX1" fmla="*/ 0 w 2508422"/>
                  <a:gd name="connsiteY1" fmla="*/ 512806 h 1229498"/>
                  <a:gd name="connsiteX2" fmla="*/ 296562 w 2508422"/>
                  <a:gd name="connsiteY2" fmla="*/ 0 h 1229498"/>
                  <a:gd name="connsiteX3" fmla="*/ 2211860 w 2508422"/>
                  <a:gd name="connsiteY3" fmla="*/ 710514 h 1229498"/>
                  <a:gd name="connsiteX4" fmla="*/ 2508422 w 2508422"/>
                  <a:gd name="connsiteY4" fmla="*/ 1229498 h 1229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422" h="1229498">
                    <a:moveTo>
                      <a:pt x="2508422" y="1229498"/>
                    </a:moveTo>
                    <a:lnTo>
                      <a:pt x="0" y="512806"/>
                    </a:lnTo>
                    <a:cubicBezTo>
                      <a:pt x="232204" y="392671"/>
                      <a:pt x="197708" y="170935"/>
                      <a:pt x="296562" y="0"/>
                    </a:cubicBezTo>
                    <a:lnTo>
                      <a:pt x="2211860" y="710514"/>
                    </a:lnTo>
                    <a:cubicBezTo>
                      <a:pt x="2310714" y="883509"/>
                      <a:pt x="2333368" y="1100953"/>
                      <a:pt x="2508422" y="1229498"/>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81463" tIns="90731" rIns="181463" bIns="90731" anchor="ctr"/>
              <a:lstStyle/>
              <a:p>
                <a:pPr>
                  <a:defRPr/>
                </a:pPr>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Freeform 10"/>
              <p:cNvSpPr/>
              <p:nvPr/>
            </p:nvSpPr>
            <p:spPr>
              <a:xfrm>
                <a:off x="8537514" y="7093760"/>
                <a:ext cx="7042347" cy="3179583"/>
              </a:xfrm>
              <a:custGeom>
                <a:avLst/>
                <a:gdLst>
                  <a:gd name="connsiteX0" fmla="*/ 3558746 w 3558746"/>
                  <a:gd name="connsiteY0" fmla="*/ 1594022 h 1594022"/>
                  <a:gd name="connsiteX1" fmla="*/ 0 w 3558746"/>
                  <a:gd name="connsiteY1" fmla="*/ 525162 h 1594022"/>
                  <a:gd name="connsiteX2" fmla="*/ 308919 w 3558746"/>
                  <a:gd name="connsiteY2" fmla="*/ 0 h 1594022"/>
                  <a:gd name="connsiteX3" fmla="*/ 3052119 w 3558746"/>
                  <a:gd name="connsiteY3" fmla="*/ 716692 h 1594022"/>
                  <a:gd name="connsiteX4" fmla="*/ 3558746 w 3558746"/>
                  <a:gd name="connsiteY4" fmla="*/ 1594022 h 1594022"/>
                  <a:gd name="connsiteX0" fmla="*/ 3558746 w 3558746"/>
                  <a:gd name="connsiteY0" fmla="*/ 1594022 h 1594022"/>
                  <a:gd name="connsiteX1" fmla="*/ 0 w 3558746"/>
                  <a:gd name="connsiteY1" fmla="*/ 525162 h 1594022"/>
                  <a:gd name="connsiteX2" fmla="*/ 308919 w 3558746"/>
                  <a:gd name="connsiteY2" fmla="*/ 0 h 1594022"/>
                  <a:gd name="connsiteX3" fmla="*/ 3052119 w 3558746"/>
                  <a:gd name="connsiteY3" fmla="*/ 716692 h 1594022"/>
                  <a:gd name="connsiteX4" fmla="*/ 3558746 w 3558746"/>
                  <a:gd name="connsiteY4" fmla="*/ 1594022 h 1594022"/>
                  <a:gd name="connsiteX0" fmla="*/ 3558746 w 3558746"/>
                  <a:gd name="connsiteY0" fmla="*/ 1594022 h 1594022"/>
                  <a:gd name="connsiteX1" fmla="*/ 0 w 3558746"/>
                  <a:gd name="connsiteY1" fmla="*/ 525162 h 1594022"/>
                  <a:gd name="connsiteX2" fmla="*/ 308919 w 3558746"/>
                  <a:gd name="connsiteY2" fmla="*/ 0 h 1594022"/>
                  <a:gd name="connsiteX3" fmla="*/ 3052119 w 3558746"/>
                  <a:gd name="connsiteY3" fmla="*/ 716692 h 1594022"/>
                  <a:gd name="connsiteX4" fmla="*/ 3558746 w 3558746"/>
                  <a:gd name="connsiteY4" fmla="*/ 1594022 h 1594022"/>
                  <a:gd name="connsiteX0" fmla="*/ 3558746 w 3558746"/>
                  <a:gd name="connsiteY0" fmla="*/ 1594022 h 1594022"/>
                  <a:gd name="connsiteX1" fmla="*/ 0 w 3558746"/>
                  <a:gd name="connsiteY1" fmla="*/ 525162 h 1594022"/>
                  <a:gd name="connsiteX2" fmla="*/ 308919 w 3558746"/>
                  <a:gd name="connsiteY2" fmla="*/ 0 h 1594022"/>
                  <a:gd name="connsiteX3" fmla="*/ 3052119 w 3558746"/>
                  <a:gd name="connsiteY3" fmla="*/ 716692 h 1594022"/>
                  <a:gd name="connsiteX4" fmla="*/ 3558746 w 3558746"/>
                  <a:gd name="connsiteY4" fmla="*/ 1594022 h 1594022"/>
                  <a:gd name="connsiteX0" fmla="*/ 3558746 w 3558746"/>
                  <a:gd name="connsiteY0" fmla="*/ 1594022 h 1594022"/>
                  <a:gd name="connsiteX1" fmla="*/ 0 w 3558746"/>
                  <a:gd name="connsiteY1" fmla="*/ 525162 h 1594022"/>
                  <a:gd name="connsiteX2" fmla="*/ 327969 w 3558746"/>
                  <a:gd name="connsiteY2" fmla="*/ 0 h 1594022"/>
                  <a:gd name="connsiteX3" fmla="*/ 3052119 w 3558746"/>
                  <a:gd name="connsiteY3" fmla="*/ 716692 h 1594022"/>
                  <a:gd name="connsiteX4" fmla="*/ 3558746 w 3558746"/>
                  <a:gd name="connsiteY4" fmla="*/ 1594022 h 1594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8746" h="1594022">
                    <a:moveTo>
                      <a:pt x="3558746" y="1594022"/>
                    </a:moveTo>
                    <a:lnTo>
                      <a:pt x="0" y="525162"/>
                    </a:lnTo>
                    <a:cubicBezTo>
                      <a:pt x="128373" y="350108"/>
                      <a:pt x="301196" y="219504"/>
                      <a:pt x="327969" y="0"/>
                    </a:cubicBezTo>
                    <a:lnTo>
                      <a:pt x="3052119" y="716692"/>
                    </a:lnTo>
                    <a:lnTo>
                      <a:pt x="3558746" y="159402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81463" tIns="90731" rIns="181463" bIns="90731" anchor="ctr"/>
              <a:lstStyle/>
              <a:p>
                <a:pPr>
                  <a:defRPr/>
                </a:pPr>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7" name="组合 6"/>
            <p:cNvGrpSpPr/>
            <p:nvPr/>
          </p:nvGrpSpPr>
          <p:grpSpPr>
            <a:xfrm>
              <a:off x="7303060" y="8404864"/>
              <a:ext cx="8305069" cy="1893815"/>
              <a:chOff x="7303060" y="8404864"/>
              <a:chExt cx="8305069" cy="1893815"/>
            </a:xfrm>
          </p:grpSpPr>
          <p:sp>
            <p:nvSpPr>
              <p:cNvPr id="17" name="Freeform 12"/>
              <p:cNvSpPr/>
              <p:nvPr/>
            </p:nvSpPr>
            <p:spPr>
              <a:xfrm>
                <a:off x="7303060" y="8404864"/>
                <a:ext cx="8305069" cy="1893815"/>
              </a:xfrm>
              <a:custGeom>
                <a:avLst/>
                <a:gdLst>
                  <a:gd name="connsiteX0" fmla="*/ 519559 w 4198620"/>
                  <a:gd name="connsiteY0" fmla="*/ 0 h 895791"/>
                  <a:gd name="connsiteX1" fmla="*/ 3679061 w 4198620"/>
                  <a:gd name="connsiteY1" fmla="*/ 0 h 895791"/>
                  <a:gd name="connsiteX2" fmla="*/ 4198620 w 4198620"/>
                  <a:gd name="connsiteY2" fmla="*/ 895791 h 895791"/>
                  <a:gd name="connsiteX3" fmla="*/ 0 w 4198620"/>
                  <a:gd name="connsiteY3" fmla="*/ 895791 h 895791"/>
                  <a:gd name="connsiteX4" fmla="*/ 519559 w 4198620"/>
                  <a:gd name="connsiteY4" fmla="*/ 0 h 895791"/>
                  <a:gd name="connsiteX0" fmla="*/ 519559 w 4198620"/>
                  <a:gd name="connsiteY0" fmla="*/ 0 h 895791"/>
                  <a:gd name="connsiteX1" fmla="*/ 3679061 w 4198620"/>
                  <a:gd name="connsiteY1" fmla="*/ 0 h 895791"/>
                  <a:gd name="connsiteX2" fmla="*/ 4198620 w 4198620"/>
                  <a:gd name="connsiteY2" fmla="*/ 895791 h 895791"/>
                  <a:gd name="connsiteX3" fmla="*/ 0 w 4198620"/>
                  <a:gd name="connsiteY3" fmla="*/ 895791 h 895791"/>
                  <a:gd name="connsiteX4" fmla="*/ 519559 w 4198620"/>
                  <a:gd name="connsiteY4" fmla="*/ 0 h 895791"/>
                  <a:gd name="connsiteX0" fmla="*/ 519559 w 4198620"/>
                  <a:gd name="connsiteY0" fmla="*/ 70883 h 966674"/>
                  <a:gd name="connsiteX1" fmla="*/ 3679061 w 4198620"/>
                  <a:gd name="connsiteY1" fmla="*/ 70883 h 966674"/>
                  <a:gd name="connsiteX2" fmla="*/ 4198620 w 4198620"/>
                  <a:gd name="connsiteY2" fmla="*/ 966674 h 966674"/>
                  <a:gd name="connsiteX3" fmla="*/ 0 w 4198620"/>
                  <a:gd name="connsiteY3" fmla="*/ 966674 h 966674"/>
                  <a:gd name="connsiteX4" fmla="*/ 519559 w 4198620"/>
                  <a:gd name="connsiteY4" fmla="*/ 70883 h 966674"/>
                  <a:gd name="connsiteX0" fmla="*/ 519559 w 4198620"/>
                  <a:gd name="connsiteY0" fmla="*/ 53828 h 949619"/>
                  <a:gd name="connsiteX1" fmla="*/ 3679061 w 4198620"/>
                  <a:gd name="connsiteY1" fmla="*/ 53828 h 949619"/>
                  <a:gd name="connsiteX2" fmla="*/ 4198620 w 4198620"/>
                  <a:gd name="connsiteY2" fmla="*/ 949619 h 949619"/>
                  <a:gd name="connsiteX3" fmla="*/ 0 w 4198620"/>
                  <a:gd name="connsiteY3" fmla="*/ 949619 h 949619"/>
                  <a:gd name="connsiteX4" fmla="*/ 519559 w 4198620"/>
                  <a:gd name="connsiteY4" fmla="*/ 53828 h 949619"/>
                  <a:gd name="connsiteX0" fmla="*/ 519559 w 4198620"/>
                  <a:gd name="connsiteY0" fmla="*/ 53828 h 949619"/>
                  <a:gd name="connsiteX1" fmla="*/ 3679061 w 4198620"/>
                  <a:gd name="connsiteY1" fmla="*/ 53828 h 949619"/>
                  <a:gd name="connsiteX2" fmla="*/ 4198620 w 4198620"/>
                  <a:gd name="connsiteY2" fmla="*/ 949619 h 949619"/>
                  <a:gd name="connsiteX3" fmla="*/ 0 w 4198620"/>
                  <a:gd name="connsiteY3" fmla="*/ 949619 h 949619"/>
                  <a:gd name="connsiteX4" fmla="*/ 519559 w 4198620"/>
                  <a:gd name="connsiteY4" fmla="*/ 53828 h 949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8620" h="949619">
                    <a:moveTo>
                      <a:pt x="519559" y="53828"/>
                    </a:moveTo>
                    <a:cubicBezTo>
                      <a:pt x="1572726" y="149521"/>
                      <a:pt x="2604629" y="-105660"/>
                      <a:pt x="3679061" y="53828"/>
                    </a:cubicBezTo>
                    <a:lnTo>
                      <a:pt x="4198620" y="949619"/>
                    </a:lnTo>
                    <a:cubicBezTo>
                      <a:pt x="2777814" y="747600"/>
                      <a:pt x="1399540" y="949619"/>
                      <a:pt x="0" y="949619"/>
                    </a:cubicBezTo>
                    <a:cubicBezTo>
                      <a:pt x="258246" y="672287"/>
                      <a:pt x="346373" y="352425"/>
                      <a:pt x="519559" y="53828"/>
                    </a:cubicBezTo>
                    <a:close/>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endParaRPr 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extBox 17"/>
              <p:cNvSpPr txBox="1"/>
              <p:nvPr/>
            </p:nvSpPr>
            <p:spPr>
              <a:xfrm>
                <a:off x="10241603" y="9098417"/>
                <a:ext cx="2040308" cy="768432"/>
              </a:xfrm>
              <a:prstGeom prst="rect">
                <a:avLst/>
              </a:prstGeom>
              <a:noFill/>
            </p:spPr>
            <p:txBody>
              <a:bodyPr wrap="none" lIns="181463" tIns="90731" rIns="181463" bIns="90731">
                <a:spAutoFit/>
              </a:bodyPr>
              <a:lstStyle/>
              <a:p>
                <a:pPr>
                  <a:defRPr/>
                </a:pPr>
                <a:r>
                  <a:rPr lang="en-US" sz="1100" dirty="0">
                    <a:solidFill>
                      <a:schemeClr val="bg1">
                        <a:lumMod val="95000"/>
                      </a:schemeClr>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MARKET</a:t>
                </a:r>
              </a:p>
            </p:txBody>
          </p:sp>
        </p:grpSp>
        <p:grpSp>
          <p:nvGrpSpPr>
            <p:cNvPr id="8" name="组合 7"/>
            <p:cNvGrpSpPr/>
            <p:nvPr/>
          </p:nvGrpSpPr>
          <p:grpSpPr>
            <a:xfrm>
              <a:off x="8543796" y="7024089"/>
              <a:ext cx="5823600" cy="1117920"/>
              <a:chOff x="8543796" y="7024089"/>
              <a:chExt cx="5823600" cy="1117920"/>
            </a:xfrm>
          </p:grpSpPr>
          <p:sp>
            <p:nvSpPr>
              <p:cNvPr id="15" name="Freeform 11"/>
              <p:cNvSpPr/>
              <p:nvPr/>
            </p:nvSpPr>
            <p:spPr>
              <a:xfrm>
                <a:off x="8543796" y="7024089"/>
                <a:ext cx="5823600" cy="1117920"/>
              </a:xfrm>
              <a:custGeom>
                <a:avLst/>
                <a:gdLst>
                  <a:gd name="connsiteX0" fmla="*/ 307831 w 2943661"/>
                  <a:gd name="connsiteY0" fmla="*/ 0 h 530743"/>
                  <a:gd name="connsiteX1" fmla="*/ 2635830 w 2943661"/>
                  <a:gd name="connsiteY1" fmla="*/ 0 h 530743"/>
                  <a:gd name="connsiteX2" fmla="*/ 2943661 w 2943661"/>
                  <a:gd name="connsiteY2" fmla="*/ 530743 h 530743"/>
                  <a:gd name="connsiteX3" fmla="*/ 0 w 2943661"/>
                  <a:gd name="connsiteY3" fmla="*/ 530743 h 530743"/>
                  <a:gd name="connsiteX4" fmla="*/ 307831 w 2943661"/>
                  <a:gd name="connsiteY4" fmla="*/ 0 h 530743"/>
                  <a:gd name="connsiteX0" fmla="*/ 307831 w 2943661"/>
                  <a:gd name="connsiteY0" fmla="*/ 0 h 530743"/>
                  <a:gd name="connsiteX1" fmla="*/ 2635830 w 2943661"/>
                  <a:gd name="connsiteY1" fmla="*/ 0 h 530743"/>
                  <a:gd name="connsiteX2" fmla="*/ 2943661 w 2943661"/>
                  <a:gd name="connsiteY2" fmla="*/ 530743 h 530743"/>
                  <a:gd name="connsiteX3" fmla="*/ 0 w 2943661"/>
                  <a:gd name="connsiteY3" fmla="*/ 530743 h 530743"/>
                  <a:gd name="connsiteX4" fmla="*/ 307831 w 2943661"/>
                  <a:gd name="connsiteY4" fmla="*/ 0 h 530743"/>
                  <a:gd name="connsiteX0" fmla="*/ 307831 w 2943661"/>
                  <a:gd name="connsiteY0" fmla="*/ 0 h 530743"/>
                  <a:gd name="connsiteX1" fmla="*/ 2635830 w 2943661"/>
                  <a:gd name="connsiteY1" fmla="*/ 0 h 530743"/>
                  <a:gd name="connsiteX2" fmla="*/ 2943661 w 2943661"/>
                  <a:gd name="connsiteY2" fmla="*/ 530743 h 530743"/>
                  <a:gd name="connsiteX3" fmla="*/ 0 w 2943661"/>
                  <a:gd name="connsiteY3" fmla="*/ 530743 h 530743"/>
                  <a:gd name="connsiteX4" fmla="*/ 307831 w 2943661"/>
                  <a:gd name="connsiteY4" fmla="*/ 0 h 530743"/>
                  <a:gd name="connsiteX0" fmla="*/ 307831 w 2943661"/>
                  <a:gd name="connsiteY0" fmla="*/ 42530 h 573273"/>
                  <a:gd name="connsiteX1" fmla="*/ 2635830 w 2943661"/>
                  <a:gd name="connsiteY1" fmla="*/ 42530 h 573273"/>
                  <a:gd name="connsiteX2" fmla="*/ 2943661 w 2943661"/>
                  <a:gd name="connsiteY2" fmla="*/ 573273 h 573273"/>
                  <a:gd name="connsiteX3" fmla="*/ 0 w 2943661"/>
                  <a:gd name="connsiteY3" fmla="*/ 573273 h 573273"/>
                  <a:gd name="connsiteX4" fmla="*/ 307831 w 2943661"/>
                  <a:gd name="connsiteY4" fmla="*/ 42530 h 573273"/>
                  <a:gd name="connsiteX0" fmla="*/ 307831 w 2943661"/>
                  <a:gd name="connsiteY0" fmla="*/ 30054 h 560797"/>
                  <a:gd name="connsiteX1" fmla="*/ 2635830 w 2943661"/>
                  <a:gd name="connsiteY1" fmla="*/ 30054 h 560797"/>
                  <a:gd name="connsiteX2" fmla="*/ 2943661 w 2943661"/>
                  <a:gd name="connsiteY2" fmla="*/ 560797 h 560797"/>
                  <a:gd name="connsiteX3" fmla="*/ 0 w 2943661"/>
                  <a:gd name="connsiteY3" fmla="*/ 560797 h 560797"/>
                  <a:gd name="connsiteX4" fmla="*/ 307831 w 2943661"/>
                  <a:gd name="connsiteY4" fmla="*/ 30054 h 560797"/>
                  <a:gd name="connsiteX0" fmla="*/ 307831 w 2943661"/>
                  <a:gd name="connsiteY0" fmla="*/ 30054 h 560797"/>
                  <a:gd name="connsiteX1" fmla="*/ 2635830 w 2943661"/>
                  <a:gd name="connsiteY1" fmla="*/ 30054 h 560797"/>
                  <a:gd name="connsiteX2" fmla="*/ 2943661 w 2943661"/>
                  <a:gd name="connsiteY2" fmla="*/ 560797 h 560797"/>
                  <a:gd name="connsiteX3" fmla="*/ 0 w 2943661"/>
                  <a:gd name="connsiteY3" fmla="*/ 560797 h 560797"/>
                  <a:gd name="connsiteX4" fmla="*/ 307831 w 2943661"/>
                  <a:gd name="connsiteY4" fmla="*/ 30054 h 5607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3661" h="560797">
                    <a:moveTo>
                      <a:pt x="307831" y="30054"/>
                    </a:moveTo>
                    <a:cubicBezTo>
                      <a:pt x="1073198" y="104482"/>
                      <a:pt x="1817300" y="-65639"/>
                      <a:pt x="2635830" y="30054"/>
                    </a:cubicBezTo>
                    <a:cubicBezTo>
                      <a:pt x="2738440" y="206968"/>
                      <a:pt x="2755991" y="405148"/>
                      <a:pt x="2943661" y="560797"/>
                    </a:cubicBezTo>
                    <a:cubicBezTo>
                      <a:pt x="1973073" y="475737"/>
                      <a:pt x="981220" y="560797"/>
                      <a:pt x="0" y="560797"/>
                    </a:cubicBezTo>
                    <a:cubicBezTo>
                      <a:pt x="102610" y="383883"/>
                      <a:pt x="269017" y="228233"/>
                      <a:pt x="307831" y="30054"/>
                    </a:cubicBezTo>
                    <a:close/>
                  </a:path>
                </a:pathLst>
              </a:cu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endParaRPr 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TextBox 15"/>
              <p:cNvSpPr txBox="1"/>
              <p:nvPr/>
            </p:nvSpPr>
            <p:spPr>
              <a:xfrm>
                <a:off x="9977279" y="7305941"/>
                <a:ext cx="2491691" cy="768433"/>
              </a:xfrm>
              <a:prstGeom prst="rect">
                <a:avLst/>
              </a:prstGeom>
              <a:noFill/>
            </p:spPr>
            <p:txBody>
              <a:bodyPr wrap="none" lIns="181463" tIns="90731" rIns="181463" bIns="90731">
                <a:spAutoFit/>
              </a:bodyPr>
              <a:lstStyle/>
              <a:p>
                <a:pPr>
                  <a:defRPr/>
                </a:pPr>
                <a:r>
                  <a:rPr lang="en-US" sz="1100" dirty="0">
                    <a:solidFill>
                      <a:schemeClr val="bg1">
                        <a:lumMod val="95000"/>
                      </a:schemeClr>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COSTUMER</a:t>
                </a:r>
              </a:p>
            </p:txBody>
          </p:sp>
        </p:grpSp>
        <p:grpSp>
          <p:nvGrpSpPr>
            <p:cNvPr id="9" name="组合 8"/>
            <p:cNvGrpSpPr/>
            <p:nvPr/>
          </p:nvGrpSpPr>
          <p:grpSpPr>
            <a:xfrm>
              <a:off x="9366764" y="5662314"/>
              <a:ext cx="4177663" cy="1048248"/>
              <a:chOff x="9366764" y="5662314"/>
              <a:chExt cx="4177663" cy="1048248"/>
            </a:xfrm>
          </p:grpSpPr>
          <p:sp>
            <p:nvSpPr>
              <p:cNvPr id="13" name="Freeform 9"/>
              <p:cNvSpPr/>
              <p:nvPr/>
            </p:nvSpPr>
            <p:spPr>
              <a:xfrm>
                <a:off x="9366764" y="5662314"/>
                <a:ext cx="4177663" cy="1048248"/>
              </a:xfrm>
              <a:custGeom>
                <a:avLst/>
                <a:gdLst>
                  <a:gd name="connsiteX0" fmla="*/ 304747 w 2112158"/>
                  <a:gd name="connsiteY0" fmla="*/ 0 h 525426"/>
                  <a:gd name="connsiteX1" fmla="*/ 1807411 w 2112158"/>
                  <a:gd name="connsiteY1" fmla="*/ 0 h 525426"/>
                  <a:gd name="connsiteX2" fmla="*/ 2112158 w 2112158"/>
                  <a:gd name="connsiteY2" fmla="*/ 525426 h 525426"/>
                  <a:gd name="connsiteX3" fmla="*/ 0 w 2112158"/>
                  <a:gd name="connsiteY3" fmla="*/ 525426 h 525426"/>
                  <a:gd name="connsiteX4" fmla="*/ 304747 w 2112158"/>
                  <a:gd name="connsiteY4" fmla="*/ 0 h 525426"/>
                  <a:gd name="connsiteX0" fmla="*/ 304747 w 2112158"/>
                  <a:gd name="connsiteY0" fmla="*/ 0 h 525426"/>
                  <a:gd name="connsiteX1" fmla="*/ 1807411 w 2112158"/>
                  <a:gd name="connsiteY1" fmla="*/ 0 h 525426"/>
                  <a:gd name="connsiteX2" fmla="*/ 2112158 w 2112158"/>
                  <a:gd name="connsiteY2" fmla="*/ 525426 h 525426"/>
                  <a:gd name="connsiteX3" fmla="*/ 0 w 2112158"/>
                  <a:gd name="connsiteY3" fmla="*/ 525426 h 525426"/>
                  <a:gd name="connsiteX4" fmla="*/ 304747 w 2112158"/>
                  <a:gd name="connsiteY4" fmla="*/ 0 h 525426"/>
                  <a:gd name="connsiteX0" fmla="*/ 304747 w 2112158"/>
                  <a:gd name="connsiteY0" fmla="*/ 0 h 525426"/>
                  <a:gd name="connsiteX1" fmla="*/ 1807411 w 2112158"/>
                  <a:gd name="connsiteY1" fmla="*/ 0 h 525426"/>
                  <a:gd name="connsiteX2" fmla="*/ 2112158 w 2112158"/>
                  <a:gd name="connsiteY2" fmla="*/ 525426 h 525426"/>
                  <a:gd name="connsiteX3" fmla="*/ 0 w 2112158"/>
                  <a:gd name="connsiteY3" fmla="*/ 525426 h 525426"/>
                  <a:gd name="connsiteX4" fmla="*/ 304747 w 2112158"/>
                  <a:gd name="connsiteY4" fmla="*/ 0 h 525426"/>
                  <a:gd name="connsiteX0" fmla="*/ 304747 w 2112158"/>
                  <a:gd name="connsiteY0" fmla="*/ 0 h 525426"/>
                  <a:gd name="connsiteX1" fmla="*/ 1807411 w 2112158"/>
                  <a:gd name="connsiteY1" fmla="*/ 0 h 525426"/>
                  <a:gd name="connsiteX2" fmla="*/ 2112158 w 2112158"/>
                  <a:gd name="connsiteY2" fmla="*/ 525426 h 525426"/>
                  <a:gd name="connsiteX3" fmla="*/ 0 w 2112158"/>
                  <a:gd name="connsiteY3" fmla="*/ 525426 h 525426"/>
                  <a:gd name="connsiteX4" fmla="*/ 304747 w 2112158"/>
                  <a:gd name="connsiteY4" fmla="*/ 0 h 525426"/>
                  <a:gd name="connsiteX0" fmla="*/ 304747 w 2112158"/>
                  <a:gd name="connsiteY0" fmla="*/ 0 h 525426"/>
                  <a:gd name="connsiteX1" fmla="*/ 1807411 w 2112158"/>
                  <a:gd name="connsiteY1" fmla="*/ 0 h 525426"/>
                  <a:gd name="connsiteX2" fmla="*/ 2112158 w 2112158"/>
                  <a:gd name="connsiteY2" fmla="*/ 525426 h 525426"/>
                  <a:gd name="connsiteX3" fmla="*/ 0 w 2112158"/>
                  <a:gd name="connsiteY3" fmla="*/ 525426 h 525426"/>
                  <a:gd name="connsiteX4" fmla="*/ 304747 w 2112158"/>
                  <a:gd name="connsiteY4" fmla="*/ 0 h 525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2158" h="525426">
                    <a:moveTo>
                      <a:pt x="304747" y="0"/>
                    </a:moveTo>
                    <a:cubicBezTo>
                      <a:pt x="816268" y="85060"/>
                      <a:pt x="1306523" y="0"/>
                      <a:pt x="1807411" y="0"/>
                    </a:cubicBezTo>
                    <a:cubicBezTo>
                      <a:pt x="1908993" y="175142"/>
                      <a:pt x="1914883" y="392814"/>
                      <a:pt x="2112158" y="525426"/>
                    </a:cubicBezTo>
                    <a:lnTo>
                      <a:pt x="0" y="525426"/>
                    </a:lnTo>
                    <a:cubicBezTo>
                      <a:pt x="239805" y="382181"/>
                      <a:pt x="203165" y="175142"/>
                      <a:pt x="304747" y="0"/>
                    </a:cubicBezTo>
                    <a:close/>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endParaRPr 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TextBox 13"/>
              <p:cNvSpPr txBox="1"/>
              <p:nvPr/>
            </p:nvSpPr>
            <p:spPr>
              <a:xfrm>
                <a:off x="10096205" y="5880834"/>
                <a:ext cx="2269471" cy="768432"/>
              </a:xfrm>
              <a:prstGeom prst="rect">
                <a:avLst/>
              </a:prstGeom>
              <a:noFill/>
            </p:spPr>
            <p:txBody>
              <a:bodyPr wrap="none" lIns="181463" tIns="90731" rIns="181463" bIns="90731">
                <a:spAutoFit/>
              </a:bodyPr>
              <a:lstStyle/>
              <a:p>
                <a:pPr>
                  <a:defRPr/>
                </a:pPr>
                <a:r>
                  <a:rPr lang="en-US" sz="1100" dirty="0">
                    <a:solidFill>
                      <a:schemeClr val="bg1">
                        <a:lumMod val="95000"/>
                      </a:schemeClr>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PRODUCT</a:t>
                </a:r>
              </a:p>
            </p:txBody>
          </p:sp>
        </p:grpSp>
        <p:grpSp>
          <p:nvGrpSpPr>
            <p:cNvPr id="10" name="组合 9"/>
            <p:cNvGrpSpPr/>
            <p:nvPr/>
          </p:nvGrpSpPr>
          <p:grpSpPr>
            <a:xfrm>
              <a:off x="10183450" y="3078111"/>
              <a:ext cx="2544291" cy="2213673"/>
              <a:chOff x="10183450" y="3078111"/>
              <a:chExt cx="2544291" cy="2213673"/>
            </a:xfrm>
          </p:grpSpPr>
          <p:sp>
            <p:nvSpPr>
              <p:cNvPr id="11" name="Freeform 7"/>
              <p:cNvSpPr/>
              <p:nvPr/>
            </p:nvSpPr>
            <p:spPr>
              <a:xfrm>
                <a:off x="10183450" y="3078111"/>
                <a:ext cx="2544291" cy="2213673"/>
              </a:xfrm>
              <a:custGeom>
                <a:avLst/>
                <a:gdLst>
                  <a:gd name="connsiteX0" fmla="*/ 643411 w 1286823"/>
                  <a:gd name="connsiteY0" fmla="*/ 0 h 1109330"/>
                  <a:gd name="connsiteX1" fmla="*/ 1286823 w 1286823"/>
                  <a:gd name="connsiteY1" fmla="*/ 1109330 h 1109330"/>
                  <a:gd name="connsiteX2" fmla="*/ 0 w 1286823"/>
                  <a:gd name="connsiteY2" fmla="*/ 1109330 h 1109330"/>
                  <a:gd name="connsiteX3" fmla="*/ 643411 w 1286823"/>
                  <a:gd name="connsiteY3" fmla="*/ 0 h 1109330"/>
                  <a:gd name="connsiteX0" fmla="*/ 643411 w 1286823"/>
                  <a:gd name="connsiteY0" fmla="*/ 0 h 1109330"/>
                  <a:gd name="connsiteX1" fmla="*/ 1286823 w 1286823"/>
                  <a:gd name="connsiteY1" fmla="*/ 1109330 h 1109330"/>
                  <a:gd name="connsiteX2" fmla="*/ 0 w 1286823"/>
                  <a:gd name="connsiteY2" fmla="*/ 1109330 h 1109330"/>
                  <a:gd name="connsiteX3" fmla="*/ 643411 w 1286823"/>
                  <a:gd name="connsiteY3" fmla="*/ 0 h 1109330"/>
                  <a:gd name="connsiteX0" fmla="*/ 643411 w 1286823"/>
                  <a:gd name="connsiteY0" fmla="*/ 0 h 1109330"/>
                  <a:gd name="connsiteX1" fmla="*/ 1286823 w 1286823"/>
                  <a:gd name="connsiteY1" fmla="*/ 1109330 h 1109330"/>
                  <a:gd name="connsiteX2" fmla="*/ 0 w 1286823"/>
                  <a:gd name="connsiteY2" fmla="*/ 1109330 h 1109330"/>
                  <a:gd name="connsiteX3" fmla="*/ 643411 w 1286823"/>
                  <a:gd name="connsiteY3" fmla="*/ 0 h 1109330"/>
                </a:gdLst>
                <a:ahLst/>
                <a:cxnLst>
                  <a:cxn ang="0">
                    <a:pos x="connsiteX0" y="connsiteY0"/>
                  </a:cxn>
                  <a:cxn ang="0">
                    <a:pos x="connsiteX1" y="connsiteY1"/>
                  </a:cxn>
                  <a:cxn ang="0">
                    <a:pos x="connsiteX2" y="connsiteY2"/>
                  </a:cxn>
                  <a:cxn ang="0">
                    <a:pos x="connsiteX3" y="connsiteY3"/>
                  </a:cxn>
                </a:cxnLst>
                <a:rect l="l" t="t" r="r" b="b"/>
                <a:pathLst>
                  <a:path w="1286823" h="1109330">
                    <a:moveTo>
                      <a:pt x="643411" y="0"/>
                    </a:moveTo>
                    <a:cubicBezTo>
                      <a:pt x="857882" y="369777"/>
                      <a:pt x="966026" y="813981"/>
                      <a:pt x="1286823" y="1109330"/>
                    </a:cubicBezTo>
                    <a:lnTo>
                      <a:pt x="0" y="1109330"/>
                    </a:lnTo>
                    <a:cubicBezTo>
                      <a:pt x="320796" y="867144"/>
                      <a:pt x="428941" y="369777"/>
                      <a:pt x="643411" y="0"/>
                    </a:cubicBezTo>
                    <a:close/>
                  </a:path>
                </a:pathLst>
              </a:cu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endParaRPr 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TextBox 11"/>
              <p:cNvSpPr txBox="1"/>
              <p:nvPr/>
            </p:nvSpPr>
            <p:spPr>
              <a:xfrm>
                <a:off x="10547357" y="4338545"/>
                <a:ext cx="1522951" cy="768433"/>
              </a:xfrm>
              <a:prstGeom prst="rect">
                <a:avLst/>
              </a:prstGeom>
              <a:noFill/>
            </p:spPr>
            <p:txBody>
              <a:bodyPr wrap="none" lIns="181463" tIns="90731" rIns="181463" bIns="90731">
                <a:spAutoFit/>
              </a:bodyPr>
              <a:lstStyle/>
              <a:p>
                <a:pPr>
                  <a:defRPr/>
                </a:pPr>
                <a:r>
                  <a:rPr lang="en-US" sz="1100">
                    <a:solidFill>
                      <a:schemeClr val="bg1">
                        <a:lumMod val="95000"/>
                      </a:schemeClr>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NEW</a:t>
                </a:r>
              </a:p>
            </p:txBody>
          </p:sp>
        </p:grpSp>
      </p:grpSp>
      <p:grpSp>
        <p:nvGrpSpPr>
          <p:cNvPr id="22" name="组合 21"/>
          <p:cNvGrpSpPr/>
          <p:nvPr/>
        </p:nvGrpSpPr>
        <p:grpSpPr>
          <a:xfrm>
            <a:off x="2720274" y="2024952"/>
            <a:ext cx="2415218" cy="977046"/>
            <a:chOff x="1441993" y="2685066"/>
            <a:chExt cx="6439462" cy="2621638"/>
          </a:xfrm>
        </p:grpSpPr>
        <p:sp>
          <p:nvSpPr>
            <p:cNvPr id="23" name="TextBox 62"/>
            <p:cNvSpPr txBox="1">
              <a:spLocks noChangeArrowheads="1"/>
            </p:cNvSpPr>
            <p:nvPr/>
          </p:nvSpPr>
          <p:spPr bwMode="auto">
            <a:xfrm>
              <a:off x="1441993" y="3629227"/>
              <a:ext cx="6374812" cy="1677477"/>
            </a:xfrm>
            <a:prstGeom prst="rect">
              <a:avLst/>
            </a:prstGeom>
            <a:noFill/>
            <a:extLst/>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r>
                <a:rPr lang="zh-CN" altLang="en-US" dirty="0">
                  <a:sym typeface="微软雅黑" panose="020B0503020204020204" pitchFamily="34" charset="-122"/>
                </a:rPr>
                <a:t>输入您的内容输入您的内容输入您的内容输入您的内容</a:t>
              </a:r>
              <a:endParaRPr lang="en-US" altLang="zh-CN" dirty="0">
                <a:sym typeface="微软雅黑" panose="020B0503020204020204" pitchFamily="34" charset="-122"/>
              </a:endParaRPr>
            </a:p>
          </p:txBody>
        </p:sp>
        <p:sp>
          <p:nvSpPr>
            <p:cNvPr id="24" name="TextBox 63"/>
            <p:cNvSpPr txBox="1">
              <a:spLocks noChangeArrowheads="1"/>
            </p:cNvSpPr>
            <p:nvPr/>
          </p:nvSpPr>
          <p:spPr bwMode="auto">
            <a:xfrm>
              <a:off x="4435153" y="2685066"/>
              <a:ext cx="3446302" cy="1238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gn="ctr"/>
              <a:r>
                <a:rPr lang="zh-CN" altLang="en-US" sz="1800" b="1" dirty="0">
                  <a:latin typeface="微软雅黑" pitchFamily="34" charset="-122"/>
                  <a:ea typeface="微软雅黑" pitchFamily="34" charset="-122"/>
                  <a:sym typeface="微软雅黑" panose="020B0503020204020204" pitchFamily="34" charset="-122"/>
                </a:rPr>
                <a:t>标题文字</a:t>
              </a:r>
              <a:endParaRPr lang="id-ID" altLang="zh-CN" sz="1800" b="1" dirty="0">
                <a:latin typeface="微软雅黑" pitchFamily="34" charset="-122"/>
                <a:ea typeface="微软雅黑" pitchFamily="34" charset="-122"/>
                <a:sym typeface="微软雅黑" panose="020B0503020204020204" pitchFamily="34" charset="-122"/>
              </a:endParaRPr>
            </a:p>
          </p:txBody>
        </p:sp>
      </p:grpSp>
      <p:grpSp>
        <p:nvGrpSpPr>
          <p:cNvPr id="25" name="组合 24"/>
          <p:cNvGrpSpPr/>
          <p:nvPr/>
        </p:nvGrpSpPr>
        <p:grpSpPr>
          <a:xfrm>
            <a:off x="1746362" y="3451117"/>
            <a:ext cx="2657727" cy="987078"/>
            <a:chOff x="-300115" y="8226307"/>
            <a:chExt cx="7086040" cy="2648558"/>
          </a:xfrm>
        </p:grpSpPr>
        <p:sp>
          <p:nvSpPr>
            <p:cNvPr id="26" name="TextBox 62"/>
            <p:cNvSpPr txBox="1">
              <a:spLocks noChangeArrowheads="1"/>
            </p:cNvSpPr>
            <p:nvPr/>
          </p:nvSpPr>
          <p:spPr bwMode="auto">
            <a:xfrm>
              <a:off x="-300115" y="9197387"/>
              <a:ext cx="6718888" cy="1677478"/>
            </a:xfrm>
            <a:prstGeom prst="rect">
              <a:avLst/>
            </a:prstGeom>
            <a:noFill/>
            <a:extLst/>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pPr algn="r"/>
              <a:r>
                <a:rPr lang="zh-CN" altLang="en-US" dirty="0">
                  <a:sym typeface="微软雅黑" panose="020B0503020204020204" pitchFamily="34" charset="-122"/>
                </a:rPr>
                <a:t>输入您的内容输入您的内容输入您的内容输入您的内容</a:t>
              </a:r>
              <a:endParaRPr lang="en-US" altLang="zh-CN" dirty="0">
                <a:sym typeface="微软雅黑" panose="020B0503020204020204" pitchFamily="34" charset="-122"/>
              </a:endParaRPr>
            </a:p>
          </p:txBody>
        </p:sp>
        <p:sp>
          <p:nvSpPr>
            <p:cNvPr id="27" name="TextBox 63"/>
            <p:cNvSpPr txBox="1">
              <a:spLocks noChangeArrowheads="1"/>
            </p:cNvSpPr>
            <p:nvPr/>
          </p:nvSpPr>
          <p:spPr bwMode="auto">
            <a:xfrm>
              <a:off x="3339623" y="8226307"/>
              <a:ext cx="3446302" cy="1238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gn="ctr"/>
              <a:r>
                <a:rPr lang="zh-CN" altLang="en-US" sz="1800" b="1" dirty="0">
                  <a:latin typeface="微软雅黑" pitchFamily="34" charset="-122"/>
                  <a:ea typeface="微软雅黑" pitchFamily="34" charset="-122"/>
                  <a:sym typeface="微软雅黑" panose="020B0503020204020204" pitchFamily="34" charset="-122"/>
                </a:rPr>
                <a:t>标题文字</a:t>
              </a:r>
              <a:endParaRPr lang="id-ID" altLang="zh-CN" sz="1800" b="1" dirty="0">
                <a:latin typeface="微软雅黑" pitchFamily="34" charset="-122"/>
                <a:ea typeface="微软雅黑" pitchFamily="34" charset="-122"/>
                <a:sym typeface="微软雅黑" panose="020B0503020204020204" pitchFamily="34" charset="-122"/>
              </a:endParaRPr>
            </a:p>
          </p:txBody>
        </p:sp>
      </p:grpSp>
      <p:grpSp>
        <p:nvGrpSpPr>
          <p:cNvPr id="28" name="组合 27"/>
          <p:cNvGrpSpPr/>
          <p:nvPr/>
        </p:nvGrpSpPr>
        <p:grpSpPr>
          <a:xfrm>
            <a:off x="6512858" y="1315533"/>
            <a:ext cx="2672452" cy="959628"/>
            <a:chOff x="16583735" y="4757054"/>
            <a:chExt cx="7125300" cy="2574903"/>
          </a:xfrm>
        </p:grpSpPr>
        <p:sp>
          <p:nvSpPr>
            <p:cNvPr id="29" name="TextBox 62"/>
            <p:cNvSpPr txBox="1">
              <a:spLocks noChangeArrowheads="1"/>
            </p:cNvSpPr>
            <p:nvPr/>
          </p:nvSpPr>
          <p:spPr bwMode="auto">
            <a:xfrm>
              <a:off x="16876665" y="5654479"/>
              <a:ext cx="6832370" cy="1677478"/>
            </a:xfrm>
            <a:prstGeom prst="rect">
              <a:avLst/>
            </a:prstGeom>
            <a:noFill/>
            <a:extLst/>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r>
                <a:rPr lang="zh-CN" altLang="en-US" dirty="0">
                  <a:sym typeface="微软雅黑" panose="020B0503020204020204" pitchFamily="34" charset="-122"/>
                </a:rPr>
                <a:t>输入您的内容输入您的内容输入您的内容输入您的内容</a:t>
              </a:r>
              <a:endParaRPr lang="en-US" altLang="zh-CN" dirty="0">
                <a:sym typeface="微软雅黑" panose="020B0503020204020204" pitchFamily="34" charset="-122"/>
              </a:endParaRPr>
            </a:p>
          </p:txBody>
        </p:sp>
        <p:sp>
          <p:nvSpPr>
            <p:cNvPr id="30" name="TextBox 63"/>
            <p:cNvSpPr txBox="1">
              <a:spLocks noChangeArrowheads="1"/>
            </p:cNvSpPr>
            <p:nvPr/>
          </p:nvSpPr>
          <p:spPr bwMode="auto">
            <a:xfrm>
              <a:off x="16583735" y="4757054"/>
              <a:ext cx="3446302" cy="1238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gn="ctr"/>
              <a:r>
                <a:rPr lang="zh-CN" altLang="en-US" sz="1800" b="1" dirty="0">
                  <a:latin typeface="微软雅黑" pitchFamily="34" charset="-122"/>
                  <a:ea typeface="微软雅黑" pitchFamily="34" charset="-122"/>
                  <a:sym typeface="微软雅黑" panose="020B0503020204020204" pitchFamily="34" charset="-122"/>
                </a:rPr>
                <a:t>标题文字</a:t>
              </a:r>
              <a:endParaRPr lang="id-ID" altLang="zh-CN" sz="1800" b="1" dirty="0">
                <a:latin typeface="微软雅黑" pitchFamily="34" charset="-122"/>
                <a:ea typeface="微软雅黑" pitchFamily="34" charset="-122"/>
                <a:sym typeface="微软雅黑" panose="020B0503020204020204" pitchFamily="34" charset="-122"/>
              </a:endParaRPr>
            </a:p>
          </p:txBody>
        </p:sp>
      </p:grpSp>
      <p:grpSp>
        <p:nvGrpSpPr>
          <p:cNvPr id="31" name="组合 30"/>
          <p:cNvGrpSpPr/>
          <p:nvPr/>
        </p:nvGrpSpPr>
        <p:grpSpPr>
          <a:xfrm>
            <a:off x="7292546" y="2798498"/>
            <a:ext cx="2714865" cy="1000974"/>
            <a:chOff x="15130161" y="10101162"/>
            <a:chExt cx="7238381" cy="2685844"/>
          </a:xfrm>
        </p:grpSpPr>
        <p:sp>
          <p:nvSpPr>
            <p:cNvPr id="32" name="TextBox 62"/>
            <p:cNvSpPr txBox="1">
              <a:spLocks noChangeArrowheads="1"/>
            </p:cNvSpPr>
            <p:nvPr/>
          </p:nvSpPr>
          <p:spPr bwMode="auto">
            <a:xfrm>
              <a:off x="15573324" y="11109528"/>
              <a:ext cx="6795218" cy="1677478"/>
            </a:xfrm>
            <a:prstGeom prst="rect">
              <a:avLst/>
            </a:prstGeom>
            <a:noFill/>
            <a:extLst/>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r>
                <a:rPr lang="zh-CN" altLang="en-US" dirty="0">
                  <a:sym typeface="微软雅黑" panose="020B0503020204020204" pitchFamily="34" charset="-122"/>
                </a:rPr>
                <a:t>输入您的内容输入您的内容输入您的内容输入您的内容</a:t>
              </a:r>
              <a:endParaRPr lang="en-US" altLang="zh-CN" dirty="0">
                <a:sym typeface="微软雅黑" panose="020B0503020204020204" pitchFamily="34" charset="-122"/>
              </a:endParaRPr>
            </a:p>
          </p:txBody>
        </p:sp>
        <p:sp>
          <p:nvSpPr>
            <p:cNvPr id="33" name="TextBox 63"/>
            <p:cNvSpPr txBox="1">
              <a:spLocks noChangeArrowheads="1"/>
            </p:cNvSpPr>
            <p:nvPr/>
          </p:nvSpPr>
          <p:spPr bwMode="auto">
            <a:xfrm>
              <a:off x="15130161" y="10101162"/>
              <a:ext cx="3446302" cy="1238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gn="ctr"/>
              <a:r>
                <a:rPr lang="zh-CN" altLang="en-US" sz="1800" b="1" dirty="0">
                  <a:latin typeface="微软雅黑" pitchFamily="34" charset="-122"/>
                  <a:ea typeface="微软雅黑" pitchFamily="34" charset="-122"/>
                  <a:sym typeface="微软雅黑" panose="020B0503020204020204" pitchFamily="34" charset="-122"/>
                </a:rPr>
                <a:t>标题文字</a:t>
              </a:r>
              <a:endParaRPr lang="id-ID" altLang="zh-CN" sz="1800" b="1" dirty="0">
                <a:latin typeface="微软雅黑" pitchFamily="34" charset="-122"/>
                <a:ea typeface="微软雅黑" pitchFamily="34" charset="-122"/>
                <a:sym typeface="微软雅黑" panose="020B0503020204020204" pitchFamily="34" charset="-122"/>
              </a:endParaRPr>
            </a:p>
          </p:txBody>
        </p:sp>
      </p:grpSp>
      <p:sp>
        <p:nvSpPr>
          <p:cNvPr id="48" name="Shape 1435"/>
          <p:cNvSpPr txBox="1">
            <a:spLocks/>
          </p:cNvSpPr>
          <p:nvPr/>
        </p:nvSpPr>
        <p:spPr>
          <a:xfrm>
            <a:off x="9997133" y="6587724"/>
            <a:ext cx="292945" cy="284960"/>
          </a:xfrm>
          <a:prstGeom prst="rect">
            <a:avLst/>
          </a:prstGeom>
          <a:extLst>
            <a:ext uri="{C572A759-6A51-4108-AA02-DFA0A04FC94B}">
              <ma14:wrappingTextBoxFlag xmlns:ma14="http://schemas.microsoft.com/office/mac/drawingml/2011/main" xmlns="" val="1"/>
            </a:ext>
          </a:extLst>
        </p:spPr>
        <p:txBody>
          <a:bodyPr lIns="34209" tIns="17104" rIns="34209" bIns="17104"/>
          <a:lstStyle>
            <a:lvl1pPr algn="ctr" defTabSz="408473">
              <a:defRPr sz="3500">
                <a:latin typeface="+mn-lt"/>
                <a:ea typeface="+mn-ea"/>
                <a:cs typeface="+mn-cs"/>
                <a:sym typeface="Helvetica Light"/>
              </a:defRPr>
            </a:lvl1pPr>
            <a:lvl2pPr indent="159837" algn="ctr" defTabSz="408473">
              <a:defRPr sz="3500">
                <a:latin typeface="+mn-lt"/>
                <a:ea typeface="+mn-ea"/>
                <a:cs typeface="+mn-cs"/>
                <a:sym typeface="Helvetica Light"/>
              </a:defRPr>
            </a:lvl2pPr>
            <a:lvl3pPr indent="319674" algn="ctr" defTabSz="408473">
              <a:defRPr sz="3500">
                <a:latin typeface="+mn-lt"/>
                <a:ea typeface="+mn-ea"/>
                <a:cs typeface="+mn-cs"/>
                <a:sym typeface="Helvetica Light"/>
              </a:defRPr>
            </a:lvl3pPr>
            <a:lvl4pPr indent="479511" algn="ctr" defTabSz="408473">
              <a:defRPr sz="3500">
                <a:latin typeface="+mn-lt"/>
                <a:ea typeface="+mn-ea"/>
                <a:cs typeface="+mn-cs"/>
                <a:sym typeface="Helvetica Light"/>
              </a:defRPr>
            </a:lvl4pPr>
            <a:lvl5pPr indent="639348" algn="ctr" defTabSz="408473">
              <a:defRPr sz="3500">
                <a:latin typeface="+mn-lt"/>
                <a:ea typeface="+mn-ea"/>
                <a:cs typeface="+mn-cs"/>
                <a:sym typeface="Helvetica Light"/>
              </a:defRPr>
            </a:lvl5pPr>
            <a:lvl6pPr indent="799186" algn="ctr" defTabSz="408473">
              <a:defRPr sz="3500">
                <a:latin typeface="+mn-lt"/>
                <a:ea typeface="+mn-ea"/>
                <a:cs typeface="+mn-cs"/>
                <a:sym typeface="Helvetica Light"/>
              </a:defRPr>
            </a:lvl6pPr>
            <a:lvl7pPr indent="959023" algn="ctr" defTabSz="408473">
              <a:defRPr sz="3500">
                <a:latin typeface="+mn-lt"/>
                <a:ea typeface="+mn-ea"/>
                <a:cs typeface="+mn-cs"/>
                <a:sym typeface="Helvetica Light"/>
              </a:defRPr>
            </a:lvl7pPr>
            <a:lvl8pPr indent="1118860" algn="ctr" defTabSz="408473">
              <a:defRPr sz="3500">
                <a:latin typeface="+mn-lt"/>
                <a:ea typeface="+mn-ea"/>
                <a:cs typeface="+mn-cs"/>
                <a:sym typeface="Helvetica Light"/>
              </a:defRPr>
            </a:lvl8pPr>
            <a:lvl9pPr indent="1278697" algn="ctr" defTabSz="408473">
              <a:defRPr sz="3500">
                <a:latin typeface="+mn-lt"/>
                <a:ea typeface="+mn-ea"/>
                <a:cs typeface="+mn-cs"/>
                <a:sym typeface="Helvetica Light"/>
              </a:defRPr>
            </a:lvl9pPr>
          </a:lstStyle>
          <a:p>
            <a:pPr>
              <a:defRPr sz="1800">
                <a:solidFill>
                  <a:srgbClr val="000000"/>
                </a:solidFill>
              </a:defRPr>
            </a:pPr>
            <a:fld id="{86CB4B4D-7CA3-9044-876B-883B54F8677D}" type="slidenum">
              <a:rPr lang="en-US" altLang="zh-CN"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pPr>
                <a:defRPr sz="1800">
                  <a:solidFill>
                    <a:srgbClr val="000000"/>
                  </a:solidFill>
                </a:defRPr>
              </a:pPr>
              <a:t>39</a:t>
            </a:fld>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灯片编号占位符 33"/>
          <p:cNvSpPr>
            <a:spLocks noGrp="1"/>
          </p:cNvSpPr>
          <p:nvPr>
            <p:ph type="sldNum" sz="quarter" idx="4294967295"/>
          </p:nvPr>
        </p:nvSpPr>
        <p:spPr>
          <a:xfrm>
            <a:off x="11701463" y="6450013"/>
            <a:ext cx="490537" cy="365125"/>
          </a:xfrm>
        </p:spPr>
        <p:txBody>
          <a:bodyPr/>
          <a:lstStyle/>
          <a:p>
            <a:fld id="{4C768070-880A-4F19-BCFD-7D90584E8C07}" type="slidenum">
              <a:rPr lang="zh-CN" altLang="en-US" smtClean="0">
                <a:latin typeface="微软雅黑" panose="020B0503020204020204" pitchFamily="34" charset="-122"/>
                <a:ea typeface="微软雅黑" panose="020B0503020204020204" pitchFamily="34" charset="-122"/>
                <a:sym typeface="微软雅黑" panose="020B0503020204020204" pitchFamily="34" charset="-122"/>
              </a:rPr>
              <a:pPr/>
              <a:t>39</a:t>
            </a:fld>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573864181"/>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30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1300"/>
                            </p:stCondLst>
                            <p:childTnLst>
                              <p:par>
                                <p:cTn id="16" presetID="2" presetClass="entr" presetSubtype="8" fill="hold" nodeType="after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fill="hold"/>
                                        <p:tgtEl>
                                          <p:spTgt spid="22"/>
                                        </p:tgtEl>
                                        <p:attrNameLst>
                                          <p:attrName>ppt_x</p:attrName>
                                        </p:attrNameLst>
                                      </p:cBhvr>
                                      <p:tavLst>
                                        <p:tav tm="0">
                                          <p:val>
                                            <p:strVal val="0-#ppt_w/2"/>
                                          </p:val>
                                        </p:tav>
                                        <p:tav tm="100000">
                                          <p:val>
                                            <p:strVal val="#ppt_x"/>
                                          </p:val>
                                        </p:tav>
                                      </p:tavLst>
                                    </p:anim>
                                    <p:anim calcmode="lin" valueType="num">
                                      <p:cBhvr additive="base">
                                        <p:cTn id="19" dur="500" fill="hold"/>
                                        <p:tgtEl>
                                          <p:spTgt spid="22"/>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500"/>
                                  </p:stCondLst>
                                  <p:childTnLst>
                                    <p:set>
                                      <p:cBhvr>
                                        <p:cTn id="21" dur="1" fill="hold">
                                          <p:stCondLst>
                                            <p:cond delay="0"/>
                                          </p:stCondLst>
                                        </p:cTn>
                                        <p:tgtEl>
                                          <p:spTgt spid="25"/>
                                        </p:tgtEl>
                                        <p:attrNameLst>
                                          <p:attrName>style.visibility</p:attrName>
                                        </p:attrNameLst>
                                      </p:cBhvr>
                                      <p:to>
                                        <p:strVal val="visible"/>
                                      </p:to>
                                    </p:set>
                                    <p:anim calcmode="lin" valueType="num">
                                      <p:cBhvr additive="base">
                                        <p:cTn id="22" dur="500" fill="hold"/>
                                        <p:tgtEl>
                                          <p:spTgt spid="25"/>
                                        </p:tgtEl>
                                        <p:attrNameLst>
                                          <p:attrName>ppt_x</p:attrName>
                                        </p:attrNameLst>
                                      </p:cBhvr>
                                      <p:tavLst>
                                        <p:tav tm="0">
                                          <p:val>
                                            <p:strVal val="0-#ppt_w/2"/>
                                          </p:val>
                                        </p:tav>
                                        <p:tav tm="100000">
                                          <p:val>
                                            <p:strVal val="#ppt_x"/>
                                          </p:val>
                                        </p:tav>
                                      </p:tavLst>
                                    </p:anim>
                                    <p:anim calcmode="lin" valueType="num">
                                      <p:cBhvr additive="base">
                                        <p:cTn id="23" dur="500" fill="hold"/>
                                        <p:tgtEl>
                                          <p:spTgt spid="25"/>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1+#ppt_w/2"/>
                                          </p:val>
                                        </p:tav>
                                        <p:tav tm="100000">
                                          <p:val>
                                            <p:strVal val="#ppt_x"/>
                                          </p:val>
                                        </p:tav>
                                      </p:tavLst>
                                    </p:anim>
                                    <p:anim calcmode="lin" valueType="num">
                                      <p:cBhvr additive="base">
                                        <p:cTn id="27" dur="500" fill="hold"/>
                                        <p:tgtEl>
                                          <p:spTgt spid="28"/>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50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500" fill="hold"/>
                                        <p:tgtEl>
                                          <p:spTgt spid="31"/>
                                        </p:tgtEl>
                                        <p:attrNameLst>
                                          <p:attrName>ppt_x</p:attrName>
                                        </p:attrNameLst>
                                      </p:cBhvr>
                                      <p:tavLst>
                                        <p:tav tm="0">
                                          <p:val>
                                            <p:strVal val="1+#ppt_w/2"/>
                                          </p:val>
                                        </p:tav>
                                        <p:tav tm="100000">
                                          <p:val>
                                            <p:strVal val="#ppt_x"/>
                                          </p:val>
                                        </p:tav>
                                      </p:tavLst>
                                    </p:anim>
                                    <p:anim calcmode="lin" valueType="num">
                                      <p:cBhvr additive="base">
                                        <p:cTn id="31"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淘宝网chenying0907出品 3"/>
          <p:cNvPicPr>
            <a:picLocks noChangeAspect="1"/>
          </p:cNvPicPr>
          <p:nvPr/>
        </p:nvPicPr>
        <p:blipFill rotWithShape="1">
          <a:blip r:embed="rId2">
            <a:extLst>
              <a:ext uri="{28A0092B-C50C-407E-A947-70E740481C1C}">
                <a14:useLocalDpi xmlns:a14="http://schemas.microsoft.com/office/drawing/2010/main" val="0"/>
              </a:ext>
            </a:extLst>
          </a:blip>
          <a:srcRect l="4968" t="16207" r="116" b="3620"/>
          <a:stretch/>
        </p:blipFill>
        <p:spPr>
          <a:xfrm>
            <a:off x="-1" y="0"/>
            <a:ext cx="12192001" cy="6858000"/>
          </a:xfrm>
          <a:prstGeom prst="rect">
            <a:avLst/>
          </a:prstGeom>
        </p:spPr>
      </p:pic>
      <p:sp>
        <p:nvSpPr>
          <p:cNvPr id="5" name="淘宝网Chenying0907出品 4"/>
          <p:cNvSpPr/>
          <p:nvPr/>
        </p:nvSpPr>
        <p:spPr>
          <a:xfrm>
            <a:off x="0" y="0"/>
            <a:ext cx="12192000" cy="6858000"/>
          </a:xfrm>
          <a:prstGeom prst="rect">
            <a:avLst/>
          </a:prstGeom>
          <a:solidFill>
            <a:schemeClr val="accent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6" name="淘宝网Chenying0907出品 5"/>
          <p:cNvGrpSpPr/>
          <p:nvPr/>
        </p:nvGrpSpPr>
        <p:grpSpPr>
          <a:xfrm>
            <a:off x="311209" y="2456660"/>
            <a:ext cx="1917291" cy="1917291"/>
            <a:chOff x="9752535" y="4542653"/>
            <a:chExt cx="1917291" cy="1917291"/>
          </a:xfrm>
        </p:grpSpPr>
        <p:sp>
          <p:nvSpPr>
            <p:cNvPr id="7" name="淘宝网Chenying0907出品 6"/>
            <p:cNvSpPr/>
            <p:nvPr/>
          </p:nvSpPr>
          <p:spPr>
            <a:xfrm>
              <a:off x="9752535" y="4542653"/>
              <a:ext cx="1917291" cy="1917291"/>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淘宝网Chenying0907出品 7"/>
            <p:cNvSpPr txBox="1"/>
            <p:nvPr/>
          </p:nvSpPr>
          <p:spPr>
            <a:xfrm>
              <a:off x="9793991" y="4868203"/>
              <a:ext cx="1875835" cy="769441"/>
            </a:xfrm>
            <a:prstGeom prst="rect">
              <a:avLst/>
            </a:prstGeom>
            <a:noFill/>
          </p:spPr>
          <p:txBody>
            <a:bodyPr wrap="none" rtlCol="0">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Brand</a:t>
              </a:r>
              <a:endParaRPr lang="zh-CN" altLang="en-US" sz="4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淘宝网Chenying0907出品 8"/>
            <p:cNvSpPr txBox="1"/>
            <p:nvPr/>
          </p:nvSpPr>
          <p:spPr>
            <a:xfrm>
              <a:off x="9837961" y="5600384"/>
              <a:ext cx="1746440" cy="461665"/>
            </a:xfrm>
            <a:prstGeom prst="rect">
              <a:avLst/>
            </a:prstGeom>
            <a:noFill/>
          </p:spPr>
          <p:txBody>
            <a:bodyPr wrap="non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Promotion</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0" name="淘宝网Chenying0907出品 9"/>
          <p:cNvSpPr txBox="1"/>
          <p:nvPr/>
        </p:nvSpPr>
        <p:spPr>
          <a:xfrm>
            <a:off x="4320997" y="2798996"/>
            <a:ext cx="1576072" cy="1446550"/>
          </a:xfrm>
          <a:prstGeom prst="rect">
            <a:avLst/>
          </a:prstGeom>
          <a:noFill/>
        </p:spPr>
        <p:txBody>
          <a:bodyPr wrap="none" rtlCol="0">
            <a:spAutoFit/>
          </a:bodyPr>
          <a:lstStyle/>
          <a:p>
            <a:r>
              <a:rPr lang="en-US" altLang="zh-CN" sz="88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01</a:t>
            </a:r>
            <a:endParaRPr lang="zh-CN" altLang="en-US" sz="8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 name="淘宝网Chenying0907出品 2"/>
          <p:cNvGrpSpPr/>
          <p:nvPr/>
        </p:nvGrpSpPr>
        <p:grpSpPr>
          <a:xfrm>
            <a:off x="5739045" y="2870863"/>
            <a:ext cx="2646878" cy="1168063"/>
            <a:chOff x="5739045" y="2870863"/>
            <a:chExt cx="2646878" cy="1168063"/>
          </a:xfrm>
        </p:grpSpPr>
        <p:sp>
          <p:nvSpPr>
            <p:cNvPr id="11" name="淘宝网Chenying0907出品 10"/>
            <p:cNvSpPr txBox="1"/>
            <p:nvPr/>
          </p:nvSpPr>
          <p:spPr>
            <a:xfrm>
              <a:off x="5751416" y="3638816"/>
              <a:ext cx="2067489" cy="400110"/>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market analysis</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淘宝网Chenying0907出品 11"/>
            <p:cNvSpPr txBox="1"/>
            <p:nvPr/>
          </p:nvSpPr>
          <p:spPr>
            <a:xfrm>
              <a:off x="5739045" y="2870863"/>
              <a:ext cx="2646878" cy="830997"/>
            </a:xfrm>
            <a:prstGeom prst="rect">
              <a:avLst/>
            </a:prstGeom>
            <a:noFill/>
          </p:spPr>
          <p:txBody>
            <a:bodyPr wrap="none" rtlCol="0">
              <a:spAutoFit/>
            </a:bodyPr>
            <a:lstStyle/>
            <a:p>
              <a:r>
                <a:rPr lang="zh-CN" altLang="en-US" sz="48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市场分析</a:t>
              </a:r>
              <a:endParaRPr lang="zh-CN" altLang="en-US" sz="4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 name="淘宝网Chenying0907出品 1"/>
          <p:cNvGrpSpPr/>
          <p:nvPr/>
        </p:nvGrpSpPr>
        <p:grpSpPr>
          <a:xfrm>
            <a:off x="11045747" y="2651798"/>
            <a:ext cx="904359" cy="1568058"/>
            <a:chOff x="11045747" y="2651798"/>
            <a:chExt cx="904359" cy="1568058"/>
          </a:xfrm>
        </p:grpSpPr>
        <p:sp>
          <p:nvSpPr>
            <p:cNvPr id="13" name="淘宝网Chenying0907出品 12"/>
            <p:cNvSpPr txBox="1"/>
            <p:nvPr/>
          </p:nvSpPr>
          <p:spPr>
            <a:xfrm rot="16200000">
              <a:off x="10584884" y="3112661"/>
              <a:ext cx="1568058" cy="646331"/>
            </a:xfrm>
            <a:prstGeom prst="rect">
              <a:avLst/>
            </a:prstGeom>
            <a:noFill/>
          </p:spPr>
          <p:txBody>
            <a:bodyPr wrap="none" rtlCol="0">
              <a:spAutoFit/>
            </a:bodyPr>
            <a:lstStyle/>
            <a:p>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Brand</a:t>
              </a:r>
              <a:endPar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淘宝网Chenying0907出品 13"/>
            <p:cNvSpPr txBox="1"/>
            <p:nvPr/>
          </p:nvSpPr>
          <p:spPr>
            <a:xfrm rot="16200000">
              <a:off x="11085638" y="3289430"/>
              <a:ext cx="1359603" cy="369332"/>
            </a:xfrm>
            <a:prstGeom prst="rect">
              <a:avLst/>
            </a:prstGeom>
            <a:noFill/>
          </p:spPr>
          <p:txBody>
            <a:bodyPr wrap="non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Promotion</a:t>
              </a: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5" name="淘宝网Chenying0907出品 14"/>
          <p:cNvSpPr txBox="1"/>
          <p:nvPr/>
        </p:nvSpPr>
        <p:spPr>
          <a:xfrm>
            <a:off x="5868029" y="4302427"/>
            <a:ext cx="2236510" cy="707886"/>
          </a:xfrm>
          <a:prstGeom prst="rect">
            <a:avLst/>
          </a:prstGeom>
          <a:noFill/>
        </p:spPr>
        <p:txBody>
          <a:bodyPr wrap="non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一、市场环境分析</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二、竞争对手分析</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02003680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600"/>
                                  </p:stCondLst>
                                  <p:childTnLst>
                                    <p:set>
                                      <p:cBhvr>
                                        <p:cTn id="14" dur="1" fill="hold">
                                          <p:stCondLst>
                                            <p:cond delay="0"/>
                                          </p:stCondLst>
                                        </p:cTn>
                                        <p:tgtEl>
                                          <p:spTgt spid="10"/>
                                        </p:tgtEl>
                                        <p:attrNameLst>
                                          <p:attrName>style.visibility</p:attrName>
                                        </p:attrNameLst>
                                      </p:cBhvr>
                                      <p:to>
                                        <p:strVal val="visible"/>
                                      </p:to>
                                    </p:set>
                                    <p:anim calcmode="lin" valueType="num">
                                      <p:cBhvr>
                                        <p:cTn id="15" dur="700" fill="hold"/>
                                        <p:tgtEl>
                                          <p:spTgt spid="10"/>
                                        </p:tgtEl>
                                        <p:attrNameLst>
                                          <p:attrName>ppt_w</p:attrName>
                                        </p:attrNameLst>
                                      </p:cBhvr>
                                      <p:tavLst>
                                        <p:tav tm="0">
                                          <p:val>
                                            <p:fltVal val="0"/>
                                          </p:val>
                                        </p:tav>
                                        <p:tav tm="100000">
                                          <p:val>
                                            <p:strVal val="#ppt_w"/>
                                          </p:val>
                                        </p:tav>
                                      </p:tavLst>
                                    </p:anim>
                                    <p:anim calcmode="lin" valueType="num">
                                      <p:cBhvr>
                                        <p:cTn id="16" dur="700" fill="hold"/>
                                        <p:tgtEl>
                                          <p:spTgt spid="10"/>
                                        </p:tgtEl>
                                        <p:attrNameLst>
                                          <p:attrName>ppt_h</p:attrName>
                                        </p:attrNameLst>
                                      </p:cBhvr>
                                      <p:tavLst>
                                        <p:tav tm="0">
                                          <p:val>
                                            <p:fltVal val="0"/>
                                          </p:val>
                                        </p:tav>
                                        <p:tav tm="100000">
                                          <p:val>
                                            <p:strVal val="#ppt_h"/>
                                          </p:val>
                                        </p:tav>
                                      </p:tavLst>
                                    </p:anim>
                                    <p:anim calcmode="lin" valueType="num">
                                      <p:cBhvr>
                                        <p:cTn id="17" dur="700" fill="hold"/>
                                        <p:tgtEl>
                                          <p:spTgt spid="10"/>
                                        </p:tgtEl>
                                        <p:attrNameLst>
                                          <p:attrName>style.rotation</p:attrName>
                                        </p:attrNameLst>
                                      </p:cBhvr>
                                      <p:tavLst>
                                        <p:tav tm="0">
                                          <p:val>
                                            <p:fltVal val="90"/>
                                          </p:val>
                                        </p:tav>
                                        <p:tav tm="100000">
                                          <p:val>
                                            <p:fltVal val="0"/>
                                          </p:val>
                                        </p:tav>
                                      </p:tavLst>
                                    </p:anim>
                                    <p:animEffect transition="in" filter="fade">
                                      <p:cBhvr>
                                        <p:cTn id="18" dur="700"/>
                                        <p:tgtEl>
                                          <p:spTgt spid="10"/>
                                        </p:tgtEl>
                                      </p:cBhvr>
                                    </p:animEffect>
                                  </p:childTnLst>
                                </p:cTn>
                              </p:par>
                              <p:par>
                                <p:cTn id="19" presetID="53" presetClass="entr" presetSubtype="16" fill="hold" nodeType="withEffect">
                                  <p:stCondLst>
                                    <p:cond delay="130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par>
                                <p:cTn id="24" presetID="2" presetClass="entr" presetSubtype="4" fill="hold" grpId="0" nodeType="withEffect">
                                  <p:stCondLst>
                                    <p:cond delay="190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Group 57"/>
          <p:cNvGrpSpPr>
            <a:grpSpLocks/>
          </p:cNvGrpSpPr>
          <p:nvPr/>
        </p:nvGrpSpPr>
        <p:grpSpPr bwMode="auto">
          <a:xfrm>
            <a:off x="1351957" y="2146570"/>
            <a:ext cx="2823472" cy="912770"/>
            <a:chOff x="21210" y="1233086"/>
            <a:chExt cx="2853759" cy="922815"/>
          </a:xfrm>
        </p:grpSpPr>
        <p:sp>
          <p:nvSpPr>
            <p:cNvPr id="4" name="TextBox 3"/>
            <p:cNvSpPr txBox="1"/>
            <p:nvPr/>
          </p:nvSpPr>
          <p:spPr>
            <a:xfrm>
              <a:off x="1921310" y="1233086"/>
              <a:ext cx="933234" cy="280047"/>
            </a:xfrm>
            <a:prstGeom prst="rect">
              <a:avLst/>
            </a:prstGeom>
            <a:noFill/>
          </p:spPr>
          <p:txBody>
            <a:bodyPr wrap="none" lIns="0" tIns="0" rIns="0" bIns="0">
              <a:spAutoFit/>
            </a:bodyPr>
            <a:lstStyle/>
            <a:p>
              <a:pPr algn="ctr"/>
              <a:r>
                <a:rPr lang="zh-CN" altLang="en-US" b="1" dirty="0">
                  <a:latin typeface="微软雅黑" pitchFamily="34" charset="-122"/>
                  <a:ea typeface="微软雅黑" pitchFamily="34" charset="-122"/>
                  <a:sym typeface="微软雅黑" panose="020B0503020204020204" pitchFamily="34" charset="-122"/>
                </a:rPr>
                <a:t>标题文字</a:t>
              </a:r>
              <a:endParaRPr lang="id-ID" altLang="zh-CN" b="1" dirty="0">
                <a:latin typeface="微软雅黑" pitchFamily="34" charset="-122"/>
                <a:ea typeface="微软雅黑" pitchFamily="34" charset="-122"/>
                <a:sym typeface="微软雅黑" panose="020B0503020204020204" pitchFamily="34" charset="-122"/>
              </a:endParaRPr>
            </a:p>
          </p:txBody>
        </p:sp>
        <p:sp>
          <p:nvSpPr>
            <p:cNvPr id="5" name="TextBox 4"/>
            <p:cNvSpPr txBox="1"/>
            <p:nvPr/>
          </p:nvSpPr>
          <p:spPr>
            <a:xfrm>
              <a:off x="21210" y="1523850"/>
              <a:ext cx="2853759" cy="632051"/>
            </a:xfrm>
            <a:prstGeom prst="rect">
              <a:avLst/>
            </a:prstGeom>
            <a:noFill/>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pPr algn="r"/>
              <a:r>
                <a:rPr lang="zh-CN" altLang="en-US" dirty="0">
                  <a:sym typeface="微软雅黑" panose="020B0503020204020204" pitchFamily="34" charset="-122"/>
                </a:rPr>
                <a:t>输入您的内容输入您的内容输入您的</a:t>
              </a:r>
              <a:r>
                <a:rPr lang="zh-CN" altLang="en-US" dirty="0" smtClean="0">
                  <a:sym typeface="微软雅黑" panose="020B0503020204020204" pitchFamily="34" charset="-122"/>
                </a:rPr>
                <a:t>内容</a:t>
              </a:r>
              <a:endParaRPr lang="en-US" altLang="zh-CN" dirty="0">
                <a:sym typeface="微软雅黑" panose="020B0503020204020204" pitchFamily="34" charset="-122"/>
              </a:endParaRPr>
            </a:p>
          </p:txBody>
        </p:sp>
      </p:grpSp>
      <p:sp>
        <p:nvSpPr>
          <p:cNvPr id="6" name="Oval 98"/>
          <p:cNvSpPr/>
          <p:nvPr/>
        </p:nvSpPr>
        <p:spPr>
          <a:xfrm>
            <a:off x="4475789" y="2009811"/>
            <a:ext cx="606231" cy="591661"/>
          </a:xfrm>
          <a:prstGeom prst="ellipse">
            <a:avLst/>
          </a:pr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C</a:t>
            </a:r>
          </a:p>
        </p:txBody>
      </p:sp>
      <p:sp>
        <p:nvSpPr>
          <p:cNvPr id="7" name="Freeform 29"/>
          <p:cNvSpPr>
            <a:spLocks/>
          </p:cNvSpPr>
          <p:nvPr/>
        </p:nvSpPr>
        <p:spPr bwMode="auto">
          <a:xfrm>
            <a:off x="8567397" y="3413931"/>
            <a:ext cx="106815" cy="1574"/>
          </a:xfrm>
          <a:custGeom>
            <a:avLst/>
            <a:gdLst>
              <a:gd name="T0" fmla="*/ 0 w 68"/>
              <a:gd name="T1" fmla="*/ 0 h 1588"/>
              <a:gd name="T2" fmla="*/ 68 w 68"/>
              <a:gd name="T3" fmla="*/ 0 h 1588"/>
              <a:gd name="T4" fmla="*/ 0 w 68"/>
              <a:gd name="T5" fmla="*/ 0 h 1588"/>
              <a:gd name="T6" fmla="*/ 0 w 68"/>
              <a:gd name="T7" fmla="*/ 0 h 1588"/>
              <a:gd name="T8" fmla="*/ 0 60000 65536"/>
              <a:gd name="T9" fmla="*/ 0 60000 65536"/>
              <a:gd name="T10" fmla="*/ 0 60000 65536"/>
              <a:gd name="T11" fmla="*/ 0 60000 65536"/>
              <a:gd name="T12" fmla="*/ 0 w 68"/>
              <a:gd name="T13" fmla="*/ 0 h 1588"/>
              <a:gd name="T14" fmla="*/ 68 w 68"/>
              <a:gd name="T15" fmla="*/ 1588 h 1588"/>
            </a:gdLst>
            <a:ahLst/>
            <a:cxnLst>
              <a:cxn ang="T8">
                <a:pos x="T0" y="T1"/>
              </a:cxn>
              <a:cxn ang="T9">
                <a:pos x="T2" y="T3"/>
              </a:cxn>
              <a:cxn ang="T10">
                <a:pos x="T4" y="T5"/>
              </a:cxn>
              <a:cxn ang="T11">
                <a:pos x="T6" y="T7"/>
              </a:cxn>
            </a:cxnLst>
            <a:rect l="T12" t="T13" r="T14" b="T15"/>
            <a:pathLst>
              <a:path w="68" h="1588">
                <a:moveTo>
                  <a:pt x="0" y="0"/>
                </a:moveTo>
                <a:lnTo>
                  <a:pt x="68"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0518" tIns="45259" rIns="90518" bIns="45259"/>
          <a:lstStyle/>
          <a:p>
            <a:endParaRPr lang="zh-CN" altLang="en-US" b="1">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8" name="Group 134"/>
          <p:cNvGrpSpPr>
            <a:grpSpLocks/>
          </p:cNvGrpSpPr>
          <p:nvPr/>
        </p:nvGrpSpPr>
        <p:grpSpPr bwMode="auto">
          <a:xfrm>
            <a:off x="5099406" y="1968669"/>
            <a:ext cx="1932111" cy="2991608"/>
            <a:chOff x="3606801" y="1272140"/>
            <a:chExt cx="1920875" cy="2970213"/>
          </a:xfrm>
        </p:grpSpPr>
        <p:sp>
          <p:nvSpPr>
            <p:cNvPr id="9" name="Freeform 37"/>
            <p:cNvSpPr>
              <a:spLocks/>
            </p:cNvSpPr>
            <p:nvPr/>
          </p:nvSpPr>
          <p:spPr bwMode="auto">
            <a:xfrm>
              <a:off x="4586681" y="1272140"/>
              <a:ext cx="884614" cy="628277"/>
            </a:xfrm>
            <a:custGeom>
              <a:avLst/>
              <a:gdLst/>
              <a:ahLst/>
              <a:cxnLst>
                <a:cxn ang="0">
                  <a:pos x="626" y="266"/>
                </a:cxn>
                <a:cxn ang="0">
                  <a:pos x="839" y="594"/>
                </a:cxn>
                <a:cxn ang="0">
                  <a:pos x="0" y="594"/>
                </a:cxn>
                <a:cxn ang="0">
                  <a:pos x="0" y="0"/>
                </a:cxn>
                <a:cxn ang="0">
                  <a:pos x="626" y="266"/>
                </a:cxn>
              </a:cxnLst>
              <a:rect l="0" t="0" r="r" b="b"/>
              <a:pathLst>
                <a:path w="839" h="594">
                  <a:moveTo>
                    <a:pt x="626" y="266"/>
                  </a:moveTo>
                  <a:cubicBezTo>
                    <a:pt x="724" y="364"/>
                    <a:pt x="795" y="473"/>
                    <a:pt x="839" y="594"/>
                  </a:cubicBezTo>
                  <a:cubicBezTo>
                    <a:pt x="0" y="594"/>
                    <a:pt x="0" y="594"/>
                    <a:pt x="0" y="594"/>
                  </a:cubicBezTo>
                  <a:cubicBezTo>
                    <a:pt x="0" y="0"/>
                    <a:pt x="0" y="0"/>
                    <a:pt x="0" y="0"/>
                  </a:cubicBezTo>
                  <a:cubicBezTo>
                    <a:pt x="244" y="4"/>
                    <a:pt x="452" y="92"/>
                    <a:pt x="626" y="266"/>
                  </a:cubicBezTo>
                  <a:close/>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endParaRPr 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0" name="Group 104"/>
            <p:cNvGrpSpPr/>
            <p:nvPr/>
          </p:nvGrpSpPr>
          <p:grpSpPr>
            <a:xfrm>
              <a:off x="4089401" y="3400978"/>
              <a:ext cx="963612" cy="841375"/>
              <a:chOff x="4089401" y="2825751"/>
              <a:chExt cx="963612" cy="841375"/>
            </a:xfrm>
            <a:solidFill>
              <a:schemeClr val="tx1">
                <a:lumMod val="65000"/>
                <a:lumOff val="35000"/>
              </a:schemeClr>
            </a:solidFill>
            <a:effectLst>
              <a:outerShdw blurRad="76200" dir="13500000" sy="23000" kx="1200000" algn="br" rotWithShape="0">
                <a:prstClr val="black">
                  <a:alpha val="20000"/>
                </a:prstClr>
              </a:outerShdw>
            </a:effectLst>
          </p:grpSpPr>
          <p:sp>
            <p:nvSpPr>
              <p:cNvPr id="16" name="Freeform 36"/>
              <p:cNvSpPr>
                <a:spLocks/>
              </p:cNvSpPr>
              <p:nvPr/>
            </p:nvSpPr>
            <p:spPr bwMode="auto">
              <a:xfrm>
                <a:off x="4203701" y="3382963"/>
                <a:ext cx="736600" cy="284163"/>
              </a:xfrm>
              <a:custGeom>
                <a:avLst/>
                <a:gdLst/>
                <a:ahLst/>
                <a:cxnLst>
                  <a:cxn ang="0">
                    <a:pos x="682" y="13"/>
                  </a:cxn>
                  <a:cxn ang="0">
                    <a:pos x="696" y="47"/>
                  </a:cxn>
                  <a:cxn ang="0">
                    <a:pos x="682" y="80"/>
                  </a:cxn>
                  <a:cxn ang="0">
                    <a:pos x="649" y="94"/>
                  </a:cxn>
                  <a:cxn ang="0">
                    <a:pos x="596" y="94"/>
                  </a:cxn>
                  <a:cxn ang="0">
                    <a:pos x="446" y="194"/>
                  </a:cxn>
                  <a:cxn ang="0">
                    <a:pos x="410" y="213"/>
                  </a:cxn>
                  <a:cxn ang="0">
                    <a:pos x="411" y="221"/>
                  </a:cxn>
                  <a:cxn ang="0">
                    <a:pos x="411" y="249"/>
                  </a:cxn>
                  <a:cxn ang="0">
                    <a:pos x="349" y="268"/>
                  </a:cxn>
                  <a:cxn ang="0">
                    <a:pos x="285" y="249"/>
                  </a:cxn>
                  <a:cxn ang="0">
                    <a:pos x="285" y="221"/>
                  </a:cxn>
                  <a:cxn ang="0">
                    <a:pos x="286" y="212"/>
                  </a:cxn>
                  <a:cxn ang="0">
                    <a:pos x="245" y="194"/>
                  </a:cxn>
                  <a:cxn ang="0">
                    <a:pos x="89" y="94"/>
                  </a:cxn>
                  <a:cxn ang="0">
                    <a:pos x="47" y="94"/>
                  </a:cxn>
                  <a:cxn ang="0">
                    <a:pos x="14" y="80"/>
                  </a:cxn>
                  <a:cxn ang="0">
                    <a:pos x="0" y="47"/>
                  </a:cxn>
                  <a:cxn ang="0">
                    <a:pos x="14" y="13"/>
                  </a:cxn>
                  <a:cxn ang="0">
                    <a:pos x="47" y="0"/>
                  </a:cxn>
                  <a:cxn ang="0">
                    <a:pos x="649" y="0"/>
                  </a:cxn>
                  <a:cxn ang="0">
                    <a:pos x="682" y="13"/>
                  </a:cxn>
                </a:cxnLst>
                <a:rect l="0" t="0" r="r" b="b"/>
                <a:pathLst>
                  <a:path w="696" h="268">
                    <a:moveTo>
                      <a:pt x="682" y="13"/>
                    </a:moveTo>
                    <a:cubicBezTo>
                      <a:pt x="691" y="23"/>
                      <a:pt x="696" y="34"/>
                      <a:pt x="696" y="47"/>
                    </a:cubicBezTo>
                    <a:cubicBezTo>
                      <a:pt x="696" y="60"/>
                      <a:pt x="691" y="71"/>
                      <a:pt x="682" y="80"/>
                    </a:cubicBezTo>
                    <a:cubicBezTo>
                      <a:pt x="673" y="89"/>
                      <a:pt x="662" y="94"/>
                      <a:pt x="649" y="94"/>
                    </a:cubicBezTo>
                    <a:cubicBezTo>
                      <a:pt x="596" y="94"/>
                      <a:pt x="596" y="94"/>
                      <a:pt x="596" y="94"/>
                    </a:cubicBezTo>
                    <a:cubicBezTo>
                      <a:pt x="555" y="128"/>
                      <a:pt x="505" y="161"/>
                      <a:pt x="446" y="194"/>
                    </a:cubicBezTo>
                    <a:cubicBezTo>
                      <a:pt x="434" y="200"/>
                      <a:pt x="423" y="206"/>
                      <a:pt x="410" y="213"/>
                    </a:cubicBezTo>
                    <a:cubicBezTo>
                      <a:pt x="411" y="215"/>
                      <a:pt x="411" y="218"/>
                      <a:pt x="411" y="221"/>
                    </a:cubicBezTo>
                    <a:cubicBezTo>
                      <a:pt x="411" y="249"/>
                      <a:pt x="411" y="249"/>
                      <a:pt x="411" y="249"/>
                    </a:cubicBezTo>
                    <a:cubicBezTo>
                      <a:pt x="390" y="262"/>
                      <a:pt x="370" y="268"/>
                      <a:pt x="349" y="268"/>
                    </a:cubicBezTo>
                    <a:cubicBezTo>
                      <a:pt x="328" y="268"/>
                      <a:pt x="306" y="262"/>
                      <a:pt x="285" y="249"/>
                    </a:cubicBezTo>
                    <a:cubicBezTo>
                      <a:pt x="285" y="221"/>
                      <a:pt x="285" y="221"/>
                      <a:pt x="285" y="221"/>
                    </a:cubicBezTo>
                    <a:cubicBezTo>
                      <a:pt x="285" y="218"/>
                      <a:pt x="285" y="215"/>
                      <a:pt x="286" y="212"/>
                    </a:cubicBezTo>
                    <a:cubicBezTo>
                      <a:pt x="272" y="206"/>
                      <a:pt x="258" y="200"/>
                      <a:pt x="245" y="194"/>
                    </a:cubicBezTo>
                    <a:cubicBezTo>
                      <a:pt x="189" y="166"/>
                      <a:pt x="137" y="133"/>
                      <a:pt x="89" y="94"/>
                    </a:cubicBezTo>
                    <a:cubicBezTo>
                      <a:pt x="47" y="94"/>
                      <a:pt x="47" y="94"/>
                      <a:pt x="47" y="94"/>
                    </a:cubicBezTo>
                    <a:cubicBezTo>
                      <a:pt x="34" y="94"/>
                      <a:pt x="23" y="89"/>
                      <a:pt x="14" y="80"/>
                    </a:cubicBezTo>
                    <a:cubicBezTo>
                      <a:pt x="5" y="71"/>
                      <a:pt x="0" y="60"/>
                      <a:pt x="0" y="47"/>
                    </a:cubicBezTo>
                    <a:cubicBezTo>
                      <a:pt x="0" y="34"/>
                      <a:pt x="5" y="23"/>
                      <a:pt x="14" y="13"/>
                    </a:cubicBezTo>
                    <a:cubicBezTo>
                      <a:pt x="23" y="4"/>
                      <a:pt x="34" y="0"/>
                      <a:pt x="47" y="0"/>
                    </a:cubicBezTo>
                    <a:cubicBezTo>
                      <a:pt x="649" y="0"/>
                      <a:pt x="649" y="0"/>
                      <a:pt x="649" y="0"/>
                    </a:cubicBezTo>
                    <a:cubicBezTo>
                      <a:pt x="662" y="0"/>
                      <a:pt x="673" y="4"/>
                      <a:pt x="682" y="13"/>
                    </a:cubicBezTo>
                    <a:close/>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endParaRPr 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Freeform 38"/>
              <p:cNvSpPr>
                <a:spLocks noEditPoints="1"/>
              </p:cNvSpPr>
              <p:nvPr/>
            </p:nvSpPr>
            <p:spPr bwMode="auto">
              <a:xfrm>
                <a:off x="4089401" y="2825751"/>
                <a:ext cx="496888" cy="500063"/>
              </a:xfrm>
              <a:custGeom>
                <a:avLst/>
                <a:gdLst/>
                <a:ahLst/>
                <a:cxnLst>
                  <a:cxn ang="0">
                    <a:pos x="471" y="0"/>
                  </a:cxn>
                  <a:cxn ang="0">
                    <a:pos x="471" y="126"/>
                  </a:cxn>
                  <a:cxn ang="0">
                    <a:pos x="64" y="126"/>
                  </a:cxn>
                  <a:cxn ang="0">
                    <a:pos x="19" y="107"/>
                  </a:cxn>
                  <a:cxn ang="0">
                    <a:pos x="1" y="63"/>
                  </a:cxn>
                  <a:cxn ang="0">
                    <a:pos x="19" y="18"/>
                  </a:cxn>
                  <a:cxn ang="0">
                    <a:pos x="64" y="0"/>
                  </a:cxn>
                  <a:cxn ang="0">
                    <a:pos x="471" y="0"/>
                  </a:cxn>
                  <a:cxn ang="0">
                    <a:pos x="471" y="175"/>
                  </a:cxn>
                  <a:cxn ang="0">
                    <a:pos x="471" y="301"/>
                  </a:cxn>
                  <a:cxn ang="0">
                    <a:pos x="63" y="301"/>
                  </a:cxn>
                  <a:cxn ang="0">
                    <a:pos x="18" y="282"/>
                  </a:cxn>
                  <a:cxn ang="0">
                    <a:pos x="0" y="238"/>
                  </a:cxn>
                  <a:cxn ang="0">
                    <a:pos x="0" y="237"/>
                  </a:cxn>
                  <a:cxn ang="0">
                    <a:pos x="18" y="193"/>
                  </a:cxn>
                  <a:cxn ang="0">
                    <a:pos x="63" y="175"/>
                  </a:cxn>
                  <a:cxn ang="0">
                    <a:pos x="471" y="175"/>
                  </a:cxn>
                  <a:cxn ang="0">
                    <a:pos x="471" y="347"/>
                  </a:cxn>
                  <a:cxn ang="0">
                    <a:pos x="471" y="473"/>
                  </a:cxn>
                  <a:cxn ang="0">
                    <a:pos x="64" y="473"/>
                  </a:cxn>
                  <a:cxn ang="0">
                    <a:pos x="20" y="455"/>
                  </a:cxn>
                  <a:cxn ang="0">
                    <a:pos x="1" y="410"/>
                  </a:cxn>
                  <a:cxn ang="0">
                    <a:pos x="20" y="365"/>
                  </a:cxn>
                  <a:cxn ang="0">
                    <a:pos x="64" y="347"/>
                  </a:cxn>
                  <a:cxn ang="0">
                    <a:pos x="471" y="347"/>
                  </a:cxn>
                </a:cxnLst>
                <a:rect l="0" t="0" r="r" b="b"/>
                <a:pathLst>
                  <a:path w="471" h="473">
                    <a:moveTo>
                      <a:pt x="471" y="0"/>
                    </a:moveTo>
                    <a:cubicBezTo>
                      <a:pt x="471" y="126"/>
                      <a:pt x="471" y="126"/>
                      <a:pt x="471" y="126"/>
                    </a:cubicBezTo>
                    <a:cubicBezTo>
                      <a:pt x="64" y="126"/>
                      <a:pt x="64" y="126"/>
                      <a:pt x="64" y="126"/>
                    </a:cubicBezTo>
                    <a:cubicBezTo>
                      <a:pt x="46" y="126"/>
                      <a:pt x="32" y="120"/>
                      <a:pt x="19" y="107"/>
                    </a:cubicBezTo>
                    <a:cubicBezTo>
                      <a:pt x="7" y="95"/>
                      <a:pt x="1" y="80"/>
                      <a:pt x="1" y="63"/>
                    </a:cubicBezTo>
                    <a:cubicBezTo>
                      <a:pt x="1" y="45"/>
                      <a:pt x="7" y="30"/>
                      <a:pt x="19" y="18"/>
                    </a:cubicBezTo>
                    <a:cubicBezTo>
                      <a:pt x="32" y="6"/>
                      <a:pt x="46" y="0"/>
                      <a:pt x="64" y="0"/>
                    </a:cubicBezTo>
                    <a:lnTo>
                      <a:pt x="471" y="0"/>
                    </a:lnTo>
                    <a:close/>
                    <a:moveTo>
                      <a:pt x="471" y="175"/>
                    </a:moveTo>
                    <a:cubicBezTo>
                      <a:pt x="471" y="301"/>
                      <a:pt x="471" y="301"/>
                      <a:pt x="471" y="301"/>
                    </a:cubicBezTo>
                    <a:cubicBezTo>
                      <a:pt x="63" y="301"/>
                      <a:pt x="63" y="301"/>
                      <a:pt x="63" y="301"/>
                    </a:cubicBezTo>
                    <a:cubicBezTo>
                      <a:pt x="46" y="301"/>
                      <a:pt x="31" y="295"/>
                      <a:pt x="18" y="282"/>
                    </a:cubicBezTo>
                    <a:cubicBezTo>
                      <a:pt x="6" y="270"/>
                      <a:pt x="0" y="255"/>
                      <a:pt x="0" y="238"/>
                    </a:cubicBezTo>
                    <a:cubicBezTo>
                      <a:pt x="0" y="237"/>
                      <a:pt x="0" y="237"/>
                      <a:pt x="0" y="237"/>
                    </a:cubicBezTo>
                    <a:cubicBezTo>
                      <a:pt x="0" y="220"/>
                      <a:pt x="6" y="206"/>
                      <a:pt x="18" y="193"/>
                    </a:cubicBezTo>
                    <a:cubicBezTo>
                      <a:pt x="31" y="181"/>
                      <a:pt x="46" y="175"/>
                      <a:pt x="63" y="175"/>
                    </a:cubicBezTo>
                    <a:lnTo>
                      <a:pt x="471" y="175"/>
                    </a:lnTo>
                    <a:close/>
                    <a:moveTo>
                      <a:pt x="471" y="347"/>
                    </a:moveTo>
                    <a:cubicBezTo>
                      <a:pt x="471" y="473"/>
                      <a:pt x="471" y="473"/>
                      <a:pt x="471" y="473"/>
                    </a:cubicBezTo>
                    <a:cubicBezTo>
                      <a:pt x="64" y="473"/>
                      <a:pt x="64" y="473"/>
                      <a:pt x="64" y="473"/>
                    </a:cubicBezTo>
                    <a:cubicBezTo>
                      <a:pt x="47" y="473"/>
                      <a:pt x="32" y="467"/>
                      <a:pt x="20" y="455"/>
                    </a:cubicBezTo>
                    <a:cubicBezTo>
                      <a:pt x="7" y="442"/>
                      <a:pt x="1" y="428"/>
                      <a:pt x="1" y="410"/>
                    </a:cubicBezTo>
                    <a:cubicBezTo>
                      <a:pt x="1" y="393"/>
                      <a:pt x="7" y="378"/>
                      <a:pt x="20" y="365"/>
                    </a:cubicBezTo>
                    <a:cubicBezTo>
                      <a:pt x="32" y="353"/>
                      <a:pt x="47" y="347"/>
                      <a:pt x="64" y="347"/>
                    </a:cubicBezTo>
                    <a:lnTo>
                      <a:pt x="471" y="347"/>
                    </a:lnTo>
                    <a:close/>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endParaRPr 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Freeform 39"/>
              <p:cNvSpPr>
                <a:spLocks noEditPoints="1"/>
              </p:cNvSpPr>
              <p:nvPr/>
            </p:nvSpPr>
            <p:spPr bwMode="auto">
              <a:xfrm>
                <a:off x="4586288" y="2825751"/>
                <a:ext cx="466725" cy="500063"/>
              </a:xfrm>
              <a:custGeom>
                <a:avLst/>
                <a:gdLst/>
                <a:ahLst/>
                <a:cxnLst>
                  <a:cxn ang="0">
                    <a:pos x="0" y="473"/>
                  </a:cxn>
                  <a:cxn ang="0">
                    <a:pos x="0" y="347"/>
                  </a:cxn>
                  <a:cxn ang="0">
                    <a:pos x="378" y="347"/>
                  </a:cxn>
                  <a:cxn ang="0">
                    <a:pos x="422" y="365"/>
                  </a:cxn>
                  <a:cxn ang="0">
                    <a:pos x="441" y="410"/>
                  </a:cxn>
                  <a:cxn ang="0">
                    <a:pos x="422" y="455"/>
                  </a:cxn>
                  <a:cxn ang="0">
                    <a:pos x="378" y="473"/>
                  </a:cxn>
                  <a:cxn ang="0">
                    <a:pos x="0" y="473"/>
                  </a:cxn>
                  <a:cxn ang="0">
                    <a:pos x="0" y="175"/>
                  </a:cxn>
                  <a:cxn ang="0">
                    <a:pos x="376" y="175"/>
                  </a:cxn>
                  <a:cxn ang="0">
                    <a:pos x="421" y="193"/>
                  </a:cxn>
                  <a:cxn ang="0">
                    <a:pos x="440" y="237"/>
                  </a:cxn>
                  <a:cxn ang="0">
                    <a:pos x="440" y="238"/>
                  </a:cxn>
                  <a:cxn ang="0">
                    <a:pos x="421" y="282"/>
                  </a:cxn>
                  <a:cxn ang="0">
                    <a:pos x="376" y="301"/>
                  </a:cxn>
                  <a:cxn ang="0">
                    <a:pos x="0" y="301"/>
                  </a:cxn>
                  <a:cxn ang="0">
                    <a:pos x="0" y="175"/>
                  </a:cxn>
                  <a:cxn ang="0">
                    <a:pos x="0" y="0"/>
                  </a:cxn>
                  <a:cxn ang="0">
                    <a:pos x="377" y="0"/>
                  </a:cxn>
                  <a:cxn ang="0">
                    <a:pos x="422" y="18"/>
                  </a:cxn>
                  <a:cxn ang="0">
                    <a:pos x="440" y="63"/>
                  </a:cxn>
                  <a:cxn ang="0">
                    <a:pos x="422" y="107"/>
                  </a:cxn>
                  <a:cxn ang="0">
                    <a:pos x="377" y="126"/>
                  </a:cxn>
                  <a:cxn ang="0">
                    <a:pos x="0" y="126"/>
                  </a:cxn>
                  <a:cxn ang="0">
                    <a:pos x="0" y="0"/>
                  </a:cxn>
                </a:cxnLst>
                <a:rect l="0" t="0" r="r" b="b"/>
                <a:pathLst>
                  <a:path w="441" h="473">
                    <a:moveTo>
                      <a:pt x="0" y="473"/>
                    </a:moveTo>
                    <a:cubicBezTo>
                      <a:pt x="0" y="347"/>
                      <a:pt x="0" y="347"/>
                      <a:pt x="0" y="347"/>
                    </a:cubicBezTo>
                    <a:cubicBezTo>
                      <a:pt x="378" y="347"/>
                      <a:pt x="378" y="347"/>
                      <a:pt x="378" y="347"/>
                    </a:cubicBezTo>
                    <a:cubicBezTo>
                      <a:pt x="395" y="347"/>
                      <a:pt x="410" y="353"/>
                      <a:pt x="422" y="365"/>
                    </a:cubicBezTo>
                    <a:cubicBezTo>
                      <a:pt x="434" y="378"/>
                      <a:pt x="441" y="393"/>
                      <a:pt x="441" y="410"/>
                    </a:cubicBezTo>
                    <a:cubicBezTo>
                      <a:pt x="441" y="428"/>
                      <a:pt x="434" y="442"/>
                      <a:pt x="422" y="455"/>
                    </a:cubicBezTo>
                    <a:cubicBezTo>
                      <a:pt x="410" y="467"/>
                      <a:pt x="395" y="473"/>
                      <a:pt x="378" y="473"/>
                    </a:cubicBezTo>
                    <a:lnTo>
                      <a:pt x="0" y="473"/>
                    </a:lnTo>
                    <a:close/>
                    <a:moveTo>
                      <a:pt x="0" y="175"/>
                    </a:moveTo>
                    <a:cubicBezTo>
                      <a:pt x="376" y="175"/>
                      <a:pt x="376" y="175"/>
                      <a:pt x="376" y="175"/>
                    </a:cubicBezTo>
                    <a:cubicBezTo>
                      <a:pt x="394" y="175"/>
                      <a:pt x="409" y="181"/>
                      <a:pt x="421" y="193"/>
                    </a:cubicBezTo>
                    <a:cubicBezTo>
                      <a:pt x="433" y="206"/>
                      <a:pt x="440" y="220"/>
                      <a:pt x="440" y="237"/>
                    </a:cubicBezTo>
                    <a:cubicBezTo>
                      <a:pt x="440" y="238"/>
                      <a:pt x="440" y="238"/>
                      <a:pt x="440" y="238"/>
                    </a:cubicBezTo>
                    <a:cubicBezTo>
                      <a:pt x="440" y="255"/>
                      <a:pt x="433" y="270"/>
                      <a:pt x="421" y="282"/>
                    </a:cubicBezTo>
                    <a:cubicBezTo>
                      <a:pt x="409" y="295"/>
                      <a:pt x="394" y="301"/>
                      <a:pt x="376" y="301"/>
                    </a:cubicBezTo>
                    <a:cubicBezTo>
                      <a:pt x="0" y="301"/>
                      <a:pt x="0" y="301"/>
                      <a:pt x="0" y="301"/>
                    </a:cubicBezTo>
                    <a:lnTo>
                      <a:pt x="0" y="175"/>
                    </a:lnTo>
                    <a:close/>
                    <a:moveTo>
                      <a:pt x="0" y="0"/>
                    </a:moveTo>
                    <a:cubicBezTo>
                      <a:pt x="377" y="0"/>
                      <a:pt x="377" y="0"/>
                      <a:pt x="377" y="0"/>
                    </a:cubicBezTo>
                    <a:cubicBezTo>
                      <a:pt x="395" y="0"/>
                      <a:pt x="409" y="6"/>
                      <a:pt x="422" y="18"/>
                    </a:cubicBezTo>
                    <a:cubicBezTo>
                      <a:pt x="434" y="30"/>
                      <a:pt x="440" y="45"/>
                      <a:pt x="440" y="63"/>
                    </a:cubicBezTo>
                    <a:cubicBezTo>
                      <a:pt x="440" y="80"/>
                      <a:pt x="434" y="95"/>
                      <a:pt x="422" y="107"/>
                    </a:cubicBezTo>
                    <a:cubicBezTo>
                      <a:pt x="409" y="120"/>
                      <a:pt x="395" y="126"/>
                      <a:pt x="377" y="126"/>
                    </a:cubicBezTo>
                    <a:cubicBezTo>
                      <a:pt x="0" y="126"/>
                      <a:pt x="0" y="126"/>
                      <a:pt x="0" y="126"/>
                    </a:cubicBezTo>
                    <a:lnTo>
                      <a:pt x="0" y="0"/>
                    </a:lnTo>
                    <a:close/>
                  </a:path>
                </a:pathLst>
              </a:cu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endParaRPr 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1" name="Freeform 40"/>
            <p:cNvSpPr>
              <a:spLocks/>
            </p:cNvSpPr>
            <p:nvPr/>
          </p:nvSpPr>
          <p:spPr bwMode="auto">
            <a:xfrm>
              <a:off x="3663184" y="1272140"/>
              <a:ext cx="923497" cy="628277"/>
            </a:xfrm>
            <a:custGeom>
              <a:avLst/>
              <a:gdLst/>
              <a:ahLst/>
              <a:cxnLst>
                <a:cxn ang="0">
                  <a:pos x="856" y="0"/>
                </a:cxn>
                <a:cxn ang="0">
                  <a:pos x="873" y="0"/>
                </a:cxn>
                <a:cxn ang="0">
                  <a:pos x="873" y="594"/>
                </a:cxn>
                <a:cxn ang="0">
                  <a:pos x="0" y="594"/>
                </a:cxn>
                <a:cxn ang="0">
                  <a:pos x="213" y="266"/>
                </a:cxn>
                <a:cxn ang="0">
                  <a:pos x="856" y="0"/>
                </a:cxn>
              </a:cxnLst>
              <a:rect l="0" t="0" r="r" b="b"/>
              <a:pathLst>
                <a:path w="873" h="594">
                  <a:moveTo>
                    <a:pt x="856" y="0"/>
                  </a:moveTo>
                  <a:cubicBezTo>
                    <a:pt x="862" y="0"/>
                    <a:pt x="868" y="0"/>
                    <a:pt x="873" y="0"/>
                  </a:cubicBezTo>
                  <a:cubicBezTo>
                    <a:pt x="873" y="594"/>
                    <a:pt x="873" y="594"/>
                    <a:pt x="873" y="594"/>
                  </a:cubicBezTo>
                  <a:cubicBezTo>
                    <a:pt x="0" y="594"/>
                    <a:pt x="0" y="594"/>
                    <a:pt x="0" y="594"/>
                  </a:cubicBezTo>
                  <a:cubicBezTo>
                    <a:pt x="44" y="473"/>
                    <a:pt x="115" y="364"/>
                    <a:pt x="213" y="266"/>
                  </a:cubicBezTo>
                  <a:cubicBezTo>
                    <a:pt x="391" y="88"/>
                    <a:pt x="605" y="0"/>
                    <a:pt x="856" y="0"/>
                  </a:cubicBezTo>
                  <a:close/>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endParaRPr 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Freeform 41"/>
            <p:cNvSpPr>
              <a:spLocks/>
            </p:cNvSpPr>
            <p:nvPr/>
          </p:nvSpPr>
          <p:spPr bwMode="auto">
            <a:xfrm>
              <a:off x="4586288" y="1984928"/>
              <a:ext cx="941388" cy="639763"/>
            </a:xfrm>
            <a:custGeom>
              <a:avLst/>
              <a:gdLst>
                <a:gd name="T0" fmla="*/ 0 w 892"/>
                <a:gd name="T1" fmla="*/ 606 h 606"/>
                <a:gd name="T2" fmla="*/ 0 w 892"/>
                <a:gd name="T3" fmla="*/ 0 h 606"/>
                <a:gd name="T4" fmla="*/ 864 w 892"/>
                <a:gd name="T5" fmla="*/ 0 h 606"/>
                <a:gd name="T6" fmla="*/ 892 w 892"/>
                <a:gd name="T7" fmla="*/ 235 h 606"/>
                <a:gd name="T8" fmla="*/ 816 w 892"/>
                <a:gd name="T9" fmla="*/ 606 h 606"/>
                <a:gd name="T10" fmla="*/ 0 w 892"/>
                <a:gd name="T11" fmla="*/ 606 h 606"/>
                <a:gd name="T12" fmla="*/ 0 60000 65536"/>
                <a:gd name="T13" fmla="*/ 0 60000 65536"/>
                <a:gd name="T14" fmla="*/ 0 60000 65536"/>
                <a:gd name="T15" fmla="*/ 0 60000 65536"/>
                <a:gd name="T16" fmla="*/ 0 60000 65536"/>
                <a:gd name="T17" fmla="*/ 0 60000 65536"/>
                <a:gd name="T18" fmla="*/ 0 w 892"/>
                <a:gd name="T19" fmla="*/ 0 h 606"/>
                <a:gd name="T20" fmla="*/ 892 w 892"/>
                <a:gd name="T21" fmla="*/ 606 h 606"/>
              </a:gdLst>
              <a:ahLst/>
              <a:cxnLst>
                <a:cxn ang="T12">
                  <a:pos x="T0" y="T1"/>
                </a:cxn>
                <a:cxn ang="T13">
                  <a:pos x="T2" y="T3"/>
                </a:cxn>
                <a:cxn ang="T14">
                  <a:pos x="T4" y="T5"/>
                </a:cxn>
                <a:cxn ang="T15">
                  <a:pos x="T6" y="T7"/>
                </a:cxn>
                <a:cxn ang="T16">
                  <a:pos x="T8" y="T9"/>
                </a:cxn>
                <a:cxn ang="T17">
                  <a:pos x="T10" y="T11"/>
                </a:cxn>
              </a:cxnLst>
              <a:rect l="T18" t="T19" r="T20" b="T21"/>
              <a:pathLst>
                <a:path w="892" h="606">
                  <a:moveTo>
                    <a:pt x="0" y="606"/>
                  </a:moveTo>
                  <a:cubicBezTo>
                    <a:pt x="0" y="0"/>
                    <a:pt x="0" y="0"/>
                    <a:pt x="0" y="0"/>
                  </a:cubicBezTo>
                  <a:cubicBezTo>
                    <a:pt x="864" y="0"/>
                    <a:pt x="864" y="0"/>
                    <a:pt x="864" y="0"/>
                  </a:cubicBezTo>
                  <a:cubicBezTo>
                    <a:pt x="883" y="74"/>
                    <a:pt x="892" y="153"/>
                    <a:pt x="892" y="235"/>
                  </a:cubicBezTo>
                  <a:cubicBezTo>
                    <a:pt x="892" y="369"/>
                    <a:pt x="867" y="493"/>
                    <a:pt x="816" y="606"/>
                  </a:cubicBezTo>
                  <a:lnTo>
                    <a:pt x="0" y="606"/>
                  </a:lnTo>
                  <a:close/>
                </a:path>
              </a:pathLst>
            </a:custGeom>
            <a:gradFill>
              <a:gsLst>
                <a:gs pos="0">
                  <a:schemeClr val="accent2">
                    <a:alpha val="50000"/>
                  </a:schemeClr>
                </a:gs>
                <a:gs pos="100000">
                  <a:schemeClr val="accent1">
                    <a:alpha val="71000"/>
                  </a:schemeClr>
                </a:gs>
              </a:gsLst>
              <a:lin ang="5400000" scaled="1"/>
            </a:gradFill>
            <a:ln>
              <a:noFill/>
            </a:ln>
            <a:extLst/>
          </p:spPr>
          <p:txBody>
            <a:bodyPr vert="horz" wrap="square" lIns="91440" tIns="45720" rIns="91440" bIns="45720" numCol="1" anchor="t" anchorCtr="0" compatLnSpc="1">
              <a:prstTxWarp prst="textNoShape">
                <a:avLst/>
              </a:prstTxWarp>
            </a:bodyP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Freeform 42"/>
            <p:cNvSpPr>
              <a:spLocks/>
            </p:cNvSpPr>
            <p:nvPr/>
          </p:nvSpPr>
          <p:spPr bwMode="auto">
            <a:xfrm>
              <a:off x="3606801" y="1984057"/>
              <a:ext cx="979880" cy="639948"/>
            </a:xfrm>
            <a:custGeom>
              <a:avLst/>
              <a:gdLst/>
              <a:ahLst/>
              <a:cxnLst>
                <a:cxn ang="0">
                  <a:pos x="926" y="606"/>
                </a:cxn>
                <a:cxn ang="0">
                  <a:pos x="76" y="606"/>
                </a:cxn>
                <a:cxn ang="0">
                  <a:pos x="0" y="235"/>
                </a:cxn>
                <a:cxn ang="0">
                  <a:pos x="29" y="0"/>
                </a:cxn>
                <a:cxn ang="0">
                  <a:pos x="926" y="0"/>
                </a:cxn>
                <a:cxn ang="0">
                  <a:pos x="926" y="606"/>
                </a:cxn>
              </a:cxnLst>
              <a:rect l="0" t="0" r="r" b="b"/>
              <a:pathLst>
                <a:path w="926" h="606">
                  <a:moveTo>
                    <a:pt x="926" y="606"/>
                  </a:moveTo>
                  <a:cubicBezTo>
                    <a:pt x="76" y="606"/>
                    <a:pt x="76" y="606"/>
                    <a:pt x="76" y="606"/>
                  </a:cubicBezTo>
                  <a:cubicBezTo>
                    <a:pt x="25" y="493"/>
                    <a:pt x="0" y="369"/>
                    <a:pt x="0" y="235"/>
                  </a:cubicBezTo>
                  <a:cubicBezTo>
                    <a:pt x="0" y="153"/>
                    <a:pt x="10" y="74"/>
                    <a:pt x="29" y="0"/>
                  </a:cubicBezTo>
                  <a:cubicBezTo>
                    <a:pt x="926" y="0"/>
                    <a:pt x="926" y="0"/>
                    <a:pt x="926" y="0"/>
                  </a:cubicBezTo>
                  <a:lnTo>
                    <a:pt x="926" y="606"/>
                  </a:lnTo>
                  <a:close/>
                </a:path>
              </a:pathLst>
            </a:cu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endParaRPr 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Freeform 43"/>
            <p:cNvSpPr>
              <a:spLocks/>
            </p:cNvSpPr>
            <p:nvPr/>
          </p:nvSpPr>
          <p:spPr bwMode="auto">
            <a:xfrm>
              <a:off x="3731230" y="2709591"/>
              <a:ext cx="855450" cy="641893"/>
            </a:xfrm>
            <a:custGeom>
              <a:avLst/>
              <a:gdLst/>
              <a:ahLst/>
              <a:cxnLst>
                <a:cxn ang="0">
                  <a:pos x="809" y="0"/>
                </a:cxn>
                <a:cxn ang="0">
                  <a:pos x="809" y="607"/>
                </a:cxn>
                <a:cxn ang="0">
                  <a:pos x="339" y="607"/>
                </a:cxn>
                <a:cxn ang="0">
                  <a:pos x="339" y="607"/>
                </a:cxn>
                <a:cxn ang="0">
                  <a:pos x="91" y="129"/>
                </a:cxn>
                <a:cxn ang="0">
                  <a:pos x="84" y="120"/>
                </a:cxn>
                <a:cxn ang="0">
                  <a:pos x="0" y="0"/>
                </a:cxn>
                <a:cxn ang="0">
                  <a:pos x="809" y="0"/>
                </a:cxn>
              </a:cxnLst>
              <a:rect l="0" t="0" r="r" b="b"/>
              <a:pathLst>
                <a:path w="809" h="607">
                  <a:moveTo>
                    <a:pt x="809" y="0"/>
                  </a:moveTo>
                  <a:cubicBezTo>
                    <a:pt x="809" y="607"/>
                    <a:pt x="809" y="607"/>
                    <a:pt x="809" y="607"/>
                  </a:cubicBezTo>
                  <a:cubicBezTo>
                    <a:pt x="339" y="607"/>
                    <a:pt x="339" y="607"/>
                    <a:pt x="339" y="607"/>
                  </a:cubicBezTo>
                  <a:cubicBezTo>
                    <a:pt x="339" y="607"/>
                    <a:pt x="339" y="607"/>
                    <a:pt x="339" y="607"/>
                  </a:cubicBezTo>
                  <a:cubicBezTo>
                    <a:pt x="336" y="488"/>
                    <a:pt x="253" y="329"/>
                    <a:pt x="91" y="129"/>
                  </a:cubicBezTo>
                  <a:cubicBezTo>
                    <a:pt x="84" y="120"/>
                    <a:pt x="84" y="120"/>
                    <a:pt x="84" y="120"/>
                  </a:cubicBezTo>
                  <a:cubicBezTo>
                    <a:pt x="52" y="82"/>
                    <a:pt x="24" y="42"/>
                    <a:pt x="0" y="0"/>
                  </a:cubicBezTo>
                  <a:lnTo>
                    <a:pt x="809" y="0"/>
                  </a:lnTo>
                  <a:close/>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endParaRPr 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Freeform 44"/>
            <p:cNvSpPr>
              <a:spLocks/>
            </p:cNvSpPr>
            <p:nvPr/>
          </p:nvSpPr>
          <p:spPr bwMode="auto">
            <a:xfrm>
              <a:off x="4586681" y="2709591"/>
              <a:ext cx="818511" cy="641893"/>
            </a:xfrm>
            <a:custGeom>
              <a:avLst/>
              <a:gdLst/>
              <a:ahLst/>
              <a:cxnLst>
                <a:cxn ang="0">
                  <a:pos x="0" y="0"/>
                </a:cxn>
                <a:cxn ang="0">
                  <a:pos x="775" y="0"/>
                </a:cxn>
                <a:cxn ang="0">
                  <a:pos x="683" y="130"/>
                </a:cxn>
                <a:cxn ang="0">
                  <a:pos x="677" y="136"/>
                </a:cxn>
                <a:cxn ang="0">
                  <a:pos x="545" y="319"/>
                </a:cxn>
                <a:cxn ang="0">
                  <a:pos x="435" y="607"/>
                </a:cxn>
                <a:cxn ang="0">
                  <a:pos x="435" y="607"/>
                </a:cxn>
                <a:cxn ang="0">
                  <a:pos x="0" y="607"/>
                </a:cxn>
                <a:cxn ang="0">
                  <a:pos x="0" y="0"/>
                </a:cxn>
              </a:cxnLst>
              <a:rect l="0" t="0" r="r" b="b"/>
              <a:pathLst>
                <a:path w="775" h="607">
                  <a:moveTo>
                    <a:pt x="0" y="0"/>
                  </a:moveTo>
                  <a:cubicBezTo>
                    <a:pt x="775" y="0"/>
                    <a:pt x="775" y="0"/>
                    <a:pt x="775" y="0"/>
                  </a:cubicBezTo>
                  <a:cubicBezTo>
                    <a:pt x="748" y="45"/>
                    <a:pt x="718" y="88"/>
                    <a:pt x="683" y="130"/>
                  </a:cubicBezTo>
                  <a:cubicBezTo>
                    <a:pt x="681" y="132"/>
                    <a:pt x="679" y="134"/>
                    <a:pt x="677" y="136"/>
                  </a:cubicBezTo>
                  <a:cubicBezTo>
                    <a:pt x="624" y="202"/>
                    <a:pt x="580" y="263"/>
                    <a:pt x="545" y="319"/>
                  </a:cubicBezTo>
                  <a:cubicBezTo>
                    <a:pt x="473" y="433"/>
                    <a:pt x="437" y="529"/>
                    <a:pt x="435" y="607"/>
                  </a:cubicBezTo>
                  <a:cubicBezTo>
                    <a:pt x="435" y="607"/>
                    <a:pt x="435" y="607"/>
                    <a:pt x="435" y="607"/>
                  </a:cubicBezTo>
                  <a:cubicBezTo>
                    <a:pt x="0" y="607"/>
                    <a:pt x="0" y="607"/>
                    <a:pt x="0" y="607"/>
                  </a:cubicBezTo>
                  <a:lnTo>
                    <a:pt x="0" y="0"/>
                  </a:lnTo>
                  <a:close/>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endParaRPr 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9" name="Group 56"/>
          <p:cNvGrpSpPr>
            <a:grpSpLocks/>
          </p:cNvGrpSpPr>
          <p:nvPr/>
        </p:nvGrpSpPr>
        <p:grpSpPr bwMode="auto">
          <a:xfrm>
            <a:off x="1368271" y="3086947"/>
            <a:ext cx="2823471" cy="892541"/>
            <a:chOff x="-94004" y="1967682"/>
            <a:chExt cx="2853759" cy="902364"/>
          </a:xfrm>
        </p:grpSpPr>
        <p:sp>
          <p:nvSpPr>
            <p:cNvPr id="20" name="TextBox 19"/>
            <p:cNvSpPr txBox="1"/>
            <p:nvPr/>
          </p:nvSpPr>
          <p:spPr>
            <a:xfrm>
              <a:off x="1763358" y="1967682"/>
              <a:ext cx="933235" cy="280047"/>
            </a:xfrm>
            <a:prstGeom prst="rect">
              <a:avLst/>
            </a:prstGeom>
            <a:noFill/>
          </p:spPr>
          <p:txBody>
            <a:bodyPr wrap="none" lIns="0" tIns="0" rIns="0" bIns="0">
              <a:spAutoFit/>
            </a:bodyPr>
            <a:lstStyle/>
            <a:p>
              <a:pPr algn="ctr"/>
              <a:r>
                <a:rPr lang="zh-CN" altLang="en-US" b="1" dirty="0">
                  <a:latin typeface="微软雅黑" pitchFamily="34" charset="-122"/>
                  <a:ea typeface="微软雅黑" pitchFamily="34" charset="-122"/>
                  <a:sym typeface="微软雅黑" panose="020B0503020204020204" pitchFamily="34" charset="-122"/>
                </a:rPr>
                <a:t>标题文字</a:t>
              </a:r>
              <a:endParaRPr lang="id-ID" altLang="zh-CN" b="1" dirty="0">
                <a:latin typeface="微软雅黑" pitchFamily="34" charset="-122"/>
                <a:ea typeface="微软雅黑" pitchFamily="34" charset="-122"/>
                <a:sym typeface="微软雅黑" panose="020B0503020204020204" pitchFamily="34" charset="-122"/>
              </a:endParaRPr>
            </a:p>
          </p:txBody>
        </p:sp>
        <p:sp>
          <p:nvSpPr>
            <p:cNvPr id="21" name="TextBox 20"/>
            <p:cNvSpPr txBox="1"/>
            <p:nvPr/>
          </p:nvSpPr>
          <p:spPr>
            <a:xfrm>
              <a:off x="-94004" y="2237994"/>
              <a:ext cx="2853759" cy="632052"/>
            </a:xfrm>
            <a:prstGeom prst="rect">
              <a:avLst/>
            </a:prstGeom>
            <a:noFill/>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pPr algn="r"/>
              <a:r>
                <a:rPr lang="zh-CN" altLang="en-US" dirty="0">
                  <a:sym typeface="微软雅黑" panose="020B0503020204020204" pitchFamily="34" charset="-122"/>
                </a:rPr>
                <a:t>输入您的内容输入您的内容输入您的内容</a:t>
              </a:r>
              <a:r>
                <a:rPr lang="zh-CN" altLang="en-US" dirty="0" smtClean="0">
                  <a:sym typeface="微软雅黑" panose="020B0503020204020204" pitchFamily="34" charset="-122"/>
                </a:rPr>
                <a:t>输入</a:t>
              </a:r>
              <a:endParaRPr lang="en-US" altLang="zh-CN" dirty="0">
                <a:sym typeface="微软雅黑" panose="020B0503020204020204" pitchFamily="34" charset="-122"/>
              </a:endParaRPr>
            </a:p>
          </p:txBody>
        </p:sp>
      </p:grpSp>
      <p:sp>
        <p:nvSpPr>
          <p:cNvPr id="22" name="Oval 108"/>
          <p:cNvSpPr/>
          <p:nvPr/>
        </p:nvSpPr>
        <p:spPr>
          <a:xfrm>
            <a:off x="4387746" y="2755332"/>
            <a:ext cx="608186" cy="591661"/>
          </a:xfrm>
          <a:prstGeom prst="ellipse">
            <a:avLst/>
          </a:pr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a:t>
            </a:r>
          </a:p>
        </p:txBody>
      </p:sp>
      <p:grpSp>
        <p:nvGrpSpPr>
          <p:cNvPr id="23" name="Group 53"/>
          <p:cNvGrpSpPr>
            <a:grpSpLocks/>
          </p:cNvGrpSpPr>
          <p:nvPr/>
        </p:nvGrpSpPr>
        <p:grpSpPr bwMode="auto">
          <a:xfrm>
            <a:off x="1930011" y="4042216"/>
            <a:ext cx="2716227" cy="874788"/>
            <a:chOff x="183112" y="2720866"/>
            <a:chExt cx="2745360" cy="881780"/>
          </a:xfrm>
        </p:grpSpPr>
        <p:sp>
          <p:nvSpPr>
            <p:cNvPr id="24" name="TextBox 23"/>
            <p:cNvSpPr txBox="1"/>
            <p:nvPr/>
          </p:nvSpPr>
          <p:spPr>
            <a:xfrm>
              <a:off x="1886295" y="2720866"/>
              <a:ext cx="933233" cy="279213"/>
            </a:xfrm>
            <a:prstGeom prst="rect">
              <a:avLst/>
            </a:prstGeom>
            <a:noFill/>
          </p:spPr>
          <p:txBody>
            <a:bodyPr wrap="none" lIns="0" tIns="0" rIns="0" bIns="0">
              <a:spAutoFit/>
            </a:bodyPr>
            <a:lstStyle/>
            <a:p>
              <a:pPr algn="ctr"/>
              <a:r>
                <a:rPr lang="zh-CN" altLang="en-US" b="1" dirty="0">
                  <a:latin typeface="微软雅黑" pitchFamily="34" charset="-122"/>
                  <a:ea typeface="微软雅黑" pitchFamily="34" charset="-122"/>
                  <a:sym typeface="微软雅黑" panose="020B0503020204020204" pitchFamily="34" charset="-122"/>
                </a:rPr>
                <a:t>标题文字</a:t>
              </a:r>
              <a:endParaRPr lang="id-ID" altLang="zh-CN" b="1" dirty="0">
                <a:latin typeface="微软雅黑" pitchFamily="34" charset="-122"/>
                <a:ea typeface="微软雅黑" pitchFamily="34" charset="-122"/>
                <a:sym typeface="微软雅黑" panose="020B0503020204020204" pitchFamily="34" charset="-122"/>
              </a:endParaRPr>
            </a:p>
          </p:txBody>
        </p:sp>
        <p:sp>
          <p:nvSpPr>
            <p:cNvPr id="25" name="TextBox 24"/>
            <p:cNvSpPr txBox="1"/>
            <p:nvPr/>
          </p:nvSpPr>
          <p:spPr>
            <a:xfrm>
              <a:off x="183112" y="2972478"/>
              <a:ext cx="2745360" cy="630168"/>
            </a:xfrm>
            <a:prstGeom prst="rect">
              <a:avLst/>
            </a:prstGeom>
            <a:noFill/>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pPr algn="r"/>
              <a:r>
                <a:rPr lang="zh-CN" altLang="en-US" dirty="0">
                  <a:sym typeface="微软雅黑" panose="020B0503020204020204" pitchFamily="34" charset="-122"/>
                </a:rPr>
                <a:t>输入您的内容输入您的输入您的内容输入您</a:t>
              </a:r>
              <a:r>
                <a:rPr lang="zh-CN" altLang="en-US" dirty="0" smtClean="0">
                  <a:sym typeface="微软雅黑" panose="020B0503020204020204" pitchFamily="34" charset="-122"/>
                </a:rPr>
                <a:t>的</a:t>
              </a:r>
              <a:endParaRPr lang="en-US" altLang="zh-CN" dirty="0">
                <a:sym typeface="微软雅黑" panose="020B0503020204020204" pitchFamily="34" charset="-122"/>
              </a:endParaRPr>
            </a:p>
          </p:txBody>
        </p:sp>
      </p:grpSp>
      <p:sp>
        <p:nvSpPr>
          <p:cNvPr id="26" name="Oval 113"/>
          <p:cNvSpPr/>
          <p:nvPr/>
        </p:nvSpPr>
        <p:spPr>
          <a:xfrm>
            <a:off x="4646239" y="3536500"/>
            <a:ext cx="608186" cy="591661"/>
          </a:xfrm>
          <a:prstGeom prst="ellipse">
            <a:avLst/>
          </a:pr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a:t>
            </a:r>
          </a:p>
        </p:txBody>
      </p:sp>
      <p:grpSp>
        <p:nvGrpSpPr>
          <p:cNvPr id="27" name="Group 58"/>
          <p:cNvGrpSpPr>
            <a:grpSpLocks/>
          </p:cNvGrpSpPr>
          <p:nvPr/>
        </p:nvGrpSpPr>
        <p:grpSpPr bwMode="auto">
          <a:xfrm>
            <a:off x="8313819" y="2167142"/>
            <a:ext cx="3198416" cy="895285"/>
            <a:chOff x="5426456" y="1250762"/>
            <a:chExt cx="3229292" cy="905138"/>
          </a:xfrm>
        </p:grpSpPr>
        <p:sp>
          <p:nvSpPr>
            <p:cNvPr id="28" name="TextBox 27"/>
            <p:cNvSpPr txBox="1"/>
            <p:nvPr/>
          </p:nvSpPr>
          <p:spPr>
            <a:xfrm>
              <a:off x="5452094" y="1250762"/>
              <a:ext cx="932243" cy="280048"/>
            </a:xfrm>
            <a:prstGeom prst="rect">
              <a:avLst/>
            </a:prstGeom>
            <a:noFill/>
          </p:spPr>
          <p:txBody>
            <a:bodyPr wrap="none" lIns="0" tIns="0" rIns="0" bIns="0">
              <a:spAutoFit/>
            </a:bodyPr>
            <a:lstStyle/>
            <a:p>
              <a:pPr algn="ctr"/>
              <a:r>
                <a:rPr lang="zh-CN" altLang="en-US" b="1" dirty="0">
                  <a:latin typeface="微软雅黑" pitchFamily="34" charset="-122"/>
                  <a:ea typeface="微软雅黑" pitchFamily="34" charset="-122"/>
                  <a:sym typeface="微软雅黑" panose="020B0503020204020204" pitchFamily="34" charset="-122"/>
                </a:rPr>
                <a:t>标题文字</a:t>
              </a:r>
              <a:endParaRPr lang="id-ID" altLang="zh-CN" b="1" dirty="0">
                <a:latin typeface="微软雅黑" pitchFamily="34" charset="-122"/>
                <a:ea typeface="微软雅黑" pitchFamily="34" charset="-122"/>
                <a:sym typeface="微软雅黑" panose="020B0503020204020204" pitchFamily="34" charset="-122"/>
              </a:endParaRPr>
            </a:p>
          </p:txBody>
        </p:sp>
        <p:sp>
          <p:nvSpPr>
            <p:cNvPr id="29" name="TextBox 28"/>
            <p:cNvSpPr txBox="1"/>
            <p:nvPr/>
          </p:nvSpPr>
          <p:spPr>
            <a:xfrm>
              <a:off x="5426456" y="1523848"/>
              <a:ext cx="3229292" cy="632052"/>
            </a:xfrm>
            <a:prstGeom prst="rect">
              <a:avLst/>
            </a:prstGeom>
            <a:noFill/>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r>
                <a:rPr lang="zh-CN" altLang="en-US" dirty="0">
                  <a:sym typeface="微软雅黑" panose="020B0503020204020204" pitchFamily="34" charset="-122"/>
                </a:rPr>
                <a:t>输入您的内容输入您的内容输入您的内容输入您的内容</a:t>
              </a:r>
              <a:endParaRPr lang="en-US" altLang="zh-CN" dirty="0">
                <a:sym typeface="微软雅黑" panose="020B0503020204020204" pitchFamily="34" charset="-122"/>
              </a:endParaRPr>
            </a:p>
          </p:txBody>
        </p:sp>
      </p:grpSp>
      <p:sp>
        <p:nvSpPr>
          <p:cNvPr id="30" name="Oval 117"/>
          <p:cNvSpPr/>
          <p:nvPr/>
        </p:nvSpPr>
        <p:spPr>
          <a:xfrm>
            <a:off x="6974806" y="1936581"/>
            <a:ext cx="608186" cy="591661"/>
          </a:xfrm>
          <a:prstGeom prst="ellipse">
            <a:avLst/>
          </a:pr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G</a:t>
            </a:r>
          </a:p>
        </p:txBody>
      </p:sp>
      <p:grpSp>
        <p:nvGrpSpPr>
          <p:cNvPr id="31" name="Group 55"/>
          <p:cNvGrpSpPr>
            <a:grpSpLocks/>
          </p:cNvGrpSpPr>
          <p:nvPr/>
        </p:nvGrpSpPr>
        <p:grpSpPr bwMode="auto">
          <a:xfrm>
            <a:off x="7983346" y="3080517"/>
            <a:ext cx="3181614" cy="931813"/>
            <a:chOff x="5551195" y="1923331"/>
            <a:chExt cx="3558120" cy="942068"/>
          </a:xfrm>
        </p:grpSpPr>
        <p:sp>
          <p:nvSpPr>
            <p:cNvPr id="32" name="TextBox 31"/>
            <p:cNvSpPr txBox="1"/>
            <p:nvPr/>
          </p:nvSpPr>
          <p:spPr>
            <a:xfrm>
              <a:off x="5637445" y="1923331"/>
              <a:ext cx="1032595" cy="280048"/>
            </a:xfrm>
            <a:prstGeom prst="rect">
              <a:avLst/>
            </a:prstGeom>
            <a:noFill/>
          </p:spPr>
          <p:txBody>
            <a:bodyPr wrap="none" lIns="0" tIns="0" rIns="0" bIns="0">
              <a:spAutoFit/>
            </a:bodyPr>
            <a:lstStyle/>
            <a:p>
              <a:pPr algn="ctr"/>
              <a:r>
                <a:rPr lang="zh-CN" altLang="en-US" b="1" dirty="0">
                  <a:latin typeface="微软雅黑" pitchFamily="34" charset="-122"/>
                  <a:ea typeface="微软雅黑" pitchFamily="34" charset="-122"/>
                  <a:sym typeface="微软雅黑" panose="020B0503020204020204" pitchFamily="34" charset="-122"/>
                </a:rPr>
                <a:t>标题文字</a:t>
              </a:r>
              <a:endParaRPr lang="id-ID" altLang="zh-CN" b="1" dirty="0">
                <a:latin typeface="微软雅黑" pitchFamily="34" charset="-122"/>
                <a:ea typeface="微软雅黑" pitchFamily="34" charset="-122"/>
                <a:sym typeface="微软雅黑" panose="020B0503020204020204" pitchFamily="34" charset="-122"/>
              </a:endParaRPr>
            </a:p>
          </p:txBody>
        </p:sp>
        <p:sp>
          <p:nvSpPr>
            <p:cNvPr id="33" name="TextBox 32"/>
            <p:cNvSpPr txBox="1"/>
            <p:nvPr/>
          </p:nvSpPr>
          <p:spPr>
            <a:xfrm>
              <a:off x="5551195" y="2233347"/>
              <a:ext cx="3558120" cy="632052"/>
            </a:xfrm>
            <a:prstGeom prst="rect">
              <a:avLst/>
            </a:prstGeom>
            <a:noFill/>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r>
                <a:rPr lang="zh-CN" altLang="en-US" dirty="0">
                  <a:sym typeface="微软雅黑" panose="020B0503020204020204" pitchFamily="34" charset="-122"/>
                </a:rPr>
                <a:t>输入您的内容输入您的内容输入您的内容输入您的内容</a:t>
              </a:r>
              <a:endParaRPr lang="en-US" altLang="zh-CN" dirty="0">
                <a:sym typeface="微软雅黑" panose="020B0503020204020204" pitchFamily="34" charset="-122"/>
              </a:endParaRPr>
            </a:p>
          </p:txBody>
        </p:sp>
      </p:grpSp>
      <p:sp>
        <p:nvSpPr>
          <p:cNvPr id="34" name="Oval 121"/>
          <p:cNvSpPr/>
          <p:nvPr/>
        </p:nvSpPr>
        <p:spPr>
          <a:xfrm>
            <a:off x="7104112" y="2738611"/>
            <a:ext cx="606231" cy="591661"/>
          </a:xfrm>
          <a:prstGeom prst="ellipse">
            <a:avLst/>
          </a:pr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H</a:t>
            </a:r>
          </a:p>
        </p:txBody>
      </p:sp>
      <p:grpSp>
        <p:nvGrpSpPr>
          <p:cNvPr id="35" name="Group 54"/>
          <p:cNvGrpSpPr>
            <a:grpSpLocks/>
          </p:cNvGrpSpPr>
          <p:nvPr/>
        </p:nvGrpSpPr>
        <p:grpSpPr bwMode="auto">
          <a:xfrm>
            <a:off x="7373968" y="4106250"/>
            <a:ext cx="3489692" cy="894845"/>
            <a:chOff x="5448624" y="2696001"/>
            <a:chExt cx="3527124" cy="902002"/>
          </a:xfrm>
        </p:grpSpPr>
        <p:sp>
          <p:nvSpPr>
            <p:cNvPr id="36" name="TextBox 35"/>
            <p:cNvSpPr txBox="1"/>
            <p:nvPr/>
          </p:nvSpPr>
          <p:spPr>
            <a:xfrm>
              <a:off x="5575220" y="2696001"/>
              <a:ext cx="933234" cy="279214"/>
            </a:xfrm>
            <a:prstGeom prst="rect">
              <a:avLst/>
            </a:prstGeom>
            <a:noFill/>
          </p:spPr>
          <p:txBody>
            <a:bodyPr wrap="none" lIns="0" tIns="0" rIns="0" bIns="0">
              <a:spAutoFit/>
            </a:bodyPr>
            <a:lstStyle/>
            <a:p>
              <a:pPr algn="ctr"/>
              <a:r>
                <a:rPr lang="zh-CN" altLang="en-US" b="1" dirty="0">
                  <a:latin typeface="微软雅黑" pitchFamily="34" charset="-122"/>
                  <a:ea typeface="微软雅黑" pitchFamily="34" charset="-122"/>
                  <a:sym typeface="微软雅黑" panose="020B0503020204020204" pitchFamily="34" charset="-122"/>
                </a:rPr>
                <a:t>标题文字</a:t>
              </a:r>
              <a:endParaRPr lang="id-ID" altLang="zh-CN" b="1" dirty="0">
                <a:latin typeface="微软雅黑" pitchFamily="34" charset="-122"/>
                <a:ea typeface="微软雅黑" pitchFamily="34" charset="-122"/>
                <a:sym typeface="微软雅黑" panose="020B0503020204020204" pitchFamily="34" charset="-122"/>
              </a:endParaRPr>
            </a:p>
          </p:txBody>
        </p:sp>
        <p:sp>
          <p:nvSpPr>
            <p:cNvPr id="37" name="TextBox 36"/>
            <p:cNvSpPr txBox="1"/>
            <p:nvPr/>
          </p:nvSpPr>
          <p:spPr>
            <a:xfrm>
              <a:off x="5448624" y="2967832"/>
              <a:ext cx="3527124" cy="630171"/>
            </a:xfrm>
            <a:prstGeom prst="rect">
              <a:avLst/>
            </a:prstGeom>
            <a:noFill/>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r>
                <a:rPr lang="zh-CN" altLang="en-US" dirty="0">
                  <a:sym typeface="微软雅黑" panose="020B0503020204020204" pitchFamily="34" charset="-122"/>
                </a:rPr>
                <a:t>输入您的内容输入您的内容输入您的内容输入您的</a:t>
              </a:r>
              <a:r>
                <a:rPr lang="zh-CN" altLang="en-US" dirty="0" smtClean="0">
                  <a:sym typeface="微软雅黑" panose="020B0503020204020204" pitchFamily="34" charset="-122"/>
                </a:rPr>
                <a:t>内容</a:t>
              </a:r>
              <a:endParaRPr lang="en-US" altLang="zh-CN" dirty="0">
                <a:sym typeface="微软雅黑" panose="020B0503020204020204" pitchFamily="34" charset="-122"/>
              </a:endParaRPr>
            </a:p>
          </p:txBody>
        </p:sp>
      </p:grpSp>
      <p:sp>
        <p:nvSpPr>
          <p:cNvPr id="38" name="Oval 131"/>
          <p:cNvSpPr/>
          <p:nvPr/>
        </p:nvSpPr>
        <p:spPr>
          <a:xfrm>
            <a:off x="6837645" y="3526495"/>
            <a:ext cx="608186" cy="591661"/>
          </a:xfrm>
          <a:prstGeom prst="ellipse">
            <a:avLst/>
          </a:pr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I</a:t>
            </a:r>
          </a:p>
        </p:txBody>
      </p:sp>
      <p:sp>
        <p:nvSpPr>
          <p:cNvPr id="39" name="Oval 48"/>
          <p:cNvSpPr/>
          <p:nvPr/>
        </p:nvSpPr>
        <p:spPr>
          <a:xfrm>
            <a:off x="4914062" y="1465829"/>
            <a:ext cx="608184" cy="591661"/>
          </a:xfrm>
          <a:prstGeom prst="ellipse">
            <a:avLst/>
          </a:pr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D</a:t>
            </a:r>
          </a:p>
        </p:txBody>
      </p:sp>
      <p:sp>
        <p:nvSpPr>
          <p:cNvPr id="40" name="Oval 49"/>
          <p:cNvSpPr/>
          <p:nvPr/>
        </p:nvSpPr>
        <p:spPr>
          <a:xfrm>
            <a:off x="5667248" y="1223859"/>
            <a:ext cx="608186" cy="591661"/>
          </a:xfrm>
          <a:prstGeom prst="ellipse">
            <a:avLst/>
          </a:pr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E</a:t>
            </a:r>
          </a:p>
        </p:txBody>
      </p:sp>
      <p:sp>
        <p:nvSpPr>
          <p:cNvPr id="41" name="Oval 50"/>
          <p:cNvSpPr/>
          <p:nvPr/>
        </p:nvSpPr>
        <p:spPr>
          <a:xfrm>
            <a:off x="6405586" y="1414040"/>
            <a:ext cx="608186" cy="591661"/>
          </a:xfrm>
          <a:prstGeom prst="ellipse">
            <a:avLst/>
          </a:pr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F</a:t>
            </a:r>
          </a:p>
        </p:txBody>
      </p:sp>
      <p:sp>
        <p:nvSpPr>
          <p:cNvPr id="42" name="TextBox 41"/>
          <p:cNvSpPr txBox="1"/>
          <p:nvPr/>
        </p:nvSpPr>
        <p:spPr>
          <a:xfrm>
            <a:off x="945906" y="5381401"/>
            <a:ext cx="10369152" cy="932563"/>
          </a:xfrm>
          <a:prstGeom prst="rect">
            <a:avLst/>
          </a:prstGeom>
          <a:noFill/>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r>
              <a:rPr lang="zh-CN" altLang="en-US" dirty="0">
                <a:sym typeface="微软雅黑" panose="020B0503020204020204" pitchFamily="34" charset="-122"/>
              </a:rPr>
              <a:t>输入您的内容输入您的内容输入您的输入您的内容输入您的内容输入您的内容输入您的内容内容输入您的内容</a:t>
            </a:r>
            <a:r>
              <a:rPr lang="en-US" dirty="0">
                <a:sym typeface="微软雅黑" panose="020B0503020204020204" pitchFamily="34" charset="-122"/>
              </a:rPr>
              <a:t>.</a:t>
            </a:r>
            <a:r>
              <a:rPr lang="zh-CN" altLang="en-US" dirty="0">
                <a:sym typeface="微软雅黑" panose="020B0503020204020204" pitchFamily="34" charset="-122"/>
              </a:rPr>
              <a:t>输入您的内容输入您的内容输入您的输入您的内容输入您的内容输入您的内容输入您的内容内容输入您的内容</a:t>
            </a:r>
            <a:r>
              <a:rPr lang="en-US" dirty="0">
                <a:sym typeface="微软雅黑" panose="020B0503020204020204" pitchFamily="34" charset="-122"/>
              </a:rPr>
              <a:t> </a:t>
            </a:r>
            <a:r>
              <a:rPr lang="zh-CN" altLang="en-US" dirty="0">
                <a:sym typeface="微软雅黑" panose="020B0503020204020204" pitchFamily="34" charset="-122"/>
              </a:rPr>
              <a:t>您的输入您的内容输入您的内容输入您的内容输入您的内容内容输入您的内容</a:t>
            </a:r>
            <a:r>
              <a:rPr lang="en-US" altLang="zh-CN" dirty="0">
                <a:sym typeface="微软雅黑" panose="020B0503020204020204" pitchFamily="34" charset="-122"/>
              </a:rPr>
              <a:t>.</a:t>
            </a:r>
            <a:r>
              <a:rPr lang="zh-CN" altLang="en-US" dirty="0">
                <a:sym typeface="微软雅黑" panose="020B0503020204020204" pitchFamily="34" charset="-122"/>
              </a:rPr>
              <a:t>输入您的内容输入您的内容输入您的</a:t>
            </a:r>
            <a:endParaRPr lang="en-US" altLang="zh-CN" dirty="0">
              <a:sym typeface="微软雅黑" panose="020B0503020204020204" pitchFamily="34" charset="-122"/>
            </a:endParaRPr>
          </a:p>
        </p:txBody>
      </p:sp>
      <p:cxnSp>
        <p:nvCxnSpPr>
          <p:cNvPr id="43" name="Straight Connector 52"/>
          <p:cNvCxnSpPr/>
          <p:nvPr/>
        </p:nvCxnSpPr>
        <p:spPr>
          <a:xfrm>
            <a:off x="1005365" y="5171135"/>
            <a:ext cx="10158513" cy="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44" name="Group 59"/>
          <p:cNvGrpSpPr>
            <a:grpSpLocks/>
          </p:cNvGrpSpPr>
          <p:nvPr/>
        </p:nvGrpSpPr>
        <p:grpSpPr bwMode="auto">
          <a:xfrm>
            <a:off x="7449401" y="1109685"/>
            <a:ext cx="3411001" cy="877399"/>
            <a:chOff x="5424838" y="1268845"/>
            <a:chExt cx="3447589" cy="887052"/>
          </a:xfrm>
        </p:grpSpPr>
        <p:sp>
          <p:nvSpPr>
            <p:cNvPr id="45" name="TextBox 44"/>
            <p:cNvSpPr txBox="1"/>
            <p:nvPr/>
          </p:nvSpPr>
          <p:spPr>
            <a:xfrm>
              <a:off x="5475191" y="1268845"/>
              <a:ext cx="933234" cy="280047"/>
            </a:xfrm>
            <a:prstGeom prst="rect">
              <a:avLst/>
            </a:prstGeom>
            <a:noFill/>
          </p:spPr>
          <p:txBody>
            <a:bodyPr wrap="none" lIns="0" tIns="0" rIns="0" bIns="0">
              <a:spAutoFit/>
            </a:bodyPr>
            <a:lstStyle/>
            <a:p>
              <a:pPr algn="ctr"/>
              <a:r>
                <a:rPr lang="zh-CN" altLang="en-US" b="1" dirty="0">
                  <a:latin typeface="微软雅黑" pitchFamily="34" charset="-122"/>
                  <a:ea typeface="微软雅黑" pitchFamily="34" charset="-122"/>
                  <a:sym typeface="微软雅黑" panose="020B0503020204020204" pitchFamily="34" charset="-122"/>
                </a:rPr>
                <a:t>标题文字</a:t>
              </a:r>
              <a:endParaRPr lang="id-ID" altLang="zh-CN" b="1" dirty="0">
                <a:latin typeface="微软雅黑" pitchFamily="34" charset="-122"/>
                <a:ea typeface="微软雅黑" pitchFamily="34" charset="-122"/>
                <a:sym typeface="微软雅黑" panose="020B0503020204020204" pitchFamily="34" charset="-122"/>
              </a:endParaRPr>
            </a:p>
          </p:txBody>
        </p:sp>
        <p:sp>
          <p:nvSpPr>
            <p:cNvPr id="46" name="TextBox 45"/>
            <p:cNvSpPr txBox="1"/>
            <p:nvPr/>
          </p:nvSpPr>
          <p:spPr>
            <a:xfrm>
              <a:off x="5424838" y="1523848"/>
              <a:ext cx="3447589" cy="632049"/>
            </a:xfrm>
            <a:prstGeom prst="rect">
              <a:avLst/>
            </a:prstGeom>
            <a:noFill/>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r>
                <a:rPr lang="zh-CN" altLang="en-US" dirty="0">
                  <a:sym typeface="微软雅黑" panose="020B0503020204020204" pitchFamily="34" charset="-122"/>
                </a:rPr>
                <a:t>输入您的内容输入您的内容输入您的内容输入您的</a:t>
              </a:r>
              <a:r>
                <a:rPr lang="zh-CN" altLang="en-US" dirty="0" smtClean="0">
                  <a:sym typeface="微软雅黑" panose="020B0503020204020204" pitchFamily="34" charset="-122"/>
                </a:rPr>
                <a:t>内容</a:t>
              </a:r>
              <a:endParaRPr lang="en-US" altLang="zh-CN" dirty="0">
                <a:sym typeface="微软雅黑" panose="020B0503020204020204" pitchFamily="34" charset="-122"/>
              </a:endParaRPr>
            </a:p>
          </p:txBody>
        </p:sp>
      </p:grpSp>
      <p:grpSp>
        <p:nvGrpSpPr>
          <p:cNvPr id="47" name="Group 62"/>
          <p:cNvGrpSpPr>
            <a:grpSpLocks/>
          </p:cNvGrpSpPr>
          <p:nvPr/>
        </p:nvGrpSpPr>
        <p:grpSpPr bwMode="auto">
          <a:xfrm>
            <a:off x="1654844" y="1137040"/>
            <a:ext cx="3090124" cy="876345"/>
            <a:chOff x="-235025" y="1271675"/>
            <a:chExt cx="3123268" cy="883353"/>
          </a:xfrm>
        </p:grpSpPr>
        <p:sp>
          <p:nvSpPr>
            <p:cNvPr id="48" name="TextBox 47"/>
            <p:cNvSpPr txBox="1"/>
            <p:nvPr/>
          </p:nvSpPr>
          <p:spPr>
            <a:xfrm>
              <a:off x="1955009" y="1271675"/>
              <a:ext cx="933234" cy="279214"/>
            </a:xfrm>
            <a:prstGeom prst="rect">
              <a:avLst/>
            </a:prstGeom>
            <a:noFill/>
          </p:spPr>
          <p:txBody>
            <a:bodyPr wrap="none" lIns="0" tIns="0" rIns="0" bIns="0">
              <a:spAutoFit/>
            </a:bodyPr>
            <a:lstStyle/>
            <a:p>
              <a:pPr algn="ctr"/>
              <a:r>
                <a:rPr lang="zh-CN" altLang="en-US" b="1" dirty="0">
                  <a:latin typeface="微软雅黑" pitchFamily="34" charset="-122"/>
                  <a:ea typeface="微软雅黑" pitchFamily="34" charset="-122"/>
                  <a:sym typeface="微软雅黑" panose="020B0503020204020204" pitchFamily="34" charset="-122"/>
                </a:rPr>
                <a:t>标题文字</a:t>
              </a:r>
              <a:endParaRPr lang="id-ID" altLang="zh-CN" b="1" dirty="0">
                <a:latin typeface="微软雅黑" pitchFamily="34" charset="-122"/>
                <a:ea typeface="微软雅黑" pitchFamily="34" charset="-122"/>
                <a:sym typeface="微软雅黑" panose="020B0503020204020204" pitchFamily="34" charset="-122"/>
              </a:endParaRPr>
            </a:p>
          </p:txBody>
        </p:sp>
        <p:sp>
          <p:nvSpPr>
            <p:cNvPr id="49" name="TextBox 48"/>
            <p:cNvSpPr txBox="1"/>
            <p:nvPr/>
          </p:nvSpPr>
          <p:spPr>
            <a:xfrm>
              <a:off x="-235025" y="1524858"/>
              <a:ext cx="3109994" cy="630170"/>
            </a:xfrm>
            <a:prstGeom prst="rect">
              <a:avLst/>
            </a:prstGeom>
            <a:noFill/>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pPr algn="r"/>
              <a:r>
                <a:rPr lang="zh-CN" altLang="en-US" dirty="0">
                  <a:sym typeface="微软雅黑" panose="020B0503020204020204" pitchFamily="34" charset="-122"/>
                </a:rPr>
                <a:t>输入您的内容输入您的内容输入您的内容输入您</a:t>
              </a:r>
              <a:r>
                <a:rPr lang="zh-CN" altLang="en-US" dirty="0" smtClean="0">
                  <a:sym typeface="微软雅黑" panose="020B0503020204020204" pitchFamily="34" charset="-122"/>
                </a:rPr>
                <a:t>的</a:t>
              </a:r>
              <a:endParaRPr lang="en-US" altLang="zh-CN" dirty="0">
                <a:sym typeface="微软雅黑" panose="020B0503020204020204" pitchFamily="34" charset="-122"/>
              </a:endParaRPr>
            </a:p>
          </p:txBody>
        </p:sp>
      </p:grpSp>
      <p:sp>
        <p:nvSpPr>
          <p:cNvPr id="65" name="Shape 1435"/>
          <p:cNvSpPr txBox="1">
            <a:spLocks/>
          </p:cNvSpPr>
          <p:nvPr/>
        </p:nvSpPr>
        <p:spPr>
          <a:xfrm>
            <a:off x="9997133" y="6587724"/>
            <a:ext cx="292945" cy="284960"/>
          </a:xfrm>
          <a:prstGeom prst="rect">
            <a:avLst/>
          </a:prstGeom>
          <a:extLst>
            <a:ext uri="{C572A759-6A51-4108-AA02-DFA0A04FC94B}">
              <ma14:wrappingTextBoxFlag xmlns:ma14="http://schemas.microsoft.com/office/mac/drawingml/2011/main" xmlns="" val="1"/>
            </a:ext>
          </a:extLst>
        </p:spPr>
        <p:txBody>
          <a:bodyPr lIns="34209" tIns="17104" rIns="34209" bIns="17104"/>
          <a:lstStyle>
            <a:lvl1pPr algn="ctr" defTabSz="408473">
              <a:defRPr sz="3500">
                <a:latin typeface="+mn-lt"/>
                <a:ea typeface="+mn-ea"/>
                <a:cs typeface="+mn-cs"/>
                <a:sym typeface="Helvetica Light"/>
              </a:defRPr>
            </a:lvl1pPr>
            <a:lvl2pPr indent="159837" algn="ctr" defTabSz="408473">
              <a:defRPr sz="3500">
                <a:latin typeface="+mn-lt"/>
                <a:ea typeface="+mn-ea"/>
                <a:cs typeface="+mn-cs"/>
                <a:sym typeface="Helvetica Light"/>
              </a:defRPr>
            </a:lvl2pPr>
            <a:lvl3pPr indent="319674" algn="ctr" defTabSz="408473">
              <a:defRPr sz="3500">
                <a:latin typeface="+mn-lt"/>
                <a:ea typeface="+mn-ea"/>
                <a:cs typeface="+mn-cs"/>
                <a:sym typeface="Helvetica Light"/>
              </a:defRPr>
            </a:lvl3pPr>
            <a:lvl4pPr indent="479511" algn="ctr" defTabSz="408473">
              <a:defRPr sz="3500">
                <a:latin typeface="+mn-lt"/>
                <a:ea typeface="+mn-ea"/>
                <a:cs typeface="+mn-cs"/>
                <a:sym typeface="Helvetica Light"/>
              </a:defRPr>
            </a:lvl4pPr>
            <a:lvl5pPr indent="639348" algn="ctr" defTabSz="408473">
              <a:defRPr sz="3500">
                <a:latin typeface="+mn-lt"/>
                <a:ea typeface="+mn-ea"/>
                <a:cs typeface="+mn-cs"/>
                <a:sym typeface="Helvetica Light"/>
              </a:defRPr>
            </a:lvl5pPr>
            <a:lvl6pPr indent="799186" algn="ctr" defTabSz="408473">
              <a:defRPr sz="3500">
                <a:latin typeface="+mn-lt"/>
                <a:ea typeface="+mn-ea"/>
                <a:cs typeface="+mn-cs"/>
                <a:sym typeface="Helvetica Light"/>
              </a:defRPr>
            </a:lvl6pPr>
            <a:lvl7pPr indent="959023" algn="ctr" defTabSz="408473">
              <a:defRPr sz="3500">
                <a:latin typeface="+mn-lt"/>
                <a:ea typeface="+mn-ea"/>
                <a:cs typeface="+mn-cs"/>
                <a:sym typeface="Helvetica Light"/>
              </a:defRPr>
            </a:lvl7pPr>
            <a:lvl8pPr indent="1118860" algn="ctr" defTabSz="408473">
              <a:defRPr sz="3500">
                <a:latin typeface="+mn-lt"/>
                <a:ea typeface="+mn-ea"/>
                <a:cs typeface="+mn-cs"/>
                <a:sym typeface="Helvetica Light"/>
              </a:defRPr>
            </a:lvl8pPr>
            <a:lvl9pPr indent="1278697" algn="ctr" defTabSz="408473">
              <a:defRPr sz="3500">
                <a:latin typeface="+mn-lt"/>
                <a:ea typeface="+mn-ea"/>
                <a:cs typeface="+mn-cs"/>
                <a:sym typeface="Helvetica Light"/>
              </a:defRPr>
            </a:lvl9pPr>
          </a:lstStyle>
          <a:p>
            <a:pPr>
              <a:defRPr sz="1800">
                <a:solidFill>
                  <a:srgbClr val="000000"/>
                </a:solidFill>
              </a:defRPr>
            </a:pPr>
            <a:fld id="{86CB4B4D-7CA3-9044-876B-883B54F8677D}" type="slidenum">
              <a:rPr lang="en-US" altLang="zh-CN"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pPr>
                <a:defRPr sz="1800">
                  <a:solidFill>
                    <a:srgbClr val="000000"/>
                  </a:solidFill>
                </a:defRPr>
              </a:pPr>
              <a:t>40</a:t>
            </a:fld>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灯片编号占位符 1"/>
          <p:cNvSpPr>
            <a:spLocks noGrp="1"/>
          </p:cNvSpPr>
          <p:nvPr>
            <p:ph type="sldNum" sz="quarter" idx="4294967295"/>
          </p:nvPr>
        </p:nvSpPr>
        <p:spPr>
          <a:xfrm>
            <a:off x="11701463" y="6450013"/>
            <a:ext cx="490537" cy="365125"/>
          </a:xfrm>
        </p:spPr>
        <p:txBody>
          <a:bodyPr/>
          <a:lstStyle/>
          <a:p>
            <a:fld id="{4C768070-880A-4F19-BCFD-7D90584E8C07}" type="slidenum">
              <a:rPr lang="zh-CN" altLang="en-US" smtClean="0">
                <a:latin typeface="微软雅黑" panose="020B0503020204020204" pitchFamily="34" charset="-122"/>
                <a:ea typeface="微软雅黑" panose="020B0503020204020204" pitchFamily="34" charset="-122"/>
                <a:sym typeface="微软雅黑" panose="020B0503020204020204" pitchFamily="34" charset="-122"/>
              </a:rPr>
              <a:pPr/>
              <a:t>40</a:t>
            </a:fld>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511006167"/>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slide(fromBottom)">
                                      <p:cBhvr>
                                        <p:cTn id="12" dur="500"/>
                                        <p:tgtEl>
                                          <p:spTgt spid="40"/>
                                        </p:tgtEl>
                                      </p:cBhvr>
                                    </p:animEffect>
                                  </p:childTnLst>
                                </p:cTn>
                              </p:par>
                            </p:childTnLst>
                          </p:cTn>
                        </p:par>
                        <p:par>
                          <p:cTn id="13" fill="hold">
                            <p:stCondLst>
                              <p:cond delay="1000"/>
                            </p:stCondLst>
                            <p:childTnLst>
                              <p:par>
                                <p:cTn id="14" presetID="12" presetClass="entr" presetSubtype="4" fill="hold" grpId="0" nodeType="after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slide(fromBottom)">
                                      <p:cBhvr>
                                        <p:cTn id="16" dur="500"/>
                                        <p:tgtEl>
                                          <p:spTgt spid="41"/>
                                        </p:tgtEl>
                                      </p:cBhvr>
                                    </p:animEffect>
                                  </p:childTnLst>
                                </p:cTn>
                              </p:par>
                            </p:childTnLst>
                          </p:cTn>
                        </p:par>
                        <p:par>
                          <p:cTn id="17" fill="hold">
                            <p:stCondLst>
                              <p:cond delay="1500"/>
                            </p:stCondLst>
                            <p:childTnLst>
                              <p:par>
                                <p:cTn id="18" presetID="12" presetClass="entr" presetSubtype="8" fill="hold" nodeType="after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slide(fromLeft)">
                                      <p:cBhvr>
                                        <p:cTn id="20" dur="500"/>
                                        <p:tgtEl>
                                          <p:spTgt spid="44"/>
                                        </p:tgtEl>
                                      </p:cBhvr>
                                    </p:animEffect>
                                  </p:childTnLst>
                                </p:cTn>
                              </p:par>
                            </p:childTnLst>
                          </p:cTn>
                        </p:par>
                        <p:par>
                          <p:cTn id="21" fill="hold">
                            <p:stCondLst>
                              <p:cond delay="2000"/>
                            </p:stCondLst>
                            <p:childTnLst>
                              <p:par>
                                <p:cTn id="22" presetID="12" presetClass="entr" presetSubtype="4" fill="hold" grpId="0" nodeType="after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slide(fromBottom)">
                                      <p:cBhvr>
                                        <p:cTn id="24" dur="500"/>
                                        <p:tgtEl>
                                          <p:spTgt spid="39"/>
                                        </p:tgtEl>
                                      </p:cBhvr>
                                    </p:animEffect>
                                  </p:childTnLst>
                                </p:cTn>
                              </p:par>
                            </p:childTnLst>
                          </p:cTn>
                        </p:par>
                        <p:par>
                          <p:cTn id="25" fill="hold">
                            <p:stCondLst>
                              <p:cond delay="2500"/>
                            </p:stCondLst>
                            <p:childTnLst>
                              <p:par>
                                <p:cTn id="26" presetID="12" presetClass="entr" presetSubtype="2" fill="hold" nodeType="after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slide(fromRight)">
                                      <p:cBhvr>
                                        <p:cTn id="28" dur="500"/>
                                        <p:tgtEl>
                                          <p:spTgt spid="47"/>
                                        </p:tgtEl>
                                      </p:cBhvr>
                                    </p:animEffect>
                                  </p:childTnLst>
                                </p:cTn>
                              </p:par>
                            </p:childTnLst>
                          </p:cTn>
                        </p:par>
                        <p:par>
                          <p:cTn id="29" fill="hold">
                            <p:stCondLst>
                              <p:cond delay="3000"/>
                            </p:stCondLst>
                            <p:childTnLst>
                              <p:par>
                                <p:cTn id="30" presetID="12" presetClass="entr" presetSubtype="4"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slide(fromBottom)">
                                      <p:cBhvr>
                                        <p:cTn id="32" dur="500"/>
                                        <p:tgtEl>
                                          <p:spTgt spid="30"/>
                                        </p:tgtEl>
                                      </p:cBhvr>
                                    </p:animEffect>
                                  </p:childTnLst>
                                </p:cTn>
                              </p:par>
                            </p:childTnLst>
                          </p:cTn>
                        </p:par>
                        <p:par>
                          <p:cTn id="33" fill="hold">
                            <p:stCondLst>
                              <p:cond delay="3500"/>
                            </p:stCondLst>
                            <p:childTnLst>
                              <p:par>
                                <p:cTn id="34" presetID="12" presetClass="entr" presetSubtype="8" fill="hold" nodeType="after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slide(fromLeft)">
                                      <p:cBhvr>
                                        <p:cTn id="36" dur="500"/>
                                        <p:tgtEl>
                                          <p:spTgt spid="27"/>
                                        </p:tgtEl>
                                      </p:cBhvr>
                                    </p:animEffect>
                                  </p:childTnLst>
                                </p:cTn>
                              </p:par>
                            </p:childTnLst>
                          </p:cTn>
                        </p:par>
                        <p:par>
                          <p:cTn id="37" fill="hold">
                            <p:stCondLst>
                              <p:cond delay="4000"/>
                            </p:stCondLst>
                            <p:childTnLst>
                              <p:par>
                                <p:cTn id="38" presetID="12" presetClass="entr" presetSubtype="4" fill="hold" grpId="0"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slide(fromBottom)">
                                      <p:cBhvr>
                                        <p:cTn id="40" dur="500"/>
                                        <p:tgtEl>
                                          <p:spTgt spid="6"/>
                                        </p:tgtEl>
                                      </p:cBhvr>
                                    </p:animEffect>
                                  </p:childTnLst>
                                </p:cTn>
                              </p:par>
                            </p:childTnLst>
                          </p:cTn>
                        </p:par>
                        <p:par>
                          <p:cTn id="41" fill="hold">
                            <p:stCondLst>
                              <p:cond delay="4500"/>
                            </p:stCondLst>
                            <p:childTnLst>
                              <p:par>
                                <p:cTn id="42" presetID="12" presetClass="entr" presetSubtype="2" fill="hold" nodeType="after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slide(fromRight)">
                                      <p:cBhvr>
                                        <p:cTn id="44" dur="500"/>
                                        <p:tgtEl>
                                          <p:spTgt spid="3"/>
                                        </p:tgtEl>
                                      </p:cBhvr>
                                    </p:animEffect>
                                  </p:childTnLst>
                                </p:cTn>
                              </p:par>
                            </p:childTnLst>
                          </p:cTn>
                        </p:par>
                        <p:par>
                          <p:cTn id="45" fill="hold">
                            <p:stCondLst>
                              <p:cond delay="5000"/>
                            </p:stCondLst>
                            <p:childTnLst>
                              <p:par>
                                <p:cTn id="46" presetID="12" presetClass="entr" presetSubtype="4" fill="hold" grpId="0" nodeType="after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slide(fromBottom)">
                                      <p:cBhvr>
                                        <p:cTn id="48" dur="500"/>
                                        <p:tgtEl>
                                          <p:spTgt spid="34"/>
                                        </p:tgtEl>
                                      </p:cBhvr>
                                    </p:animEffect>
                                  </p:childTnLst>
                                </p:cTn>
                              </p:par>
                            </p:childTnLst>
                          </p:cTn>
                        </p:par>
                        <p:par>
                          <p:cTn id="49" fill="hold">
                            <p:stCondLst>
                              <p:cond delay="5500"/>
                            </p:stCondLst>
                            <p:childTnLst>
                              <p:par>
                                <p:cTn id="50" presetID="12" presetClass="entr" presetSubtype="8"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slide(fromLeft)">
                                      <p:cBhvr>
                                        <p:cTn id="52" dur="500"/>
                                        <p:tgtEl>
                                          <p:spTgt spid="31"/>
                                        </p:tgtEl>
                                      </p:cBhvr>
                                    </p:animEffect>
                                  </p:childTnLst>
                                </p:cTn>
                              </p:par>
                            </p:childTnLst>
                          </p:cTn>
                        </p:par>
                        <p:par>
                          <p:cTn id="53" fill="hold">
                            <p:stCondLst>
                              <p:cond delay="6000"/>
                            </p:stCondLst>
                            <p:childTnLst>
                              <p:par>
                                <p:cTn id="54" presetID="12" presetClass="entr" presetSubtype="4"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slide(fromBottom)">
                                      <p:cBhvr>
                                        <p:cTn id="56" dur="500"/>
                                        <p:tgtEl>
                                          <p:spTgt spid="22"/>
                                        </p:tgtEl>
                                      </p:cBhvr>
                                    </p:animEffect>
                                  </p:childTnLst>
                                </p:cTn>
                              </p:par>
                            </p:childTnLst>
                          </p:cTn>
                        </p:par>
                        <p:par>
                          <p:cTn id="57" fill="hold">
                            <p:stCondLst>
                              <p:cond delay="6500"/>
                            </p:stCondLst>
                            <p:childTnLst>
                              <p:par>
                                <p:cTn id="58" presetID="12" presetClass="entr" presetSubtype="2" fill="hold" nodeType="after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slide(fromRight)">
                                      <p:cBhvr>
                                        <p:cTn id="60" dur="500"/>
                                        <p:tgtEl>
                                          <p:spTgt spid="19"/>
                                        </p:tgtEl>
                                      </p:cBhvr>
                                    </p:animEffect>
                                  </p:childTnLst>
                                </p:cTn>
                              </p:par>
                            </p:childTnLst>
                          </p:cTn>
                        </p:par>
                        <p:par>
                          <p:cTn id="61" fill="hold">
                            <p:stCondLst>
                              <p:cond delay="7000"/>
                            </p:stCondLst>
                            <p:childTnLst>
                              <p:par>
                                <p:cTn id="62" presetID="12" presetClass="entr" presetSubtype="4" fill="hold" grpId="0" nodeType="after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slide(fromBottom)">
                                      <p:cBhvr>
                                        <p:cTn id="64" dur="500"/>
                                        <p:tgtEl>
                                          <p:spTgt spid="38"/>
                                        </p:tgtEl>
                                      </p:cBhvr>
                                    </p:animEffect>
                                  </p:childTnLst>
                                </p:cTn>
                              </p:par>
                            </p:childTnLst>
                          </p:cTn>
                        </p:par>
                        <p:par>
                          <p:cTn id="65" fill="hold">
                            <p:stCondLst>
                              <p:cond delay="7500"/>
                            </p:stCondLst>
                            <p:childTnLst>
                              <p:par>
                                <p:cTn id="66" presetID="12" presetClass="entr" presetSubtype="8" fill="hold" nodeType="after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slide(fromLeft)">
                                      <p:cBhvr>
                                        <p:cTn id="68" dur="500"/>
                                        <p:tgtEl>
                                          <p:spTgt spid="35"/>
                                        </p:tgtEl>
                                      </p:cBhvr>
                                    </p:animEffect>
                                  </p:childTnLst>
                                </p:cTn>
                              </p:par>
                            </p:childTnLst>
                          </p:cTn>
                        </p:par>
                        <p:par>
                          <p:cTn id="69" fill="hold">
                            <p:stCondLst>
                              <p:cond delay="8000"/>
                            </p:stCondLst>
                            <p:childTnLst>
                              <p:par>
                                <p:cTn id="70" presetID="12" presetClass="entr" presetSubtype="4" fill="hold" grpId="0" nodeType="after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slide(fromBottom)">
                                      <p:cBhvr>
                                        <p:cTn id="72" dur="500"/>
                                        <p:tgtEl>
                                          <p:spTgt spid="26"/>
                                        </p:tgtEl>
                                      </p:cBhvr>
                                    </p:animEffect>
                                  </p:childTnLst>
                                </p:cTn>
                              </p:par>
                            </p:childTnLst>
                          </p:cTn>
                        </p:par>
                        <p:par>
                          <p:cTn id="73" fill="hold">
                            <p:stCondLst>
                              <p:cond delay="8500"/>
                            </p:stCondLst>
                            <p:childTnLst>
                              <p:par>
                                <p:cTn id="74" presetID="12" presetClass="entr" presetSubtype="2" fill="hold" nodeType="after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slide(fromRight)">
                                      <p:cBhvr>
                                        <p:cTn id="76" dur="500"/>
                                        <p:tgtEl>
                                          <p:spTgt spid="23"/>
                                        </p:tgtEl>
                                      </p:cBhvr>
                                    </p:animEffect>
                                  </p:childTnLst>
                                </p:cTn>
                              </p:par>
                            </p:childTnLst>
                          </p:cTn>
                        </p:par>
                        <p:par>
                          <p:cTn id="77" fill="hold">
                            <p:stCondLst>
                              <p:cond delay="9000"/>
                            </p:stCondLst>
                            <p:childTnLst>
                              <p:par>
                                <p:cTn id="78" presetID="18" presetClass="entr" presetSubtype="3" fill="hold" nodeType="afterEffect">
                                  <p:stCondLst>
                                    <p:cond delay="0"/>
                                  </p:stCondLst>
                                  <p:childTnLst>
                                    <p:set>
                                      <p:cBhvr>
                                        <p:cTn id="79" dur="1" fill="hold">
                                          <p:stCondLst>
                                            <p:cond delay="0"/>
                                          </p:stCondLst>
                                        </p:cTn>
                                        <p:tgtEl>
                                          <p:spTgt spid="43"/>
                                        </p:tgtEl>
                                        <p:attrNameLst>
                                          <p:attrName>style.visibility</p:attrName>
                                        </p:attrNameLst>
                                      </p:cBhvr>
                                      <p:to>
                                        <p:strVal val="visible"/>
                                      </p:to>
                                    </p:set>
                                    <p:animEffect transition="in" filter="strips(upRight)">
                                      <p:cBhvr>
                                        <p:cTn id="80" dur="500"/>
                                        <p:tgtEl>
                                          <p:spTgt spid="43"/>
                                        </p:tgtEl>
                                      </p:cBhvr>
                                    </p:animEffect>
                                  </p:childTnLst>
                                </p:cTn>
                              </p:par>
                            </p:childTnLst>
                          </p:cTn>
                        </p:par>
                        <p:par>
                          <p:cTn id="81" fill="hold">
                            <p:stCondLst>
                              <p:cond delay="9500"/>
                            </p:stCondLst>
                            <p:childTnLst>
                              <p:par>
                                <p:cTn id="82" presetID="10" presetClass="entr" presetSubtype="0" fill="hold" grpId="0" nodeType="after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2" grpId="0" animBg="1"/>
      <p:bldP spid="26" grpId="0" animBg="1"/>
      <p:bldP spid="30" grpId="0" animBg="1"/>
      <p:bldP spid="34" grpId="0" animBg="1"/>
      <p:bldP spid="38" grpId="0" animBg="1"/>
      <p:bldP spid="39" grpId="0" animBg="1"/>
      <p:bldP spid="40" grpId="0" animBg="1"/>
      <p:bldP spid="41" grpId="0" animBg="1"/>
      <p:bldP spid="42" grpId="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Freeform 98"/>
          <p:cNvSpPr>
            <a:spLocks/>
          </p:cNvSpPr>
          <p:nvPr/>
        </p:nvSpPr>
        <p:spPr bwMode="auto">
          <a:xfrm rot="18817336">
            <a:off x="2254270" y="4451232"/>
            <a:ext cx="1325941" cy="1314450"/>
          </a:xfrm>
          <a:custGeom>
            <a:avLst/>
            <a:gdLst>
              <a:gd name="T0" fmla="*/ 45 w 244"/>
              <a:gd name="T1" fmla="*/ 232 h 242"/>
              <a:gd name="T2" fmla="*/ 10 w 244"/>
              <a:gd name="T3" fmla="*/ 232 h 242"/>
              <a:gd name="T4" fmla="*/ 10 w 244"/>
              <a:gd name="T5" fmla="*/ 232 h 242"/>
              <a:gd name="T6" fmla="*/ 10 w 244"/>
              <a:gd name="T7" fmla="*/ 196 h 242"/>
              <a:gd name="T8" fmla="*/ 198 w 244"/>
              <a:gd name="T9" fmla="*/ 9 h 242"/>
              <a:gd name="T10" fmla="*/ 234 w 244"/>
              <a:gd name="T11" fmla="*/ 10 h 242"/>
              <a:gd name="T12" fmla="*/ 234 w 244"/>
              <a:gd name="T13" fmla="*/ 10 h 242"/>
              <a:gd name="T14" fmla="*/ 234 w 244"/>
              <a:gd name="T15" fmla="*/ 45 h 242"/>
              <a:gd name="T16" fmla="*/ 45 w 244"/>
              <a:gd name="T17" fmla="*/ 23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242">
                <a:moveTo>
                  <a:pt x="45" y="232"/>
                </a:moveTo>
                <a:cubicBezTo>
                  <a:pt x="35" y="242"/>
                  <a:pt x="19" y="241"/>
                  <a:pt x="10" y="232"/>
                </a:cubicBezTo>
                <a:cubicBezTo>
                  <a:pt x="10" y="232"/>
                  <a:pt x="10" y="232"/>
                  <a:pt x="10" y="232"/>
                </a:cubicBezTo>
                <a:cubicBezTo>
                  <a:pt x="0" y="222"/>
                  <a:pt x="0" y="206"/>
                  <a:pt x="10" y="196"/>
                </a:cubicBezTo>
                <a:cubicBezTo>
                  <a:pt x="198" y="9"/>
                  <a:pt x="198" y="9"/>
                  <a:pt x="198" y="9"/>
                </a:cubicBezTo>
                <a:cubicBezTo>
                  <a:pt x="208" y="0"/>
                  <a:pt x="224" y="0"/>
                  <a:pt x="234" y="10"/>
                </a:cubicBezTo>
                <a:cubicBezTo>
                  <a:pt x="234" y="10"/>
                  <a:pt x="234" y="10"/>
                  <a:pt x="234" y="10"/>
                </a:cubicBezTo>
                <a:cubicBezTo>
                  <a:pt x="244" y="20"/>
                  <a:pt x="244" y="36"/>
                  <a:pt x="234" y="45"/>
                </a:cubicBezTo>
                <a:lnTo>
                  <a:pt x="45" y="232"/>
                </a:lnTo>
                <a:close/>
              </a:path>
            </a:pathLst>
          </a:custGeom>
          <a:gradFill>
            <a:gsLst>
              <a:gs pos="0">
                <a:schemeClr val="accent2">
                  <a:lumMod val="78000"/>
                  <a:lumOff val="22000"/>
                  <a:alpha val="68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Freeform 99"/>
          <p:cNvSpPr>
            <a:spLocks/>
          </p:cNvSpPr>
          <p:nvPr/>
        </p:nvSpPr>
        <p:spPr bwMode="auto">
          <a:xfrm rot="18817336">
            <a:off x="2453125" y="2352413"/>
            <a:ext cx="1273175" cy="1265238"/>
          </a:xfrm>
          <a:custGeom>
            <a:avLst/>
            <a:gdLst>
              <a:gd name="T0" fmla="*/ 63 w 339"/>
              <a:gd name="T1" fmla="*/ 323 h 337"/>
              <a:gd name="T2" fmla="*/ 14 w 339"/>
              <a:gd name="T3" fmla="*/ 322 h 337"/>
              <a:gd name="T4" fmla="*/ 14 w 339"/>
              <a:gd name="T5" fmla="*/ 322 h 337"/>
              <a:gd name="T6" fmla="*/ 14 w 339"/>
              <a:gd name="T7" fmla="*/ 273 h 337"/>
              <a:gd name="T8" fmla="*/ 276 w 339"/>
              <a:gd name="T9" fmla="*/ 13 h 337"/>
              <a:gd name="T10" fmla="*/ 326 w 339"/>
              <a:gd name="T11" fmla="*/ 14 h 337"/>
              <a:gd name="T12" fmla="*/ 326 w 339"/>
              <a:gd name="T13" fmla="*/ 14 h 337"/>
              <a:gd name="T14" fmla="*/ 325 w 339"/>
              <a:gd name="T15" fmla="*/ 63 h 337"/>
              <a:gd name="T16" fmla="*/ 63 w 339"/>
              <a:gd name="T17" fmla="*/ 32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9" h="337">
                <a:moveTo>
                  <a:pt x="63" y="323"/>
                </a:moveTo>
                <a:cubicBezTo>
                  <a:pt x="49" y="337"/>
                  <a:pt x="27" y="336"/>
                  <a:pt x="14" y="322"/>
                </a:cubicBezTo>
                <a:cubicBezTo>
                  <a:pt x="14" y="322"/>
                  <a:pt x="14" y="322"/>
                  <a:pt x="14" y="322"/>
                </a:cubicBezTo>
                <a:cubicBezTo>
                  <a:pt x="0" y="309"/>
                  <a:pt x="0" y="286"/>
                  <a:pt x="14" y="273"/>
                </a:cubicBezTo>
                <a:cubicBezTo>
                  <a:pt x="276" y="13"/>
                  <a:pt x="276" y="13"/>
                  <a:pt x="276" y="13"/>
                </a:cubicBezTo>
                <a:cubicBezTo>
                  <a:pt x="290" y="0"/>
                  <a:pt x="312" y="0"/>
                  <a:pt x="326" y="14"/>
                </a:cubicBezTo>
                <a:cubicBezTo>
                  <a:pt x="326" y="14"/>
                  <a:pt x="326" y="14"/>
                  <a:pt x="326" y="14"/>
                </a:cubicBezTo>
                <a:cubicBezTo>
                  <a:pt x="339" y="28"/>
                  <a:pt x="339" y="50"/>
                  <a:pt x="325" y="63"/>
                </a:cubicBezTo>
                <a:lnTo>
                  <a:pt x="63" y="323"/>
                </a:lnTo>
                <a:close/>
              </a:path>
            </a:pathLst>
          </a:custGeom>
          <a:gradFill>
            <a:gsLst>
              <a:gs pos="0">
                <a:schemeClr val="accent6">
                  <a:alpha val="78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Freeform 102"/>
          <p:cNvSpPr>
            <a:spLocks/>
          </p:cNvSpPr>
          <p:nvPr/>
        </p:nvSpPr>
        <p:spPr bwMode="auto">
          <a:xfrm rot="18817336">
            <a:off x="2908620" y="2776919"/>
            <a:ext cx="857250" cy="849313"/>
          </a:xfrm>
          <a:custGeom>
            <a:avLst/>
            <a:gdLst>
              <a:gd name="T0" fmla="*/ 42 w 228"/>
              <a:gd name="T1" fmla="*/ 217 h 226"/>
              <a:gd name="T2" fmla="*/ 9 w 228"/>
              <a:gd name="T3" fmla="*/ 217 h 226"/>
              <a:gd name="T4" fmla="*/ 9 w 228"/>
              <a:gd name="T5" fmla="*/ 217 h 226"/>
              <a:gd name="T6" fmla="*/ 9 w 228"/>
              <a:gd name="T7" fmla="*/ 183 h 226"/>
              <a:gd name="T8" fmla="*/ 186 w 228"/>
              <a:gd name="T9" fmla="*/ 9 h 226"/>
              <a:gd name="T10" fmla="*/ 219 w 228"/>
              <a:gd name="T11" fmla="*/ 9 h 226"/>
              <a:gd name="T12" fmla="*/ 219 w 228"/>
              <a:gd name="T13" fmla="*/ 9 h 226"/>
              <a:gd name="T14" fmla="*/ 219 w 228"/>
              <a:gd name="T15" fmla="*/ 43 h 226"/>
              <a:gd name="T16" fmla="*/ 42 w 228"/>
              <a:gd name="T17" fmla="*/ 217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 h="226">
                <a:moveTo>
                  <a:pt x="42" y="217"/>
                </a:moveTo>
                <a:cubicBezTo>
                  <a:pt x="33" y="226"/>
                  <a:pt x="18" y="226"/>
                  <a:pt x="9" y="217"/>
                </a:cubicBezTo>
                <a:cubicBezTo>
                  <a:pt x="9" y="217"/>
                  <a:pt x="9" y="217"/>
                  <a:pt x="9" y="217"/>
                </a:cubicBezTo>
                <a:cubicBezTo>
                  <a:pt x="0" y="207"/>
                  <a:pt x="0" y="193"/>
                  <a:pt x="9" y="183"/>
                </a:cubicBezTo>
                <a:cubicBezTo>
                  <a:pt x="186" y="9"/>
                  <a:pt x="186" y="9"/>
                  <a:pt x="186" y="9"/>
                </a:cubicBezTo>
                <a:cubicBezTo>
                  <a:pt x="195" y="0"/>
                  <a:pt x="210" y="0"/>
                  <a:pt x="219" y="9"/>
                </a:cubicBezTo>
                <a:cubicBezTo>
                  <a:pt x="219" y="9"/>
                  <a:pt x="219" y="9"/>
                  <a:pt x="219" y="9"/>
                </a:cubicBezTo>
                <a:cubicBezTo>
                  <a:pt x="228" y="19"/>
                  <a:pt x="228" y="34"/>
                  <a:pt x="219" y="43"/>
                </a:cubicBezTo>
                <a:lnTo>
                  <a:pt x="42" y="217"/>
                </a:lnTo>
                <a:close/>
              </a:path>
            </a:pathLst>
          </a:custGeom>
          <a:gradFill>
            <a:gsLst>
              <a:gs pos="0">
                <a:schemeClr val="accent2">
                  <a:lumMod val="78000"/>
                  <a:lumOff val="22000"/>
                  <a:alpha val="68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Freeform 95"/>
          <p:cNvSpPr>
            <a:spLocks/>
          </p:cNvSpPr>
          <p:nvPr/>
        </p:nvSpPr>
        <p:spPr bwMode="auto">
          <a:xfrm rot="18817336">
            <a:off x="854241" y="3087957"/>
            <a:ext cx="917575" cy="909638"/>
          </a:xfrm>
          <a:custGeom>
            <a:avLst/>
            <a:gdLst>
              <a:gd name="T0" fmla="*/ 45 w 244"/>
              <a:gd name="T1" fmla="*/ 232 h 242"/>
              <a:gd name="T2" fmla="*/ 10 w 244"/>
              <a:gd name="T3" fmla="*/ 232 h 242"/>
              <a:gd name="T4" fmla="*/ 10 w 244"/>
              <a:gd name="T5" fmla="*/ 232 h 242"/>
              <a:gd name="T6" fmla="*/ 10 w 244"/>
              <a:gd name="T7" fmla="*/ 196 h 242"/>
              <a:gd name="T8" fmla="*/ 199 w 244"/>
              <a:gd name="T9" fmla="*/ 9 h 242"/>
              <a:gd name="T10" fmla="*/ 234 w 244"/>
              <a:gd name="T11" fmla="*/ 10 h 242"/>
              <a:gd name="T12" fmla="*/ 234 w 244"/>
              <a:gd name="T13" fmla="*/ 10 h 242"/>
              <a:gd name="T14" fmla="*/ 234 w 244"/>
              <a:gd name="T15" fmla="*/ 45 h 242"/>
              <a:gd name="T16" fmla="*/ 45 w 244"/>
              <a:gd name="T17" fmla="*/ 23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242">
                <a:moveTo>
                  <a:pt x="45" y="232"/>
                </a:moveTo>
                <a:cubicBezTo>
                  <a:pt x="36" y="242"/>
                  <a:pt x="20" y="241"/>
                  <a:pt x="10" y="232"/>
                </a:cubicBezTo>
                <a:cubicBezTo>
                  <a:pt x="10" y="232"/>
                  <a:pt x="10" y="232"/>
                  <a:pt x="10" y="232"/>
                </a:cubicBezTo>
                <a:cubicBezTo>
                  <a:pt x="0" y="222"/>
                  <a:pt x="0" y="206"/>
                  <a:pt x="10" y="196"/>
                </a:cubicBezTo>
                <a:cubicBezTo>
                  <a:pt x="199" y="9"/>
                  <a:pt x="199" y="9"/>
                  <a:pt x="199" y="9"/>
                </a:cubicBezTo>
                <a:cubicBezTo>
                  <a:pt x="209" y="0"/>
                  <a:pt x="225" y="0"/>
                  <a:pt x="234" y="10"/>
                </a:cubicBezTo>
                <a:cubicBezTo>
                  <a:pt x="234" y="10"/>
                  <a:pt x="234" y="10"/>
                  <a:pt x="234" y="10"/>
                </a:cubicBezTo>
                <a:cubicBezTo>
                  <a:pt x="244" y="20"/>
                  <a:pt x="244" y="36"/>
                  <a:pt x="234" y="45"/>
                </a:cubicBezTo>
                <a:lnTo>
                  <a:pt x="45" y="232"/>
                </a:lnTo>
                <a:close/>
              </a:path>
            </a:pathLst>
          </a:custGeom>
          <a:gradFill>
            <a:gsLst>
              <a:gs pos="0">
                <a:schemeClr val="accent2">
                  <a:lumMod val="78000"/>
                  <a:lumOff val="22000"/>
                  <a:alpha val="68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Freeform 83"/>
          <p:cNvSpPr>
            <a:spLocks/>
          </p:cNvSpPr>
          <p:nvPr/>
        </p:nvSpPr>
        <p:spPr bwMode="auto">
          <a:xfrm rot="18817336">
            <a:off x="6530097" y="4562030"/>
            <a:ext cx="3798888" cy="3687763"/>
          </a:xfrm>
          <a:custGeom>
            <a:avLst/>
            <a:gdLst>
              <a:gd name="T0" fmla="*/ 246 w 1011"/>
              <a:gd name="T1" fmla="*/ 930 h 982"/>
              <a:gd name="T2" fmla="*/ 52 w 1011"/>
              <a:gd name="T3" fmla="*/ 927 h 982"/>
              <a:gd name="T4" fmla="*/ 52 w 1011"/>
              <a:gd name="T5" fmla="*/ 927 h 982"/>
              <a:gd name="T6" fmla="*/ 55 w 1011"/>
              <a:gd name="T7" fmla="*/ 734 h 982"/>
              <a:gd name="T8" fmla="*/ 764 w 1011"/>
              <a:gd name="T9" fmla="*/ 53 h 982"/>
              <a:gd name="T10" fmla="*/ 958 w 1011"/>
              <a:gd name="T11" fmla="*/ 55 h 982"/>
              <a:gd name="T12" fmla="*/ 958 w 1011"/>
              <a:gd name="T13" fmla="*/ 55 h 982"/>
              <a:gd name="T14" fmla="*/ 956 w 1011"/>
              <a:gd name="T15" fmla="*/ 249 h 982"/>
              <a:gd name="T16" fmla="*/ 246 w 1011"/>
              <a:gd name="T17" fmla="*/ 930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1" h="982">
                <a:moveTo>
                  <a:pt x="246" y="930"/>
                </a:moveTo>
                <a:cubicBezTo>
                  <a:pt x="192" y="982"/>
                  <a:pt x="105" y="981"/>
                  <a:pt x="52" y="927"/>
                </a:cubicBezTo>
                <a:cubicBezTo>
                  <a:pt x="52" y="927"/>
                  <a:pt x="52" y="927"/>
                  <a:pt x="52" y="927"/>
                </a:cubicBezTo>
                <a:cubicBezTo>
                  <a:pt x="0" y="873"/>
                  <a:pt x="1" y="787"/>
                  <a:pt x="55" y="734"/>
                </a:cubicBezTo>
                <a:cubicBezTo>
                  <a:pt x="764" y="53"/>
                  <a:pt x="764" y="53"/>
                  <a:pt x="764" y="53"/>
                </a:cubicBezTo>
                <a:cubicBezTo>
                  <a:pt x="819" y="0"/>
                  <a:pt x="905" y="1"/>
                  <a:pt x="958" y="55"/>
                </a:cubicBezTo>
                <a:cubicBezTo>
                  <a:pt x="958" y="55"/>
                  <a:pt x="958" y="55"/>
                  <a:pt x="958" y="55"/>
                </a:cubicBezTo>
                <a:cubicBezTo>
                  <a:pt x="1011" y="109"/>
                  <a:pt x="1010" y="196"/>
                  <a:pt x="956" y="249"/>
                </a:cubicBezTo>
                <a:lnTo>
                  <a:pt x="246" y="930"/>
                </a:lnTo>
                <a:close/>
              </a:path>
            </a:pathLst>
          </a:custGeom>
          <a:gradFill flip="none" rotWithShape="1">
            <a:gsLst>
              <a:gs pos="0">
                <a:schemeClr val="bg1">
                  <a:alpha val="0"/>
                </a:schemeClr>
              </a:gs>
              <a:gs pos="100000">
                <a:schemeClr val="accent1">
                  <a:alpha val="23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Freeform 102"/>
          <p:cNvSpPr>
            <a:spLocks/>
          </p:cNvSpPr>
          <p:nvPr/>
        </p:nvSpPr>
        <p:spPr bwMode="auto">
          <a:xfrm rot="18817336">
            <a:off x="9040650" y="4538158"/>
            <a:ext cx="857250" cy="849313"/>
          </a:xfrm>
          <a:custGeom>
            <a:avLst/>
            <a:gdLst>
              <a:gd name="T0" fmla="*/ 42 w 228"/>
              <a:gd name="T1" fmla="*/ 217 h 226"/>
              <a:gd name="T2" fmla="*/ 9 w 228"/>
              <a:gd name="T3" fmla="*/ 217 h 226"/>
              <a:gd name="T4" fmla="*/ 9 w 228"/>
              <a:gd name="T5" fmla="*/ 217 h 226"/>
              <a:gd name="T6" fmla="*/ 9 w 228"/>
              <a:gd name="T7" fmla="*/ 183 h 226"/>
              <a:gd name="T8" fmla="*/ 186 w 228"/>
              <a:gd name="T9" fmla="*/ 9 h 226"/>
              <a:gd name="T10" fmla="*/ 219 w 228"/>
              <a:gd name="T11" fmla="*/ 9 h 226"/>
              <a:gd name="T12" fmla="*/ 219 w 228"/>
              <a:gd name="T13" fmla="*/ 9 h 226"/>
              <a:gd name="T14" fmla="*/ 219 w 228"/>
              <a:gd name="T15" fmla="*/ 43 h 226"/>
              <a:gd name="T16" fmla="*/ 42 w 228"/>
              <a:gd name="T17" fmla="*/ 217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 h="226">
                <a:moveTo>
                  <a:pt x="42" y="217"/>
                </a:moveTo>
                <a:cubicBezTo>
                  <a:pt x="33" y="226"/>
                  <a:pt x="18" y="226"/>
                  <a:pt x="9" y="217"/>
                </a:cubicBezTo>
                <a:cubicBezTo>
                  <a:pt x="9" y="217"/>
                  <a:pt x="9" y="217"/>
                  <a:pt x="9" y="217"/>
                </a:cubicBezTo>
                <a:cubicBezTo>
                  <a:pt x="0" y="207"/>
                  <a:pt x="0" y="193"/>
                  <a:pt x="9" y="183"/>
                </a:cubicBezTo>
                <a:cubicBezTo>
                  <a:pt x="186" y="9"/>
                  <a:pt x="186" y="9"/>
                  <a:pt x="186" y="9"/>
                </a:cubicBezTo>
                <a:cubicBezTo>
                  <a:pt x="195" y="0"/>
                  <a:pt x="210" y="0"/>
                  <a:pt x="219" y="9"/>
                </a:cubicBezTo>
                <a:cubicBezTo>
                  <a:pt x="219" y="9"/>
                  <a:pt x="219" y="9"/>
                  <a:pt x="219" y="9"/>
                </a:cubicBezTo>
                <a:cubicBezTo>
                  <a:pt x="228" y="19"/>
                  <a:pt x="228" y="34"/>
                  <a:pt x="219" y="43"/>
                </a:cubicBezTo>
                <a:lnTo>
                  <a:pt x="42" y="217"/>
                </a:lnTo>
                <a:close/>
              </a:path>
            </a:pathLst>
          </a:custGeom>
          <a:gradFill>
            <a:gsLst>
              <a:gs pos="0">
                <a:schemeClr val="accent2">
                  <a:lumMod val="78000"/>
                  <a:lumOff val="22000"/>
                  <a:alpha val="68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5" name="Freeform 95"/>
          <p:cNvSpPr>
            <a:spLocks/>
          </p:cNvSpPr>
          <p:nvPr/>
        </p:nvSpPr>
        <p:spPr bwMode="auto">
          <a:xfrm rot="18817336">
            <a:off x="9970210" y="3087958"/>
            <a:ext cx="917575" cy="909638"/>
          </a:xfrm>
          <a:custGeom>
            <a:avLst/>
            <a:gdLst>
              <a:gd name="T0" fmla="*/ 45 w 244"/>
              <a:gd name="T1" fmla="*/ 232 h 242"/>
              <a:gd name="T2" fmla="*/ 10 w 244"/>
              <a:gd name="T3" fmla="*/ 232 h 242"/>
              <a:gd name="T4" fmla="*/ 10 w 244"/>
              <a:gd name="T5" fmla="*/ 232 h 242"/>
              <a:gd name="T6" fmla="*/ 10 w 244"/>
              <a:gd name="T7" fmla="*/ 196 h 242"/>
              <a:gd name="T8" fmla="*/ 199 w 244"/>
              <a:gd name="T9" fmla="*/ 9 h 242"/>
              <a:gd name="T10" fmla="*/ 234 w 244"/>
              <a:gd name="T11" fmla="*/ 10 h 242"/>
              <a:gd name="T12" fmla="*/ 234 w 244"/>
              <a:gd name="T13" fmla="*/ 10 h 242"/>
              <a:gd name="T14" fmla="*/ 234 w 244"/>
              <a:gd name="T15" fmla="*/ 45 h 242"/>
              <a:gd name="T16" fmla="*/ 45 w 244"/>
              <a:gd name="T17" fmla="*/ 23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242">
                <a:moveTo>
                  <a:pt x="45" y="232"/>
                </a:moveTo>
                <a:cubicBezTo>
                  <a:pt x="36" y="242"/>
                  <a:pt x="20" y="241"/>
                  <a:pt x="10" y="232"/>
                </a:cubicBezTo>
                <a:cubicBezTo>
                  <a:pt x="10" y="232"/>
                  <a:pt x="10" y="232"/>
                  <a:pt x="10" y="232"/>
                </a:cubicBezTo>
                <a:cubicBezTo>
                  <a:pt x="0" y="222"/>
                  <a:pt x="0" y="206"/>
                  <a:pt x="10" y="196"/>
                </a:cubicBezTo>
                <a:cubicBezTo>
                  <a:pt x="199" y="9"/>
                  <a:pt x="199" y="9"/>
                  <a:pt x="199" y="9"/>
                </a:cubicBezTo>
                <a:cubicBezTo>
                  <a:pt x="209" y="0"/>
                  <a:pt x="225" y="0"/>
                  <a:pt x="234" y="10"/>
                </a:cubicBezTo>
                <a:cubicBezTo>
                  <a:pt x="234" y="10"/>
                  <a:pt x="234" y="10"/>
                  <a:pt x="234" y="10"/>
                </a:cubicBezTo>
                <a:cubicBezTo>
                  <a:pt x="244" y="20"/>
                  <a:pt x="244" y="36"/>
                  <a:pt x="234" y="45"/>
                </a:cubicBezTo>
                <a:lnTo>
                  <a:pt x="45" y="232"/>
                </a:lnTo>
                <a:close/>
              </a:path>
            </a:pathLst>
          </a:custGeom>
          <a:gradFill>
            <a:gsLst>
              <a:gs pos="0">
                <a:schemeClr val="accent2">
                  <a:lumMod val="78000"/>
                  <a:lumOff val="22000"/>
                  <a:alpha val="68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Freeform 86"/>
          <p:cNvSpPr>
            <a:spLocks/>
          </p:cNvSpPr>
          <p:nvPr/>
        </p:nvSpPr>
        <p:spPr bwMode="auto">
          <a:xfrm rot="18817336">
            <a:off x="3675374" y="-3188018"/>
            <a:ext cx="4577636" cy="4438918"/>
          </a:xfrm>
          <a:custGeom>
            <a:avLst/>
            <a:gdLst>
              <a:gd name="T0" fmla="*/ 246 w 683"/>
              <a:gd name="T1" fmla="*/ 610 h 663"/>
              <a:gd name="T2" fmla="*/ 52 w 683"/>
              <a:gd name="T3" fmla="*/ 608 h 663"/>
              <a:gd name="T4" fmla="*/ 52 w 683"/>
              <a:gd name="T5" fmla="*/ 608 h 663"/>
              <a:gd name="T6" fmla="*/ 55 w 683"/>
              <a:gd name="T7" fmla="*/ 414 h 663"/>
              <a:gd name="T8" fmla="*/ 437 w 683"/>
              <a:gd name="T9" fmla="*/ 53 h 663"/>
              <a:gd name="T10" fmla="*/ 630 w 683"/>
              <a:gd name="T11" fmla="*/ 55 h 663"/>
              <a:gd name="T12" fmla="*/ 630 w 683"/>
              <a:gd name="T13" fmla="*/ 55 h 663"/>
              <a:gd name="T14" fmla="*/ 628 w 683"/>
              <a:gd name="T15" fmla="*/ 249 h 663"/>
              <a:gd name="T16" fmla="*/ 246 w 683"/>
              <a:gd name="T17" fmla="*/ 610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3" h="663">
                <a:moveTo>
                  <a:pt x="246" y="610"/>
                </a:moveTo>
                <a:cubicBezTo>
                  <a:pt x="192" y="663"/>
                  <a:pt x="105" y="662"/>
                  <a:pt x="52" y="608"/>
                </a:cubicBezTo>
                <a:cubicBezTo>
                  <a:pt x="52" y="608"/>
                  <a:pt x="52" y="608"/>
                  <a:pt x="52" y="608"/>
                </a:cubicBezTo>
                <a:cubicBezTo>
                  <a:pt x="0" y="553"/>
                  <a:pt x="1" y="467"/>
                  <a:pt x="55" y="414"/>
                </a:cubicBezTo>
                <a:cubicBezTo>
                  <a:pt x="437" y="53"/>
                  <a:pt x="437" y="53"/>
                  <a:pt x="437" y="53"/>
                </a:cubicBezTo>
                <a:cubicBezTo>
                  <a:pt x="491" y="0"/>
                  <a:pt x="577" y="1"/>
                  <a:pt x="630" y="55"/>
                </a:cubicBezTo>
                <a:cubicBezTo>
                  <a:pt x="630" y="55"/>
                  <a:pt x="630" y="55"/>
                  <a:pt x="630" y="55"/>
                </a:cubicBezTo>
                <a:cubicBezTo>
                  <a:pt x="683" y="109"/>
                  <a:pt x="682" y="196"/>
                  <a:pt x="628" y="249"/>
                </a:cubicBezTo>
                <a:lnTo>
                  <a:pt x="246" y="610"/>
                </a:lnTo>
                <a:close/>
              </a:path>
            </a:pathLst>
          </a:custGeom>
          <a:gradFill>
            <a:gsLst>
              <a:gs pos="0">
                <a:schemeClr val="accent2">
                  <a:alpha val="85000"/>
                </a:schemeClr>
              </a:gs>
              <a:gs pos="100000">
                <a:schemeClr val="accent1">
                  <a:alpha val="86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Freeform 84"/>
          <p:cNvSpPr>
            <a:spLocks/>
          </p:cNvSpPr>
          <p:nvPr/>
        </p:nvSpPr>
        <p:spPr bwMode="auto">
          <a:xfrm rot="18817336">
            <a:off x="3105704" y="-3334724"/>
            <a:ext cx="3798888" cy="3690938"/>
          </a:xfrm>
          <a:custGeom>
            <a:avLst/>
            <a:gdLst>
              <a:gd name="T0" fmla="*/ 247 w 1011"/>
              <a:gd name="T1" fmla="*/ 930 h 983"/>
              <a:gd name="T2" fmla="*/ 53 w 1011"/>
              <a:gd name="T3" fmla="*/ 928 h 983"/>
              <a:gd name="T4" fmla="*/ 53 w 1011"/>
              <a:gd name="T5" fmla="*/ 928 h 983"/>
              <a:gd name="T6" fmla="*/ 55 w 1011"/>
              <a:gd name="T7" fmla="*/ 734 h 983"/>
              <a:gd name="T8" fmla="*/ 765 w 1011"/>
              <a:gd name="T9" fmla="*/ 53 h 983"/>
              <a:gd name="T10" fmla="*/ 959 w 1011"/>
              <a:gd name="T11" fmla="*/ 55 h 983"/>
              <a:gd name="T12" fmla="*/ 959 w 1011"/>
              <a:gd name="T13" fmla="*/ 55 h 983"/>
              <a:gd name="T14" fmla="*/ 956 w 1011"/>
              <a:gd name="T15" fmla="*/ 249 h 983"/>
              <a:gd name="T16" fmla="*/ 247 w 1011"/>
              <a:gd name="T17" fmla="*/ 930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1" h="983">
                <a:moveTo>
                  <a:pt x="247" y="930"/>
                </a:moveTo>
                <a:cubicBezTo>
                  <a:pt x="193" y="983"/>
                  <a:pt x="106" y="982"/>
                  <a:pt x="53" y="928"/>
                </a:cubicBezTo>
                <a:cubicBezTo>
                  <a:pt x="53" y="928"/>
                  <a:pt x="53" y="928"/>
                  <a:pt x="53" y="928"/>
                </a:cubicBezTo>
                <a:cubicBezTo>
                  <a:pt x="0" y="874"/>
                  <a:pt x="1" y="787"/>
                  <a:pt x="55" y="734"/>
                </a:cubicBezTo>
                <a:cubicBezTo>
                  <a:pt x="765" y="53"/>
                  <a:pt x="765" y="53"/>
                  <a:pt x="765" y="53"/>
                </a:cubicBezTo>
                <a:cubicBezTo>
                  <a:pt x="819" y="0"/>
                  <a:pt x="906" y="1"/>
                  <a:pt x="959" y="55"/>
                </a:cubicBezTo>
                <a:cubicBezTo>
                  <a:pt x="959" y="55"/>
                  <a:pt x="959" y="55"/>
                  <a:pt x="959" y="55"/>
                </a:cubicBezTo>
                <a:cubicBezTo>
                  <a:pt x="1011" y="109"/>
                  <a:pt x="1010" y="196"/>
                  <a:pt x="956" y="249"/>
                </a:cubicBezTo>
                <a:lnTo>
                  <a:pt x="247" y="930"/>
                </a:lnTo>
                <a:close/>
              </a:path>
            </a:pathLst>
          </a:custGeom>
          <a:gradFill>
            <a:gsLst>
              <a:gs pos="0">
                <a:schemeClr val="accent2">
                  <a:alpha val="50000"/>
                </a:schemeClr>
              </a:gs>
              <a:gs pos="100000">
                <a:schemeClr val="accent3"/>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2" name="Freeform 82"/>
          <p:cNvSpPr>
            <a:spLocks/>
          </p:cNvSpPr>
          <p:nvPr/>
        </p:nvSpPr>
        <p:spPr bwMode="auto">
          <a:xfrm rot="18817336">
            <a:off x="5076130" y="-3251019"/>
            <a:ext cx="3797300" cy="3687763"/>
          </a:xfrm>
          <a:custGeom>
            <a:avLst/>
            <a:gdLst>
              <a:gd name="T0" fmla="*/ 246 w 1011"/>
              <a:gd name="T1" fmla="*/ 930 h 982"/>
              <a:gd name="T2" fmla="*/ 52 w 1011"/>
              <a:gd name="T3" fmla="*/ 927 h 982"/>
              <a:gd name="T4" fmla="*/ 52 w 1011"/>
              <a:gd name="T5" fmla="*/ 927 h 982"/>
              <a:gd name="T6" fmla="*/ 55 w 1011"/>
              <a:gd name="T7" fmla="*/ 734 h 982"/>
              <a:gd name="T8" fmla="*/ 764 w 1011"/>
              <a:gd name="T9" fmla="*/ 53 h 982"/>
              <a:gd name="T10" fmla="*/ 958 w 1011"/>
              <a:gd name="T11" fmla="*/ 55 h 982"/>
              <a:gd name="T12" fmla="*/ 958 w 1011"/>
              <a:gd name="T13" fmla="*/ 55 h 982"/>
              <a:gd name="T14" fmla="*/ 956 w 1011"/>
              <a:gd name="T15" fmla="*/ 249 h 982"/>
              <a:gd name="T16" fmla="*/ 246 w 1011"/>
              <a:gd name="T17" fmla="*/ 930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1" h="982">
                <a:moveTo>
                  <a:pt x="246" y="930"/>
                </a:moveTo>
                <a:cubicBezTo>
                  <a:pt x="192" y="982"/>
                  <a:pt x="105" y="981"/>
                  <a:pt x="52" y="927"/>
                </a:cubicBezTo>
                <a:cubicBezTo>
                  <a:pt x="52" y="927"/>
                  <a:pt x="52" y="927"/>
                  <a:pt x="52" y="927"/>
                </a:cubicBezTo>
                <a:cubicBezTo>
                  <a:pt x="0" y="873"/>
                  <a:pt x="1" y="787"/>
                  <a:pt x="55" y="734"/>
                </a:cubicBezTo>
                <a:cubicBezTo>
                  <a:pt x="764" y="53"/>
                  <a:pt x="764" y="53"/>
                  <a:pt x="764" y="53"/>
                </a:cubicBezTo>
                <a:cubicBezTo>
                  <a:pt x="819" y="0"/>
                  <a:pt x="905" y="1"/>
                  <a:pt x="958" y="55"/>
                </a:cubicBezTo>
                <a:cubicBezTo>
                  <a:pt x="958" y="55"/>
                  <a:pt x="958" y="55"/>
                  <a:pt x="958" y="55"/>
                </a:cubicBezTo>
                <a:cubicBezTo>
                  <a:pt x="1011" y="109"/>
                  <a:pt x="1010" y="196"/>
                  <a:pt x="956" y="249"/>
                </a:cubicBezTo>
                <a:lnTo>
                  <a:pt x="246" y="930"/>
                </a:lnTo>
                <a:close/>
              </a:path>
            </a:pathLst>
          </a:custGeom>
          <a:gradFill flip="none" rotWithShape="1">
            <a:gsLst>
              <a:gs pos="0">
                <a:schemeClr val="accent2">
                  <a:alpha val="50000"/>
                </a:schemeClr>
              </a:gs>
              <a:gs pos="100000">
                <a:schemeClr val="accent1">
                  <a:alpha val="71000"/>
                </a:schemeClr>
              </a:gs>
            </a:gsLst>
            <a:lin ang="18900000" scaled="1"/>
            <a:tileRect/>
          </a:gra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4" name="Freeform 99"/>
          <p:cNvSpPr>
            <a:spLocks/>
          </p:cNvSpPr>
          <p:nvPr/>
        </p:nvSpPr>
        <p:spPr bwMode="auto">
          <a:xfrm rot="8100000">
            <a:off x="3469611" y="-718229"/>
            <a:ext cx="1273175" cy="1265238"/>
          </a:xfrm>
          <a:custGeom>
            <a:avLst/>
            <a:gdLst>
              <a:gd name="T0" fmla="*/ 63 w 339"/>
              <a:gd name="T1" fmla="*/ 323 h 337"/>
              <a:gd name="T2" fmla="*/ 14 w 339"/>
              <a:gd name="T3" fmla="*/ 322 h 337"/>
              <a:gd name="T4" fmla="*/ 14 w 339"/>
              <a:gd name="T5" fmla="*/ 322 h 337"/>
              <a:gd name="T6" fmla="*/ 14 w 339"/>
              <a:gd name="T7" fmla="*/ 273 h 337"/>
              <a:gd name="T8" fmla="*/ 276 w 339"/>
              <a:gd name="T9" fmla="*/ 13 h 337"/>
              <a:gd name="T10" fmla="*/ 326 w 339"/>
              <a:gd name="T11" fmla="*/ 14 h 337"/>
              <a:gd name="T12" fmla="*/ 326 w 339"/>
              <a:gd name="T13" fmla="*/ 14 h 337"/>
              <a:gd name="T14" fmla="*/ 325 w 339"/>
              <a:gd name="T15" fmla="*/ 63 h 337"/>
              <a:gd name="T16" fmla="*/ 63 w 339"/>
              <a:gd name="T17" fmla="*/ 32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9" h="337">
                <a:moveTo>
                  <a:pt x="63" y="323"/>
                </a:moveTo>
                <a:cubicBezTo>
                  <a:pt x="49" y="337"/>
                  <a:pt x="27" y="336"/>
                  <a:pt x="14" y="322"/>
                </a:cubicBezTo>
                <a:cubicBezTo>
                  <a:pt x="14" y="322"/>
                  <a:pt x="14" y="322"/>
                  <a:pt x="14" y="322"/>
                </a:cubicBezTo>
                <a:cubicBezTo>
                  <a:pt x="0" y="309"/>
                  <a:pt x="0" y="286"/>
                  <a:pt x="14" y="273"/>
                </a:cubicBezTo>
                <a:cubicBezTo>
                  <a:pt x="276" y="13"/>
                  <a:pt x="276" y="13"/>
                  <a:pt x="276" y="13"/>
                </a:cubicBezTo>
                <a:cubicBezTo>
                  <a:pt x="290" y="0"/>
                  <a:pt x="312" y="0"/>
                  <a:pt x="326" y="14"/>
                </a:cubicBezTo>
                <a:cubicBezTo>
                  <a:pt x="326" y="14"/>
                  <a:pt x="326" y="14"/>
                  <a:pt x="326" y="14"/>
                </a:cubicBezTo>
                <a:cubicBezTo>
                  <a:pt x="339" y="28"/>
                  <a:pt x="339" y="50"/>
                  <a:pt x="325" y="63"/>
                </a:cubicBezTo>
                <a:lnTo>
                  <a:pt x="63" y="323"/>
                </a:lnTo>
                <a:close/>
              </a:path>
            </a:pathLst>
          </a:custGeom>
          <a:gradFill>
            <a:gsLst>
              <a:gs pos="0">
                <a:schemeClr val="accent6">
                  <a:alpha val="78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8" name="文本框 57"/>
          <p:cNvSpPr txBox="1"/>
          <p:nvPr/>
        </p:nvSpPr>
        <p:spPr>
          <a:xfrm>
            <a:off x="5297630" y="443922"/>
            <a:ext cx="1316386" cy="769441"/>
          </a:xfrm>
          <a:prstGeom prst="rect">
            <a:avLst/>
          </a:prstGeom>
          <a:noFill/>
        </p:spPr>
        <p:txBody>
          <a:bodyPr wrap="none" rtlCol="0">
            <a:spAutoFit/>
          </a:bodyPr>
          <a:lstStyle/>
          <a:p>
            <a:r>
              <a:rPr lang="zh-CN" altLang="en-US" sz="44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目录</a:t>
            </a:r>
            <a:endParaRPr lang="zh-CN" altLang="en-US" sz="4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 name="Freeform 99"/>
          <p:cNvSpPr>
            <a:spLocks/>
          </p:cNvSpPr>
          <p:nvPr/>
        </p:nvSpPr>
        <p:spPr bwMode="auto">
          <a:xfrm rot="8100000">
            <a:off x="6559472" y="-19660"/>
            <a:ext cx="1273175" cy="1265238"/>
          </a:xfrm>
          <a:custGeom>
            <a:avLst/>
            <a:gdLst>
              <a:gd name="T0" fmla="*/ 63 w 339"/>
              <a:gd name="T1" fmla="*/ 323 h 337"/>
              <a:gd name="T2" fmla="*/ 14 w 339"/>
              <a:gd name="T3" fmla="*/ 322 h 337"/>
              <a:gd name="T4" fmla="*/ 14 w 339"/>
              <a:gd name="T5" fmla="*/ 322 h 337"/>
              <a:gd name="T6" fmla="*/ 14 w 339"/>
              <a:gd name="T7" fmla="*/ 273 h 337"/>
              <a:gd name="T8" fmla="*/ 276 w 339"/>
              <a:gd name="T9" fmla="*/ 13 h 337"/>
              <a:gd name="T10" fmla="*/ 326 w 339"/>
              <a:gd name="T11" fmla="*/ 14 h 337"/>
              <a:gd name="T12" fmla="*/ 326 w 339"/>
              <a:gd name="T13" fmla="*/ 14 h 337"/>
              <a:gd name="T14" fmla="*/ 325 w 339"/>
              <a:gd name="T15" fmla="*/ 63 h 337"/>
              <a:gd name="T16" fmla="*/ 63 w 339"/>
              <a:gd name="T17" fmla="*/ 32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9" h="337">
                <a:moveTo>
                  <a:pt x="63" y="323"/>
                </a:moveTo>
                <a:cubicBezTo>
                  <a:pt x="49" y="337"/>
                  <a:pt x="27" y="336"/>
                  <a:pt x="14" y="322"/>
                </a:cubicBezTo>
                <a:cubicBezTo>
                  <a:pt x="14" y="322"/>
                  <a:pt x="14" y="322"/>
                  <a:pt x="14" y="322"/>
                </a:cubicBezTo>
                <a:cubicBezTo>
                  <a:pt x="0" y="309"/>
                  <a:pt x="0" y="286"/>
                  <a:pt x="14" y="273"/>
                </a:cubicBezTo>
                <a:cubicBezTo>
                  <a:pt x="276" y="13"/>
                  <a:pt x="276" y="13"/>
                  <a:pt x="276" y="13"/>
                </a:cubicBezTo>
                <a:cubicBezTo>
                  <a:pt x="290" y="0"/>
                  <a:pt x="312" y="0"/>
                  <a:pt x="326" y="14"/>
                </a:cubicBezTo>
                <a:cubicBezTo>
                  <a:pt x="326" y="14"/>
                  <a:pt x="326" y="14"/>
                  <a:pt x="326" y="14"/>
                </a:cubicBezTo>
                <a:cubicBezTo>
                  <a:pt x="339" y="28"/>
                  <a:pt x="339" y="50"/>
                  <a:pt x="325" y="63"/>
                </a:cubicBezTo>
                <a:lnTo>
                  <a:pt x="63" y="323"/>
                </a:lnTo>
                <a:close/>
              </a:path>
            </a:pathLst>
          </a:custGeom>
          <a:gradFill>
            <a:gsLst>
              <a:gs pos="0">
                <a:schemeClr val="accent6">
                  <a:alpha val="78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7" name="圆角矩形 68"/>
          <p:cNvSpPr>
            <a:spLocks/>
          </p:cNvSpPr>
          <p:nvPr/>
        </p:nvSpPr>
        <p:spPr bwMode="auto">
          <a:xfrm>
            <a:off x="5442394" y="2543658"/>
            <a:ext cx="1163638" cy="1298575"/>
          </a:xfrm>
          <a:custGeom>
            <a:avLst/>
            <a:gdLst>
              <a:gd name="T0" fmla="*/ 79439 w 1162412"/>
              <a:gd name="T1" fmla="*/ 0 h 1298450"/>
              <a:gd name="T2" fmla="*/ 1082973 w 1162412"/>
              <a:gd name="T3" fmla="*/ 0 h 1298450"/>
              <a:gd name="T4" fmla="*/ 1162412 w 1162412"/>
              <a:gd name="T5" fmla="*/ 79439 h 1298450"/>
              <a:gd name="T6" fmla="*/ 1162412 w 1162412"/>
              <a:gd name="T7" fmla="*/ 1082971 h 1298450"/>
              <a:gd name="T8" fmla="*/ 1082973 w 1162412"/>
              <a:gd name="T9" fmla="*/ 1162410 h 1298450"/>
              <a:gd name="T10" fmla="*/ 763492 w 1162412"/>
              <a:gd name="T11" fmla="*/ 1162410 h 1298450"/>
              <a:gd name="T12" fmla="*/ 581206 w 1162412"/>
              <a:gd name="T13" fmla="*/ 1298450 h 1298450"/>
              <a:gd name="T14" fmla="*/ 398920 w 1162412"/>
              <a:gd name="T15" fmla="*/ 1162410 h 1298450"/>
              <a:gd name="T16" fmla="*/ 79439 w 1162412"/>
              <a:gd name="T17" fmla="*/ 1162410 h 1298450"/>
              <a:gd name="T18" fmla="*/ 0 w 1162412"/>
              <a:gd name="T19" fmla="*/ 1082971 h 1298450"/>
              <a:gd name="T20" fmla="*/ 0 w 1162412"/>
              <a:gd name="T21" fmla="*/ 79439 h 1298450"/>
              <a:gd name="T22" fmla="*/ 79439 w 1162412"/>
              <a:gd name="T23" fmla="*/ 0 h 1298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62412" h="1298450">
                <a:moveTo>
                  <a:pt x="79439" y="0"/>
                </a:moveTo>
                <a:lnTo>
                  <a:pt x="1082973" y="0"/>
                </a:lnTo>
                <a:cubicBezTo>
                  <a:pt x="1126846" y="0"/>
                  <a:pt x="1162412" y="35566"/>
                  <a:pt x="1162412" y="79439"/>
                </a:cubicBezTo>
                <a:lnTo>
                  <a:pt x="1162412" y="1082971"/>
                </a:lnTo>
                <a:cubicBezTo>
                  <a:pt x="1162412" y="1126844"/>
                  <a:pt x="1126846" y="1162410"/>
                  <a:pt x="1082973" y="1162410"/>
                </a:cubicBezTo>
                <a:lnTo>
                  <a:pt x="763492" y="1162410"/>
                </a:lnTo>
                <a:lnTo>
                  <a:pt x="581206" y="1298450"/>
                </a:lnTo>
                <a:lnTo>
                  <a:pt x="398920" y="1162410"/>
                </a:lnTo>
                <a:lnTo>
                  <a:pt x="79439" y="1162410"/>
                </a:lnTo>
                <a:cubicBezTo>
                  <a:pt x="35566" y="1162410"/>
                  <a:pt x="0" y="1126844"/>
                  <a:pt x="0" y="1082971"/>
                </a:cubicBezTo>
                <a:lnTo>
                  <a:pt x="0" y="79439"/>
                </a:lnTo>
                <a:cubicBezTo>
                  <a:pt x="0" y="35566"/>
                  <a:pt x="35566" y="0"/>
                  <a:pt x="79439" y="0"/>
                </a:cubicBezTo>
                <a:close/>
              </a:path>
            </a:pathLst>
          </a:custGeom>
          <a:gradFill>
            <a:gsLst>
              <a:gs pos="0">
                <a:schemeClr val="accent2">
                  <a:alpha val="58000"/>
                </a:schemeClr>
              </a:gs>
              <a:gs pos="100000">
                <a:schemeClr val="accent1">
                  <a:alpha val="44000"/>
                </a:schemeClr>
              </a:gs>
            </a:gsLst>
            <a:lin ang="5400000" scaled="1"/>
          </a:gradFill>
          <a:ln>
            <a:noFill/>
          </a:ln>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8" name="Freeform 26"/>
          <p:cNvSpPr>
            <a:spLocks noEditPoints="1"/>
          </p:cNvSpPr>
          <p:nvPr/>
        </p:nvSpPr>
        <p:spPr bwMode="auto">
          <a:xfrm>
            <a:off x="5697427" y="2762733"/>
            <a:ext cx="574404" cy="653677"/>
          </a:xfrm>
          <a:custGeom>
            <a:avLst/>
            <a:gdLst>
              <a:gd name="T0" fmla="*/ 78550 w 841"/>
              <a:gd name="T1" fmla="*/ 234322 h 1056"/>
              <a:gd name="T2" fmla="*/ 114181 w 841"/>
              <a:gd name="T3" fmla="*/ 460450 h 1056"/>
              <a:gd name="T4" fmla="*/ 332016 w 841"/>
              <a:gd name="T5" fmla="*/ 42604 h 1056"/>
              <a:gd name="T6" fmla="*/ 557139 w 841"/>
              <a:gd name="T7" fmla="*/ 454715 h 1056"/>
              <a:gd name="T8" fmla="*/ 408947 w 841"/>
              <a:gd name="T9" fmla="*/ 572695 h 1056"/>
              <a:gd name="T10" fmla="*/ 415425 w 841"/>
              <a:gd name="T11" fmla="*/ 599733 h 1056"/>
              <a:gd name="T12" fmla="*/ 581433 w 841"/>
              <a:gd name="T13" fmla="*/ 457173 h 1056"/>
              <a:gd name="T14" fmla="*/ 597629 w 841"/>
              <a:gd name="T15" fmla="*/ 235960 h 1056"/>
              <a:gd name="T16" fmla="*/ 319059 w 841"/>
              <a:gd name="T17" fmla="*/ 0 h 1056"/>
              <a:gd name="T18" fmla="*/ 334446 w 841"/>
              <a:gd name="T19" fmla="*/ 109787 h 1056"/>
              <a:gd name="T20" fmla="*/ 408137 w 841"/>
              <a:gd name="T21" fmla="*/ 185163 h 1056"/>
              <a:gd name="T22" fmla="*/ 334446 w 841"/>
              <a:gd name="T23" fmla="*/ 109787 h 1056"/>
              <a:gd name="T24" fmla="*/ 253466 w 841"/>
              <a:gd name="T25" fmla="*/ 334277 h 1056"/>
              <a:gd name="T26" fmla="*/ 253466 w 841"/>
              <a:gd name="T27" fmla="*/ 403099 h 1056"/>
              <a:gd name="T28" fmla="*/ 253466 w 841"/>
              <a:gd name="T29" fmla="*/ 334277 h 1056"/>
              <a:gd name="T30" fmla="*/ 427572 w 841"/>
              <a:gd name="T31" fmla="*/ 334277 h 1056"/>
              <a:gd name="T32" fmla="*/ 427572 w 841"/>
              <a:gd name="T33" fmla="*/ 403099 h 1056"/>
              <a:gd name="T34" fmla="*/ 427572 w 841"/>
              <a:gd name="T35" fmla="*/ 334277 h 1056"/>
              <a:gd name="T36" fmla="*/ 363598 w 841"/>
              <a:gd name="T37" fmla="*/ 564502 h 1056"/>
              <a:gd name="T38" fmla="*/ 300434 w 841"/>
              <a:gd name="T39" fmla="*/ 586624 h 1056"/>
              <a:gd name="T40" fmla="*/ 327157 w 841"/>
              <a:gd name="T41" fmla="*/ 628408 h 1056"/>
              <a:gd name="T42" fmla="*/ 390321 w 841"/>
              <a:gd name="T43" fmla="*/ 606287 h 1056"/>
              <a:gd name="T44" fmla="*/ 363598 w 841"/>
              <a:gd name="T45" fmla="*/ 564502 h 1056"/>
              <a:gd name="T46" fmla="*/ 481828 w 841"/>
              <a:gd name="T47" fmla="*/ 604648 h 1056"/>
              <a:gd name="T48" fmla="*/ 426762 w 841"/>
              <a:gd name="T49" fmla="*/ 865188 h 1056"/>
              <a:gd name="T50" fmla="*/ 481828 w 841"/>
              <a:gd name="T51" fmla="*/ 604648 h 1056"/>
              <a:gd name="T52" fmla="*/ 206498 w 841"/>
              <a:gd name="T53" fmla="*/ 610384 h 1056"/>
              <a:gd name="T54" fmla="*/ 253466 w 841"/>
              <a:gd name="T55" fmla="*/ 865188 h 1056"/>
              <a:gd name="T56" fmla="*/ 206498 w 841"/>
              <a:gd name="T57" fmla="*/ 610384 h 1056"/>
              <a:gd name="T58" fmla="*/ 298005 w 841"/>
              <a:gd name="T59" fmla="*/ 660361 h 1056"/>
              <a:gd name="T60" fmla="*/ 301244 w 841"/>
              <a:gd name="T61" fmla="*/ 865188 h 1056"/>
              <a:gd name="T62" fmla="*/ 392751 w 841"/>
              <a:gd name="T63" fmla="*/ 666916 h 1056"/>
              <a:gd name="T64" fmla="*/ 298005 w 841"/>
              <a:gd name="T65" fmla="*/ 660361 h 10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41" h="1056">
                <a:moveTo>
                  <a:pt x="394" y="0"/>
                </a:moveTo>
                <a:cubicBezTo>
                  <a:pt x="225" y="4"/>
                  <a:pt x="110" y="134"/>
                  <a:pt x="97" y="286"/>
                </a:cubicBezTo>
                <a:cubicBezTo>
                  <a:pt x="43" y="305"/>
                  <a:pt x="3" y="358"/>
                  <a:pt x="5" y="420"/>
                </a:cubicBezTo>
                <a:cubicBezTo>
                  <a:pt x="9" y="559"/>
                  <a:pt x="66" y="561"/>
                  <a:pt x="141" y="562"/>
                </a:cubicBezTo>
                <a:lnTo>
                  <a:pt x="141" y="294"/>
                </a:lnTo>
                <a:cubicBezTo>
                  <a:pt x="143" y="179"/>
                  <a:pt x="255" y="52"/>
                  <a:pt x="410" y="52"/>
                </a:cubicBezTo>
                <a:cubicBezTo>
                  <a:pt x="565" y="52"/>
                  <a:pt x="650" y="172"/>
                  <a:pt x="688" y="278"/>
                </a:cubicBezTo>
                <a:lnTo>
                  <a:pt x="688" y="555"/>
                </a:lnTo>
                <a:cubicBezTo>
                  <a:pt x="680" y="572"/>
                  <a:pt x="660" y="592"/>
                  <a:pt x="623" y="628"/>
                </a:cubicBezTo>
                <a:cubicBezTo>
                  <a:pt x="574" y="675"/>
                  <a:pt x="505" y="699"/>
                  <a:pt x="505" y="699"/>
                </a:cubicBezTo>
                <a:cubicBezTo>
                  <a:pt x="496" y="701"/>
                  <a:pt x="491" y="712"/>
                  <a:pt x="493" y="721"/>
                </a:cubicBezTo>
                <a:cubicBezTo>
                  <a:pt x="495" y="730"/>
                  <a:pt x="505" y="736"/>
                  <a:pt x="513" y="732"/>
                </a:cubicBezTo>
                <a:cubicBezTo>
                  <a:pt x="513" y="732"/>
                  <a:pt x="586" y="708"/>
                  <a:pt x="641" y="655"/>
                </a:cubicBezTo>
                <a:cubicBezTo>
                  <a:pt x="696" y="602"/>
                  <a:pt x="718" y="559"/>
                  <a:pt x="718" y="558"/>
                </a:cubicBezTo>
                <a:cubicBezTo>
                  <a:pt x="779" y="543"/>
                  <a:pt x="824" y="544"/>
                  <a:pt x="824" y="420"/>
                </a:cubicBezTo>
                <a:cubicBezTo>
                  <a:pt x="824" y="360"/>
                  <a:pt x="788" y="309"/>
                  <a:pt x="738" y="288"/>
                </a:cubicBezTo>
                <a:cubicBezTo>
                  <a:pt x="700" y="147"/>
                  <a:pt x="584" y="4"/>
                  <a:pt x="410" y="0"/>
                </a:cubicBezTo>
                <a:cubicBezTo>
                  <a:pt x="405" y="0"/>
                  <a:pt x="399" y="0"/>
                  <a:pt x="394" y="0"/>
                </a:cubicBezTo>
                <a:close/>
                <a:moveTo>
                  <a:pt x="413" y="134"/>
                </a:moveTo>
                <a:lnTo>
                  <a:pt x="413" y="134"/>
                </a:lnTo>
                <a:cubicBezTo>
                  <a:pt x="219" y="133"/>
                  <a:pt x="122" y="282"/>
                  <a:pt x="165" y="437"/>
                </a:cubicBezTo>
                <a:cubicBezTo>
                  <a:pt x="165" y="437"/>
                  <a:pt x="501" y="297"/>
                  <a:pt x="504" y="226"/>
                </a:cubicBezTo>
                <a:cubicBezTo>
                  <a:pt x="578" y="326"/>
                  <a:pt x="663" y="366"/>
                  <a:pt x="663" y="366"/>
                </a:cubicBezTo>
                <a:cubicBezTo>
                  <a:pt x="653" y="195"/>
                  <a:pt x="575" y="135"/>
                  <a:pt x="413" y="134"/>
                </a:cubicBezTo>
                <a:close/>
                <a:moveTo>
                  <a:pt x="313" y="408"/>
                </a:moveTo>
                <a:lnTo>
                  <a:pt x="313" y="408"/>
                </a:lnTo>
                <a:cubicBezTo>
                  <a:pt x="284" y="408"/>
                  <a:pt x="262" y="427"/>
                  <a:pt x="262" y="450"/>
                </a:cubicBezTo>
                <a:cubicBezTo>
                  <a:pt x="262" y="473"/>
                  <a:pt x="284" y="492"/>
                  <a:pt x="313" y="492"/>
                </a:cubicBezTo>
                <a:cubicBezTo>
                  <a:pt x="341" y="492"/>
                  <a:pt x="364" y="473"/>
                  <a:pt x="364" y="450"/>
                </a:cubicBezTo>
                <a:cubicBezTo>
                  <a:pt x="364" y="427"/>
                  <a:pt x="341" y="408"/>
                  <a:pt x="313" y="408"/>
                </a:cubicBezTo>
                <a:close/>
                <a:moveTo>
                  <a:pt x="528" y="408"/>
                </a:moveTo>
                <a:lnTo>
                  <a:pt x="528" y="408"/>
                </a:lnTo>
                <a:cubicBezTo>
                  <a:pt x="499" y="408"/>
                  <a:pt x="476" y="427"/>
                  <a:pt x="476" y="450"/>
                </a:cubicBezTo>
                <a:cubicBezTo>
                  <a:pt x="476" y="473"/>
                  <a:pt x="499" y="492"/>
                  <a:pt x="528" y="492"/>
                </a:cubicBezTo>
                <a:cubicBezTo>
                  <a:pt x="556" y="492"/>
                  <a:pt x="579" y="473"/>
                  <a:pt x="579" y="450"/>
                </a:cubicBezTo>
                <a:cubicBezTo>
                  <a:pt x="579" y="427"/>
                  <a:pt x="556" y="408"/>
                  <a:pt x="528" y="408"/>
                </a:cubicBezTo>
                <a:close/>
                <a:moveTo>
                  <a:pt x="449" y="689"/>
                </a:moveTo>
                <a:lnTo>
                  <a:pt x="449" y="689"/>
                </a:lnTo>
                <a:lnTo>
                  <a:pt x="399" y="693"/>
                </a:lnTo>
                <a:cubicBezTo>
                  <a:pt x="384" y="694"/>
                  <a:pt x="370" y="705"/>
                  <a:pt x="371" y="716"/>
                </a:cubicBezTo>
                <a:lnTo>
                  <a:pt x="373" y="750"/>
                </a:lnTo>
                <a:cubicBezTo>
                  <a:pt x="374" y="761"/>
                  <a:pt x="389" y="769"/>
                  <a:pt x="404" y="767"/>
                </a:cubicBezTo>
                <a:lnTo>
                  <a:pt x="454" y="763"/>
                </a:lnTo>
                <a:cubicBezTo>
                  <a:pt x="469" y="761"/>
                  <a:pt x="482" y="751"/>
                  <a:pt x="482" y="740"/>
                </a:cubicBezTo>
                <a:lnTo>
                  <a:pt x="479" y="706"/>
                </a:lnTo>
                <a:cubicBezTo>
                  <a:pt x="479" y="696"/>
                  <a:pt x="464" y="687"/>
                  <a:pt x="449" y="689"/>
                </a:cubicBezTo>
                <a:close/>
                <a:moveTo>
                  <a:pt x="595" y="738"/>
                </a:moveTo>
                <a:lnTo>
                  <a:pt x="595" y="738"/>
                </a:lnTo>
                <a:cubicBezTo>
                  <a:pt x="582" y="738"/>
                  <a:pt x="570" y="741"/>
                  <a:pt x="556" y="747"/>
                </a:cubicBezTo>
                <a:lnTo>
                  <a:pt x="527" y="1056"/>
                </a:lnTo>
                <a:lnTo>
                  <a:pt x="841" y="1056"/>
                </a:lnTo>
                <a:cubicBezTo>
                  <a:pt x="794" y="959"/>
                  <a:pt x="715" y="733"/>
                  <a:pt x="595" y="738"/>
                </a:cubicBezTo>
                <a:close/>
                <a:moveTo>
                  <a:pt x="255" y="745"/>
                </a:moveTo>
                <a:lnTo>
                  <a:pt x="255" y="745"/>
                </a:lnTo>
                <a:cubicBezTo>
                  <a:pt x="115" y="751"/>
                  <a:pt x="48" y="955"/>
                  <a:pt x="0" y="1056"/>
                </a:cubicBezTo>
                <a:lnTo>
                  <a:pt x="313" y="1056"/>
                </a:lnTo>
                <a:lnTo>
                  <a:pt x="283" y="746"/>
                </a:lnTo>
                <a:cubicBezTo>
                  <a:pt x="273" y="745"/>
                  <a:pt x="264" y="745"/>
                  <a:pt x="255" y="745"/>
                </a:cubicBezTo>
                <a:close/>
                <a:moveTo>
                  <a:pt x="368" y="806"/>
                </a:moveTo>
                <a:lnTo>
                  <a:pt x="368" y="806"/>
                </a:lnTo>
                <a:cubicBezTo>
                  <a:pt x="361" y="806"/>
                  <a:pt x="354" y="809"/>
                  <a:pt x="355" y="814"/>
                </a:cubicBezTo>
                <a:lnTo>
                  <a:pt x="372" y="1056"/>
                </a:lnTo>
                <a:lnTo>
                  <a:pt x="469" y="1056"/>
                </a:lnTo>
                <a:lnTo>
                  <a:pt x="485" y="814"/>
                </a:lnTo>
                <a:cubicBezTo>
                  <a:pt x="486" y="809"/>
                  <a:pt x="480" y="806"/>
                  <a:pt x="473" y="806"/>
                </a:cubicBezTo>
                <a:lnTo>
                  <a:pt x="368" y="806"/>
                </a:lnTo>
                <a:close/>
              </a:path>
            </a:pathLst>
          </a:custGeom>
          <a:solidFill>
            <a:schemeClr val="bg1"/>
          </a:solidFill>
          <a:ln>
            <a:noFill/>
          </a:ln>
          <a:extLst/>
        </p:spPr>
        <p:txBody>
          <a:bodyPr/>
          <a:lstStyle/>
          <a:p>
            <a:endParaRPr lang="zh-CN" altLang="en-US">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TextBox 61"/>
          <p:cNvSpPr txBox="1">
            <a:spLocks noChangeArrowheads="1"/>
          </p:cNvSpPr>
          <p:nvPr/>
        </p:nvSpPr>
        <p:spPr bwMode="auto">
          <a:xfrm>
            <a:off x="4907407" y="3978427"/>
            <a:ext cx="22336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联系我们</a:t>
            </a:r>
          </a:p>
        </p:txBody>
      </p:sp>
      <p:sp>
        <p:nvSpPr>
          <p:cNvPr id="78" name="TextBox 74"/>
          <p:cNvSpPr txBox="1"/>
          <p:nvPr/>
        </p:nvSpPr>
        <p:spPr>
          <a:xfrm>
            <a:off x="5024942" y="4529018"/>
            <a:ext cx="2077695" cy="523220"/>
          </a:xfrm>
          <a:prstGeom prst="rect">
            <a:avLst/>
          </a:prstGeom>
          <a:noFill/>
        </p:spPr>
        <p:txBody>
          <a:bodyPr wrap="square">
            <a:spAutoFit/>
          </a:bodyPr>
          <a:lstStyle/>
          <a:p>
            <a:pPr algn="ctr">
              <a:buFont typeface="Arial" pitchFamily="34" charset="0"/>
              <a:buNone/>
              <a:defRPr/>
            </a:pPr>
            <a:r>
              <a:rPr lang="zh-CN" altLang="en-US" sz="1400"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介绍公司售后、联系方式、结束语等信息</a:t>
            </a:r>
          </a:p>
        </p:txBody>
      </p:sp>
      <p:sp>
        <p:nvSpPr>
          <p:cNvPr id="82" name="Freeform 83"/>
          <p:cNvSpPr>
            <a:spLocks/>
          </p:cNvSpPr>
          <p:nvPr/>
        </p:nvSpPr>
        <p:spPr bwMode="auto">
          <a:xfrm rot="18817336">
            <a:off x="2413050" y="3565962"/>
            <a:ext cx="3798888" cy="3687763"/>
          </a:xfrm>
          <a:custGeom>
            <a:avLst/>
            <a:gdLst>
              <a:gd name="T0" fmla="*/ 246 w 1011"/>
              <a:gd name="T1" fmla="*/ 930 h 982"/>
              <a:gd name="T2" fmla="*/ 52 w 1011"/>
              <a:gd name="T3" fmla="*/ 927 h 982"/>
              <a:gd name="T4" fmla="*/ 52 w 1011"/>
              <a:gd name="T5" fmla="*/ 927 h 982"/>
              <a:gd name="T6" fmla="*/ 55 w 1011"/>
              <a:gd name="T7" fmla="*/ 734 h 982"/>
              <a:gd name="T8" fmla="*/ 764 w 1011"/>
              <a:gd name="T9" fmla="*/ 53 h 982"/>
              <a:gd name="T10" fmla="*/ 958 w 1011"/>
              <a:gd name="T11" fmla="*/ 55 h 982"/>
              <a:gd name="T12" fmla="*/ 958 w 1011"/>
              <a:gd name="T13" fmla="*/ 55 h 982"/>
              <a:gd name="T14" fmla="*/ 956 w 1011"/>
              <a:gd name="T15" fmla="*/ 249 h 982"/>
              <a:gd name="T16" fmla="*/ 246 w 1011"/>
              <a:gd name="T17" fmla="*/ 930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1" h="982">
                <a:moveTo>
                  <a:pt x="246" y="930"/>
                </a:moveTo>
                <a:cubicBezTo>
                  <a:pt x="192" y="982"/>
                  <a:pt x="105" y="981"/>
                  <a:pt x="52" y="927"/>
                </a:cubicBezTo>
                <a:cubicBezTo>
                  <a:pt x="52" y="927"/>
                  <a:pt x="52" y="927"/>
                  <a:pt x="52" y="927"/>
                </a:cubicBezTo>
                <a:cubicBezTo>
                  <a:pt x="0" y="873"/>
                  <a:pt x="1" y="787"/>
                  <a:pt x="55" y="734"/>
                </a:cubicBezTo>
                <a:cubicBezTo>
                  <a:pt x="764" y="53"/>
                  <a:pt x="764" y="53"/>
                  <a:pt x="764" y="53"/>
                </a:cubicBezTo>
                <a:cubicBezTo>
                  <a:pt x="819" y="0"/>
                  <a:pt x="905" y="1"/>
                  <a:pt x="958" y="55"/>
                </a:cubicBezTo>
                <a:cubicBezTo>
                  <a:pt x="958" y="55"/>
                  <a:pt x="958" y="55"/>
                  <a:pt x="958" y="55"/>
                </a:cubicBezTo>
                <a:cubicBezTo>
                  <a:pt x="1011" y="109"/>
                  <a:pt x="1010" y="196"/>
                  <a:pt x="956" y="249"/>
                </a:cubicBezTo>
                <a:lnTo>
                  <a:pt x="246" y="930"/>
                </a:lnTo>
                <a:close/>
              </a:path>
            </a:pathLst>
          </a:custGeom>
          <a:gradFill flip="none" rotWithShape="1">
            <a:gsLst>
              <a:gs pos="0">
                <a:schemeClr val="bg1">
                  <a:alpha val="0"/>
                </a:schemeClr>
              </a:gs>
              <a:gs pos="100000">
                <a:schemeClr val="accent3">
                  <a:alpha val="68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3" name="Freeform 83"/>
          <p:cNvSpPr>
            <a:spLocks/>
          </p:cNvSpPr>
          <p:nvPr/>
        </p:nvSpPr>
        <p:spPr bwMode="auto">
          <a:xfrm rot="18817336">
            <a:off x="5527730" y="2549903"/>
            <a:ext cx="3798888" cy="3687763"/>
          </a:xfrm>
          <a:custGeom>
            <a:avLst/>
            <a:gdLst>
              <a:gd name="T0" fmla="*/ 246 w 1011"/>
              <a:gd name="T1" fmla="*/ 930 h 982"/>
              <a:gd name="T2" fmla="*/ 52 w 1011"/>
              <a:gd name="T3" fmla="*/ 927 h 982"/>
              <a:gd name="T4" fmla="*/ 52 w 1011"/>
              <a:gd name="T5" fmla="*/ 927 h 982"/>
              <a:gd name="T6" fmla="*/ 55 w 1011"/>
              <a:gd name="T7" fmla="*/ 734 h 982"/>
              <a:gd name="T8" fmla="*/ 764 w 1011"/>
              <a:gd name="T9" fmla="*/ 53 h 982"/>
              <a:gd name="T10" fmla="*/ 958 w 1011"/>
              <a:gd name="T11" fmla="*/ 55 h 982"/>
              <a:gd name="T12" fmla="*/ 958 w 1011"/>
              <a:gd name="T13" fmla="*/ 55 h 982"/>
              <a:gd name="T14" fmla="*/ 956 w 1011"/>
              <a:gd name="T15" fmla="*/ 249 h 982"/>
              <a:gd name="T16" fmla="*/ 246 w 1011"/>
              <a:gd name="T17" fmla="*/ 930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1" h="982">
                <a:moveTo>
                  <a:pt x="246" y="930"/>
                </a:moveTo>
                <a:cubicBezTo>
                  <a:pt x="192" y="982"/>
                  <a:pt x="105" y="981"/>
                  <a:pt x="52" y="927"/>
                </a:cubicBezTo>
                <a:cubicBezTo>
                  <a:pt x="52" y="927"/>
                  <a:pt x="52" y="927"/>
                  <a:pt x="52" y="927"/>
                </a:cubicBezTo>
                <a:cubicBezTo>
                  <a:pt x="0" y="873"/>
                  <a:pt x="1" y="787"/>
                  <a:pt x="55" y="734"/>
                </a:cubicBezTo>
                <a:cubicBezTo>
                  <a:pt x="764" y="53"/>
                  <a:pt x="764" y="53"/>
                  <a:pt x="764" y="53"/>
                </a:cubicBezTo>
                <a:cubicBezTo>
                  <a:pt x="819" y="0"/>
                  <a:pt x="905" y="1"/>
                  <a:pt x="958" y="55"/>
                </a:cubicBezTo>
                <a:cubicBezTo>
                  <a:pt x="958" y="55"/>
                  <a:pt x="958" y="55"/>
                  <a:pt x="958" y="55"/>
                </a:cubicBezTo>
                <a:cubicBezTo>
                  <a:pt x="1011" y="109"/>
                  <a:pt x="1010" y="196"/>
                  <a:pt x="956" y="249"/>
                </a:cubicBezTo>
                <a:lnTo>
                  <a:pt x="246" y="930"/>
                </a:lnTo>
                <a:close/>
              </a:path>
            </a:pathLst>
          </a:custGeom>
          <a:gradFill flip="none" rotWithShape="1">
            <a:gsLst>
              <a:gs pos="0">
                <a:schemeClr val="bg1">
                  <a:alpha val="0"/>
                </a:schemeClr>
              </a:gs>
              <a:gs pos="100000">
                <a:schemeClr val="accent2">
                  <a:alpha val="72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4" name="Freeform 83"/>
          <p:cNvSpPr>
            <a:spLocks/>
          </p:cNvSpPr>
          <p:nvPr/>
        </p:nvSpPr>
        <p:spPr bwMode="auto">
          <a:xfrm rot="18817336">
            <a:off x="9507658" y="3588373"/>
            <a:ext cx="2812653" cy="2730377"/>
          </a:xfrm>
          <a:custGeom>
            <a:avLst/>
            <a:gdLst>
              <a:gd name="T0" fmla="*/ 246 w 1011"/>
              <a:gd name="T1" fmla="*/ 930 h 982"/>
              <a:gd name="T2" fmla="*/ 52 w 1011"/>
              <a:gd name="T3" fmla="*/ 927 h 982"/>
              <a:gd name="T4" fmla="*/ 52 w 1011"/>
              <a:gd name="T5" fmla="*/ 927 h 982"/>
              <a:gd name="T6" fmla="*/ 55 w 1011"/>
              <a:gd name="T7" fmla="*/ 734 h 982"/>
              <a:gd name="T8" fmla="*/ 764 w 1011"/>
              <a:gd name="T9" fmla="*/ 53 h 982"/>
              <a:gd name="T10" fmla="*/ 958 w 1011"/>
              <a:gd name="T11" fmla="*/ 55 h 982"/>
              <a:gd name="T12" fmla="*/ 958 w 1011"/>
              <a:gd name="T13" fmla="*/ 55 h 982"/>
              <a:gd name="T14" fmla="*/ 956 w 1011"/>
              <a:gd name="T15" fmla="*/ 249 h 982"/>
              <a:gd name="T16" fmla="*/ 246 w 1011"/>
              <a:gd name="T17" fmla="*/ 930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1" h="982">
                <a:moveTo>
                  <a:pt x="246" y="930"/>
                </a:moveTo>
                <a:cubicBezTo>
                  <a:pt x="192" y="982"/>
                  <a:pt x="105" y="981"/>
                  <a:pt x="52" y="927"/>
                </a:cubicBezTo>
                <a:cubicBezTo>
                  <a:pt x="52" y="927"/>
                  <a:pt x="52" y="927"/>
                  <a:pt x="52" y="927"/>
                </a:cubicBezTo>
                <a:cubicBezTo>
                  <a:pt x="0" y="873"/>
                  <a:pt x="1" y="787"/>
                  <a:pt x="55" y="734"/>
                </a:cubicBezTo>
                <a:cubicBezTo>
                  <a:pt x="764" y="53"/>
                  <a:pt x="764" y="53"/>
                  <a:pt x="764" y="53"/>
                </a:cubicBezTo>
                <a:cubicBezTo>
                  <a:pt x="819" y="0"/>
                  <a:pt x="905" y="1"/>
                  <a:pt x="958" y="55"/>
                </a:cubicBezTo>
                <a:cubicBezTo>
                  <a:pt x="958" y="55"/>
                  <a:pt x="958" y="55"/>
                  <a:pt x="958" y="55"/>
                </a:cubicBezTo>
                <a:cubicBezTo>
                  <a:pt x="1011" y="109"/>
                  <a:pt x="1010" y="196"/>
                  <a:pt x="956" y="249"/>
                </a:cubicBezTo>
                <a:lnTo>
                  <a:pt x="246" y="930"/>
                </a:lnTo>
                <a:close/>
              </a:path>
            </a:pathLst>
          </a:custGeom>
          <a:gradFill flip="none" rotWithShape="1">
            <a:gsLst>
              <a:gs pos="0">
                <a:schemeClr val="bg1">
                  <a:alpha val="0"/>
                </a:schemeClr>
              </a:gs>
              <a:gs pos="100000">
                <a:schemeClr val="accent1">
                  <a:alpha val="23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5" name="Freeform 83"/>
          <p:cNvSpPr>
            <a:spLocks/>
          </p:cNvSpPr>
          <p:nvPr/>
        </p:nvSpPr>
        <p:spPr bwMode="auto">
          <a:xfrm rot="18817336">
            <a:off x="-758123" y="3972563"/>
            <a:ext cx="3798888" cy="3687763"/>
          </a:xfrm>
          <a:custGeom>
            <a:avLst/>
            <a:gdLst>
              <a:gd name="T0" fmla="*/ 246 w 1011"/>
              <a:gd name="T1" fmla="*/ 930 h 982"/>
              <a:gd name="T2" fmla="*/ 52 w 1011"/>
              <a:gd name="T3" fmla="*/ 927 h 982"/>
              <a:gd name="T4" fmla="*/ 52 w 1011"/>
              <a:gd name="T5" fmla="*/ 927 h 982"/>
              <a:gd name="T6" fmla="*/ 55 w 1011"/>
              <a:gd name="T7" fmla="*/ 734 h 982"/>
              <a:gd name="T8" fmla="*/ 764 w 1011"/>
              <a:gd name="T9" fmla="*/ 53 h 982"/>
              <a:gd name="T10" fmla="*/ 958 w 1011"/>
              <a:gd name="T11" fmla="*/ 55 h 982"/>
              <a:gd name="T12" fmla="*/ 958 w 1011"/>
              <a:gd name="T13" fmla="*/ 55 h 982"/>
              <a:gd name="T14" fmla="*/ 956 w 1011"/>
              <a:gd name="T15" fmla="*/ 249 h 982"/>
              <a:gd name="T16" fmla="*/ 246 w 1011"/>
              <a:gd name="T17" fmla="*/ 930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1" h="982">
                <a:moveTo>
                  <a:pt x="246" y="930"/>
                </a:moveTo>
                <a:cubicBezTo>
                  <a:pt x="192" y="982"/>
                  <a:pt x="105" y="981"/>
                  <a:pt x="52" y="927"/>
                </a:cubicBezTo>
                <a:cubicBezTo>
                  <a:pt x="52" y="927"/>
                  <a:pt x="52" y="927"/>
                  <a:pt x="52" y="927"/>
                </a:cubicBezTo>
                <a:cubicBezTo>
                  <a:pt x="0" y="873"/>
                  <a:pt x="1" y="787"/>
                  <a:pt x="55" y="734"/>
                </a:cubicBezTo>
                <a:cubicBezTo>
                  <a:pt x="764" y="53"/>
                  <a:pt x="764" y="53"/>
                  <a:pt x="764" y="53"/>
                </a:cubicBezTo>
                <a:cubicBezTo>
                  <a:pt x="819" y="0"/>
                  <a:pt x="905" y="1"/>
                  <a:pt x="958" y="55"/>
                </a:cubicBezTo>
                <a:cubicBezTo>
                  <a:pt x="958" y="55"/>
                  <a:pt x="958" y="55"/>
                  <a:pt x="958" y="55"/>
                </a:cubicBezTo>
                <a:cubicBezTo>
                  <a:pt x="1011" y="109"/>
                  <a:pt x="1010" y="196"/>
                  <a:pt x="956" y="249"/>
                </a:cubicBezTo>
                <a:lnTo>
                  <a:pt x="246" y="930"/>
                </a:lnTo>
                <a:close/>
              </a:path>
            </a:pathLst>
          </a:custGeom>
          <a:gradFill flip="none" rotWithShape="1">
            <a:gsLst>
              <a:gs pos="0">
                <a:schemeClr val="bg1">
                  <a:alpha val="0"/>
                </a:schemeClr>
              </a:gs>
              <a:gs pos="100000">
                <a:schemeClr val="accent2">
                  <a:alpha val="72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93952930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75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fltVal val="0"/>
                                              </p:val>
                                            </p:tav>
                                            <p:tav tm="100000">
                                              <p:val>
                                                <p:strVal val="#ppt_h"/>
                                              </p:val>
                                            </p:tav>
                                          </p:tavLst>
                                        </p:anim>
                                        <p:animEffect transition="in" filter="fade">
                                          <p:cBhvr>
                                            <p:cTn id="9" dur="500"/>
                                            <p:tgtEl>
                                              <p:spTgt spid="67"/>
                                            </p:tgtEl>
                                          </p:cBhvr>
                                        </p:animEffect>
                                      </p:childTnLst>
                                    </p:cTn>
                                  </p:par>
                                  <p:par>
                                    <p:cTn id="10" presetID="2" presetClass="entr" presetSubtype="4" fill="hold" grpId="0" nodeType="withEffect">
                                      <p:stCondLst>
                                        <p:cond delay="3000"/>
                                      </p:stCondLst>
                                      <p:childTnLst>
                                        <p:set>
                                          <p:cBhvr>
                                            <p:cTn id="11" dur="1" fill="hold">
                                              <p:stCondLst>
                                                <p:cond delay="0"/>
                                              </p:stCondLst>
                                            </p:cTn>
                                            <p:tgtEl>
                                              <p:spTgt spid="72"/>
                                            </p:tgtEl>
                                            <p:attrNameLst>
                                              <p:attrName>style.visibility</p:attrName>
                                            </p:attrNameLst>
                                          </p:cBhvr>
                                          <p:to>
                                            <p:strVal val="visible"/>
                                          </p:to>
                                        </p:set>
                                        <p:anim calcmode="lin" valueType="num">
                                          <p:cBhvr additive="base">
                                            <p:cTn id="12" dur="500" fill="hold"/>
                                            <p:tgtEl>
                                              <p:spTgt spid="72"/>
                                            </p:tgtEl>
                                            <p:attrNameLst>
                                              <p:attrName>ppt_x</p:attrName>
                                            </p:attrNameLst>
                                          </p:cBhvr>
                                          <p:tavLst>
                                            <p:tav tm="0">
                                              <p:val>
                                                <p:strVal val="#ppt_x"/>
                                              </p:val>
                                            </p:tav>
                                            <p:tav tm="100000">
                                              <p:val>
                                                <p:strVal val="#ppt_x"/>
                                              </p:val>
                                            </p:tav>
                                          </p:tavLst>
                                        </p:anim>
                                        <p:anim calcmode="lin" valueType="num">
                                          <p:cBhvr additive="base">
                                            <p:cTn id="13" dur="500" fill="hold"/>
                                            <p:tgtEl>
                                              <p:spTgt spid="72"/>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3000"/>
                                      </p:stCondLst>
                                      <p:childTnLst>
                                        <p:set>
                                          <p:cBhvr>
                                            <p:cTn id="15" dur="1" fill="hold">
                                              <p:stCondLst>
                                                <p:cond delay="0"/>
                                              </p:stCondLst>
                                            </p:cTn>
                                            <p:tgtEl>
                                              <p:spTgt spid="78"/>
                                            </p:tgtEl>
                                            <p:attrNameLst>
                                              <p:attrName>style.visibility</p:attrName>
                                            </p:attrNameLst>
                                          </p:cBhvr>
                                          <p:to>
                                            <p:strVal val="visible"/>
                                          </p:to>
                                        </p:set>
                                        <p:anim calcmode="lin" valueType="num">
                                          <p:cBhvr additive="base">
                                            <p:cTn id="16" dur="500" fill="hold"/>
                                            <p:tgtEl>
                                              <p:spTgt spid="78"/>
                                            </p:tgtEl>
                                            <p:attrNameLst>
                                              <p:attrName>ppt_x</p:attrName>
                                            </p:attrNameLst>
                                          </p:cBhvr>
                                          <p:tavLst>
                                            <p:tav tm="0">
                                              <p:val>
                                                <p:strVal val="#ppt_x"/>
                                              </p:val>
                                            </p:tav>
                                            <p:tav tm="100000">
                                              <p:val>
                                                <p:strVal val="#ppt_x"/>
                                              </p:val>
                                            </p:tav>
                                          </p:tavLst>
                                        </p:anim>
                                        <p:anim calcmode="lin" valueType="num">
                                          <p:cBhvr additive="base">
                                            <p:cTn id="17" dur="500" fill="hold"/>
                                            <p:tgtEl>
                                              <p:spTgt spid="78"/>
                                            </p:tgtEl>
                                            <p:attrNameLst>
                                              <p:attrName>ppt_y</p:attrName>
                                            </p:attrNameLst>
                                          </p:cBhvr>
                                          <p:tavLst>
                                            <p:tav tm="0">
                                              <p:val>
                                                <p:strVal val="1+#ppt_h/2"/>
                                              </p:val>
                                            </p:tav>
                                            <p:tav tm="100000">
                                              <p:val>
                                                <p:strVal val="#ppt_y"/>
                                              </p:val>
                                            </p:tav>
                                          </p:tavLst>
                                        </p:anim>
                                      </p:childTnLst>
                                    </p:cTn>
                                  </p:par>
                                  <p:par>
                                    <p:cTn id="18" presetID="47" presetClass="entr" presetSubtype="0" fill="hold" grpId="0" nodeType="withEffect">
                                      <p:stCondLst>
                                        <p:cond delay="300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1000"/>
                                            <p:tgtEl>
                                              <p:spTgt spid="68"/>
                                            </p:tgtEl>
                                          </p:cBhvr>
                                        </p:animEffect>
                                        <p:anim calcmode="lin" valueType="num">
                                          <p:cBhvr>
                                            <p:cTn id="21" dur="1000" fill="hold"/>
                                            <p:tgtEl>
                                              <p:spTgt spid="68"/>
                                            </p:tgtEl>
                                            <p:attrNameLst>
                                              <p:attrName>ppt_x</p:attrName>
                                            </p:attrNameLst>
                                          </p:cBhvr>
                                          <p:tavLst>
                                            <p:tav tm="0">
                                              <p:val>
                                                <p:strVal val="#ppt_x"/>
                                              </p:val>
                                            </p:tav>
                                            <p:tav tm="100000">
                                              <p:val>
                                                <p:strVal val="#ppt_x"/>
                                              </p:val>
                                            </p:tav>
                                          </p:tavLst>
                                        </p:anim>
                                        <p:anim calcmode="lin" valueType="num">
                                          <p:cBhvr>
                                            <p:cTn id="22" dur="1000" fill="hold"/>
                                            <p:tgtEl>
                                              <p:spTgt spid="68"/>
                                            </p:tgtEl>
                                            <p:attrNameLst>
                                              <p:attrName>ppt_y</p:attrName>
                                            </p:attrNameLst>
                                          </p:cBhvr>
                                          <p:tavLst>
                                            <p:tav tm="0">
                                              <p:val>
                                                <p:strVal val="#ppt_y-.1"/>
                                              </p:val>
                                            </p:tav>
                                            <p:tav tm="100000">
                                              <p:val>
                                                <p:strVal val="#ppt_y"/>
                                              </p:val>
                                            </p:tav>
                                          </p:tavLst>
                                        </p:anim>
                                      </p:childTnLst>
                                    </p:cTn>
                                  </p:par>
                                  <p:par>
                                    <p:cTn id="23" presetID="2" presetClass="entr" presetSubtype="4" fill="hold" grpId="0" nodeType="withEffect" p14:presetBounceEnd="30667">
                                      <p:stCondLst>
                                        <p:cond delay="400"/>
                                      </p:stCondLst>
                                      <p:childTnLst>
                                        <p:set>
                                          <p:cBhvr>
                                            <p:cTn id="24" dur="1" fill="hold">
                                              <p:stCondLst>
                                                <p:cond delay="0"/>
                                              </p:stCondLst>
                                            </p:cTn>
                                            <p:tgtEl>
                                              <p:spTgt spid="26"/>
                                            </p:tgtEl>
                                            <p:attrNameLst>
                                              <p:attrName>style.visibility</p:attrName>
                                            </p:attrNameLst>
                                          </p:cBhvr>
                                          <p:to>
                                            <p:strVal val="visible"/>
                                          </p:to>
                                        </p:set>
                                        <p:anim calcmode="lin" valueType="num" p14:bounceEnd="30667">
                                          <p:cBhvr additive="base">
                                            <p:cTn id="25" dur="750" fill="hold"/>
                                            <p:tgtEl>
                                              <p:spTgt spid="26"/>
                                            </p:tgtEl>
                                            <p:attrNameLst>
                                              <p:attrName>ppt_x</p:attrName>
                                            </p:attrNameLst>
                                          </p:cBhvr>
                                          <p:tavLst>
                                            <p:tav tm="0">
                                              <p:val>
                                                <p:strVal val="#ppt_x"/>
                                              </p:val>
                                            </p:tav>
                                            <p:tav tm="100000">
                                              <p:val>
                                                <p:strVal val="#ppt_x"/>
                                              </p:val>
                                            </p:tav>
                                          </p:tavLst>
                                        </p:anim>
                                        <p:anim calcmode="lin" valueType="num" p14:bounceEnd="30667">
                                          <p:cBhvr additive="base">
                                            <p:cTn id="26" dur="750" fill="hold"/>
                                            <p:tgtEl>
                                              <p:spTgt spid="2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14:presetBounceEnd="30667">
                                      <p:stCondLst>
                                        <p:cond delay="1100"/>
                                      </p:stCondLst>
                                      <p:childTnLst>
                                        <p:set>
                                          <p:cBhvr>
                                            <p:cTn id="28" dur="1" fill="hold">
                                              <p:stCondLst>
                                                <p:cond delay="0"/>
                                              </p:stCondLst>
                                            </p:cTn>
                                            <p:tgtEl>
                                              <p:spTgt spid="27"/>
                                            </p:tgtEl>
                                            <p:attrNameLst>
                                              <p:attrName>style.visibility</p:attrName>
                                            </p:attrNameLst>
                                          </p:cBhvr>
                                          <p:to>
                                            <p:strVal val="visible"/>
                                          </p:to>
                                        </p:set>
                                        <p:anim calcmode="lin" valueType="num" p14:bounceEnd="30667">
                                          <p:cBhvr additive="base">
                                            <p:cTn id="29" dur="750" fill="hold"/>
                                            <p:tgtEl>
                                              <p:spTgt spid="27"/>
                                            </p:tgtEl>
                                            <p:attrNameLst>
                                              <p:attrName>ppt_x</p:attrName>
                                            </p:attrNameLst>
                                          </p:cBhvr>
                                          <p:tavLst>
                                            <p:tav tm="0">
                                              <p:val>
                                                <p:strVal val="#ppt_x"/>
                                              </p:val>
                                            </p:tav>
                                            <p:tav tm="100000">
                                              <p:val>
                                                <p:strVal val="#ppt_x"/>
                                              </p:val>
                                            </p:tav>
                                          </p:tavLst>
                                        </p:anim>
                                        <p:anim calcmode="lin" valueType="num" p14:bounceEnd="30667">
                                          <p:cBhvr additive="base">
                                            <p:cTn id="30" dur="750" fill="hold"/>
                                            <p:tgtEl>
                                              <p:spTgt spid="2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14:presetBounceEnd="30667">
                                      <p:stCondLst>
                                        <p:cond delay="400"/>
                                      </p:stCondLst>
                                      <p:childTnLst>
                                        <p:set>
                                          <p:cBhvr>
                                            <p:cTn id="32" dur="1" fill="hold">
                                              <p:stCondLst>
                                                <p:cond delay="0"/>
                                              </p:stCondLst>
                                            </p:cTn>
                                            <p:tgtEl>
                                              <p:spTgt spid="30"/>
                                            </p:tgtEl>
                                            <p:attrNameLst>
                                              <p:attrName>style.visibility</p:attrName>
                                            </p:attrNameLst>
                                          </p:cBhvr>
                                          <p:to>
                                            <p:strVal val="visible"/>
                                          </p:to>
                                        </p:set>
                                        <p:anim calcmode="lin" valueType="num" p14:bounceEnd="30667">
                                          <p:cBhvr additive="base">
                                            <p:cTn id="33" dur="750" fill="hold"/>
                                            <p:tgtEl>
                                              <p:spTgt spid="30"/>
                                            </p:tgtEl>
                                            <p:attrNameLst>
                                              <p:attrName>ppt_x</p:attrName>
                                            </p:attrNameLst>
                                          </p:cBhvr>
                                          <p:tavLst>
                                            <p:tav tm="0">
                                              <p:val>
                                                <p:strVal val="#ppt_x"/>
                                              </p:val>
                                            </p:tav>
                                            <p:tav tm="100000">
                                              <p:val>
                                                <p:strVal val="#ppt_x"/>
                                              </p:val>
                                            </p:tav>
                                          </p:tavLst>
                                        </p:anim>
                                        <p:anim calcmode="lin" valueType="num" p14:bounceEnd="30667">
                                          <p:cBhvr additive="base">
                                            <p:cTn id="34" dur="750" fill="hold"/>
                                            <p:tgtEl>
                                              <p:spTgt spid="3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14:presetBounceEnd="30667">
                                      <p:stCondLst>
                                        <p:cond delay="300"/>
                                      </p:stCondLst>
                                      <p:childTnLst>
                                        <p:set>
                                          <p:cBhvr>
                                            <p:cTn id="36" dur="1" fill="hold">
                                              <p:stCondLst>
                                                <p:cond delay="0"/>
                                              </p:stCondLst>
                                            </p:cTn>
                                            <p:tgtEl>
                                              <p:spTgt spid="31"/>
                                            </p:tgtEl>
                                            <p:attrNameLst>
                                              <p:attrName>style.visibility</p:attrName>
                                            </p:attrNameLst>
                                          </p:cBhvr>
                                          <p:to>
                                            <p:strVal val="visible"/>
                                          </p:to>
                                        </p:set>
                                        <p:anim calcmode="lin" valueType="num" p14:bounceEnd="30667">
                                          <p:cBhvr additive="base">
                                            <p:cTn id="37" dur="750" fill="hold"/>
                                            <p:tgtEl>
                                              <p:spTgt spid="31"/>
                                            </p:tgtEl>
                                            <p:attrNameLst>
                                              <p:attrName>ppt_x</p:attrName>
                                            </p:attrNameLst>
                                          </p:cBhvr>
                                          <p:tavLst>
                                            <p:tav tm="0">
                                              <p:val>
                                                <p:strVal val="#ppt_x"/>
                                              </p:val>
                                            </p:tav>
                                            <p:tav tm="100000">
                                              <p:val>
                                                <p:strVal val="#ppt_x"/>
                                              </p:val>
                                            </p:tav>
                                          </p:tavLst>
                                        </p:anim>
                                        <p:anim calcmode="lin" valueType="num" p14:bounceEnd="30667">
                                          <p:cBhvr additive="base">
                                            <p:cTn id="38" dur="750" fill="hold"/>
                                            <p:tgtEl>
                                              <p:spTgt spid="3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14:presetBounceEnd="30667">
                                      <p:stCondLst>
                                        <p:cond delay="750"/>
                                      </p:stCondLst>
                                      <p:childTnLst>
                                        <p:set>
                                          <p:cBhvr>
                                            <p:cTn id="40" dur="1" fill="hold">
                                              <p:stCondLst>
                                                <p:cond delay="0"/>
                                              </p:stCondLst>
                                            </p:cTn>
                                            <p:tgtEl>
                                              <p:spTgt spid="35"/>
                                            </p:tgtEl>
                                            <p:attrNameLst>
                                              <p:attrName>style.visibility</p:attrName>
                                            </p:attrNameLst>
                                          </p:cBhvr>
                                          <p:to>
                                            <p:strVal val="visible"/>
                                          </p:to>
                                        </p:set>
                                        <p:anim calcmode="lin" valueType="num" p14:bounceEnd="30667">
                                          <p:cBhvr additive="base">
                                            <p:cTn id="41" dur="750" fill="hold"/>
                                            <p:tgtEl>
                                              <p:spTgt spid="35"/>
                                            </p:tgtEl>
                                            <p:attrNameLst>
                                              <p:attrName>ppt_x</p:attrName>
                                            </p:attrNameLst>
                                          </p:cBhvr>
                                          <p:tavLst>
                                            <p:tav tm="0">
                                              <p:val>
                                                <p:strVal val="#ppt_x"/>
                                              </p:val>
                                            </p:tav>
                                            <p:tav tm="100000">
                                              <p:val>
                                                <p:strVal val="#ppt_x"/>
                                              </p:val>
                                            </p:tav>
                                          </p:tavLst>
                                        </p:anim>
                                        <p:anim calcmode="lin" valueType="num" p14:bounceEnd="30667">
                                          <p:cBhvr additive="base">
                                            <p:cTn id="42" dur="750" fill="hold"/>
                                            <p:tgtEl>
                                              <p:spTgt spid="35"/>
                                            </p:tgtEl>
                                            <p:attrNameLst>
                                              <p:attrName>ppt_y</p:attrName>
                                            </p:attrNameLst>
                                          </p:cBhvr>
                                          <p:tavLst>
                                            <p:tav tm="0">
                                              <p:val>
                                                <p:strVal val="1+#ppt_h/2"/>
                                              </p:val>
                                            </p:tav>
                                            <p:tav tm="100000">
                                              <p:val>
                                                <p:strVal val="#ppt_y"/>
                                              </p:val>
                                            </p:tav>
                                          </p:tavLst>
                                        </p:anim>
                                      </p:childTnLst>
                                    </p:cTn>
                                  </p:par>
                                  <p:par>
                                    <p:cTn id="43" presetID="26" presetClass="emph" presetSubtype="0" repeatCount="3000" fill="hold" grpId="1" nodeType="withEffect">
                                      <p:stCondLst>
                                        <p:cond delay="1500"/>
                                      </p:stCondLst>
                                      <p:childTnLst>
                                        <p:animEffect transition="out" filter="fade">
                                          <p:cBhvr>
                                            <p:cTn id="44" dur="3000" tmFilter="0, 0; .2, .5; .8, .5; 1, 0"/>
                                            <p:tgtEl>
                                              <p:spTgt spid="26"/>
                                            </p:tgtEl>
                                          </p:cBhvr>
                                        </p:animEffect>
                                        <p:animScale>
                                          <p:cBhvr>
                                            <p:cTn id="45" dur="1500" autoRev="1" fill="hold"/>
                                            <p:tgtEl>
                                              <p:spTgt spid="26"/>
                                            </p:tgtEl>
                                          </p:cBhvr>
                                          <p:by x="105000" y="105000"/>
                                        </p:animScale>
                                      </p:childTnLst>
                                    </p:cTn>
                                  </p:par>
                                  <p:par>
                                    <p:cTn id="46" presetID="26" presetClass="emph" presetSubtype="0" repeatCount="3000" fill="hold" grpId="1" nodeType="withEffect">
                                      <p:stCondLst>
                                        <p:cond delay="2100"/>
                                      </p:stCondLst>
                                      <p:childTnLst>
                                        <p:animEffect transition="out" filter="fade">
                                          <p:cBhvr>
                                            <p:cTn id="47" dur="3000" tmFilter="0, 0; .2, .5; .8, .5; 1, 0"/>
                                            <p:tgtEl>
                                              <p:spTgt spid="27"/>
                                            </p:tgtEl>
                                          </p:cBhvr>
                                        </p:animEffect>
                                        <p:animScale>
                                          <p:cBhvr>
                                            <p:cTn id="48" dur="1500" autoRev="1" fill="hold"/>
                                            <p:tgtEl>
                                              <p:spTgt spid="27"/>
                                            </p:tgtEl>
                                          </p:cBhvr>
                                          <p:by x="105000" y="105000"/>
                                        </p:animScale>
                                      </p:childTnLst>
                                    </p:cTn>
                                  </p:par>
                                  <p:par>
                                    <p:cTn id="49" presetID="26" presetClass="emph" presetSubtype="0" repeatCount="3000" fill="hold" grpId="1" nodeType="withEffect">
                                      <p:stCondLst>
                                        <p:cond delay="750"/>
                                      </p:stCondLst>
                                      <p:childTnLst>
                                        <p:animEffect transition="out" filter="fade">
                                          <p:cBhvr>
                                            <p:cTn id="50" dur="3000" tmFilter="0, 0; .2, .5; .8, .5; 1, 0"/>
                                            <p:tgtEl>
                                              <p:spTgt spid="30"/>
                                            </p:tgtEl>
                                          </p:cBhvr>
                                        </p:animEffect>
                                        <p:animScale>
                                          <p:cBhvr>
                                            <p:cTn id="51" dur="1500" autoRev="1" fill="hold"/>
                                            <p:tgtEl>
                                              <p:spTgt spid="30"/>
                                            </p:tgtEl>
                                          </p:cBhvr>
                                          <p:by x="105000" y="105000"/>
                                        </p:animScale>
                                      </p:childTnLst>
                                    </p:cTn>
                                  </p:par>
                                  <p:par>
                                    <p:cTn id="52" presetID="26" presetClass="emph" presetSubtype="0" repeatCount="3000" fill="hold" grpId="1" nodeType="withEffect">
                                      <p:stCondLst>
                                        <p:cond delay="1400"/>
                                      </p:stCondLst>
                                      <p:childTnLst>
                                        <p:animEffect transition="out" filter="fade">
                                          <p:cBhvr>
                                            <p:cTn id="53" dur="3000" tmFilter="0, 0; .2, .5; .8, .5; 1, 0"/>
                                            <p:tgtEl>
                                              <p:spTgt spid="31"/>
                                            </p:tgtEl>
                                          </p:cBhvr>
                                        </p:animEffect>
                                        <p:animScale>
                                          <p:cBhvr>
                                            <p:cTn id="54" dur="1500" autoRev="1" fill="hold"/>
                                            <p:tgtEl>
                                              <p:spTgt spid="31"/>
                                            </p:tgtEl>
                                          </p:cBhvr>
                                          <p:by x="105000" y="105000"/>
                                        </p:animScale>
                                      </p:childTnLst>
                                    </p:cTn>
                                  </p:par>
                                  <p:par>
                                    <p:cTn id="55" presetID="26" presetClass="emph" presetSubtype="0" repeatCount="3000" fill="hold" grpId="1" nodeType="withEffect">
                                      <p:stCondLst>
                                        <p:cond delay="750"/>
                                      </p:stCondLst>
                                      <p:childTnLst>
                                        <p:animEffect transition="out" filter="fade">
                                          <p:cBhvr>
                                            <p:cTn id="56" dur="3000" tmFilter="0, 0; .2, .5; .8, .5; 1, 0"/>
                                            <p:tgtEl>
                                              <p:spTgt spid="35"/>
                                            </p:tgtEl>
                                          </p:cBhvr>
                                        </p:animEffect>
                                        <p:animScale>
                                          <p:cBhvr>
                                            <p:cTn id="57" dur="1500" autoRev="1" fill="hold"/>
                                            <p:tgtEl>
                                              <p:spTgt spid="35"/>
                                            </p:tgtEl>
                                          </p:cBhvr>
                                          <p:by x="105000" y="105000"/>
                                        </p:animScale>
                                      </p:childTnLst>
                                    </p:cTn>
                                  </p:par>
                                  <p:par>
                                    <p:cTn id="58" presetID="2" presetClass="entr" presetSubtype="4" fill="hold" grpId="0" nodeType="withEffect" p14:presetBounceEnd="30667">
                                      <p:stCondLst>
                                        <p:cond delay="400"/>
                                      </p:stCondLst>
                                      <p:childTnLst>
                                        <p:set>
                                          <p:cBhvr>
                                            <p:cTn id="59" dur="1" fill="hold">
                                              <p:stCondLst>
                                                <p:cond delay="0"/>
                                              </p:stCondLst>
                                            </p:cTn>
                                            <p:tgtEl>
                                              <p:spTgt spid="54"/>
                                            </p:tgtEl>
                                            <p:attrNameLst>
                                              <p:attrName>style.visibility</p:attrName>
                                            </p:attrNameLst>
                                          </p:cBhvr>
                                          <p:to>
                                            <p:strVal val="visible"/>
                                          </p:to>
                                        </p:set>
                                        <p:anim calcmode="lin" valueType="num" p14:bounceEnd="30667">
                                          <p:cBhvr additive="base">
                                            <p:cTn id="60" dur="750" fill="hold"/>
                                            <p:tgtEl>
                                              <p:spTgt spid="54"/>
                                            </p:tgtEl>
                                            <p:attrNameLst>
                                              <p:attrName>ppt_x</p:attrName>
                                            </p:attrNameLst>
                                          </p:cBhvr>
                                          <p:tavLst>
                                            <p:tav tm="0">
                                              <p:val>
                                                <p:strVal val="#ppt_x"/>
                                              </p:val>
                                            </p:tav>
                                            <p:tav tm="100000">
                                              <p:val>
                                                <p:strVal val="#ppt_x"/>
                                              </p:val>
                                            </p:tav>
                                          </p:tavLst>
                                        </p:anim>
                                        <p:anim calcmode="lin" valueType="num" p14:bounceEnd="30667">
                                          <p:cBhvr additive="base">
                                            <p:cTn id="61" dur="750" fill="hold"/>
                                            <p:tgtEl>
                                              <p:spTgt spid="54"/>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14:presetBounceEnd="30667">
                                      <p:stCondLst>
                                        <p:cond delay="300"/>
                                      </p:stCondLst>
                                      <p:childTnLst>
                                        <p:set>
                                          <p:cBhvr>
                                            <p:cTn id="63" dur="1" fill="hold">
                                              <p:stCondLst>
                                                <p:cond delay="0"/>
                                              </p:stCondLst>
                                            </p:cTn>
                                            <p:tgtEl>
                                              <p:spTgt spid="55"/>
                                            </p:tgtEl>
                                            <p:attrNameLst>
                                              <p:attrName>style.visibility</p:attrName>
                                            </p:attrNameLst>
                                          </p:cBhvr>
                                          <p:to>
                                            <p:strVal val="visible"/>
                                          </p:to>
                                        </p:set>
                                        <p:anim calcmode="lin" valueType="num" p14:bounceEnd="30667">
                                          <p:cBhvr additive="base">
                                            <p:cTn id="64" dur="750" fill="hold"/>
                                            <p:tgtEl>
                                              <p:spTgt spid="55"/>
                                            </p:tgtEl>
                                            <p:attrNameLst>
                                              <p:attrName>ppt_x</p:attrName>
                                            </p:attrNameLst>
                                          </p:cBhvr>
                                          <p:tavLst>
                                            <p:tav tm="0">
                                              <p:val>
                                                <p:strVal val="#ppt_x"/>
                                              </p:val>
                                            </p:tav>
                                            <p:tav tm="100000">
                                              <p:val>
                                                <p:strVal val="#ppt_x"/>
                                              </p:val>
                                            </p:tav>
                                          </p:tavLst>
                                        </p:anim>
                                        <p:anim calcmode="lin" valueType="num" p14:bounceEnd="30667">
                                          <p:cBhvr additive="base">
                                            <p:cTn id="65" dur="750" fill="hold"/>
                                            <p:tgtEl>
                                              <p:spTgt spid="55"/>
                                            </p:tgtEl>
                                            <p:attrNameLst>
                                              <p:attrName>ppt_y</p:attrName>
                                            </p:attrNameLst>
                                          </p:cBhvr>
                                          <p:tavLst>
                                            <p:tav tm="0">
                                              <p:val>
                                                <p:strVal val="1+#ppt_h/2"/>
                                              </p:val>
                                            </p:tav>
                                            <p:tav tm="100000">
                                              <p:val>
                                                <p:strVal val="#ppt_y"/>
                                              </p:val>
                                            </p:tav>
                                          </p:tavLst>
                                        </p:anim>
                                      </p:childTnLst>
                                    </p:cTn>
                                  </p:par>
                                  <p:par>
                                    <p:cTn id="66" presetID="26" presetClass="emph" presetSubtype="0" repeatCount="3000" fill="hold" grpId="1" nodeType="withEffect">
                                      <p:stCondLst>
                                        <p:cond delay="750"/>
                                      </p:stCondLst>
                                      <p:childTnLst>
                                        <p:animEffect transition="out" filter="fade">
                                          <p:cBhvr>
                                            <p:cTn id="67" dur="3000" tmFilter="0, 0; .2, .5; .8, .5; 1, 0"/>
                                            <p:tgtEl>
                                              <p:spTgt spid="54"/>
                                            </p:tgtEl>
                                          </p:cBhvr>
                                        </p:animEffect>
                                        <p:animScale>
                                          <p:cBhvr>
                                            <p:cTn id="68" dur="1500" autoRev="1" fill="hold"/>
                                            <p:tgtEl>
                                              <p:spTgt spid="54"/>
                                            </p:tgtEl>
                                          </p:cBhvr>
                                          <p:by x="105000" y="105000"/>
                                        </p:animScale>
                                      </p:childTnLst>
                                    </p:cTn>
                                  </p:par>
                                  <p:par>
                                    <p:cTn id="69" presetID="26" presetClass="emph" presetSubtype="0" repeatCount="3000" fill="hold" grpId="1" nodeType="withEffect">
                                      <p:stCondLst>
                                        <p:cond delay="1400"/>
                                      </p:stCondLst>
                                      <p:childTnLst>
                                        <p:animEffect transition="out" filter="fade">
                                          <p:cBhvr>
                                            <p:cTn id="70" dur="3000" tmFilter="0, 0; .2, .5; .8, .5; 1, 0"/>
                                            <p:tgtEl>
                                              <p:spTgt spid="55"/>
                                            </p:tgtEl>
                                          </p:cBhvr>
                                        </p:animEffect>
                                        <p:animScale>
                                          <p:cBhvr>
                                            <p:cTn id="71" dur="1500" autoRev="1" fill="hold"/>
                                            <p:tgtEl>
                                              <p:spTgt spid="55"/>
                                            </p:tgtEl>
                                          </p:cBhvr>
                                          <p:by x="105000" y="105000"/>
                                        </p:animScale>
                                      </p:childTnLst>
                                    </p:cTn>
                                  </p:par>
                                  <p:par>
                                    <p:cTn id="72" presetID="2" presetClass="entr" presetSubtype="1" fill="hold" grpId="0" nodeType="withEffect" p14:presetBounceEnd="30667">
                                      <p:stCondLst>
                                        <p:cond delay="500"/>
                                      </p:stCondLst>
                                      <p:childTnLst>
                                        <p:set>
                                          <p:cBhvr>
                                            <p:cTn id="73" dur="1" fill="hold">
                                              <p:stCondLst>
                                                <p:cond delay="0"/>
                                              </p:stCondLst>
                                            </p:cTn>
                                            <p:tgtEl>
                                              <p:spTgt spid="60"/>
                                            </p:tgtEl>
                                            <p:attrNameLst>
                                              <p:attrName>style.visibility</p:attrName>
                                            </p:attrNameLst>
                                          </p:cBhvr>
                                          <p:to>
                                            <p:strVal val="visible"/>
                                          </p:to>
                                        </p:set>
                                        <p:anim calcmode="lin" valueType="num" p14:bounceEnd="30667">
                                          <p:cBhvr additive="base">
                                            <p:cTn id="74" dur="750" fill="hold"/>
                                            <p:tgtEl>
                                              <p:spTgt spid="60"/>
                                            </p:tgtEl>
                                            <p:attrNameLst>
                                              <p:attrName>ppt_x</p:attrName>
                                            </p:attrNameLst>
                                          </p:cBhvr>
                                          <p:tavLst>
                                            <p:tav tm="0">
                                              <p:val>
                                                <p:strVal val="#ppt_x"/>
                                              </p:val>
                                            </p:tav>
                                            <p:tav tm="100000">
                                              <p:val>
                                                <p:strVal val="#ppt_x"/>
                                              </p:val>
                                            </p:tav>
                                          </p:tavLst>
                                        </p:anim>
                                        <p:anim calcmode="lin" valueType="num" p14:bounceEnd="30667">
                                          <p:cBhvr additive="base">
                                            <p:cTn id="75" dur="750" fill="hold"/>
                                            <p:tgtEl>
                                              <p:spTgt spid="60"/>
                                            </p:tgtEl>
                                            <p:attrNameLst>
                                              <p:attrName>ppt_y</p:attrName>
                                            </p:attrNameLst>
                                          </p:cBhvr>
                                          <p:tavLst>
                                            <p:tav tm="0">
                                              <p:val>
                                                <p:strVal val="0-#ppt_h/2"/>
                                              </p:val>
                                            </p:tav>
                                            <p:tav tm="100000">
                                              <p:val>
                                                <p:strVal val="#ppt_y"/>
                                              </p:val>
                                            </p:tav>
                                          </p:tavLst>
                                        </p:anim>
                                      </p:childTnLst>
                                    </p:cTn>
                                  </p:par>
                                  <p:par>
                                    <p:cTn id="76" presetID="26" presetClass="emph" presetSubtype="0" repeatCount="3000" fill="hold" grpId="1" nodeType="withEffect">
                                      <p:stCondLst>
                                        <p:cond delay="400"/>
                                      </p:stCondLst>
                                      <p:childTnLst>
                                        <p:animEffect transition="out" filter="fade">
                                          <p:cBhvr>
                                            <p:cTn id="77" dur="3000" tmFilter="0, 0; .2, .5; .8, .5; 1, 0"/>
                                            <p:tgtEl>
                                              <p:spTgt spid="60"/>
                                            </p:tgtEl>
                                          </p:cBhvr>
                                        </p:animEffect>
                                        <p:animScale>
                                          <p:cBhvr>
                                            <p:cTn id="78" dur="1500" autoRev="1" fill="hold"/>
                                            <p:tgtEl>
                                              <p:spTgt spid="60"/>
                                            </p:tgtEl>
                                          </p:cBhvr>
                                          <p:by x="105000" y="105000"/>
                                        </p:animScale>
                                      </p:childTnLst>
                                    </p:cTn>
                                  </p:par>
                                  <p:par>
                                    <p:cTn id="79" presetID="2" presetClass="entr" presetSubtype="1" fill="hold" grpId="0" nodeType="withEffect" p14:presetBounceEnd="30667">
                                      <p:stCondLst>
                                        <p:cond delay="200"/>
                                      </p:stCondLst>
                                      <p:childTnLst>
                                        <p:set>
                                          <p:cBhvr>
                                            <p:cTn id="80" dur="1" fill="hold">
                                              <p:stCondLst>
                                                <p:cond delay="0"/>
                                              </p:stCondLst>
                                            </p:cTn>
                                            <p:tgtEl>
                                              <p:spTgt spid="61"/>
                                            </p:tgtEl>
                                            <p:attrNameLst>
                                              <p:attrName>style.visibility</p:attrName>
                                            </p:attrNameLst>
                                          </p:cBhvr>
                                          <p:to>
                                            <p:strVal val="visible"/>
                                          </p:to>
                                        </p:set>
                                        <p:anim calcmode="lin" valueType="num" p14:bounceEnd="30667">
                                          <p:cBhvr additive="base">
                                            <p:cTn id="81" dur="750" fill="hold"/>
                                            <p:tgtEl>
                                              <p:spTgt spid="61"/>
                                            </p:tgtEl>
                                            <p:attrNameLst>
                                              <p:attrName>ppt_x</p:attrName>
                                            </p:attrNameLst>
                                          </p:cBhvr>
                                          <p:tavLst>
                                            <p:tav tm="0">
                                              <p:val>
                                                <p:strVal val="#ppt_x"/>
                                              </p:val>
                                            </p:tav>
                                            <p:tav tm="100000">
                                              <p:val>
                                                <p:strVal val="#ppt_x"/>
                                              </p:val>
                                            </p:tav>
                                          </p:tavLst>
                                        </p:anim>
                                        <p:anim calcmode="lin" valueType="num" p14:bounceEnd="30667">
                                          <p:cBhvr additive="base">
                                            <p:cTn id="82" dur="750" fill="hold"/>
                                            <p:tgtEl>
                                              <p:spTgt spid="61"/>
                                            </p:tgtEl>
                                            <p:attrNameLst>
                                              <p:attrName>ppt_y</p:attrName>
                                            </p:attrNameLst>
                                          </p:cBhvr>
                                          <p:tavLst>
                                            <p:tav tm="0">
                                              <p:val>
                                                <p:strVal val="0-#ppt_h/2"/>
                                              </p:val>
                                            </p:tav>
                                            <p:tav tm="100000">
                                              <p:val>
                                                <p:strVal val="#ppt_y"/>
                                              </p:val>
                                            </p:tav>
                                          </p:tavLst>
                                        </p:anim>
                                      </p:childTnLst>
                                    </p:cTn>
                                  </p:par>
                                  <p:par>
                                    <p:cTn id="83" presetID="26" presetClass="emph" presetSubtype="0" repeatCount="3000" fill="hold" grpId="1" nodeType="withEffect">
                                      <p:stCondLst>
                                        <p:cond delay="750"/>
                                      </p:stCondLst>
                                      <p:childTnLst>
                                        <p:animEffect transition="out" filter="fade">
                                          <p:cBhvr>
                                            <p:cTn id="84" dur="3000" tmFilter="0, 0; .2, .5; .8, .5; 1, 0"/>
                                            <p:tgtEl>
                                              <p:spTgt spid="61"/>
                                            </p:tgtEl>
                                          </p:cBhvr>
                                        </p:animEffect>
                                        <p:animScale>
                                          <p:cBhvr>
                                            <p:cTn id="85" dur="1500" autoRev="1" fill="hold"/>
                                            <p:tgtEl>
                                              <p:spTgt spid="61"/>
                                            </p:tgtEl>
                                          </p:cBhvr>
                                          <p:by x="105000" y="105000"/>
                                        </p:animScale>
                                      </p:childTnLst>
                                    </p:cTn>
                                  </p:par>
                                  <p:par>
                                    <p:cTn id="86" presetID="2" presetClass="entr" presetSubtype="1" fill="hold" grpId="0" nodeType="withEffect" p14:presetBounceEnd="30667">
                                      <p:stCondLst>
                                        <p:cond delay="0"/>
                                      </p:stCondLst>
                                      <p:childTnLst>
                                        <p:set>
                                          <p:cBhvr>
                                            <p:cTn id="87" dur="1" fill="hold">
                                              <p:stCondLst>
                                                <p:cond delay="0"/>
                                              </p:stCondLst>
                                            </p:cTn>
                                            <p:tgtEl>
                                              <p:spTgt spid="62"/>
                                            </p:tgtEl>
                                            <p:attrNameLst>
                                              <p:attrName>style.visibility</p:attrName>
                                            </p:attrNameLst>
                                          </p:cBhvr>
                                          <p:to>
                                            <p:strVal val="visible"/>
                                          </p:to>
                                        </p:set>
                                        <p:anim calcmode="lin" valueType="num" p14:bounceEnd="30667">
                                          <p:cBhvr additive="base">
                                            <p:cTn id="88" dur="750" fill="hold"/>
                                            <p:tgtEl>
                                              <p:spTgt spid="62"/>
                                            </p:tgtEl>
                                            <p:attrNameLst>
                                              <p:attrName>ppt_x</p:attrName>
                                            </p:attrNameLst>
                                          </p:cBhvr>
                                          <p:tavLst>
                                            <p:tav tm="0">
                                              <p:val>
                                                <p:strVal val="#ppt_x"/>
                                              </p:val>
                                            </p:tav>
                                            <p:tav tm="100000">
                                              <p:val>
                                                <p:strVal val="#ppt_x"/>
                                              </p:val>
                                            </p:tav>
                                          </p:tavLst>
                                        </p:anim>
                                        <p:anim calcmode="lin" valueType="num" p14:bounceEnd="30667">
                                          <p:cBhvr additive="base">
                                            <p:cTn id="89" dur="750" fill="hold"/>
                                            <p:tgtEl>
                                              <p:spTgt spid="62"/>
                                            </p:tgtEl>
                                            <p:attrNameLst>
                                              <p:attrName>ppt_y</p:attrName>
                                            </p:attrNameLst>
                                          </p:cBhvr>
                                          <p:tavLst>
                                            <p:tav tm="0">
                                              <p:val>
                                                <p:strVal val="0-#ppt_h/2"/>
                                              </p:val>
                                            </p:tav>
                                            <p:tav tm="100000">
                                              <p:val>
                                                <p:strVal val="#ppt_y"/>
                                              </p:val>
                                            </p:tav>
                                          </p:tavLst>
                                        </p:anim>
                                      </p:childTnLst>
                                    </p:cTn>
                                  </p:par>
                                  <p:par>
                                    <p:cTn id="90" presetID="26" presetClass="emph" presetSubtype="0" repeatCount="3000" fill="hold" grpId="1" nodeType="withEffect">
                                      <p:stCondLst>
                                        <p:cond delay="750"/>
                                      </p:stCondLst>
                                      <p:childTnLst>
                                        <p:animEffect transition="out" filter="fade">
                                          <p:cBhvr>
                                            <p:cTn id="91" dur="3000" tmFilter="0, 0; .2, .5; .8, .5; 1, 0"/>
                                            <p:tgtEl>
                                              <p:spTgt spid="62"/>
                                            </p:tgtEl>
                                          </p:cBhvr>
                                        </p:animEffect>
                                        <p:animScale>
                                          <p:cBhvr>
                                            <p:cTn id="92" dur="1500" autoRev="1" fill="hold"/>
                                            <p:tgtEl>
                                              <p:spTgt spid="62"/>
                                            </p:tgtEl>
                                          </p:cBhvr>
                                          <p:by x="105000" y="105000"/>
                                        </p:animScale>
                                      </p:childTnLst>
                                    </p:cTn>
                                  </p:par>
                                  <p:par>
                                    <p:cTn id="93" presetID="2" presetClass="entr" presetSubtype="1" fill="hold" grpId="0" nodeType="withEffect" p14:presetBounceEnd="30667">
                                      <p:stCondLst>
                                        <p:cond delay="1100"/>
                                      </p:stCondLst>
                                      <p:childTnLst>
                                        <p:set>
                                          <p:cBhvr>
                                            <p:cTn id="94" dur="1" fill="hold">
                                              <p:stCondLst>
                                                <p:cond delay="0"/>
                                              </p:stCondLst>
                                            </p:cTn>
                                            <p:tgtEl>
                                              <p:spTgt spid="63"/>
                                            </p:tgtEl>
                                            <p:attrNameLst>
                                              <p:attrName>style.visibility</p:attrName>
                                            </p:attrNameLst>
                                          </p:cBhvr>
                                          <p:to>
                                            <p:strVal val="visible"/>
                                          </p:to>
                                        </p:set>
                                        <p:anim calcmode="lin" valueType="num" p14:bounceEnd="30667">
                                          <p:cBhvr additive="base">
                                            <p:cTn id="95" dur="750" fill="hold"/>
                                            <p:tgtEl>
                                              <p:spTgt spid="63"/>
                                            </p:tgtEl>
                                            <p:attrNameLst>
                                              <p:attrName>ppt_x</p:attrName>
                                            </p:attrNameLst>
                                          </p:cBhvr>
                                          <p:tavLst>
                                            <p:tav tm="0">
                                              <p:val>
                                                <p:strVal val="#ppt_x"/>
                                              </p:val>
                                            </p:tav>
                                            <p:tav tm="100000">
                                              <p:val>
                                                <p:strVal val="#ppt_x"/>
                                              </p:val>
                                            </p:tav>
                                          </p:tavLst>
                                        </p:anim>
                                        <p:anim calcmode="lin" valueType="num" p14:bounceEnd="30667">
                                          <p:cBhvr additive="base">
                                            <p:cTn id="96" dur="750" fill="hold"/>
                                            <p:tgtEl>
                                              <p:spTgt spid="63"/>
                                            </p:tgtEl>
                                            <p:attrNameLst>
                                              <p:attrName>ppt_y</p:attrName>
                                            </p:attrNameLst>
                                          </p:cBhvr>
                                          <p:tavLst>
                                            <p:tav tm="0">
                                              <p:val>
                                                <p:strVal val="0-#ppt_h/2"/>
                                              </p:val>
                                            </p:tav>
                                            <p:tav tm="100000">
                                              <p:val>
                                                <p:strVal val="#ppt_y"/>
                                              </p:val>
                                            </p:tav>
                                          </p:tavLst>
                                        </p:anim>
                                      </p:childTnLst>
                                    </p:cTn>
                                  </p:par>
                                  <p:par>
                                    <p:cTn id="97" presetID="26" presetClass="emph" presetSubtype="0" repeatCount="3000" fill="hold" grpId="1" nodeType="withEffect">
                                      <p:stCondLst>
                                        <p:cond delay="2100"/>
                                      </p:stCondLst>
                                      <p:childTnLst>
                                        <p:animEffect transition="out" filter="fade">
                                          <p:cBhvr>
                                            <p:cTn id="98" dur="3000" tmFilter="0, 0; .2, .5; .8, .5; 1, 0"/>
                                            <p:tgtEl>
                                              <p:spTgt spid="63"/>
                                            </p:tgtEl>
                                          </p:cBhvr>
                                        </p:animEffect>
                                        <p:animScale>
                                          <p:cBhvr>
                                            <p:cTn id="99" dur="1500" autoRev="1" fill="hold"/>
                                            <p:tgtEl>
                                              <p:spTgt spid="63"/>
                                            </p:tgtEl>
                                          </p:cBhvr>
                                          <p:by x="105000" y="105000"/>
                                        </p:animScale>
                                      </p:childTnLst>
                                    </p:cTn>
                                  </p:par>
                                  <p:par>
                                    <p:cTn id="100" presetID="2" presetClass="entr" presetSubtype="1" fill="hold" grpId="0" nodeType="withEffect" p14:presetBounceEnd="30667">
                                      <p:stCondLst>
                                        <p:cond delay="1100"/>
                                      </p:stCondLst>
                                      <p:childTnLst>
                                        <p:set>
                                          <p:cBhvr>
                                            <p:cTn id="101" dur="1" fill="hold">
                                              <p:stCondLst>
                                                <p:cond delay="0"/>
                                              </p:stCondLst>
                                            </p:cTn>
                                            <p:tgtEl>
                                              <p:spTgt spid="64"/>
                                            </p:tgtEl>
                                            <p:attrNameLst>
                                              <p:attrName>style.visibility</p:attrName>
                                            </p:attrNameLst>
                                          </p:cBhvr>
                                          <p:to>
                                            <p:strVal val="visible"/>
                                          </p:to>
                                        </p:set>
                                        <p:anim calcmode="lin" valueType="num" p14:bounceEnd="30667">
                                          <p:cBhvr additive="base">
                                            <p:cTn id="102" dur="750" fill="hold"/>
                                            <p:tgtEl>
                                              <p:spTgt spid="64"/>
                                            </p:tgtEl>
                                            <p:attrNameLst>
                                              <p:attrName>ppt_x</p:attrName>
                                            </p:attrNameLst>
                                          </p:cBhvr>
                                          <p:tavLst>
                                            <p:tav tm="0">
                                              <p:val>
                                                <p:strVal val="#ppt_x"/>
                                              </p:val>
                                            </p:tav>
                                            <p:tav tm="100000">
                                              <p:val>
                                                <p:strVal val="#ppt_x"/>
                                              </p:val>
                                            </p:tav>
                                          </p:tavLst>
                                        </p:anim>
                                        <p:anim calcmode="lin" valueType="num" p14:bounceEnd="30667">
                                          <p:cBhvr additive="base">
                                            <p:cTn id="103" dur="750" fill="hold"/>
                                            <p:tgtEl>
                                              <p:spTgt spid="64"/>
                                            </p:tgtEl>
                                            <p:attrNameLst>
                                              <p:attrName>ppt_y</p:attrName>
                                            </p:attrNameLst>
                                          </p:cBhvr>
                                          <p:tavLst>
                                            <p:tav tm="0">
                                              <p:val>
                                                <p:strVal val="0-#ppt_h/2"/>
                                              </p:val>
                                            </p:tav>
                                            <p:tav tm="100000">
                                              <p:val>
                                                <p:strVal val="#ppt_y"/>
                                              </p:val>
                                            </p:tav>
                                          </p:tavLst>
                                        </p:anim>
                                      </p:childTnLst>
                                    </p:cTn>
                                  </p:par>
                                  <p:par>
                                    <p:cTn id="104" presetID="26" presetClass="emph" presetSubtype="0" repeatCount="3000" fill="hold" grpId="1" nodeType="withEffect">
                                      <p:stCondLst>
                                        <p:cond delay="2100"/>
                                      </p:stCondLst>
                                      <p:childTnLst>
                                        <p:animEffect transition="out" filter="fade">
                                          <p:cBhvr>
                                            <p:cTn id="105" dur="3000" tmFilter="0, 0; .2, .5; .8, .5; 1, 0"/>
                                            <p:tgtEl>
                                              <p:spTgt spid="64"/>
                                            </p:tgtEl>
                                          </p:cBhvr>
                                        </p:animEffect>
                                        <p:animScale>
                                          <p:cBhvr>
                                            <p:cTn id="106" dur="1500" autoRev="1" fill="hold"/>
                                            <p:tgtEl>
                                              <p:spTgt spid="64"/>
                                            </p:tgtEl>
                                          </p:cBhvr>
                                          <p:by x="105000" y="105000"/>
                                        </p:animScale>
                                      </p:childTnLst>
                                    </p:cTn>
                                  </p:par>
                                  <p:par>
                                    <p:cTn id="107" presetID="2" presetClass="entr" presetSubtype="4" fill="hold" grpId="0" nodeType="withEffect" p14:presetBounceEnd="30667">
                                      <p:stCondLst>
                                        <p:cond delay="2250"/>
                                      </p:stCondLst>
                                      <p:childTnLst>
                                        <p:set>
                                          <p:cBhvr>
                                            <p:cTn id="108" dur="1" fill="hold">
                                              <p:stCondLst>
                                                <p:cond delay="0"/>
                                              </p:stCondLst>
                                            </p:cTn>
                                            <p:tgtEl>
                                              <p:spTgt spid="82"/>
                                            </p:tgtEl>
                                            <p:attrNameLst>
                                              <p:attrName>style.visibility</p:attrName>
                                            </p:attrNameLst>
                                          </p:cBhvr>
                                          <p:to>
                                            <p:strVal val="visible"/>
                                          </p:to>
                                        </p:set>
                                        <p:anim calcmode="lin" valueType="num" p14:bounceEnd="30667">
                                          <p:cBhvr additive="base">
                                            <p:cTn id="109" dur="750" fill="hold"/>
                                            <p:tgtEl>
                                              <p:spTgt spid="82"/>
                                            </p:tgtEl>
                                            <p:attrNameLst>
                                              <p:attrName>ppt_x</p:attrName>
                                            </p:attrNameLst>
                                          </p:cBhvr>
                                          <p:tavLst>
                                            <p:tav tm="0">
                                              <p:val>
                                                <p:strVal val="#ppt_x"/>
                                              </p:val>
                                            </p:tav>
                                            <p:tav tm="100000">
                                              <p:val>
                                                <p:strVal val="#ppt_x"/>
                                              </p:val>
                                            </p:tav>
                                          </p:tavLst>
                                        </p:anim>
                                        <p:anim calcmode="lin" valueType="num" p14:bounceEnd="30667">
                                          <p:cBhvr additive="base">
                                            <p:cTn id="110" dur="750" fill="hold"/>
                                            <p:tgtEl>
                                              <p:spTgt spid="82"/>
                                            </p:tgtEl>
                                            <p:attrNameLst>
                                              <p:attrName>ppt_y</p:attrName>
                                            </p:attrNameLst>
                                          </p:cBhvr>
                                          <p:tavLst>
                                            <p:tav tm="0">
                                              <p:val>
                                                <p:strVal val="1+#ppt_h/2"/>
                                              </p:val>
                                            </p:tav>
                                            <p:tav tm="100000">
                                              <p:val>
                                                <p:strVal val="#ppt_y"/>
                                              </p:val>
                                            </p:tav>
                                          </p:tavLst>
                                        </p:anim>
                                      </p:childTnLst>
                                    </p:cTn>
                                  </p:par>
                                  <p:par>
                                    <p:cTn id="111" presetID="26" presetClass="emph" presetSubtype="0" repeatCount="3000" fill="hold" grpId="1" nodeType="withEffect">
                                      <p:stCondLst>
                                        <p:cond delay="2250"/>
                                      </p:stCondLst>
                                      <p:childTnLst>
                                        <p:animEffect transition="out" filter="fade">
                                          <p:cBhvr>
                                            <p:cTn id="112" dur="3000" tmFilter="0, 0; .2, .5; .8, .5; 1, 0"/>
                                            <p:tgtEl>
                                              <p:spTgt spid="82"/>
                                            </p:tgtEl>
                                          </p:cBhvr>
                                        </p:animEffect>
                                        <p:animScale>
                                          <p:cBhvr>
                                            <p:cTn id="113" dur="1500" autoRev="1" fill="hold"/>
                                            <p:tgtEl>
                                              <p:spTgt spid="82"/>
                                            </p:tgtEl>
                                          </p:cBhvr>
                                          <p:by x="105000" y="105000"/>
                                        </p:animScale>
                                      </p:childTnLst>
                                    </p:cTn>
                                  </p:par>
                                  <p:par>
                                    <p:cTn id="114" presetID="2" presetClass="entr" presetSubtype="4" fill="hold" grpId="0" nodeType="withEffect" p14:presetBounceEnd="30667">
                                      <p:stCondLst>
                                        <p:cond delay="200"/>
                                      </p:stCondLst>
                                      <p:childTnLst>
                                        <p:set>
                                          <p:cBhvr>
                                            <p:cTn id="115" dur="1" fill="hold">
                                              <p:stCondLst>
                                                <p:cond delay="0"/>
                                              </p:stCondLst>
                                            </p:cTn>
                                            <p:tgtEl>
                                              <p:spTgt spid="83"/>
                                            </p:tgtEl>
                                            <p:attrNameLst>
                                              <p:attrName>style.visibility</p:attrName>
                                            </p:attrNameLst>
                                          </p:cBhvr>
                                          <p:to>
                                            <p:strVal val="visible"/>
                                          </p:to>
                                        </p:set>
                                        <p:anim calcmode="lin" valueType="num" p14:bounceEnd="30667">
                                          <p:cBhvr additive="base">
                                            <p:cTn id="116" dur="750" fill="hold"/>
                                            <p:tgtEl>
                                              <p:spTgt spid="83"/>
                                            </p:tgtEl>
                                            <p:attrNameLst>
                                              <p:attrName>ppt_x</p:attrName>
                                            </p:attrNameLst>
                                          </p:cBhvr>
                                          <p:tavLst>
                                            <p:tav tm="0">
                                              <p:val>
                                                <p:strVal val="#ppt_x"/>
                                              </p:val>
                                            </p:tav>
                                            <p:tav tm="100000">
                                              <p:val>
                                                <p:strVal val="#ppt_x"/>
                                              </p:val>
                                            </p:tav>
                                          </p:tavLst>
                                        </p:anim>
                                        <p:anim calcmode="lin" valueType="num" p14:bounceEnd="30667">
                                          <p:cBhvr additive="base">
                                            <p:cTn id="117" dur="750" fill="hold"/>
                                            <p:tgtEl>
                                              <p:spTgt spid="83"/>
                                            </p:tgtEl>
                                            <p:attrNameLst>
                                              <p:attrName>ppt_y</p:attrName>
                                            </p:attrNameLst>
                                          </p:cBhvr>
                                          <p:tavLst>
                                            <p:tav tm="0">
                                              <p:val>
                                                <p:strVal val="1+#ppt_h/2"/>
                                              </p:val>
                                            </p:tav>
                                            <p:tav tm="100000">
                                              <p:val>
                                                <p:strVal val="#ppt_y"/>
                                              </p:val>
                                            </p:tav>
                                          </p:tavLst>
                                        </p:anim>
                                      </p:childTnLst>
                                    </p:cTn>
                                  </p:par>
                                  <p:par>
                                    <p:cTn id="118" presetID="26" presetClass="emph" presetSubtype="0" repeatCount="3000" fill="hold" grpId="1" nodeType="withEffect">
                                      <p:stCondLst>
                                        <p:cond delay="750"/>
                                      </p:stCondLst>
                                      <p:childTnLst>
                                        <p:animEffect transition="out" filter="fade">
                                          <p:cBhvr>
                                            <p:cTn id="119" dur="3000" tmFilter="0, 0; .2, .5; .8, .5; 1, 0"/>
                                            <p:tgtEl>
                                              <p:spTgt spid="83"/>
                                            </p:tgtEl>
                                          </p:cBhvr>
                                        </p:animEffect>
                                        <p:animScale>
                                          <p:cBhvr>
                                            <p:cTn id="120" dur="1500" autoRev="1" fill="hold"/>
                                            <p:tgtEl>
                                              <p:spTgt spid="83"/>
                                            </p:tgtEl>
                                          </p:cBhvr>
                                          <p:by x="105000" y="105000"/>
                                        </p:animScale>
                                      </p:childTnLst>
                                    </p:cTn>
                                  </p:par>
                                  <p:par>
                                    <p:cTn id="121" presetID="2" presetClass="entr" presetSubtype="4" fill="hold" grpId="0" nodeType="withEffect" p14:presetBounceEnd="30667">
                                      <p:stCondLst>
                                        <p:cond delay="2000"/>
                                      </p:stCondLst>
                                      <p:childTnLst>
                                        <p:set>
                                          <p:cBhvr>
                                            <p:cTn id="122" dur="1" fill="hold">
                                              <p:stCondLst>
                                                <p:cond delay="0"/>
                                              </p:stCondLst>
                                            </p:cTn>
                                            <p:tgtEl>
                                              <p:spTgt spid="84"/>
                                            </p:tgtEl>
                                            <p:attrNameLst>
                                              <p:attrName>style.visibility</p:attrName>
                                            </p:attrNameLst>
                                          </p:cBhvr>
                                          <p:to>
                                            <p:strVal val="visible"/>
                                          </p:to>
                                        </p:set>
                                        <p:anim calcmode="lin" valueType="num" p14:bounceEnd="30667">
                                          <p:cBhvr additive="base">
                                            <p:cTn id="123" dur="750" fill="hold"/>
                                            <p:tgtEl>
                                              <p:spTgt spid="84"/>
                                            </p:tgtEl>
                                            <p:attrNameLst>
                                              <p:attrName>ppt_x</p:attrName>
                                            </p:attrNameLst>
                                          </p:cBhvr>
                                          <p:tavLst>
                                            <p:tav tm="0">
                                              <p:val>
                                                <p:strVal val="#ppt_x"/>
                                              </p:val>
                                            </p:tav>
                                            <p:tav tm="100000">
                                              <p:val>
                                                <p:strVal val="#ppt_x"/>
                                              </p:val>
                                            </p:tav>
                                          </p:tavLst>
                                        </p:anim>
                                        <p:anim calcmode="lin" valueType="num" p14:bounceEnd="30667">
                                          <p:cBhvr additive="base">
                                            <p:cTn id="124" dur="750" fill="hold"/>
                                            <p:tgtEl>
                                              <p:spTgt spid="84"/>
                                            </p:tgtEl>
                                            <p:attrNameLst>
                                              <p:attrName>ppt_y</p:attrName>
                                            </p:attrNameLst>
                                          </p:cBhvr>
                                          <p:tavLst>
                                            <p:tav tm="0">
                                              <p:val>
                                                <p:strVal val="1+#ppt_h/2"/>
                                              </p:val>
                                            </p:tav>
                                            <p:tav tm="100000">
                                              <p:val>
                                                <p:strVal val="#ppt_y"/>
                                              </p:val>
                                            </p:tav>
                                          </p:tavLst>
                                        </p:anim>
                                      </p:childTnLst>
                                    </p:cTn>
                                  </p:par>
                                  <p:par>
                                    <p:cTn id="125" presetID="26" presetClass="emph" presetSubtype="0" repeatCount="3000" fill="hold" grpId="1" nodeType="withEffect">
                                      <p:stCondLst>
                                        <p:cond delay="2000"/>
                                      </p:stCondLst>
                                      <p:childTnLst>
                                        <p:animEffect transition="out" filter="fade">
                                          <p:cBhvr>
                                            <p:cTn id="126" dur="3000" tmFilter="0, 0; .2, .5; .8, .5; 1, 0"/>
                                            <p:tgtEl>
                                              <p:spTgt spid="84"/>
                                            </p:tgtEl>
                                          </p:cBhvr>
                                        </p:animEffect>
                                        <p:animScale>
                                          <p:cBhvr>
                                            <p:cTn id="127" dur="1500" autoRev="1" fill="hold"/>
                                            <p:tgtEl>
                                              <p:spTgt spid="84"/>
                                            </p:tgtEl>
                                          </p:cBhvr>
                                          <p:by x="105000" y="105000"/>
                                        </p:animScale>
                                      </p:childTnLst>
                                    </p:cTn>
                                  </p:par>
                                  <p:par>
                                    <p:cTn id="128" presetID="2" presetClass="entr" presetSubtype="4" fill="hold" grpId="0" nodeType="withEffect" p14:presetBounceEnd="30667">
                                      <p:stCondLst>
                                        <p:cond delay="200"/>
                                      </p:stCondLst>
                                      <p:childTnLst>
                                        <p:set>
                                          <p:cBhvr>
                                            <p:cTn id="129" dur="1" fill="hold">
                                              <p:stCondLst>
                                                <p:cond delay="0"/>
                                              </p:stCondLst>
                                            </p:cTn>
                                            <p:tgtEl>
                                              <p:spTgt spid="85"/>
                                            </p:tgtEl>
                                            <p:attrNameLst>
                                              <p:attrName>style.visibility</p:attrName>
                                            </p:attrNameLst>
                                          </p:cBhvr>
                                          <p:to>
                                            <p:strVal val="visible"/>
                                          </p:to>
                                        </p:set>
                                        <p:anim calcmode="lin" valueType="num" p14:bounceEnd="30667">
                                          <p:cBhvr additive="base">
                                            <p:cTn id="130" dur="750" fill="hold"/>
                                            <p:tgtEl>
                                              <p:spTgt spid="85"/>
                                            </p:tgtEl>
                                            <p:attrNameLst>
                                              <p:attrName>ppt_x</p:attrName>
                                            </p:attrNameLst>
                                          </p:cBhvr>
                                          <p:tavLst>
                                            <p:tav tm="0">
                                              <p:val>
                                                <p:strVal val="#ppt_x"/>
                                              </p:val>
                                            </p:tav>
                                            <p:tav tm="100000">
                                              <p:val>
                                                <p:strVal val="#ppt_x"/>
                                              </p:val>
                                            </p:tav>
                                          </p:tavLst>
                                        </p:anim>
                                        <p:anim calcmode="lin" valueType="num" p14:bounceEnd="30667">
                                          <p:cBhvr additive="base">
                                            <p:cTn id="131" dur="750" fill="hold"/>
                                            <p:tgtEl>
                                              <p:spTgt spid="85"/>
                                            </p:tgtEl>
                                            <p:attrNameLst>
                                              <p:attrName>ppt_y</p:attrName>
                                            </p:attrNameLst>
                                          </p:cBhvr>
                                          <p:tavLst>
                                            <p:tav tm="0">
                                              <p:val>
                                                <p:strVal val="1+#ppt_h/2"/>
                                              </p:val>
                                            </p:tav>
                                            <p:tav tm="100000">
                                              <p:val>
                                                <p:strVal val="#ppt_y"/>
                                              </p:val>
                                            </p:tav>
                                          </p:tavLst>
                                        </p:anim>
                                      </p:childTnLst>
                                    </p:cTn>
                                  </p:par>
                                  <p:par>
                                    <p:cTn id="132" presetID="26" presetClass="emph" presetSubtype="0" repeatCount="3000" fill="hold" grpId="1" nodeType="withEffect">
                                      <p:stCondLst>
                                        <p:cond delay="750"/>
                                      </p:stCondLst>
                                      <p:childTnLst>
                                        <p:animEffect transition="out" filter="fade">
                                          <p:cBhvr>
                                            <p:cTn id="133" dur="3000" tmFilter="0, 0; .2, .5; .8, .5; 1, 0"/>
                                            <p:tgtEl>
                                              <p:spTgt spid="85"/>
                                            </p:tgtEl>
                                          </p:cBhvr>
                                        </p:animEffect>
                                        <p:animScale>
                                          <p:cBhvr>
                                            <p:cTn id="134" dur="1500" autoRev="1" fill="hold"/>
                                            <p:tgtEl>
                                              <p:spTgt spid="8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7" grpId="0" animBg="1"/>
          <p:bldP spid="27" grpId="1" animBg="1"/>
          <p:bldP spid="30" grpId="0" animBg="1"/>
          <p:bldP spid="30" grpId="1" animBg="1"/>
          <p:bldP spid="31" grpId="0" animBg="1"/>
          <p:bldP spid="31" grpId="1" animBg="1"/>
          <p:bldP spid="35" grpId="0" animBg="1"/>
          <p:bldP spid="35" grpId="1" animBg="1"/>
          <p:bldP spid="54" grpId="0" animBg="1"/>
          <p:bldP spid="54" grpId="1" animBg="1"/>
          <p:bldP spid="55" grpId="0" animBg="1"/>
          <p:bldP spid="55" grpId="1" animBg="1"/>
          <p:bldP spid="60" grpId="0" animBg="1"/>
          <p:bldP spid="60" grpId="1" animBg="1"/>
          <p:bldP spid="61" grpId="0" animBg="1"/>
          <p:bldP spid="61" grpId="1" animBg="1"/>
          <p:bldP spid="62" grpId="0" animBg="1"/>
          <p:bldP spid="62" grpId="1" animBg="1"/>
          <p:bldP spid="64" grpId="0" animBg="1"/>
          <p:bldP spid="64" grpId="1" animBg="1"/>
          <p:bldP spid="63" grpId="0" animBg="1"/>
          <p:bldP spid="63" grpId="1" animBg="1"/>
          <p:bldP spid="67" grpId="0" animBg="1"/>
          <p:bldP spid="68" grpId="0" animBg="1"/>
          <p:bldP spid="72" grpId="0"/>
          <p:bldP spid="78" grpId="0"/>
          <p:bldP spid="82" grpId="0" animBg="1"/>
          <p:bldP spid="82" grpId="1" animBg="1"/>
          <p:bldP spid="83" grpId="0" animBg="1"/>
          <p:bldP spid="83" grpId="1" animBg="1"/>
          <p:bldP spid="84" grpId="0" animBg="1"/>
          <p:bldP spid="84" grpId="1" animBg="1"/>
          <p:bldP spid="85" grpId="0" animBg="1"/>
          <p:bldP spid="85"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75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fltVal val="0"/>
                                              </p:val>
                                            </p:tav>
                                            <p:tav tm="100000">
                                              <p:val>
                                                <p:strVal val="#ppt_h"/>
                                              </p:val>
                                            </p:tav>
                                          </p:tavLst>
                                        </p:anim>
                                        <p:animEffect transition="in" filter="fade">
                                          <p:cBhvr>
                                            <p:cTn id="9" dur="500"/>
                                            <p:tgtEl>
                                              <p:spTgt spid="67"/>
                                            </p:tgtEl>
                                          </p:cBhvr>
                                        </p:animEffect>
                                      </p:childTnLst>
                                    </p:cTn>
                                  </p:par>
                                  <p:par>
                                    <p:cTn id="10" presetID="2" presetClass="entr" presetSubtype="4" fill="hold" grpId="0" nodeType="withEffect">
                                      <p:stCondLst>
                                        <p:cond delay="3000"/>
                                      </p:stCondLst>
                                      <p:childTnLst>
                                        <p:set>
                                          <p:cBhvr>
                                            <p:cTn id="11" dur="1" fill="hold">
                                              <p:stCondLst>
                                                <p:cond delay="0"/>
                                              </p:stCondLst>
                                            </p:cTn>
                                            <p:tgtEl>
                                              <p:spTgt spid="72"/>
                                            </p:tgtEl>
                                            <p:attrNameLst>
                                              <p:attrName>style.visibility</p:attrName>
                                            </p:attrNameLst>
                                          </p:cBhvr>
                                          <p:to>
                                            <p:strVal val="visible"/>
                                          </p:to>
                                        </p:set>
                                        <p:anim calcmode="lin" valueType="num">
                                          <p:cBhvr additive="base">
                                            <p:cTn id="12" dur="500" fill="hold"/>
                                            <p:tgtEl>
                                              <p:spTgt spid="72"/>
                                            </p:tgtEl>
                                            <p:attrNameLst>
                                              <p:attrName>ppt_x</p:attrName>
                                            </p:attrNameLst>
                                          </p:cBhvr>
                                          <p:tavLst>
                                            <p:tav tm="0">
                                              <p:val>
                                                <p:strVal val="#ppt_x"/>
                                              </p:val>
                                            </p:tav>
                                            <p:tav tm="100000">
                                              <p:val>
                                                <p:strVal val="#ppt_x"/>
                                              </p:val>
                                            </p:tav>
                                          </p:tavLst>
                                        </p:anim>
                                        <p:anim calcmode="lin" valueType="num">
                                          <p:cBhvr additive="base">
                                            <p:cTn id="13" dur="500" fill="hold"/>
                                            <p:tgtEl>
                                              <p:spTgt spid="72"/>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3000"/>
                                      </p:stCondLst>
                                      <p:childTnLst>
                                        <p:set>
                                          <p:cBhvr>
                                            <p:cTn id="15" dur="1" fill="hold">
                                              <p:stCondLst>
                                                <p:cond delay="0"/>
                                              </p:stCondLst>
                                            </p:cTn>
                                            <p:tgtEl>
                                              <p:spTgt spid="78"/>
                                            </p:tgtEl>
                                            <p:attrNameLst>
                                              <p:attrName>style.visibility</p:attrName>
                                            </p:attrNameLst>
                                          </p:cBhvr>
                                          <p:to>
                                            <p:strVal val="visible"/>
                                          </p:to>
                                        </p:set>
                                        <p:anim calcmode="lin" valueType="num">
                                          <p:cBhvr additive="base">
                                            <p:cTn id="16" dur="500" fill="hold"/>
                                            <p:tgtEl>
                                              <p:spTgt spid="78"/>
                                            </p:tgtEl>
                                            <p:attrNameLst>
                                              <p:attrName>ppt_x</p:attrName>
                                            </p:attrNameLst>
                                          </p:cBhvr>
                                          <p:tavLst>
                                            <p:tav tm="0">
                                              <p:val>
                                                <p:strVal val="#ppt_x"/>
                                              </p:val>
                                            </p:tav>
                                            <p:tav tm="100000">
                                              <p:val>
                                                <p:strVal val="#ppt_x"/>
                                              </p:val>
                                            </p:tav>
                                          </p:tavLst>
                                        </p:anim>
                                        <p:anim calcmode="lin" valueType="num">
                                          <p:cBhvr additive="base">
                                            <p:cTn id="17" dur="500" fill="hold"/>
                                            <p:tgtEl>
                                              <p:spTgt spid="78"/>
                                            </p:tgtEl>
                                            <p:attrNameLst>
                                              <p:attrName>ppt_y</p:attrName>
                                            </p:attrNameLst>
                                          </p:cBhvr>
                                          <p:tavLst>
                                            <p:tav tm="0">
                                              <p:val>
                                                <p:strVal val="1+#ppt_h/2"/>
                                              </p:val>
                                            </p:tav>
                                            <p:tav tm="100000">
                                              <p:val>
                                                <p:strVal val="#ppt_y"/>
                                              </p:val>
                                            </p:tav>
                                          </p:tavLst>
                                        </p:anim>
                                      </p:childTnLst>
                                    </p:cTn>
                                  </p:par>
                                  <p:par>
                                    <p:cTn id="18" presetID="47" presetClass="entr" presetSubtype="0" fill="hold" grpId="0" nodeType="withEffect">
                                      <p:stCondLst>
                                        <p:cond delay="300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1000"/>
                                            <p:tgtEl>
                                              <p:spTgt spid="68"/>
                                            </p:tgtEl>
                                          </p:cBhvr>
                                        </p:animEffect>
                                        <p:anim calcmode="lin" valueType="num">
                                          <p:cBhvr>
                                            <p:cTn id="21" dur="1000" fill="hold"/>
                                            <p:tgtEl>
                                              <p:spTgt spid="68"/>
                                            </p:tgtEl>
                                            <p:attrNameLst>
                                              <p:attrName>ppt_x</p:attrName>
                                            </p:attrNameLst>
                                          </p:cBhvr>
                                          <p:tavLst>
                                            <p:tav tm="0">
                                              <p:val>
                                                <p:strVal val="#ppt_x"/>
                                              </p:val>
                                            </p:tav>
                                            <p:tav tm="100000">
                                              <p:val>
                                                <p:strVal val="#ppt_x"/>
                                              </p:val>
                                            </p:tav>
                                          </p:tavLst>
                                        </p:anim>
                                        <p:anim calcmode="lin" valueType="num">
                                          <p:cBhvr>
                                            <p:cTn id="22" dur="1000" fill="hold"/>
                                            <p:tgtEl>
                                              <p:spTgt spid="68"/>
                                            </p:tgtEl>
                                            <p:attrNameLst>
                                              <p:attrName>ppt_y</p:attrName>
                                            </p:attrNameLst>
                                          </p:cBhvr>
                                          <p:tavLst>
                                            <p:tav tm="0">
                                              <p:val>
                                                <p:strVal val="#ppt_y-.1"/>
                                              </p:val>
                                            </p:tav>
                                            <p:tav tm="100000">
                                              <p:val>
                                                <p:strVal val="#ppt_y"/>
                                              </p:val>
                                            </p:tav>
                                          </p:tavLst>
                                        </p:anim>
                                      </p:childTnLst>
                                    </p:cTn>
                                  </p:par>
                                  <p:par>
                                    <p:cTn id="23" presetID="2" presetClass="entr" presetSubtype="4" fill="hold" grpId="0" nodeType="withEffect">
                                      <p:stCondLst>
                                        <p:cond delay="40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750" fill="hold"/>
                                            <p:tgtEl>
                                              <p:spTgt spid="26"/>
                                            </p:tgtEl>
                                            <p:attrNameLst>
                                              <p:attrName>ppt_x</p:attrName>
                                            </p:attrNameLst>
                                          </p:cBhvr>
                                          <p:tavLst>
                                            <p:tav tm="0">
                                              <p:val>
                                                <p:strVal val="#ppt_x"/>
                                              </p:val>
                                            </p:tav>
                                            <p:tav tm="100000">
                                              <p:val>
                                                <p:strVal val="#ppt_x"/>
                                              </p:val>
                                            </p:tav>
                                          </p:tavLst>
                                        </p:anim>
                                        <p:anim calcmode="lin" valueType="num">
                                          <p:cBhvr additive="base">
                                            <p:cTn id="26" dur="750" fill="hold"/>
                                            <p:tgtEl>
                                              <p:spTgt spid="2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110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750" fill="hold"/>
                                            <p:tgtEl>
                                              <p:spTgt spid="27"/>
                                            </p:tgtEl>
                                            <p:attrNameLst>
                                              <p:attrName>ppt_x</p:attrName>
                                            </p:attrNameLst>
                                          </p:cBhvr>
                                          <p:tavLst>
                                            <p:tav tm="0">
                                              <p:val>
                                                <p:strVal val="#ppt_x"/>
                                              </p:val>
                                            </p:tav>
                                            <p:tav tm="100000">
                                              <p:val>
                                                <p:strVal val="#ppt_x"/>
                                              </p:val>
                                            </p:tav>
                                          </p:tavLst>
                                        </p:anim>
                                        <p:anim calcmode="lin" valueType="num">
                                          <p:cBhvr additive="base">
                                            <p:cTn id="30" dur="750" fill="hold"/>
                                            <p:tgtEl>
                                              <p:spTgt spid="2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40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750" fill="hold"/>
                                            <p:tgtEl>
                                              <p:spTgt spid="30"/>
                                            </p:tgtEl>
                                            <p:attrNameLst>
                                              <p:attrName>ppt_x</p:attrName>
                                            </p:attrNameLst>
                                          </p:cBhvr>
                                          <p:tavLst>
                                            <p:tav tm="0">
                                              <p:val>
                                                <p:strVal val="#ppt_x"/>
                                              </p:val>
                                            </p:tav>
                                            <p:tav tm="100000">
                                              <p:val>
                                                <p:strVal val="#ppt_x"/>
                                              </p:val>
                                            </p:tav>
                                          </p:tavLst>
                                        </p:anim>
                                        <p:anim calcmode="lin" valueType="num">
                                          <p:cBhvr additive="base">
                                            <p:cTn id="34" dur="750" fill="hold"/>
                                            <p:tgtEl>
                                              <p:spTgt spid="3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30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750" fill="hold"/>
                                            <p:tgtEl>
                                              <p:spTgt spid="31"/>
                                            </p:tgtEl>
                                            <p:attrNameLst>
                                              <p:attrName>ppt_x</p:attrName>
                                            </p:attrNameLst>
                                          </p:cBhvr>
                                          <p:tavLst>
                                            <p:tav tm="0">
                                              <p:val>
                                                <p:strVal val="#ppt_x"/>
                                              </p:val>
                                            </p:tav>
                                            <p:tav tm="100000">
                                              <p:val>
                                                <p:strVal val="#ppt_x"/>
                                              </p:val>
                                            </p:tav>
                                          </p:tavLst>
                                        </p:anim>
                                        <p:anim calcmode="lin" valueType="num">
                                          <p:cBhvr additive="base">
                                            <p:cTn id="38" dur="750" fill="hold"/>
                                            <p:tgtEl>
                                              <p:spTgt spid="3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75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750" fill="hold"/>
                                            <p:tgtEl>
                                              <p:spTgt spid="35"/>
                                            </p:tgtEl>
                                            <p:attrNameLst>
                                              <p:attrName>ppt_x</p:attrName>
                                            </p:attrNameLst>
                                          </p:cBhvr>
                                          <p:tavLst>
                                            <p:tav tm="0">
                                              <p:val>
                                                <p:strVal val="#ppt_x"/>
                                              </p:val>
                                            </p:tav>
                                            <p:tav tm="100000">
                                              <p:val>
                                                <p:strVal val="#ppt_x"/>
                                              </p:val>
                                            </p:tav>
                                          </p:tavLst>
                                        </p:anim>
                                        <p:anim calcmode="lin" valueType="num">
                                          <p:cBhvr additive="base">
                                            <p:cTn id="42" dur="750" fill="hold"/>
                                            <p:tgtEl>
                                              <p:spTgt spid="35"/>
                                            </p:tgtEl>
                                            <p:attrNameLst>
                                              <p:attrName>ppt_y</p:attrName>
                                            </p:attrNameLst>
                                          </p:cBhvr>
                                          <p:tavLst>
                                            <p:tav tm="0">
                                              <p:val>
                                                <p:strVal val="1+#ppt_h/2"/>
                                              </p:val>
                                            </p:tav>
                                            <p:tav tm="100000">
                                              <p:val>
                                                <p:strVal val="#ppt_y"/>
                                              </p:val>
                                            </p:tav>
                                          </p:tavLst>
                                        </p:anim>
                                      </p:childTnLst>
                                    </p:cTn>
                                  </p:par>
                                  <p:par>
                                    <p:cTn id="43" presetID="26" presetClass="emph" presetSubtype="0" repeatCount="3000" fill="hold" grpId="1" nodeType="withEffect">
                                      <p:stCondLst>
                                        <p:cond delay="1500"/>
                                      </p:stCondLst>
                                      <p:childTnLst>
                                        <p:animEffect transition="out" filter="fade">
                                          <p:cBhvr>
                                            <p:cTn id="44" dur="3000" tmFilter="0, 0; .2, .5; .8, .5; 1, 0"/>
                                            <p:tgtEl>
                                              <p:spTgt spid="26"/>
                                            </p:tgtEl>
                                          </p:cBhvr>
                                        </p:animEffect>
                                        <p:animScale>
                                          <p:cBhvr>
                                            <p:cTn id="45" dur="1500" autoRev="1" fill="hold"/>
                                            <p:tgtEl>
                                              <p:spTgt spid="26"/>
                                            </p:tgtEl>
                                          </p:cBhvr>
                                          <p:by x="105000" y="105000"/>
                                        </p:animScale>
                                      </p:childTnLst>
                                    </p:cTn>
                                  </p:par>
                                  <p:par>
                                    <p:cTn id="46" presetID="26" presetClass="emph" presetSubtype="0" repeatCount="3000" fill="hold" grpId="1" nodeType="withEffect">
                                      <p:stCondLst>
                                        <p:cond delay="2100"/>
                                      </p:stCondLst>
                                      <p:childTnLst>
                                        <p:animEffect transition="out" filter="fade">
                                          <p:cBhvr>
                                            <p:cTn id="47" dur="3000" tmFilter="0, 0; .2, .5; .8, .5; 1, 0"/>
                                            <p:tgtEl>
                                              <p:spTgt spid="27"/>
                                            </p:tgtEl>
                                          </p:cBhvr>
                                        </p:animEffect>
                                        <p:animScale>
                                          <p:cBhvr>
                                            <p:cTn id="48" dur="1500" autoRev="1" fill="hold"/>
                                            <p:tgtEl>
                                              <p:spTgt spid="27"/>
                                            </p:tgtEl>
                                          </p:cBhvr>
                                          <p:by x="105000" y="105000"/>
                                        </p:animScale>
                                      </p:childTnLst>
                                    </p:cTn>
                                  </p:par>
                                  <p:par>
                                    <p:cTn id="49" presetID="26" presetClass="emph" presetSubtype="0" repeatCount="3000" fill="hold" grpId="1" nodeType="withEffect">
                                      <p:stCondLst>
                                        <p:cond delay="750"/>
                                      </p:stCondLst>
                                      <p:childTnLst>
                                        <p:animEffect transition="out" filter="fade">
                                          <p:cBhvr>
                                            <p:cTn id="50" dur="3000" tmFilter="0, 0; .2, .5; .8, .5; 1, 0"/>
                                            <p:tgtEl>
                                              <p:spTgt spid="30"/>
                                            </p:tgtEl>
                                          </p:cBhvr>
                                        </p:animEffect>
                                        <p:animScale>
                                          <p:cBhvr>
                                            <p:cTn id="51" dur="1500" autoRev="1" fill="hold"/>
                                            <p:tgtEl>
                                              <p:spTgt spid="30"/>
                                            </p:tgtEl>
                                          </p:cBhvr>
                                          <p:by x="105000" y="105000"/>
                                        </p:animScale>
                                      </p:childTnLst>
                                    </p:cTn>
                                  </p:par>
                                  <p:par>
                                    <p:cTn id="52" presetID="26" presetClass="emph" presetSubtype="0" repeatCount="3000" fill="hold" grpId="1" nodeType="withEffect">
                                      <p:stCondLst>
                                        <p:cond delay="1400"/>
                                      </p:stCondLst>
                                      <p:childTnLst>
                                        <p:animEffect transition="out" filter="fade">
                                          <p:cBhvr>
                                            <p:cTn id="53" dur="3000" tmFilter="0, 0; .2, .5; .8, .5; 1, 0"/>
                                            <p:tgtEl>
                                              <p:spTgt spid="31"/>
                                            </p:tgtEl>
                                          </p:cBhvr>
                                        </p:animEffect>
                                        <p:animScale>
                                          <p:cBhvr>
                                            <p:cTn id="54" dur="1500" autoRev="1" fill="hold"/>
                                            <p:tgtEl>
                                              <p:spTgt spid="31"/>
                                            </p:tgtEl>
                                          </p:cBhvr>
                                          <p:by x="105000" y="105000"/>
                                        </p:animScale>
                                      </p:childTnLst>
                                    </p:cTn>
                                  </p:par>
                                  <p:par>
                                    <p:cTn id="55" presetID="26" presetClass="emph" presetSubtype="0" repeatCount="3000" fill="hold" grpId="1" nodeType="withEffect">
                                      <p:stCondLst>
                                        <p:cond delay="750"/>
                                      </p:stCondLst>
                                      <p:childTnLst>
                                        <p:animEffect transition="out" filter="fade">
                                          <p:cBhvr>
                                            <p:cTn id="56" dur="3000" tmFilter="0, 0; .2, .5; .8, .5; 1, 0"/>
                                            <p:tgtEl>
                                              <p:spTgt spid="35"/>
                                            </p:tgtEl>
                                          </p:cBhvr>
                                        </p:animEffect>
                                        <p:animScale>
                                          <p:cBhvr>
                                            <p:cTn id="57" dur="1500" autoRev="1" fill="hold"/>
                                            <p:tgtEl>
                                              <p:spTgt spid="35"/>
                                            </p:tgtEl>
                                          </p:cBhvr>
                                          <p:by x="105000" y="105000"/>
                                        </p:animScale>
                                      </p:childTnLst>
                                    </p:cTn>
                                  </p:par>
                                  <p:par>
                                    <p:cTn id="58" presetID="2" presetClass="entr" presetSubtype="4" fill="hold" grpId="0" nodeType="withEffect">
                                      <p:stCondLst>
                                        <p:cond delay="400"/>
                                      </p:stCondLst>
                                      <p:childTnLst>
                                        <p:set>
                                          <p:cBhvr>
                                            <p:cTn id="59" dur="1" fill="hold">
                                              <p:stCondLst>
                                                <p:cond delay="0"/>
                                              </p:stCondLst>
                                            </p:cTn>
                                            <p:tgtEl>
                                              <p:spTgt spid="54"/>
                                            </p:tgtEl>
                                            <p:attrNameLst>
                                              <p:attrName>style.visibility</p:attrName>
                                            </p:attrNameLst>
                                          </p:cBhvr>
                                          <p:to>
                                            <p:strVal val="visible"/>
                                          </p:to>
                                        </p:set>
                                        <p:anim calcmode="lin" valueType="num">
                                          <p:cBhvr additive="base">
                                            <p:cTn id="60" dur="750" fill="hold"/>
                                            <p:tgtEl>
                                              <p:spTgt spid="54"/>
                                            </p:tgtEl>
                                            <p:attrNameLst>
                                              <p:attrName>ppt_x</p:attrName>
                                            </p:attrNameLst>
                                          </p:cBhvr>
                                          <p:tavLst>
                                            <p:tav tm="0">
                                              <p:val>
                                                <p:strVal val="#ppt_x"/>
                                              </p:val>
                                            </p:tav>
                                            <p:tav tm="100000">
                                              <p:val>
                                                <p:strVal val="#ppt_x"/>
                                              </p:val>
                                            </p:tav>
                                          </p:tavLst>
                                        </p:anim>
                                        <p:anim calcmode="lin" valueType="num">
                                          <p:cBhvr additive="base">
                                            <p:cTn id="61" dur="750" fill="hold"/>
                                            <p:tgtEl>
                                              <p:spTgt spid="54"/>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300"/>
                                      </p:stCondLst>
                                      <p:childTnLst>
                                        <p:set>
                                          <p:cBhvr>
                                            <p:cTn id="63" dur="1" fill="hold">
                                              <p:stCondLst>
                                                <p:cond delay="0"/>
                                              </p:stCondLst>
                                            </p:cTn>
                                            <p:tgtEl>
                                              <p:spTgt spid="55"/>
                                            </p:tgtEl>
                                            <p:attrNameLst>
                                              <p:attrName>style.visibility</p:attrName>
                                            </p:attrNameLst>
                                          </p:cBhvr>
                                          <p:to>
                                            <p:strVal val="visible"/>
                                          </p:to>
                                        </p:set>
                                        <p:anim calcmode="lin" valueType="num">
                                          <p:cBhvr additive="base">
                                            <p:cTn id="64" dur="750" fill="hold"/>
                                            <p:tgtEl>
                                              <p:spTgt spid="55"/>
                                            </p:tgtEl>
                                            <p:attrNameLst>
                                              <p:attrName>ppt_x</p:attrName>
                                            </p:attrNameLst>
                                          </p:cBhvr>
                                          <p:tavLst>
                                            <p:tav tm="0">
                                              <p:val>
                                                <p:strVal val="#ppt_x"/>
                                              </p:val>
                                            </p:tav>
                                            <p:tav tm="100000">
                                              <p:val>
                                                <p:strVal val="#ppt_x"/>
                                              </p:val>
                                            </p:tav>
                                          </p:tavLst>
                                        </p:anim>
                                        <p:anim calcmode="lin" valueType="num">
                                          <p:cBhvr additive="base">
                                            <p:cTn id="65" dur="750" fill="hold"/>
                                            <p:tgtEl>
                                              <p:spTgt spid="55"/>
                                            </p:tgtEl>
                                            <p:attrNameLst>
                                              <p:attrName>ppt_y</p:attrName>
                                            </p:attrNameLst>
                                          </p:cBhvr>
                                          <p:tavLst>
                                            <p:tav tm="0">
                                              <p:val>
                                                <p:strVal val="1+#ppt_h/2"/>
                                              </p:val>
                                            </p:tav>
                                            <p:tav tm="100000">
                                              <p:val>
                                                <p:strVal val="#ppt_y"/>
                                              </p:val>
                                            </p:tav>
                                          </p:tavLst>
                                        </p:anim>
                                      </p:childTnLst>
                                    </p:cTn>
                                  </p:par>
                                  <p:par>
                                    <p:cTn id="66" presetID="26" presetClass="emph" presetSubtype="0" repeatCount="3000" fill="hold" grpId="1" nodeType="withEffect">
                                      <p:stCondLst>
                                        <p:cond delay="750"/>
                                      </p:stCondLst>
                                      <p:childTnLst>
                                        <p:animEffect transition="out" filter="fade">
                                          <p:cBhvr>
                                            <p:cTn id="67" dur="3000" tmFilter="0, 0; .2, .5; .8, .5; 1, 0"/>
                                            <p:tgtEl>
                                              <p:spTgt spid="54"/>
                                            </p:tgtEl>
                                          </p:cBhvr>
                                        </p:animEffect>
                                        <p:animScale>
                                          <p:cBhvr>
                                            <p:cTn id="68" dur="1500" autoRev="1" fill="hold"/>
                                            <p:tgtEl>
                                              <p:spTgt spid="54"/>
                                            </p:tgtEl>
                                          </p:cBhvr>
                                          <p:by x="105000" y="105000"/>
                                        </p:animScale>
                                      </p:childTnLst>
                                    </p:cTn>
                                  </p:par>
                                  <p:par>
                                    <p:cTn id="69" presetID="26" presetClass="emph" presetSubtype="0" repeatCount="3000" fill="hold" grpId="1" nodeType="withEffect">
                                      <p:stCondLst>
                                        <p:cond delay="1400"/>
                                      </p:stCondLst>
                                      <p:childTnLst>
                                        <p:animEffect transition="out" filter="fade">
                                          <p:cBhvr>
                                            <p:cTn id="70" dur="3000" tmFilter="0, 0; .2, .5; .8, .5; 1, 0"/>
                                            <p:tgtEl>
                                              <p:spTgt spid="55"/>
                                            </p:tgtEl>
                                          </p:cBhvr>
                                        </p:animEffect>
                                        <p:animScale>
                                          <p:cBhvr>
                                            <p:cTn id="71" dur="1500" autoRev="1" fill="hold"/>
                                            <p:tgtEl>
                                              <p:spTgt spid="55"/>
                                            </p:tgtEl>
                                          </p:cBhvr>
                                          <p:by x="105000" y="105000"/>
                                        </p:animScale>
                                      </p:childTnLst>
                                    </p:cTn>
                                  </p:par>
                                  <p:par>
                                    <p:cTn id="72" presetID="2" presetClass="entr" presetSubtype="1" fill="hold" grpId="0" nodeType="withEffect">
                                      <p:stCondLst>
                                        <p:cond delay="500"/>
                                      </p:stCondLst>
                                      <p:childTnLst>
                                        <p:set>
                                          <p:cBhvr>
                                            <p:cTn id="73" dur="1" fill="hold">
                                              <p:stCondLst>
                                                <p:cond delay="0"/>
                                              </p:stCondLst>
                                            </p:cTn>
                                            <p:tgtEl>
                                              <p:spTgt spid="60"/>
                                            </p:tgtEl>
                                            <p:attrNameLst>
                                              <p:attrName>style.visibility</p:attrName>
                                            </p:attrNameLst>
                                          </p:cBhvr>
                                          <p:to>
                                            <p:strVal val="visible"/>
                                          </p:to>
                                        </p:set>
                                        <p:anim calcmode="lin" valueType="num">
                                          <p:cBhvr additive="base">
                                            <p:cTn id="74" dur="750" fill="hold"/>
                                            <p:tgtEl>
                                              <p:spTgt spid="60"/>
                                            </p:tgtEl>
                                            <p:attrNameLst>
                                              <p:attrName>ppt_x</p:attrName>
                                            </p:attrNameLst>
                                          </p:cBhvr>
                                          <p:tavLst>
                                            <p:tav tm="0">
                                              <p:val>
                                                <p:strVal val="#ppt_x"/>
                                              </p:val>
                                            </p:tav>
                                            <p:tav tm="100000">
                                              <p:val>
                                                <p:strVal val="#ppt_x"/>
                                              </p:val>
                                            </p:tav>
                                          </p:tavLst>
                                        </p:anim>
                                        <p:anim calcmode="lin" valueType="num">
                                          <p:cBhvr additive="base">
                                            <p:cTn id="75" dur="750" fill="hold"/>
                                            <p:tgtEl>
                                              <p:spTgt spid="60"/>
                                            </p:tgtEl>
                                            <p:attrNameLst>
                                              <p:attrName>ppt_y</p:attrName>
                                            </p:attrNameLst>
                                          </p:cBhvr>
                                          <p:tavLst>
                                            <p:tav tm="0">
                                              <p:val>
                                                <p:strVal val="0-#ppt_h/2"/>
                                              </p:val>
                                            </p:tav>
                                            <p:tav tm="100000">
                                              <p:val>
                                                <p:strVal val="#ppt_y"/>
                                              </p:val>
                                            </p:tav>
                                          </p:tavLst>
                                        </p:anim>
                                      </p:childTnLst>
                                    </p:cTn>
                                  </p:par>
                                  <p:par>
                                    <p:cTn id="76" presetID="26" presetClass="emph" presetSubtype="0" repeatCount="3000" fill="hold" grpId="1" nodeType="withEffect">
                                      <p:stCondLst>
                                        <p:cond delay="400"/>
                                      </p:stCondLst>
                                      <p:childTnLst>
                                        <p:animEffect transition="out" filter="fade">
                                          <p:cBhvr>
                                            <p:cTn id="77" dur="3000" tmFilter="0, 0; .2, .5; .8, .5; 1, 0"/>
                                            <p:tgtEl>
                                              <p:spTgt spid="60"/>
                                            </p:tgtEl>
                                          </p:cBhvr>
                                        </p:animEffect>
                                        <p:animScale>
                                          <p:cBhvr>
                                            <p:cTn id="78" dur="1500" autoRev="1" fill="hold"/>
                                            <p:tgtEl>
                                              <p:spTgt spid="60"/>
                                            </p:tgtEl>
                                          </p:cBhvr>
                                          <p:by x="105000" y="105000"/>
                                        </p:animScale>
                                      </p:childTnLst>
                                    </p:cTn>
                                  </p:par>
                                  <p:par>
                                    <p:cTn id="79" presetID="2" presetClass="entr" presetSubtype="1" fill="hold" grpId="0" nodeType="withEffect">
                                      <p:stCondLst>
                                        <p:cond delay="200"/>
                                      </p:stCondLst>
                                      <p:childTnLst>
                                        <p:set>
                                          <p:cBhvr>
                                            <p:cTn id="80" dur="1" fill="hold">
                                              <p:stCondLst>
                                                <p:cond delay="0"/>
                                              </p:stCondLst>
                                            </p:cTn>
                                            <p:tgtEl>
                                              <p:spTgt spid="61"/>
                                            </p:tgtEl>
                                            <p:attrNameLst>
                                              <p:attrName>style.visibility</p:attrName>
                                            </p:attrNameLst>
                                          </p:cBhvr>
                                          <p:to>
                                            <p:strVal val="visible"/>
                                          </p:to>
                                        </p:set>
                                        <p:anim calcmode="lin" valueType="num">
                                          <p:cBhvr additive="base">
                                            <p:cTn id="81" dur="750" fill="hold"/>
                                            <p:tgtEl>
                                              <p:spTgt spid="61"/>
                                            </p:tgtEl>
                                            <p:attrNameLst>
                                              <p:attrName>ppt_x</p:attrName>
                                            </p:attrNameLst>
                                          </p:cBhvr>
                                          <p:tavLst>
                                            <p:tav tm="0">
                                              <p:val>
                                                <p:strVal val="#ppt_x"/>
                                              </p:val>
                                            </p:tav>
                                            <p:tav tm="100000">
                                              <p:val>
                                                <p:strVal val="#ppt_x"/>
                                              </p:val>
                                            </p:tav>
                                          </p:tavLst>
                                        </p:anim>
                                        <p:anim calcmode="lin" valueType="num">
                                          <p:cBhvr additive="base">
                                            <p:cTn id="82" dur="750" fill="hold"/>
                                            <p:tgtEl>
                                              <p:spTgt spid="61"/>
                                            </p:tgtEl>
                                            <p:attrNameLst>
                                              <p:attrName>ppt_y</p:attrName>
                                            </p:attrNameLst>
                                          </p:cBhvr>
                                          <p:tavLst>
                                            <p:tav tm="0">
                                              <p:val>
                                                <p:strVal val="0-#ppt_h/2"/>
                                              </p:val>
                                            </p:tav>
                                            <p:tav tm="100000">
                                              <p:val>
                                                <p:strVal val="#ppt_y"/>
                                              </p:val>
                                            </p:tav>
                                          </p:tavLst>
                                        </p:anim>
                                      </p:childTnLst>
                                    </p:cTn>
                                  </p:par>
                                  <p:par>
                                    <p:cTn id="83" presetID="26" presetClass="emph" presetSubtype="0" repeatCount="3000" fill="hold" grpId="1" nodeType="withEffect">
                                      <p:stCondLst>
                                        <p:cond delay="750"/>
                                      </p:stCondLst>
                                      <p:childTnLst>
                                        <p:animEffect transition="out" filter="fade">
                                          <p:cBhvr>
                                            <p:cTn id="84" dur="3000" tmFilter="0, 0; .2, .5; .8, .5; 1, 0"/>
                                            <p:tgtEl>
                                              <p:spTgt spid="61"/>
                                            </p:tgtEl>
                                          </p:cBhvr>
                                        </p:animEffect>
                                        <p:animScale>
                                          <p:cBhvr>
                                            <p:cTn id="85" dur="1500" autoRev="1" fill="hold"/>
                                            <p:tgtEl>
                                              <p:spTgt spid="61"/>
                                            </p:tgtEl>
                                          </p:cBhvr>
                                          <p:by x="105000" y="105000"/>
                                        </p:animScale>
                                      </p:childTnLst>
                                    </p:cTn>
                                  </p:par>
                                  <p:par>
                                    <p:cTn id="86" presetID="2" presetClass="entr" presetSubtype="1" fill="hold" grpId="0" nodeType="withEffect">
                                      <p:stCondLst>
                                        <p:cond delay="0"/>
                                      </p:stCondLst>
                                      <p:childTnLst>
                                        <p:set>
                                          <p:cBhvr>
                                            <p:cTn id="87" dur="1" fill="hold">
                                              <p:stCondLst>
                                                <p:cond delay="0"/>
                                              </p:stCondLst>
                                            </p:cTn>
                                            <p:tgtEl>
                                              <p:spTgt spid="62"/>
                                            </p:tgtEl>
                                            <p:attrNameLst>
                                              <p:attrName>style.visibility</p:attrName>
                                            </p:attrNameLst>
                                          </p:cBhvr>
                                          <p:to>
                                            <p:strVal val="visible"/>
                                          </p:to>
                                        </p:set>
                                        <p:anim calcmode="lin" valueType="num">
                                          <p:cBhvr additive="base">
                                            <p:cTn id="88" dur="750" fill="hold"/>
                                            <p:tgtEl>
                                              <p:spTgt spid="62"/>
                                            </p:tgtEl>
                                            <p:attrNameLst>
                                              <p:attrName>ppt_x</p:attrName>
                                            </p:attrNameLst>
                                          </p:cBhvr>
                                          <p:tavLst>
                                            <p:tav tm="0">
                                              <p:val>
                                                <p:strVal val="#ppt_x"/>
                                              </p:val>
                                            </p:tav>
                                            <p:tav tm="100000">
                                              <p:val>
                                                <p:strVal val="#ppt_x"/>
                                              </p:val>
                                            </p:tav>
                                          </p:tavLst>
                                        </p:anim>
                                        <p:anim calcmode="lin" valueType="num">
                                          <p:cBhvr additive="base">
                                            <p:cTn id="89" dur="750" fill="hold"/>
                                            <p:tgtEl>
                                              <p:spTgt spid="62"/>
                                            </p:tgtEl>
                                            <p:attrNameLst>
                                              <p:attrName>ppt_y</p:attrName>
                                            </p:attrNameLst>
                                          </p:cBhvr>
                                          <p:tavLst>
                                            <p:tav tm="0">
                                              <p:val>
                                                <p:strVal val="0-#ppt_h/2"/>
                                              </p:val>
                                            </p:tav>
                                            <p:tav tm="100000">
                                              <p:val>
                                                <p:strVal val="#ppt_y"/>
                                              </p:val>
                                            </p:tav>
                                          </p:tavLst>
                                        </p:anim>
                                      </p:childTnLst>
                                    </p:cTn>
                                  </p:par>
                                  <p:par>
                                    <p:cTn id="90" presetID="26" presetClass="emph" presetSubtype="0" repeatCount="3000" fill="hold" grpId="1" nodeType="withEffect">
                                      <p:stCondLst>
                                        <p:cond delay="750"/>
                                      </p:stCondLst>
                                      <p:childTnLst>
                                        <p:animEffect transition="out" filter="fade">
                                          <p:cBhvr>
                                            <p:cTn id="91" dur="3000" tmFilter="0, 0; .2, .5; .8, .5; 1, 0"/>
                                            <p:tgtEl>
                                              <p:spTgt spid="62"/>
                                            </p:tgtEl>
                                          </p:cBhvr>
                                        </p:animEffect>
                                        <p:animScale>
                                          <p:cBhvr>
                                            <p:cTn id="92" dur="1500" autoRev="1" fill="hold"/>
                                            <p:tgtEl>
                                              <p:spTgt spid="62"/>
                                            </p:tgtEl>
                                          </p:cBhvr>
                                          <p:by x="105000" y="105000"/>
                                        </p:animScale>
                                      </p:childTnLst>
                                    </p:cTn>
                                  </p:par>
                                  <p:par>
                                    <p:cTn id="93" presetID="2" presetClass="entr" presetSubtype="1" fill="hold" grpId="0" nodeType="withEffect">
                                      <p:stCondLst>
                                        <p:cond delay="1100"/>
                                      </p:stCondLst>
                                      <p:childTnLst>
                                        <p:set>
                                          <p:cBhvr>
                                            <p:cTn id="94" dur="1" fill="hold">
                                              <p:stCondLst>
                                                <p:cond delay="0"/>
                                              </p:stCondLst>
                                            </p:cTn>
                                            <p:tgtEl>
                                              <p:spTgt spid="63"/>
                                            </p:tgtEl>
                                            <p:attrNameLst>
                                              <p:attrName>style.visibility</p:attrName>
                                            </p:attrNameLst>
                                          </p:cBhvr>
                                          <p:to>
                                            <p:strVal val="visible"/>
                                          </p:to>
                                        </p:set>
                                        <p:anim calcmode="lin" valueType="num">
                                          <p:cBhvr additive="base">
                                            <p:cTn id="95" dur="750" fill="hold"/>
                                            <p:tgtEl>
                                              <p:spTgt spid="63"/>
                                            </p:tgtEl>
                                            <p:attrNameLst>
                                              <p:attrName>ppt_x</p:attrName>
                                            </p:attrNameLst>
                                          </p:cBhvr>
                                          <p:tavLst>
                                            <p:tav tm="0">
                                              <p:val>
                                                <p:strVal val="#ppt_x"/>
                                              </p:val>
                                            </p:tav>
                                            <p:tav tm="100000">
                                              <p:val>
                                                <p:strVal val="#ppt_x"/>
                                              </p:val>
                                            </p:tav>
                                          </p:tavLst>
                                        </p:anim>
                                        <p:anim calcmode="lin" valueType="num">
                                          <p:cBhvr additive="base">
                                            <p:cTn id="96" dur="750" fill="hold"/>
                                            <p:tgtEl>
                                              <p:spTgt spid="63"/>
                                            </p:tgtEl>
                                            <p:attrNameLst>
                                              <p:attrName>ppt_y</p:attrName>
                                            </p:attrNameLst>
                                          </p:cBhvr>
                                          <p:tavLst>
                                            <p:tav tm="0">
                                              <p:val>
                                                <p:strVal val="0-#ppt_h/2"/>
                                              </p:val>
                                            </p:tav>
                                            <p:tav tm="100000">
                                              <p:val>
                                                <p:strVal val="#ppt_y"/>
                                              </p:val>
                                            </p:tav>
                                          </p:tavLst>
                                        </p:anim>
                                      </p:childTnLst>
                                    </p:cTn>
                                  </p:par>
                                  <p:par>
                                    <p:cTn id="97" presetID="26" presetClass="emph" presetSubtype="0" repeatCount="3000" fill="hold" grpId="1" nodeType="withEffect">
                                      <p:stCondLst>
                                        <p:cond delay="2100"/>
                                      </p:stCondLst>
                                      <p:childTnLst>
                                        <p:animEffect transition="out" filter="fade">
                                          <p:cBhvr>
                                            <p:cTn id="98" dur="3000" tmFilter="0, 0; .2, .5; .8, .5; 1, 0"/>
                                            <p:tgtEl>
                                              <p:spTgt spid="63"/>
                                            </p:tgtEl>
                                          </p:cBhvr>
                                        </p:animEffect>
                                        <p:animScale>
                                          <p:cBhvr>
                                            <p:cTn id="99" dur="1500" autoRev="1" fill="hold"/>
                                            <p:tgtEl>
                                              <p:spTgt spid="63"/>
                                            </p:tgtEl>
                                          </p:cBhvr>
                                          <p:by x="105000" y="105000"/>
                                        </p:animScale>
                                      </p:childTnLst>
                                    </p:cTn>
                                  </p:par>
                                  <p:par>
                                    <p:cTn id="100" presetID="2" presetClass="entr" presetSubtype="1" fill="hold" grpId="0" nodeType="withEffect">
                                      <p:stCondLst>
                                        <p:cond delay="1100"/>
                                      </p:stCondLst>
                                      <p:childTnLst>
                                        <p:set>
                                          <p:cBhvr>
                                            <p:cTn id="101" dur="1" fill="hold">
                                              <p:stCondLst>
                                                <p:cond delay="0"/>
                                              </p:stCondLst>
                                            </p:cTn>
                                            <p:tgtEl>
                                              <p:spTgt spid="64"/>
                                            </p:tgtEl>
                                            <p:attrNameLst>
                                              <p:attrName>style.visibility</p:attrName>
                                            </p:attrNameLst>
                                          </p:cBhvr>
                                          <p:to>
                                            <p:strVal val="visible"/>
                                          </p:to>
                                        </p:set>
                                        <p:anim calcmode="lin" valueType="num">
                                          <p:cBhvr additive="base">
                                            <p:cTn id="102" dur="750" fill="hold"/>
                                            <p:tgtEl>
                                              <p:spTgt spid="64"/>
                                            </p:tgtEl>
                                            <p:attrNameLst>
                                              <p:attrName>ppt_x</p:attrName>
                                            </p:attrNameLst>
                                          </p:cBhvr>
                                          <p:tavLst>
                                            <p:tav tm="0">
                                              <p:val>
                                                <p:strVal val="#ppt_x"/>
                                              </p:val>
                                            </p:tav>
                                            <p:tav tm="100000">
                                              <p:val>
                                                <p:strVal val="#ppt_x"/>
                                              </p:val>
                                            </p:tav>
                                          </p:tavLst>
                                        </p:anim>
                                        <p:anim calcmode="lin" valueType="num">
                                          <p:cBhvr additive="base">
                                            <p:cTn id="103" dur="750" fill="hold"/>
                                            <p:tgtEl>
                                              <p:spTgt spid="64"/>
                                            </p:tgtEl>
                                            <p:attrNameLst>
                                              <p:attrName>ppt_y</p:attrName>
                                            </p:attrNameLst>
                                          </p:cBhvr>
                                          <p:tavLst>
                                            <p:tav tm="0">
                                              <p:val>
                                                <p:strVal val="0-#ppt_h/2"/>
                                              </p:val>
                                            </p:tav>
                                            <p:tav tm="100000">
                                              <p:val>
                                                <p:strVal val="#ppt_y"/>
                                              </p:val>
                                            </p:tav>
                                          </p:tavLst>
                                        </p:anim>
                                      </p:childTnLst>
                                    </p:cTn>
                                  </p:par>
                                  <p:par>
                                    <p:cTn id="104" presetID="26" presetClass="emph" presetSubtype="0" repeatCount="3000" fill="hold" grpId="1" nodeType="withEffect">
                                      <p:stCondLst>
                                        <p:cond delay="2100"/>
                                      </p:stCondLst>
                                      <p:childTnLst>
                                        <p:animEffect transition="out" filter="fade">
                                          <p:cBhvr>
                                            <p:cTn id="105" dur="3000" tmFilter="0, 0; .2, .5; .8, .5; 1, 0"/>
                                            <p:tgtEl>
                                              <p:spTgt spid="64"/>
                                            </p:tgtEl>
                                          </p:cBhvr>
                                        </p:animEffect>
                                        <p:animScale>
                                          <p:cBhvr>
                                            <p:cTn id="106" dur="1500" autoRev="1" fill="hold"/>
                                            <p:tgtEl>
                                              <p:spTgt spid="64"/>
                                            </p:tgtEl>
                                          </p:cBhvr>
                                          <p:by x="105000" y="105000"/>
                                        </p:animScale>
                                      </p:childTnLst>
                                    </p:cTn>
                                  </p:par>
                                  <p:par>
                                    <p:cTn id="107" presetID="2" presetClass="entr" presetSubtype="4" fill="hold" grpId="0" nodeType="withEffect">
                                      <p:stCondLst>
                                        <p:cond delay="2250"/>
                                      </p:stCondLst>
                                      <p:childTnLst>
                                        <p:set>
                                          <p:cBhvr>
                                            <p:cTn id="108" dur="1" fill="hold">
                                              <p:stCondLst>
                                                <p:cond delay="0"/>
                                              </p:stCondLst>
                                            </p:cTn>
                                            <p:tgtEl>
                                              <p:spTgt spid="82"/>
                                            </p:tgtEl>
                                            <p:attrNameLst>
                                              <p:attrName>style.visibility</p:attrName>
                                            </p:attrNameLst>
                                          </p:cBhvr>
                                          <p:to>
                                            <p:strVal val="visible"/>
                                          </p:to>
                                        </p:set>
                                        <p:anim calcmode="lin" valueType="num">
                                          <p:cBhvr additive="base">
                                            <p:cTn id="109" dur="750" fill="hold"/>
                                            <p:tgtEl>
                                              <p:spTgt spid="82"/>
                                            </p:tgtEl>
                                            <p:attrNameLst>
                                              <p:attrName>ppt_x</p:attrName>
                                            </p:attrNameLst>
                                          </p:cBhvr>
                                          <p:tavLst>
                                            <p:tav tm="0">
                                              <p:val>
                                                <p:strVal val="#ppt_x"/>
                                              </p:val>
                                            </p:tav>
                                            <p:tav tm="100000">
                                              <p:val>
                                                <p:strVal val="#ppt_x"/>
                                              </p:val>
                                            </p:tav>
                                          </p:tavLst>
                                        </p:anim>
                                        <p:anim calcmode="lin" valueType="num">
                                          <p:cBhvr additive="base">
                                            <p:cTn id="110" dur="750" fill="hold"/>
                                            <p:tgtEl>
                                              <p:spTgt spid="82"/>
                                            </p:tgtEl>
                                            <p:attrNameLst>
                                              <p:attrName>ppt_y</p:attrName>
                                            </p:attrNameLst>
                                          </p:cBhvr>
                                          <p:tavLst>
                                            <p:tav tm="0">
                                              <p:val>
                                                <p:strVal val="1+#ppt_h/2"/>
                                              </p:val>
                                            </p:tav>
                                            <p:tav tm="100000">
                                              <p:val>
                                                <p:strVal val="#ppt_y"/>
                                              </p:val>
                                            </p:tav>
                                          </p:tavLst>
                                        </p:anim>
                                      </p:childTnLst>
                                    </p:cTn>
                                  </p:par>
                                  <p:par>
                                    <p:cTn id="111" presetID="26" presetClass="emph" presetSubtype="0" repeatCount="3000" fill="hold" grpId="1" nodeType="withEffect">
                                      <p:stCondLst>
                                        <p:cond delay="2250"/>
                                      </p:stCondLst>
                                      <p:childTnLst>
                                        <p:animEffect transition="out" filter="fade">
                                          <p:cBhvr>
                                            <p:cTn id="112" dur="3000" tmFilter="0, 0; .2, .5; .8, .5; 1, 0"/>
                                            <p:tgtEl>
                                              <p:spTgt spid="82"/>
                                            </p:tgtEl>
                                          </p:cBhvr>
                                        </p:animEffect>
                                        <p:animScale>
                                          <p:cBhvr>
                                            <p:cTn id="113" dur="1500" autoRev="1" fill="hold"/>
                                            <p:tgtEl>
                                              <p:spTgt spid="82"/>
                                            </p:tgtEl>
                                          </p:cBhvr>
                                          <p:by x="105000" y="105000"/>
                                        </p:animScale>
                                      </p:childTnLst>
                                    </p:cTn>
                                  </p:par>
                                  <p:par>
                                    <p:cTn id="114" presetID="2" presetClass="entr" presetSubtype="4" fill="hold" grpId="0" nodeType="withEffect">
                                      <p:stCondLst>
                                        <p:cond delay="200"/>
                                      </p:stCondLst>
                                      <p:childTnLst>
                                        <p:set>
                                          <p:cBhvr>
                                            <p:cTn id="115" dur="1" fill="hold">
                                              <p:stCondLst>
                                                <p:cond delay="0"/>
                                              </p:stCondLst>
                                            </p:cTn>
                                            <p:tgtEl>
                                              <p:spTgt spid="83"/>
                                            </p:tgtEl>
                                            <p:attrNameLst>
                                              <p:attrName>style.visibility</p:attrName>
                                            </p:attrNameLst>
                                          </p:cBhvr>
                                          <p:to>
                                            <p:strVal val="visible"/>
                                          </p:to>
                                        </p:set>
                                        <p:anim calcmode="lin" valueType="num">
                                          <p:cBhvr additive="base">
                                            <p:cTn id="116" dur="750" fill="hold"/>
                                            <p:tgtEl>
                                              <p:spTgt spid="83"/>
                                            </p:tgtEl>
                                            <p:attrNameLst>
                                              <p:attrName>ppt_x</p:attrName>
                                            </p:attrNameLst>
                                          </p:cBhvr>
                                          <p:tavLst>
                                            <p:tav tm="0">
                                              <p:val>
                                                <p:strVal val="#ppt_x"/>
                                              </p:val>
                                            </p:tav>
                                            <p:tav tm="100000">
                                              <p:val>
                                                <p:strVal val="#ppt_x"/>
                                              </p:val>
                                            </p:tav>
                                          </p:tavLst>
                                        </p:anim>
                                        <p:anim calcmode="lin" valueType="num">
                                          <p:cBhvr additive="base">
                                            <p:cTn id="117" dur="750" fill="hold"/>
                                            <p:tgtEl>
                                              <p:spTgt spid="83"/>
                                            </p:tgtEl>
                                            <p:attrNameLst>
                                              <p:attrName>ppt_y</p:attrName>
                                            </p:attrNameLst>
                                          </p:cBhvr>
                                          <p:tavLst>
                                            <p:tav tm="0">
                                              <p:val>
                                                <p:strVal val="1+#ppt_h/2"/>
                                              </p:val>
                                            </p:tav>
                                            <p:tav tm="100000">
                                              <p:val>
                                                <p:strVal val="#ppt_y"/>
                                              </p:val>
                                            </p:tav>
                                          </p:tavLst>
                                        </p:anim>
                                      </p:childTnLst>
                                    </p:cTn>
                                  </p:par>
                                  <p:par>
                                    <p:cTn id="118" presetID="26" presetClass="emph" presetSubtype="0" repeatCount="3000" fill="hold" grpId="1" nodeType="withEffect">
                                      <p:stCondLst>
                                        <p:cond delay="750"/>
                                      </p:stCondLst>
                                      <p:childTnLst>
                                        <p:animEffect transition="out" filter="fade">
                                          <p:cBhvr>
                                            <p:cTn id="119" dur="3000" tmFilter="0, 0; .2, .5; .8, .5; 1, 0"/>
                                            <p:tgtEl>
                                              <p:spTgt spid="83"/>
                                            </p:tgtEl>
                                          </p:cBhvr>
                                        </p:animEffect>
                                        <p:animScale>
                                          <p:cBhvr>
                                            <p:cTn id="120" dur="1500" autoRev="1" fill="hold"/>
                                            <p:tgtEl>
                                              <p:spTgt spid="83"/>
                                            </p:tgtEl>
                                          </p:cBhvr>
                                          <p:by x="105000" y="105000"/>
                                        </p:animScale>
                                      </p:childTnLst>
                                    </p:cTn>
                                  </p:par>
                                  <p:par>
                                    <p:cTn id="121" presetID="2" presetClass="entr" presetSubtype="4" fill="hold" grpId="0" nodeType="withEffect">
                                      <p:stCondLst>
                                        <p:cond delay="2000"/>
                                      </p:stCondLst>
                                      <p:childTnLst>
                                        <p:set>
                                          <p:cBhvr>
                                            <p:cTn id="122" dur="1" fill="hold">
                                              <p:stCondLst>
                                                <p:cond delay="0"/>
                                              </p:stCondLst>
                                            </p:cTn>
                                            <p:tgtEl>
                                              <p:spTgt spid="84"/>
                                            </p:tgtEl>
                                            <p:attrNameLst>
                                              <p:attrName>style.visibility</p:attrName>
                                            </p:attrNameLst>
                                          </p:cBhvr>
                                          <p:to>
                                            <p:strVal val="visible"/>
                                          </p:to>
                                        </p:set>
                                        <p:anim calcmode="lin" valueType="num">
                                          <p:cBhvr additive="base">
                                            <p:cTn id="123" dur="750" fill="hold"/>
                                            <p:tgtEl>
                                              <p:spTgt spid="84"/>
                                            </p:tgtEl>
                                            <p:attrNameLst>
                                              <p:attrName>ppt_x</p:attrName>
                                            </p:attrNameLst>
                                          </p:cBhvr>
                                          <p:tavLst>
                                            <p:tav tm="0">
                                              <p:val>
                                                <p:strVal val="#ppt_x"/>
                                              </p:val>
                                            </p:tav>
                                            <p:tav tm="100000">
                                              <p:val>
                                                <p:strVal val="#ppt_x"/>
                                              </p:val>
                                            </p:tav>
                                          </p:tavLst>
                                        </p:anim>
                                        <p:anim calcmode="lin" valueType="num">
                                          <p:cBhvr additive="base">
                                            <p:cTn id="124" dur="750" fill="hold"/>
                                            <p:tgtEl>
                                              <p:spTgt spid="84"/>
                                            </p:tgtEl>
                                            <p:attrNameLst>
                                              <p:attrName>ppt_y</p:attrName>
                                            </p:attrNameLst>
                                          </p:cBhvr>
                                          <p:tavLst>
                                            <p:tav tm="0">
                                              <p:val>
                                                <p:strVal val="1+#ppt_h/2"/>
                                              </p:val>
                                            </p:tav>
                                            <p:tav tm="100000">
                                              <p:val>
                                                <p:strVal val="#ppt_y"/>
                                              </p:val>
                                            </p:tav>
                                          </p:tavLst>
                                        </p:anim>
                                      </p:childTnLst>
                                    </p:cTn>
                                  </p:par>
                                  <p:par>
                                    <p:cTn id="125" presetID="26" presetClass="emph" presetSubtype="0" repeatCount="3000" fill="hold" grpId="1" nodeType="withEffect">
                                      <p:stCondLst>
                                        <p:cond delay="2000"/>
                                      </p:stCondLst>
                                      <p:childTnLst>
                                        <p:animEffect transition="out" filter="fade">
                                          <p:cBhvr>
                                            <p:cTn id="126" dur="3000" tmFilter="0, 0; .2, .5; .8, .5; 1, 0"/>
                                            <p:tgtEl>
                                              <p:spTgt spid="84"/>
                                            </p:tgtEl>
                                          </p:cBhvr>
                                        </p:animEffect>
                                        <p:animScale>
                                          <p:cBhvr>
                                            <p:cTn id="127" dur="1500" autoRev="1" fill="hold"/>
                                            <p:tgtEl>
                                              <p:spTgt spid="84"/>
                                            </p:tgtEl>
                                          </p:cBhvr>
                                          <p:by x="105000" y="105000"/>
                                        </p:animScale>
                                      </p:childTnLst>
                                    </p:cTn>
                                  </p:par>
                                  <p:par>
                                    <p:cTn id="128" presetID="2" presetClass="entr" presetSubtype="4" fill="hold" grpId="0" nodeType="withEffect">
                                      <p:stCondLst>
                                        <p:cond delay="200"/>
                                      </p:stCondLst>
                                      <p:childTnLst>
                                        <p:set>
                                          <p:cBhvr>
                                            <p:cTn id="129" dur="1" fill="hold">
                                              <p:stCondLst>
                                                <p:cond delay="0"/>
                                              </p:stCondLst>
                                            </p:cTn>
                                            <p:tgtEl>
                                              <p:spTgt spid="85"/>
                                            </p:tgtEl>
                                            <p:attrNameLst>
                                              <p:attrName>style.visibility</p:attrName>
                                            </p:attrNameLst>
                                          </p:cBhvr>
                                          <p:to>
                                            <p:strVal val="visible"/>
                                          </p:to>
                                        </p:set>
                                        <p:anim calcmode="lin" valueType="num">
                                          <p:cBhvr additive="base">
                                            <p:cTn id="130" dur="750" fill="hold"/>
                                            <p:tgtEl>
                                              <p:spTgt spid="85"/>
                                            </p:tgtEl>
                                            <p:attrNameLst>
                                              <p:attrName>ppt_x</p:attrName>
                                            </p:attrNameLst>
                                          </p:cBhvr>
                                          <p:tavLst>
                                            <p:tav tm="0">
                                              <p:val>
                                                <p:strVal val="#ppt_x"/>
                                              </p:val>
                                            </p:tav>
                                            <p:tav tm="100000">
                                              <p:val>
                                                <p:strVal val="#ppt_x"/>
                                              </p:val>
                                            </p:tav>
                                          </p:tavLst>
                                        </p:anim>
                                        <p:anim calcmode="lin" valueType="num">
                                          <p:cBhvr additive="base">
                                            <p:cTn id="131" dur="750" fill="hold"/>
                                            <p:tgtEl>
                                              <p:spTgt spid="85"/>
                                            </p:tgtEl>
                                            <p:attrNameLst>
                                              <p:attrName>ppt_y</p:attrName>
                                            </p:attrNameLst>
                                          </p:cBhvr>
                                          <p:tavLst>
                                            <p:tav tm="0">
                                              <p:val>
                                                <p:strVal val="1+#ppt_h/2"/>
                                              </p:val>
                                            </p:tav>
                                            <p:tav tm="100000">
                                              <p:val>
                                                <p:strVal val="#ppt_y"/>
                                              </p:val>
                                            </p:tav>
                                          </p:tavLst>
                                        </p:anim>
                                      </p:childTnLst>
                                    </p:cTn>
                                  </p:par>
                                  <p:par>
                                    <p:cTn id="132" presetID="26" presetClass="emph" presetSubtype="0" repeatCount="3000" fill="hold" grpId="1" nodeType="withEffect">
                                      <p:stCondLst>
                                        <p:cond delay="750"/>
                                      </p:stCondLst>
                                      <p:childTnLst>
                                        <p:animEffect transition="out" filter="fade">
                                          <p:cBhvr>
                                            <p:cTn id="133" dur="3000" tmFilter="0, 0; .2, .5; .8, .5; 1, 0"/>
                                            <p:tgtEl>
                                              <p:spTgt spid="85"/>
                                            </p:tgtEl>
                                          </p:cBhvr>
                                        </p:animEffect>
                                        <p:animScale>
                                          <p:cBhvr>
                                            <p:cTn id="134" dur="1500" autoRev="1" fill="hold"/>
                                            <p:tgtEl>
                                              <p:spTgt spid="8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7" grpId="0" animBg="1"/>
          <p:bldP spid="27" grpId="1" animBg="1"/>
          <p:bldP spid="30" grpId="0" animBg="1"/>
          <p:bldP spid="30" grpId="1" animBg="1"/>
          <p:bldP spid="31" grpId="0" animBg="1"/>
          <p:bldP spid="31" grpId="1" animBg="1"/>
          <p:bldP spid="35" grpId="0" animBg="1"/>
          <p:bldP spid="35" grpId="1" animBg="1"/>
          <p:bldP spid="54" grpId="0" animBg="1"/>
          <p:bldP spid="54" grpId="1" animBg="1"/>
          <p:bldP spid="55" grpId="0" animBg="1"/>
          <p:bldP spid="55" grpId="1" animBg="1"/>
          <p:bldP spid="60" grpId="0" animBg="1"/>
          <p:bldP spid="60" grpId="1" animBg="1"/>
          <p:bldP spid="61" grpId="0" animBg="1"/>
          <p:bldP spid="61" grpId="1" animBg="1"/>
          <p:bldP spid="62" grpId="0" animBg="1"/>
          <p:bldP spid="62" grpId="1" animBg="1"/>
          <p:bldP spid="64" grpId="0" animBg="1"/>
          <p:bldP spid="64" grpId="1" animBg="1"/>
          <p:bldP spid="63" grpId="0" animBg="1"/>
          <p:bldP spid="63" grpId="1" animBg="1"/>
          <p:bldP spid="67" grpId="0" animBg="1"/>
          <p:bldP spid="68" grpId="0" animBg="1"/>
          <p:bldP spid="72" grpId="0"/>
          <p:bldP spid="78" grpId="0"/>
          <p:bldP spid="82" grpId="0" animBg="1"/>
          <p:bldP spid="82" grpId="1" animBg="1"/>
          <p:bldP spid="83" grpId="0" animBg="1"/>
          <p:bldP spid="83" grpId="1" animBg="1"/>
          <p:bldP spid="84" grpId="0" animBg="1"/>
          <p:bldP spid="84" grpId="1" animBg="1"/>
          <p:bldP spid="85" grpId="0" animBg="1"/>
          <p:bldP spid="85" grpId="1" animBg="1"/>
        </p:bldLst>
      </p:timing>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2">
            <a:extLst>
              <a:ext uri="{28A0092B-C50C-407E-A947-70E740481C1C}">
                <a14:useLocalDpi xmlns:a14="http://schemas.microsoft.com/office/drawing/2010/main" val="0"/>
              </a:ext>
            </a:extLst>
          </a:blip>
          <a:srcRect t="4620" b="5428"/>
          <a:stretch/>
        </p:blipFill>
        <p:spPr>
          <a:xfrm>
            <a:off x="0" y="-29498"/>
            <a:ext cx="12172336" cy="6887497"/>
          </a:xfrm>
          <a:prstGeom prst="rect">
            <a:avLst/>
          </a:prstGeom>
        </p:spPr>
      </p:pic>
      <p:sp>
        <p:nvSpPr>
          <p:cNvPr id="17" name="矩形 16"/>
          <p:cNvSpPr/>
          <p:nvPr/>
        </p:nvSpPr>
        <p:spPr>
          <a:xfrm>
            <a:off x="0" y="-29498"/>
            <a:ext cx="12192000" cy="6858000"/>
          </a:xfrm>
          <a:prstGeom prst="rect">
            <a:avLst/>
          </a:prstGeom>
          <a:solidFill>
            <a:srgbClr val="004620">
              <a:alpha val="7372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6" name="组合 5"/>
          <p:cNvGrpSpPr/>
          <p:nvPr/>
        </p:nvGrpSpPr>
        <p:grpSpPr>
          <a:xfrm>
            <a:off x="311209" y="2456660"/>
            <a:ext cx="1917291" cy="1917291"/>
            <a:chOff x="9752535" y="4542653"/>
            <a:chExt cx="1917291" cy="1917291"/>
          </a:xfrm>
        </p:grpSpPr>
        <p:sp>
          <p:nvSpPr>
            <p:cNvPr id="7" name="矩形 6"/>
            <p:cNvSpPr/>
            <p:nvPr/>
          </p:nvSpPr>
          <p:spPr>
            <a:xfrm>
              <a:off x="9752535" y="4542653"/>
              <a:ext cx="1917291" cy="1917291"/>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p:cNvSpPr txBox="1"/>
            <p:nvPr/>
          </p:nvSpPr>
          <p:spPr>
            <a:xfrm>
              <a:off x="9793991" y="4868203"/>
              <a:ext cx="1875835" cy="769441"/>
            </a:xfrm>
            <a:prstGeom prst="rect">
              <a:avLst/>
            </a:prstGeom>
            <a:noFill/>
          </p:spPr>
          <p:txBody>
            <a:bodyPr wrap="none" rtlCol="0">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Brand</a:t>
              </a:r>
              <a:endParaRPr lang="zh-CN" altLang="en-US" sz="4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8"/>
            <p:cNvSpPr txBox="1"/>
            <p:nvPr/>
          </p:nvSpPr>
          <p:spPr>
            <a:xfrm>
              <a:off x="9837961" y="5600384"/>
              <a:ext cx="1746440" cy="461665"/>
            </a:xfrm>
            <a:prstGeom prst="rect">
              <a:avLst/>
            </a:prstGeom>
            <a:noFill/>
          </p:spPr>
          <p:txBody>
            <a:bodyPr wrap="non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Promotion</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0" name="文本框 9"/>
          <p:cNvSpPr txBox="1"/>
          <p:nvPr/>
        </p:nvSpPr>
        <p:spPr>
          <a:xfrm>
            <a:off x="4320997" y="2798996"/>
            <a:ext cx="1576072" cy="1446550"/>
          </a:xfrm>
          <a:prstGeom prst="rect">
            <a:avLst/>
          </a:prstGeom>
          <a:noFill/>
        </p:spPr>
        <p:txBody>
          <a:bodyPr wrap="none" rtlCol="0">
            <a:spAutoFit/>
          </a:bodyPr>
          <a:lstStyle/>
          <a:p>
            <a:r>
              <a:rPr lang="en-US" altLang="zh-CN" sz="88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04</a:t>
            </a:r>
            <a:endParaRPr lang="zh-CN" altLang="en-US" sz="8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 name="组合 2"/>
          <p:cNvGrpSpPr/>
          <p:nvPr/>
        </p:nvGrpSpPr>
        <p:grpSpPr>
          <a:xfrm>
            <a:off x="5739045" y="2870863"/>
            <a:ext cx="2646878" cy="1168063"/>
            <a:chOff x="5739045" y="2870863"/>
            <a:chExt cx="2646878" cy="1168063"/>
          </a:xfrm>
        </p:grpSpPr>
        <p:sp>
          <p:nvSpPr>
            <p:cNvPr id="11" name="文本框 10"/>
            <p:cNvSpPr txBox="1"/>
            <p:nvPr/>
          </p:nvSpPr>
          <p:spPr>
            <a:xfrm>
              <a:off x="5751416" y="3638816"/>
              <a:ext cx="1602746" cy="400110"/>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Brand story</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文本框 11"/>
            <p:cNvSpPr txBox="1"/>
            <p:nvPr/>
          </p:nvSpPr>
          <p:spPr>
            <a:xfrm>
              <a:off x="5739045" y="2870863"/>
              <a:ext cx="2646878" cy="830997"/>
            </a:xfrm>
            <a:prstGeom prst="rect">
              <a:avLst/>
            </a:prstGeom>
            <a:noFill/>
          </p:spPr>
          <p:txBody>
            <a:bodyPr wrap="non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品牌故事</a:t>
              </a:r>
            </a:p>
          </p:txBody>
        </p:sp>
      </p:grpSp>
      <p:grpSp>
        <p:nvGrpSpPr>
          <p:cNvPr id="2" name="组合 1"/>
          <p:cNvGrpSpPr/>
          <p:nvPr/>
        </p:nvGrpSpPr>
        <p:grpSpPr>
          <a:xfrm>
            <a:off x="11045747" y="2651798"/>
            <a:ext cx="904359" cy="1568058"/>
            <a:chOff x="11045747" y="2651798"/>
            <a:chExt cx="904359" cy="1568058"/>
          </a:xfrm>
        </p:grpSpPr>
        <p:sp>
          <p:nvSpPr>
            <p:cNvPr id="13" name="文本框 12"/>
            <p:cNvSpPr txBox="1"/>
            <p:nvPr/>
          </p:nvSpPr>
          <p:spPr>
            <a:xfrm rot="16200000">
              <a:off x="10584884" y="3112661"/>
              <a:ext cx="1568058" cy="646331"/>
            </a:xfrm>
            <a:prstGeom prst="rect">
              <a:avLst/>
            </a:prstGeom>
            <a:noFill/>
          </p:spPr>
          <p:txBody>
            <a:bodyPr wrap="none" rtlCol="0">
              <a:spAutoFit/>
            </a:bodyPr>
            <a:lstStyle/>
            <a:p>
              <a:r>
                <a:rPr lang="en-US" altLang="zh-CN"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Brand</a:t>
              </a:r>
              <a:endPar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文本框 13"/>
            <p:cNvSpPr txBox="1"/>
            <p:nvPr/>
          </p:nvSpPr>
          <p:spPr>
            <a:xfrm rot="16200000">
              <a:off x="11085638" y="3289430"/>
              <a:ext cx="1359603" cy="369332"/>
            </a:xfrm>
            <a:prstGeom prst="rect">
              <a:avLst/>
            </a:prstGeom>
            <a:noFill/>
          </p:spPr>
          <p:txBody>
            <a:bodyPr wrap="non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Promotion</a:t>
              </a: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5" name="文本框 14"/>
          <p:cNvSpPr txBox="1"/>
          <p:nvPr/>
        </p:nvSpPr>
        <p:spPr>
          <a:xfrm>
            <a:off x="5868029" y="4302427"/>
            <a:ext cx="2236510" cy="707886"/>
          </a:xfrm>
          <a:prstGeom prst="rect">
            <a:avLst/>
          </a:prstGeom>
          <a:noFill/>
        </p:spPr>
        <p:txBody>
          <a:bodyPr wrap="non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一、市场环境分析</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二、竞争对手分析</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00404442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600"/>
                                  </p:stCondLst>
                                  <p:childTnLst>
                                    <p:set>
                                      <p:cBhvr>
                                        <p:cTn id="14" dur="1" fill="hold">
                                          <p:stCondLst>
                                            <p:cond delay="0"/>
                                          </p:stCondLst>
                                        </p:cTn>
                                        <p:tgtEl>
                                          <p:spTgt spid="10"/>
                                        </p:tgtEl>
                                        <p:attrNameLst>
                                          <p:attrName>style.visibility</p:attrName>
                                        </p:attrNameLst>
                                      </p:cBhvr>
                                      <p:to>
                                        <p:strVal val="visible"/>
                                      </p:to>
                                    </p:set>
                                    <p:anim calcmode="lin" valueType="num">
                                      <p:cBhvr>
                                        <p:cTn id="15" dur="700" fill="hold"/>
                                        <p:tgtEl>
                                          <p:spTgt spid="10"/>
                                        </p:tgtEl>
                                        <p:attrNameLst>
                                          <p:attrName>ppt_w</p:attrName>
                                        </p:attrNameLst>
                                      </p:cBhvr>
                                      <p:tavLst>
                                        <p:tav tm="0">
                                          <p:val>
                                            <p:fltVal val="0"/>
                                          </p:val>
                                        </p:tav>
                                        <p:tav tm="100000">
                                          <p:val>
                                            <p:strVal val="#ppt_w"/>
                                          </p:val>
                                        </p:tav>
                                      </p:tavLst>
                                    </p:anim>
                                    <p:anim calcmode="lin" valueType="num">
                                      <p:cBhvr>
                                        <p:cTn id="16" dur="700" fill="hold"/>
                                        <p:tgtEl>
                                          <p:spTgt spid="10"/>
                                        </p:tgtEl>
                                        <p:attrNameLst>
                                          <p:attrName>ppt_h</p:attrName>
                                        </p:attrNameLst>
                                      </p:cBhvr>
                                      <p:tavLst>
                                        <p:tav tm="0">
                                          <p:val>
                                            <p:fltVal val="0"/>
                                          </p:val>
                                        </p:tav>
                                        <p:tav tm="100000">
                                          <p:val>
                                            <p:strVal val="#ppt_h"/>
                                          </p:val>
                                        </p:tav>
                                      </p:tavLst>
                                    </p:anim>
                                    <p:anim calcmode="lin" valueType="num">
                                      <p:cBhvr>
                                        <p:cTn id="17" dur="700" fill="hold"/>
                                        <p:tgtEl>
                                          <p:spTgt spid="10"/>
                                        </p:tgtEl>
                                        <p:attrNameLst>
                                          <p:attrName>style.rotation</p:attrName>
                                        </p:attrNameLst>
                                      </p:cBhvr>
                                      <p:tavLst>
                                        <p:tav tm="0">
                                          <p:val>
                                            <p:fltVal val="90"/>
                                          </p:val>
                                        </p:tav>
                                        <p:tav tm="100000">
                                          <p:val>
                                            <p:fltVal val="0"/>
                                          </p:val>
                                        </p:tav>
                                      </p:tavLst>
                                    </p:anim>
                                    <p:animEffect transition="in" filter="fade">
                                      <p:cBhvr>
                                        <p:cTn id="18" dur="700"/>
                                        <p:tgtEl>
                                          <p:spTgt spid="10"/>
                                        </p:tgtEl>
                                      </p:cBhvr>
                                    </p:animEffect>
                                  </p:childTnLst>
                                </p:cTn>
                              </p:par>
                              <p:par>
                                <p:cTn id="19" presetID="53" presetClass="entr" presetSubtype="16" fill="hold" nodeType="withEffect">
                                  <p:stCondLst>
                                    <p:cond delay="130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par>
                                <p:cTn id="24" presetID="2" presetClass="entr" presetSubtype="4" fill="hold" grpId="0" nodeType="withEffect">
                                  <p:stCondLst>
                                    <p:cond delay="190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Group 990"/>
          <p:cNvGrpSpPr/>
          <p:nvPr/>
        </p:nvGrpSpPr>
        <p:grpSpPr>
          <a:xfrm>
            <a:off x="5876605" y="1710452"/>
            <a:ext cx="1808300" cy="4184612"/>
            <a:chOff x="0" y="0"/>
            <a:chExt cx="3608058" cy="8402784"/>
          </a:xfrm>
          <a:solidFill>
            <a:schemeClr val="accent1"/>
          </a:solidFill>
        </p:grpSpPr>
        <p:sp>
          <p:nvSpPr>
            <p:cNvPr id="4" name="Shape 988"/>
            <p:cNvSpPr/>
            <p:nvPr/>
          </p:nvSpPr>
          <p:spPr>
            <a:xfrm>
              <a:off x="0" y="193543"/>
              <a:ext cx="2821037" cy="8209241"/>
            </a:xfrm>
            <a:custGeom>
              <a:avLst/>
              <a:gdLst/>
              <a:ahLst/>
              <a:cxnLst>
                <a:cxn ang="0">
                  <a:pos x="wd2" y="hd2"/>
                </a:cxn>
                <a:cxn ang="5400000">
                  <a:pos x="wd2" y="hd2"/>
                </a:cxn>
                <a:cxn ang="10800000">
                  <a:pos x="wd2" y="hd2"/>
                </a:cxn>
                <a:cxn ang="16200000">
                  <a:pos x="wd2" y="hd2"/>
                </a:cxn>
              </a:cxnLst>
              <a:rect l="0" t="0" r="r" b="b"/>
              <a:pathLst>
                <a:path w="21600" h="21600" extrusionOk="0">
                  <a:moveTo>
                    <a:pt x="7838" y="21600"/>
                  </a:moveTo>
                  <a:lnTo>
                    <a:pt x="0" y="21600"/>
                  </a:lnTo>
                  <a:lnTo>
                    <a:pt x="0" y="6041"/>
                  </a:lnTo>
                  <a:cubicBezTo>
                    <a:pt x="0" y="2710"/>
                    <a:pt x="7885" y="0"/>
                    <a:pt x="17578" y="0"/>
                  </a:cubicBezTo>
                  <a:lnTo>
                    <a:pt x="21600" y="0"/>
                  </a:lnTo>
                  <a:lnTo>
                    <a:pt x="21600" y="2693"/>
                  </a:lnTo>
                  <a:lnTo>
                    <a:pt x="17578" y="2693"/>
                  </a:lnTo>
                  <a:cubicBezTo>
                    <a:pt x="12207" y="2693"/>
                    <a:pt x="7838" y="4195"/>
                    <a:pt x="7838" y="6041"/>
                  </a:cubicBezTo>
                  <a:cubicBezTo>
                    <a:pt x="7838" y="6041"/>
                    <a:pt x="7838" y="21600"/>
                    <a:pt x="7838" y="21600"/>
                  </a:cubicBezTo>
                  <a:close/>
                </a:path>
              </a:pathLst>
            </a:cu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endParaRPr>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Shape 989"/>
            <p:cNvSpPr/>
            <p:nvPr/>
          </p:nvSpPr>
          <p:spPr>
            <a:xfrm>
              <a:off x="2777915" y="0"/>
              <a:ext cx="830143" cy="137420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0" y="21600"/>
                  </a:lnTo>
                  <a:lnTo>
                    <a:pt x="0" y="0"/>
                  </a:lnTo>
                  <a:cubicBezTo>
                    <a:pt x="0" y="0"/>
                    <a:pt x="21600" y="10800"/>
                    <a:pt x="21600" y="10800"/>
                  </a:cubicBezTo>
                  <a:close/>
                </a:path>
              </a:pathLst>
            </a:cu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endParaRPr>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6" name="Shape 991"/>
          <p:cNvSpPr/>
          <p:nvPr/>
        </p:nvSpPr>
        <p:spPr>
          <a:xfrm>
            <a:off x="3752874" y="2652548"/>
            <a:ext cx="1720956" cy="3242516"/>
          </a:xfrm>
          <a:custGeom>
            <a:avLst/>
            <a:gdLst/>
            <a:ahLst/>
            <a:cxnLst>
              <a:cxn ang="0">
                <a:pos x="wd2" y="hd2"/>
              </a:cxn>
              <a:cxn ang="5400000">
                <a:pos x="wd2" y="hd2"/>
              </a:cxn>
              <a:cxn ang="10800000">
                <a:pos x="wd2" y="hd2"/>
              </a:cxn>
              <a:cxn ang="16200000">
                <a:pos x="wd2" y="hd2"/>
              </a:cxn>
            </a:cxnLst>
            <a:rect l="0" t="0" r="r" b="b"/>
            <a:pathLst>
              <a:path w="21600" h="21600" extrusionOk="0">
                <a:moveTo>
                  <a:pt x="9087" y="704"/>
                </a:moveTo>
                <a:lnTo>
                  <a:pt x="5387" y="704"/>
                </a:lnTo>
                <a:lnTo>
                  <a:pt x="5387" y="0"/>
                </a:lnTo>
                <a:lnTo>
                  <a:pt x="0" y="2351"/>
                </a:lnTo>
                <a:lnTo>
                  <a:pt x="5387" y="4702"/>
                </a:lnTo>
                <a:lnTo>
                  <a:pt x="5387" y="4101"/>
                </a:lnTo>
                <a:lnTo>
                  <a:pt x="9087" y="4101"/>
                </a:lnTo>
                <a:cubicBezTo>
                  <a:pt x="12436" y="4101"/>
                  <a:pt x="15160" y="5537"/>
                  <a:pt x="15160" y="7302"/>
                </a:cubicBezTo>
                <a:lnTo>
                  <a:pt x="15160" y="21600"/>
                </a:lnTo>
                <a:lnTo>
                  <a:pt x="21600" y="21600"/>
                </a:lnTo>
                <a:lnTo>
                  <a:pt x="21600" y="7302"/>
                </a:lnTo>
                <a:cubicBezTo>
                  <a:pt x="21600" y="3665"/>
                  <a:pt x="15987" y="704"/>
                  <a:pt x="9087" y="704"/>
                </a:cubicBezTo>
                <a:close/>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endParaRPr>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Shape 992"/>
          <p:cNvSpPr/>
          <p:nvPr/>
        </p:nvSpPr>
        <p:spPr>
          <a:xfrm>
            <a:off x="4543525" y="1556792"/>
            <a:ext cx="2260728" cy="4338272"/>
          </a:xfrm>
          <a:custGeom>
            <a:avLst/>
            <a:gdLst/>
            <a:ahLst/>
            <a:cxnLst>
              <a:cxn ang="0">
                <a:pos x="wd2" y="hd2"/>
              </a:cxn>
              <a:cxn ang="5400000">
                <a:pos x="wd2" y="hd2"/>
              </a:cxn>
              <a:cxn ang="10800000">
                <a:pos x="wd2" y="hd2"/>
              </a:cxn>
              <a:cxn ang="16200000">
                <a:pos x="wd2" y="hd2"/>
              </a:cxn>
            </a:cxnLst>
            <a:rect l="0" t="0" r="r" b="b"/>
            <a:pathLst>
              <a:path w="21600" h="21600" extrusionOk="0">
                <a:moveTo>
                  <a:pt x="11480" y="488"/>
                </a:moveTo>
                <a:lnTo>
                  <a:pt x="4126" y="488"/>
                </a:lnTo>
                <a:lnTo>
                  <a:pt x="4126" y="0"/>
                </a:lnTo>
                <a:lnTo>
                  <a:pt x="0" y="1768"/>
                </a:lnTo>
                <a:lnTo>
                  <a:pt x="4126" y="3536"/>
                </a:lnTo>
                <a:lnTo>
                  <a:pt x="4126" y="3026"/>
                </a:lnTo>
                <a:lnTo>
                  <a:pt x="11480" y="3026"/>
                </a:lnTo>
                <a:cubicBezTo>
                  <a:pt x="14357" y="3026"/>
                  <a:pt x="16697" y="4238"/>
                  <a:pt x="16697" y="5728"/>
                </a:cubicBezTo>
                <a:lnTo>
                  <a:pt x="16697" y="21600"/>
                </a:lnTo>
                <a:lnTo>
                  <a:pt x="21600" y="21600"/>
                </a:lnTo>
                <a:lnTo>
                  <a:pt x="21600" y="5728"/>
                </a:lnTo>
                <a:cubicBezTo>
                  <a:pt x="21600" y="2838"/>
                  <a:pt x="17060" y="488"/>
                  <a:pt x="11480" y="488"/>
                </a:cubicBezTo>
                <a:close/>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endParaRPr>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8" name="Group 995"/>
          <p:cNvGrpSpPr/>
          <p:nvPr/>
        </p:nvGrpSpPr>
        <p:grpSpPr>
          <a:xfrm>
            <a:off x="6680153" y="3859192"/>
            <a:ext cx="1728596" cy="2035872"/>
            <a:chOff x="0" y="-55389"/>
            <a:chExt cx="3449031" cy="4088073"/>
          </a:xfrm>
          <a:solidFill>
            <a:schemeClr val="accent2"/>
          </a:solidFill>
        </p:grpSpPr>
        <p:sp>
          <p:nvSpPr>
            <p:cNvPr id="9" name="Shape 993"/>
            <p:cNvSpPr/>
            <p:nvPr/>
          </p:nvSpPr>
          <p:spPr>
            <a:xfrm>
              <a:off x="0" y="180843"/>
              <a:ext cx="2536171" cy="3851841"/>
            </a:xfrm>
            <a:custGeom>
              <a:avLst/>
              <a:gdLst/>
              <a:ahLst/>
              <a:cxnLst>
                <a:cxn ang="0">
                  <a:pos x="wd2" y="hd2"/>
                </a:cxn>
                <a:cxn ang="5400000">
                  <a:pos x="wd2" y="hd2"/>
                </a:cxn>
                <a:cxn ang="10800000">
                  <a:pos x="wd2" y="hd2"/>
                </a:cxn>
                <a:cxn ang="16200000">
                  <a:pos x="wd2" y="hd2"/>
                </a:cxn>
              </a:cxnLst>
              <a:rect l="0" t="0" r="r" b="b"/>
              <a:pathLst>
                <a:path w="21600" h="21600" extrusionOk="0">
                  <a:moveTo>
                    <a:pt x="8721" y="21600"/>
                  </a:moveTo>
                  <a:lnTo>
                    <a:pt x="0" y="21600"/>
                  </a:lnTo>
                  <a:lnTo>
                    <a:pt x="0" y="11091"/>
                  </a:lnTo>
                  <a:cubicBezTo>
                    <a:pt x="0" y="3628"/>
                    <a:pt x="5511" y="0"/>
                    <a:pt x="16844" y="0"/>
                  </a:cubicBezTo>
                  <a:lnTo>
                    <a:pt x="21600" y="0"/>
                  </a:lnTo>
                  <a:lnTo>
                    <a:pt x="21600" y="5742"/>
                  </a:lnTo>
                  <a:lnTo>
                    <a:pt x="16844" y="5742"/>
                  </a:lnTo>
                  <a:cubicBezTo>
                    <a:pt x="10389" y="5742"/>
                    <a:pt x="8721" y="6841"/>
                    <a:pt x="8721" y="11091"/>
                  </a:cubicBezTo>
                  <a:cubicBezTo>
                    <a:pt x="8721" y="11091"/>
                    <a:pt x="8721" y="21600"/>
                    <a:pt x="8721" y="21600"/>
                  </a:cubicBezTo>
                  <a:close/>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endParaRPr>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Shape 994"/>
            <p:cNvSpPr/>
            <p:nvPr/>
          </p:nvSpPr>
          <p:spPr>
            <a:xfrm>
              <a:off x="2528108" y="-55389"/>
              <a:ext cx="920923" cy="1453728"/>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0" y="21600"/>
                  </a:lnTo>
                  <a:lnTo>
                    <a:pt x="0" y="0"/>
                  </a:lnTo>
                  <a:cubicBezTo>
                    <a:pt x="0" y="0"/>
                    <a:pt x="21600" y="10800"/>
                    <a:pt x="21600" y="10800"/>
                  </a:cubicBezTo>
                  <a:close/>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endParaRPr>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1" name="Shape 996"/>
          <p:cNvSpPr/>
          <p:nvPr/>
        </p:nvSpPr>
        <p:spPr>
          <a:xfrm>
            <a:off x="5379015" y="2873448"/>
            <a:ext cx="2323532" cy="3021616"/>
          </a:xfrm>
          <a:custGeom>
            <a:avLst/>
            <a:gdLst/>
            <a:ahLst/>
            <a:cxnLst>
              <a:cxn ang="0">
                <a:pos x="wd2" y="hd2"/>
              </a:cxn>
              <a:cxn ang="5400000">
                <a:pos x="wd2" y="hd2"/>
              </a:cxn>
              <a:cxn ang="10800000">
                <a:pos x="wd2" y="hd2"/>
              </a:cxn>
              <a:cxn ang="16200000">
                <a:pos x="wd2" y="hd2"/>
              </a:cxn>
            </a:cxnLst>
            <a:rect l="0" t="0" r="r" b="b"/>
            <a:pathLst>
              <a:path w="21592" h="21600" extrusionOk="0">
                <a:moveTo>
                  <a:pt x="21592" y="2446"/>
                </a:moveTo>
                <a:lnTo>
                  <a:pt x="17727" y="0"/>
                </a:lnTo>
                <a:lnTo>
                  <a:pt x="17727" y="598"/>
                </a:lnTo>
                <a:lnTo>
                  <a:pt x="9547" y="598"/>
                </a:lnTo>
                <a:cubicBezTo>
                  <a:pt x="6693" y="598"/>
                  <a:pt x="4384" y="1273"/>
                  <a:pt x="2683" y="2602"/>
                </a:cubicBezTo>
                <a:cubicBezTo>
                  <a:pt x="45" y="4665"/>
                  <a:pt x="-8" y="7483"/>
                  <a:pt x="0" y="7911"/>
                </a:cubicBezTo>
                <a:lnTo>
                  <a:pt x="0" y="21600"/>
                </a:lnTo>
                <a:lnTo>
                  <a:pt x="4768" y="21600"/>
                </a:lnTo>
                <a:lnTo>
                  <a:pt x="4768" y="7895"/>
                </a:lnTo>
                <a:lnTo>
                  <a:pt x="4767" y="7854"/>
                </a:lnTo>
                <a:cubicBezTo>
                  <a:pt x="4767" y="7837"/>
                  <a:pt x="4778" y="6177"/>
                  <a:pt x="6093" y="5151"/>
                </a:cubicBezTo>
                <a:cubicBezTo>
                  <a:pt x="6873" y="4540"/>
                  <a:pt x="8003" y="4244"/>
                  <a:pt x="9547" y="4244"/>
                </a:cubicBezTo>
                <a:lnTo>
                  <a:pt x="17727" y="4244"/>
                </a:lnTo>
                <a:lnTo>
                  <a:pt x="17727" y="4891"/>
                </a:lnTo>
                <a:cubicBezTo>
                  <a:pt x="17727" y="4891"/>
                  <a:pt x="21592" y="2446"/>
                  <a:pt x="21592" y="2446"/>
                </a:cubicBezTo>
                <a:close/>
              </a:path>
            </a:pathLst>
          </a:cu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endParaRPr>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Shape 997"/>
          <p:cNvSpPr/>
          <p:nvPr/>
        </p:nvSpPr>
        <p:spPr>
          <a:xfrm>
            <a:off x="2977452" y="3509484"/>
            <a:ext cx="2000250" cy="2385580"/>
          </a:xfrm>
          <a:custGeom>
            <a:avLst/>
            <a:gdLst/>
            <a:ahLst/>
            <a:cxnLst>
              <a:cxn ang="0">
                <a:pos x="wd2" y="hd2"/>
              </a:cxn>
              <a:cxn ang="5400000">
                <a:pos x="wd2" y="hd2"/>
              </a:cxn>
              <a:cxn ang="10800000">
                <a:pos x="wd2" y="hd2"/>
              </a:cxn>
              <a:cxn ang="16200000">
                <a:pos x="wd2" y="hd2"/>
              </a:cxn>
            </a:cxnLst>
            <a:rect l="0" t="0" r="r" b="b"/>
            <a:pathLst>
              <a:path w="21475" h="21600" extrusionOk="0">
                <a:moveTo>
                  <a:pt x="18635" y="3807"/>
                </a:moveTo>
                <a:cubicBezTo>
                  <a:pt x="16537" y="1886"/>
                  <a:pt x="13527" y="912"/>
                  <a:pt x="9688" y="912"/>
                </a:cubicBezTo>
                <a:lnTo>
                  <a:pt x="4608" y="912"/>
                </a:lnTo>
                <a:lnTo>
                  <a:pt x="4608" y="0"/>
                </a:lnTo>
                <a:lnTo>
                  <a:pt x="0" y="3197"/>
                </a:lnTo>
                <a:lnTo>
                  <a:pt x="4608" y="6393"/>
                </a:lnTo>
                <a:lnTo>
                  <a:pt x="4608" y="5527"/>
                </a:lnTo>
                <a:lnTo>
                  <a:pt x="9688" y="5527"/>
                </a:lnTo>
                <a:cubicBezTo>
                  <a:pt x="11900" y="5527"/>
                  <a:pt x="13535" y="5990"/>
                  <a:pt x="14546" y="6901"/>
                </a:cubicBezTo>
                <a:cubicBezTo>
                  <a:pt x="16132" y="8329"/>
                  <a:pt x="15959" y="10565"/>
                  <a:pt x="15959" y="10569"/>
                </a:cubicBezTo>
                <a:lnTo>
                  <a:pt x="15948" y="10671"/>
                </a:lnTo>
                <a:lnTo>
                  <a:pt x="15948" y="21600"/>
                </a:lnTo>
                <a:lnTo>
                  <a:pt x="21457" y="21600"/>
                </a:lnTo>
                <a:lnTo>
                  <a:pt x="21457" y="10857"/>
                </a:lnTo>
                <a:cubicBezTo>
                  <a:pt x="21517" y="10067"/>
                  <a:pt x="21600" y="6522"/>
                  <a:pt x="18635" y="3807"/>
                </a:cubicBezTo>
                <a:close/>
              </a:path>
            </a:pathLst>
          </a:cu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endParaRPr>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Shape 998"/>
          <p:cNvSpPr/>
          <p:nvPr/>
        </p:nvSpPr>
        <p:spPr>
          <a:xfrm>
            <a:off x="3759543" y="1581612"/>
            <a:ext cx="811687" cy="615517"/>
          </a:xfrm>
          <a:prstGeom prst="rect">
            <a:avLst/>
          </a:prstGeom>
          <a:noFill/>
          <a:extLst>
            <a:ext uri="{C572A759-6A51-4108-AA02-DFA0A04FC94B}">
              <ma14:wrappingTextBoxFlag xmlns:ma14="http://schemas.microsoft.com/office/mac/drawingml/2011/main" xmlns="" val="1"/>
            </a:ext>
          </a:extLst>
        </p:spPr>
        <p:txBody>
          <a:bodyPr wrap="none" lIns="182843" tIns="91422" rIns="182843" bIns="91422" rtlCol="0">
            <a:spAutoFit/>
          </a:bodyPr>
          <a:lstStyle/>
          <a:p>
            <a:pPr algn="ctr"/>
            <a:r>
              <a:rPr sz="28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01</a:t>
            </a:r>
          </a:p>
        </p:txBody>
      </p:sp>
      <p:sp>
        <p:nvSpPr>
          <p:cNvPr id="15" name="Shape 1001"/>
          <p:cNvSpPr/>
          <p:nvPr/>
        </p:nvSpPr>
        <p:spPr>
          <a:xfrm>
            <a:off x="7613086" y="1759705"/>
            <a:ext cx="811687" cy="615517"/>
          </a:xfrm>
          <a:prstGeom prst="rect">
            <a:avLst/>
          </a:prstGeom>
          <a:noFill/>
          <a:extLst>
            <a:ext uri="{C572A759-6A51-4108-AA02-DFA0A04FC94B}">
              <ma14:wrappingTextBoxFlag xmlns:ma14="http://schemas.microsoft.com/office/mac/drawingml/2011/main" xmlns="" val="1"/>
            </a:ext>
          </a:extLst>
        </p:spPr>
        <p:txBody>
          <a:bodyPr wrap="none" lIns="182843" tIns="91422" rIns="182843" bIns="91422" rtlCol="0">
            <a:spAutoFit/>
          </a:bodyPr>
          <a:lstStyle/>
          <a:p>
            <a:pPr algn="ctr"/>
            <a:r>
              <a:rPr sz="28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02</a:t>
            </a:r>
          </a:p>
        </p:txBody>
      </p:sp>
      <p:sp>
        <p:nvSpPr>
          <p:cNvPr id="17" name="Shape 1004"/>
          <p:cNvSpPr/>
          <p:nvPr/>
        </p:nvSpPr>
        <p:spPr>
          <a:xfrm>
            <a:off x="7740589" y="2864248"/>
            <a:ext cx="811687" cy="615517"/>
          </a:xfrm>
          <a:prstGeom prst="rect">
            <a:avLst/>
          </a:prstGeom>
          <a:noFill/>
          <a:extLst>
            <a:ext uri="{C572A759-6A51-4108-AA02-DFA0A04FC94B}">
              <ma14:wrappingTextBoxFlag xmlns:ma14="http://schemas.microsoft.com/office/mac/drawingml/2011/main" xmlns="" val="1"/>
            </a:ext>
          </a:extLst>
        </p:spPr>
        <p:txBody>
          <a:bodyPr wrap="none" lIns="182843" tIns="91422" rIns="182843" bIns="91422" rtlCol="0">
            <a:spAutoFit/>
          </a:bodyPr>
          <a:lstStyle/>
          <a:p>
            <a:pPr algn="ctr"/>
            <a:r>
              <a:rPr sz="28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04</a:t>
            </a:r>
          </a:p>
        </p:txBody>
      </p:sp>
      <p:sp>
        <p:nvSpPr>
          <p:cNvPr id="19" name="Shape 1007"/>
          <p:cNvSpPr/>
          <p:nvPr/>
        </p:nvSpPr>
        <p:spPr>
          <a:xfrm>
            <a:off x="3065879" y="2703494"/>
            <a:ext cx="811687" cy="615517"/>
          </a:xfrm>
          <a:prstGeom prst="rect">
            <a:avLst/>
          </a:prstGeom>
          <a:noFill/>
          <a:extLst>
            <a:ext uri="{C572A759-6A51-4108-AA02-DFA0A04FC94B}">
              <ma14:wrappingTextBoxFlag xmlns:ma14="http://schemas.microsoft.com/office/mac/drawingml/2011/main" xmlns="" val="1"/>
            </a:ext>
          </a:extLst>
        </p:spPr>
        <p:txBody>
          <a:bodyPr wrap="none" lIns="182843" tIns="91422" rIns="182843" bIns="91422" rtlCol="0">
            <a:spAutoFit/>
          </a:bodyPr>
          <a:lstStyle/>
          <a:p>
            <a:pPr algn="ctr"/>
            <a:r>
              <a:rPr sz="28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03</a:t>
            </a:r>
          </a:p>
        </p:txBody>
      </p:sp>
      <p:sp>
        <p:nvSpPr>
          <p:cNvPr id="21" name="Shape 1010"/>
          <p:cNvSpPr/>
          <p:nvPr/>
        </p:nvSpPr>
        <p:spPr>
          <a:xfrm>
            <a:off x="2352219" y="3560264"/>
            <a:ext cx="811686" cy="615517"/>
          </a:xfrm>
          <a:prstGeom prst="rect">
            <a:avLst/>
          </a:prstGeom>
          <a:noFill/>
          <a:extLst>
            <a:ext uri="{C572A759-6A51-4108-AA02-DFA0A04FC94B}">
              <ma14:wrappingTextBoxFlag xmlns:ma14="http://schemas.microsoft.com/office/mac/drawingml/2011/main" xmlns="" val="1"/>
            </a:ext>
          </a:extLst>
        </p:spPr>
        <p:txBody>
          <a:bodyPr wrap="none" lIns="182843" tIns="91422" rIns="182843" bIns="91422" rtlCol="0">
            <a:spAutoFit/>
          </a:bodyPr>
          <a:lstStyle/>
          <a:p>
            <a:pPr algn="ctr"/>
            <a:r>
              <a:rPr sz="28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05</a:t>
            </a:r>
          </a:p>
        </p:txBody>
      </p:sp>
      <p:sp>
        <p:nvSpPr>
          <p:cNvPr id="23" name="Shape 1013"/>
          <p:cNvSpPr/>
          <p:nvPr/>
        </p:nvSpPr>
        <p:spPr>
          <a:xfrm>
            <a:off x="8245049" y="3924990"/>
            <a:ext cx="811687" cy="615517"/>
          </a:xfrm>
          <a:prstGeom prst="rect">
            <a:avLst/>
          </a:prstGeom>
          <a:noFill/>
          <a:extLst>
            <a:ext uri="{C572A759-6A51-4108-AA02-DFA0A04FC94B}">
              <ma14:wrappingTextBoxFlag xmlns:ma14="http://schemas.microsoft.com/office/mac/drawingml/2011/main" xmlns="" val="1"/>
            </a:ext>
          </a:extLst>
        </p:spPr>
        <p:txBody>
          <a:bodyPr wrap="none" lIns="182843" tIns="91422" rIns="182843" bIns="91422" rtlCol="0">
            <a:spAutoFit/>
          </a:bodyPr>
          <a:lstStyle/>
          <a:p>
            <a:pPr algn="ctr"/>
            <a:r>
              <a:rPr sz="28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06</a:t>
            </a:r>
          </a:p>
        </p:txBody>
      </p:sp>
      <p:sp>
        <p:nvSpPr>
          <p:cNvPr id="25" name="Shape 967"/>
          <p:cNvSpPr/>
          <p:nvPr/>
        </p:nvSpPr>
        <p:spPr>
          <a:xfrm>
            <a:off x="1003758" y="1600153"/>
            <a:ext cx="2963297" cy="625171"/>
          </a:xfrm>
          <a:prstGeom prst="rect">
            <a:avLst/>
          </a:prstGeom>
          <a:noFill/>
          <a:extLst>
            <a:ext uri="{C572A759-6A51-4108-AA02-DFA0A04FC94B}">
              <ma14:wrappingTextBoxFlag xmlns:ma14="http://schemas.microsoft.com/office/mac/drawingml/2011/main" xmlns="" val="1"/>
            </a:ext>
          </a:extLst>
        </p:spPr>
        <p:txBody>
          <a:bodyPr wrap="square" rtlCol="0">
            <a:spAutoFit/>
          </a:bodyPr>
          <a:lstStyle/>
          <a:p>
            <a:pPr algn="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输入您的内容输入您的内容输入您的内容输入您的内容输入您的</a:t>
            </a:r>
            <a:r>
              <a:rPr lang="zh-CN" altLang="en-US" sz="1400" dirty="0" smtClean="0">
                <a:solidFill>
                  <a:schemeClr val="tx2"/>
                </a:solidFill>
                <a:latin typeface="微软雅黑" pitchFamily="34" charset="-122"/>
                <a:ea typeface="微软雅黑" pitchFamily="34" charset="-122"/>
                <a:cs typeface="Lato Light"/>
                <a:sym typeface="微软雅黑" panose="020B0503020204020204" pitchFamily="34" charset="-122"/>
              </a:rPr>
              <a:t>内容</a:t>
            </a:r>
            <a:endParaRPr sz="14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sp>
        <p:nvSpPr>
          <p:cNvPr id="26" name="Shape 967"/>
          <p:cNvSpPr/>
          <p:nvPr/>
        </p:nvSpPr>
        <p:spPr>
          <a:xfrm>
            <a:off x="586405" y="2695654"/>
            <a:ext cx="2754385" cy="625171"/>
          </a:xfrm>
          <a:prstGeom prst="rect">
            <a:avLst/>
          </a:prstGeom>
          <a:noFill/>
          <a:extLst>
            <a:ext uri="{C572A759-6A51-4108-AA02-DFA0A04FC94B}">
              <ma14:wrappingTextBoxFlag xmlns:ma14="http://schemas.microsoft.com/office/mac/drawingml/2011/main" xmlns="" val="1"/>
            </a:ext>
          </a:extLst>
        </p:spPr>
        <p:txBody>
          <a:bodyPr wrap="square" rtlCol="0">
            <a:spAutoFit/>
          </a:bodyPr>
          <a:lstStyle/>
          <a:p>
            <a:pPr algn="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输入您的内容输入您的内容输入您的内容输入您的内容</a:t>
            </a:r>
            <a:endParaRPr sz="14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sp>
        <p:nvSpPr>
          <p:cNvPr id="27" name="Shape 967"/>
          <p:cNvSpPr/>
          <p:nvPr/>
        </p:nvSpPr>
        <p:spPr>
          <a:xfrm>
            <a:off x="586404" y="3550322"/>
            <a:ext cx="1978963" cy="932563"/>
          </a:xfrm>
          <a:prstGeom prst="rect">
            <a:avLst/>
          </a:prstGeom>
          <a:noFill/>
          <a:extLst>
            <a:ext uri="{C572A759-6A51-4108-AA02-DFA0A04FC94B}">
              <ma14:wrappingTextBoxFlag xmlns:ma14="http://schemas.microsoft.com/office/mac/drawingml/2011/main" xmlns="" val="1"/>
            </a:ext>
          </a:extLst>
        </p:spPr>
        <p:txBody>
          <a:bodyPr wrap="square" rtlCol="0">
            <a:spAutoFit/>
          </a:bodyPr>
          <a:lstStyle/>
          <a:p>
            <a:pPr algn="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输入您的内容输入您的内容输入您的内容输入您的</a:t>
            </a:r>
            <a:r>
              <a:rPr lang="zh-CN" altLang="en-US" sz="1400" dirty="0" smtClean="0">
                <a:solidFill>
                  <a:schemeClr val="tx2"/>
                </a:solidFill>
                <a:latin typeface="微软雅黑" pitchFamily="34" charset="-122"/>
                <a:ea typeface="微软雅黑" pitchFamily="34" charset="-122"/>
                <a:cs typeface="Lato Light"/>
                <a:sym typeface="微软雅黑" panose="020B0503020204020204" pitchFamily="34" charset="-122"/>
              </a:rPr>
              <a:t>内容</a:t>
            </a:r>
            <a:endParaRPr sz="14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sp>
        <p:nvSpPr>
          <p:cNvPr id="28" name="Shape 967"/>
          <p:cNvSpPr/>
          <p:nvPr/>
        </p:nvSpPr>
        <p:spPr>
          <a:xfrm>
            <a:off x="8321764" y="1710452"/>
            <a:ext cx="2834060" cy="625171"/>
          </a:xfrm>
          <a:prstGeom prst="rect">
            <a:avLst/>
          </a:prstGeom>
          <a:noFill/>
          <a:extLst>
            <a:ext uri="{C572A759-6A51-4108-AA02-DFA0A04FC94B}">
              <ma14:wrappingTextBoxFlag xmlns:ma14="http://schemas.microsoft.com/office/mac/drawingml/2011/main" xmlns="" val="1"/>
            </a:ext>
          </a:extLst>
        </p:spPr>
        <p:txBody>
          <a:bodyPr wrap="square" rtlCol="0">
            <a:spAutoFit/>
          </a:bodyPr>
          <a:lstStyle/>
          <a:p>
            <a:pP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输入您的内容输入您的内容输入您的内容输入您的内容输入您</a:t>
            </a:r>
            <a:r>
              <a:rPr lang="zh-CN" altLang="en-US" sz="1400" dirty="0" smtClean="0">
                <a:solidFill>
                  <a:schemeClr val="tx2"/>
                </a:solidFill>
                <a:latin typeface="微软雅黑" pitchFamily="34" charset="-122"/>
                <a:ea typeface="微软雅黑" pitchFamily="34" charset="-122"/>
                <a:cs typeface="Lato Light"/>
                <a:sym typeface="微软雅黑" panose="020B0503020204020204" pitchFamily="34" charset="-122"/>
              </a:rPr>
              <a:t>的</a:t>
            </a:r>
            <a:endParaRPr sz="14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sp>
        <p:nvSpPr>
          <p:cNvPr id="29" name="Shape 967"/>
          <p:cNvSpPr/>
          <p:nvPr/>
        </p:nvSpPr>
        <p:spPr>
          <a:xfrm>
            <a:off x="8424773" y="2827279"/>
            <a:ext cx="2902150" cy="625171"/>
          </a:xfrm>
          <a:prstGeom prst="rect">
            <a:avLst/>
          </a:prstGeom>
          <a:noFill/>
          <a:extLst>
            <a:ext uri="{C572A759-6A51-4108-AA02-DFA0A04FC94B}">
              <ma14:wrappingTextBoxFlag xmlns:ma14="http://schemas.microsoft.com/office/mac/drawingml/2011/main" xmlns="" val="1"/>
            </a:ext>
          </a:extLst>
        </p:spPr>
        <p:txBody>
          <a:bodyPr wrap="square" rtlCol="0">
            <a:spAutoFit/>
          </a:bodyPr>
          <a:lstStyle/>
          <a:p>
            <a:pP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输入您的内容输入您的内容输入您的内容输入您的内容输入您的</a:t>
            </a:r>
            <a:endParaRPr sz="14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sp>
        <p:nvSpPr>
          <p:cNvPr id="30" name="Shape 967"/>
          <p:cNvSpPr/>
          <p:nvPr/>
        </p:nvSpPr>
        <p:spPr>
          <a:xfrm>
            <a:off x="8925143" y="3876565"/>
            <a:ext cx="2401780" cy="932563"/>
          </a:xfrm>
          <a:prstGeom prst="rect">
            <a:avLst/>
          </a:prstGeom>
          <a:noFill/>
          <a:extLst>
            <a:ext uri="{C572A759-6A51-4108-AA02-DFA0A04FC94B}">
              <ma14:wrappingTextBoxFlag xmlns:ma14="http://schemas.microsoft.com/office/mac/drawingml/2011/main" xmlns="" val="1"/>
            </a:ext>
          </a:extLst>
        </p:spPr>
        <p:txBody>
          <a:bodyPr wrap="square" rtlCol="0">
            <a:spAutoFit/>
          </a:bodyPr>
          <a:lstStyle/>
          <a:p>
            <a:pPr>
              <a:lnSpc>
                <a:spcPct val="130000"/>
              </a:lnSpc>
            </a:pPr>
            <a:r>
              <a:rPr lang="zh-CN" altLang="en-US" sz="1400" dirty="0">
                <a:solidFill>
                  <a:schemeClr val="tx2"/>
                </a:solidFill>
                <a:latin typeface="微软雅黑" pitchFamily="34" charset="-122"/>
                <a:ea typeface="微软雅黑" pitchFamily="34" charset="-122"/>
                <a:cs typeface="Lato Light"/>
                <a:sym typeface="微软雅黑" panose="020B0503020204020204" pitchFamily="34" charset="-122"/>
              </a:rPr>
              <a:t>输入您的内容输入您的内容输入您的内容输入您的内容输入您的</a:t>
            </a:r>
            <a:r>
              <a:rPr lang="zh-CN" altLang="en-US" sz="1400" dirty="0" smtClean="0">
                <a:solidFill>
                  <a:schemeClr val="tx2"/>
                </a:solidFill>
                <a:latin typeface="微软雅黑" pitchFamily="34" charset="-122"/>
                <a:ea typeface="微软雅黑" pitchFamily="34" charset="-122"/>
                <a:cs typeface="Lato Light"/>
                <a:sym typeface="微软雅黑" panose="020B0503020204020204" pitchFamily="34" charset="-122"/>
              </a:rPr>
              <a:t>内容</a:t>
            </a:r>
            <a:endParaRPr sz="1400" dirty="0">
              <a:solidFill>
                <a:schemeClr val="tx2"/>
              </a:solidFill>
              <a:latin typeface="微软雅黑" pitchFamily="34" charset="-122"/>
              <a:ea typeface="微软雅黑" pitchFamily="34" charset="-122"/>
              <a:cs typeface="Lato Light"/>
              <a:sym typeface="微软雅黑" panose="020B0503020204020204" pitchFamily="34" charset="-122"/>
            </a:endParaRPr>
          </a:p>
        </p:txBody>
      </p:sp>
      <p:sp>
        <p:nvSpPr>
          <p:cNvPr id="39" name="Title 20"/>
          <p:cNvSpPr txBox="1">
            <a:spLocks/>
          </p:cNvSpPr>
          <p:nvPr/>
        </p:nvSpPr>
        <p:spPr>
          <a:xfrm>
            <a:off x="4722073" y="6020929"/>
            <a:ext cx="2513509" cy="430887"/>
          </a:xfrm>
          <a:prstGeom prst="rect">
            <a:avLst/>
          </a:prstGeom>
        </p:spPr>
        <p:txBody>
          <a:bodyPr wrap="none" lIns="0" tIns="0" rIns="0" bIns="0" anchor="ctr">
            <a:spAutoFit/>
          </a:bodyPr>
          <a:lstStyle>
            <a:defPPr>
              <a:defRPr lang="zh-CN"/>
            </a:defPPr>
            <a:lvl1pPr defTabSz="1021227">
              <a:defRPr sz="2800" b="1">
                <a:latin typeface="微软雅黑" pitchFamily="34" charset="-122"/>
                <a:ea typeface="微软雅黑" pitchFamily="34" charset="-122"/>
              </a:defRPr>
            </a:lvl1pPr>
          </a:lstStyle>
          <a:p>
            <a:r>
              <a:rPr lang="zh-CN" altLang="en-US" dirty="0">
                <a:sym typeface="微软雅黑" panose="020B0503020204020204" pitchFamily="34" charset="-122"/>
              </a:rPr>
              <a:t>输入您的副标题</a:t>
            </a:r>
            <a:endParaRPr lang="en-US" altLang="zh-CN" dirty="0">
              <a:sym typeface="微软雅黑" panose="020B0503020204020204" pitchFamily="34" charset="-122"/>
            </a:endParaRPr>
          </a:p>
        </p:txBody>
      </p:sp>
      <p:sp>
        <p:nvSpPr>
          <p:cNvPr id="2" name="灯片编号占位符 1"/>
          <p:cNvSpPr>
            <a:spLocks noGrp="1"/>
          </p:cNvSpPr>
          <p:nvPr>
            <p:ph type="sldNum" sz="quarter" idx="4294967295"/>
          </p:nvPr>
        </p:nvSpPr>
        <p:spPr>
          <a:xfrm>
            <a:off x="11701463" y="6450013"/>
            <a:ext cx="490537" cy="365125"/>
          </a:xfrm>
        </p:spPr>
        <p:txBody>
          <a:bodyPr/>
          <a:lstStyle/>
          <a:p>
            <a:fld id="{4C768070-880A-4F19-BCFD-7D90584E8C07}" type="slidenum">
              <a:rPr lang="zh-CN" altLang="en-US" smtClean="0">
                <a:latin typeface="微软雅黑" panose="020B0503020204020204" pitchFamily="34" charset="-122"/>
                <a:ea typeface="微软雅黑" panose="020B0503020204020204" pitchFamily="34" charset="-122"/>
                <a:sym typeface="微软雅黑" panose="020B0503020204020204" pitchFamily="34" charset="-122"/>
              </a:rPr>
              <a:pPr/>
              <a:t>43</a:t>
            </a:fld>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271046781"/>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100"/>
                                  </p:stCondLst>
                                  <p:iterate>
                                    <p:tmAbs val="0"/>
                                  </p:iterate>
                                  <p:childTnLst>
                                    <p:set>
                                      <p:cBhvr>
                                        <p:cTn id="6" fill="hold"/>
                                        <p:tgtEl>
                                          <p:spTgt spid="7"/>
                                        </p:tgtEl>
                                        <p:attrNameLst>
                                          <p:attrName>style.visibility</p:attrName>
                                        </p:attrNameLst>
                                      </p:cBhvr>
                                      <p:to>
                                        <p:strVal val="visible"/>
                                      </p:to>
                                    </p:set>
                                    <p:animEffect transition="in" filter="wipe(down)">
                                      <p:cBhvr>
                                        <p:cTn id="7" dur="250"/>
                                        <p:tgtEl>
                                          <p:spTgt spid="7"/>
                                        </p:tgtEl>
                                      </p:cBhvr>
                                    </p:animEffect>
                                  </p:childTnLst>
                                </p:cTn>
                              </p:par>
                            </p:childTnLst>
                          </p:cTn>
                        </p:par>
                        <p:par>
                          <p:cTn id="8" fill="hold">
                            <p:stCondLst>
                              <p:cond delay="350"/>
                            </p:stCondLst>
                            <p:childTnLst>
                              <p:par>
                                <p:cTn id="9" presetID="22" presetClass="entr" presetSubtype="4" fill="hold" grpId="0" nodeType="afterEffect">
                                  <p:stCondLst>
                                    <p:cond delay="100"/>
                                  </p:stCondLst>
                                  <p:iterate>
                                    <p:tmAbs val="0"/>
                                  </p:iterate>
                                  <p:childTnLst>
                                    <p:set>
                                      <p:cBhvr>
                                        <p:cTn id="10" fill="hold"/>
                                        <p:tgtEl>
                                          <p:spTgt spid="6"/>
                                        </p:tgtEl>
                                        <p:attrNameLst>
                                          <p:attrName>style.visibility</p:attrName>
                                        </p:attrNameLst>
                                      </p:cBhvr>
                                      <p:to>
                                        <p:strVal val="visible"/>
                                      </p:to>
                                    </p:set>
                                    <p:animEffect transition="in" filter="wipe(down)">
                                      <p:cBhvr>
                                        <p:cTn id="11" dur="250"/>
                                        <p:tgtEl>
                                          <p:spTgt spid="6"/>
                                        </p:tgtEl>
                                      </p:cBhvr>
                                    </p:animEffect>
                                  </p:childTnLst>
                                </p:cTn>
                              </p:par>
                            </p:childTnLst>
                          </p:cTn>
                        </p:par>
                        <p:par>
                          <p:cTn id="12" fill="hold">
                            <p:stCondLst>
                              <p:cond delay="700"/>
                            </p:stCondLst>
                            <p:childTnLst>
                              <p:par>
                                <p:cTn id="13" presetID="22" presetClass="entr" presetSubtype="4" fill="hold" grpId="0" nodeType="afterEffect">
                                  <p:stCondLst>
                                    <p:cond delay="100"/>
                                  </p:stCondLst>
                                  <p:iterate>
                                    <p:tmAbs val="0"/>
                                  </p:iterate>
                                  <p:childTnLst>
                                    <p:set>
                                      <p:cBhvr>
                                        <p:cTn id="14" fill="hold"/>
                                        <p:tgtEl>
                                          <p:spTgt spid="11"/>
                                        </p:tgtEl>
                                        <p:attrNameLst>
                                          <p:attrName>style.visibility</p:attrName>
                                        </p:attrNameLst>
                                      </p:cBhvr>
                                      <p:to>
                                        <p:strVal val="visible"/>
                                      </p:to>
                                    </p:set>
                                    <p:animEffect transition="in" filter="wipe(down)">
                                      <p:cBhvr>
                                        <p:cTn id="15" dur="250"/>
                                        <p:tgtEl>
                                          <p:spTgt spid="11"/>
                                        </p:tgtEl>
                                      </p:cBhvr>
                                    </p:animEffect>
                                  </p:childTnLst>
                                </p:cTn>
                              </p:par>
                            </p:childTnLst>
                          </p:cTn>
                        </p:par>
                        <p:par>
                          <p:cTn id="16" fill="hold">
                            <p:stCondLst>
                              <p:cond delay="1050"/>
                            </p:stCondLst>
                            <p:childTnLst>
                              <p:par>
                                <p:cTn id="17" presetID="22" presetClass="entr" presetSubtype="4" fill="hold" grpId="0" nodeType="afterEffect">
                                  <p:stCondLst>
                                    <p:cond delay="100"/>
                                  </p:stCondLst>
                                  <p:iterate>
                                    <p:tmAbs val="0"/>
                                  </p:iterate>
                                  <p:childTnLst>
                                    <p:set>
                                      <p:cBhvr>
                                        <p:cTn id="18" fill="hold"/>
                                        <p:tgtEl>
                                          <p:spTgt spid="12"/>
                                        </p:tgtEl>
                                        <p:attrNameLst>
                                          <p:attrName>style.visibility</p:attrName>
                                        </p:attrNameLst>
                                      </p:cBhvr>
                                      <p:to>
                                        <p:strVal val="visible"/>
                                      </p:to>
                                    </p:set>
                                    <p:animEffect transition="in" filter="wipe(down)">
                                      <p:cBhvr>
                                        <p:cTn id="19" dur="250"/>
                                        <p:tgtEl>
                                          <p:spTgt spid="12"/>
                                        </p:tgtEl>
                                      </p:cBhvr>
                                    </p:animEffect>
                                  </p:childTnLst>
                                </p:cTn>
                              </p:par>
                            </p:childTnLst>
                          </p:cTn>
                        </p:par>
                        <p:par>
                          <p:cTn id="20" fill="hold">
                            <p:stCondLst>
                              <p:cond delay="1400"/>
                            </p:stCondLst>
                            <p:childTnLst>
                              <p:par>
                                <p:cTn id="21" presetID="22" presetClass="entr" presetSubtype="4" fill="hold" grpId="0" nodeType="afterEffect">
                                  <p:stCondLst>
                                    <p:cond delay="100"/>
                                  </p:stCondLst>
                                  <p:iterate>
                                    <p:tmAbs val="0"/>
                                  </p:iterate>
                                  <p:childTnLst>
                                    <p:set>
                                      <p:cBhvr>
                                        <p:cTn id="22" fill="hold"/>
                                        <p:tgtEl>
                                          <p:spTgt spid="3"/>
                                        </p:tgtEl>
                                        <p:attrNameLst>
                                          <p:attrName>style.visibility</p:attrName>
                                        </p:attrNameLst>
                                      </p:cBhvr>
                                      <p:to>
                                        <p:strVal val="visible"/>
                                      </p:to>
                                    </p:set>
                                    <p:animEffect transition="in" filter="wipe(down)">
                                      <p:cBhvr>
                                        <p:cTn id="23" dur="250"/>
                                        <p:tgtEl>
                                          <p:spTgt spid="3"/>
                                        </p:tgtEl>
                                      </p:cBhvr>
                                    </p:animEffect>
                                  </p:childTnLst>
                                </p:cTn>
                              </p:par>
                            </p:childTnLst>
                          </p:cTn>
                        </p:par>
                        <p:par>
                          <p:cTn id="24" fill="hold">
                            <p:stCondLst>
                              <p:cond delay="1750"/>
                            </p:stCondLst>
                            <p:childTnLst>
                              <p:par>
                                <p:cTn id="25" presetID="22" presetClass="entr" presetSubtype="4" fill="hold" grpId="0" nodeType="afterEffect">
                                  <p:stCondLst>
                                    <p:cond delay="100"/>
                                  </p:stCondLst>
                                  <p:iterate>
                                    <p:tmAbs val="0"/>
                                  </p:iterate>
                                  <p:childTnLst>
                                    <p:set>
                                      <p:cBhvr>
                                        <p:cTn id="26" fill="hold"/>
                                        <p:tgtEl>
                                          <p:spTgt spid="8"/>
                                        </p:tgtEl>
                                        <p:attrNameLst>
                                          <p:attrName>style.visibility</p:attrName>
                                        </p:attrNameLst>
                                      </p:cBhvr>
                                      <p:to>
                                        <p:strVal val="visible"/>
                                      </p:to>
                                    </p:set>
                                    <p:animEffect transition="in" filter="wipe(down)">
                                      <p:cBhvr>
                                        <p:cTn id="27" dur="250"/>
                                        <p:tgtEl>
                                          <p:spTgt spid="8"/>
                                        </p:tgtEl>
                                      </p:cBhvr>
                                    </p:animEffect>
                                  </p:childTnLst>
                                </p:cTn>
                              </p:par>
                            </p:childTnLst>
                          </p:cTn>
                        </p:par>
                        <p:par>
                          <p:cTn id="28" fill="hold">
                            <p:stCondLst>
                              <p:cond delay="2100"/>
                            </p:stCondLst>
                            <p:childTnLst>
                              <p:par>
                                <p:cTn id="29" presetID="9" presetClass="entr" presetSubtype="16" fill="hold" grpId="0" nodeType="afterEffect">
                                  <p:stCondLst>
                                    <p:cond delay="100"/>
                                  </p:stCondLst>
                                  <p:iterate>
                                    <p:tmAbs val="0"/>
                                  </p:iterate>
                                  <p:childTnLst>
                                    <p:set>
                                      <p:cBhvr>
                                        <p:cTn id="30" fill="hold"/>
                                        <p:tgtEl>
                                          <p:spTgt spid="13"/>
                                        </p:tgtEl>
                                        <p:attrNameLst>
                                          <p:attrName>style.visibility</p:attrName>
                                        </p:attrNameLst>
                                      </p:cBhvr>
                                      <p:to>
                                        <p:strVal val="visible"/>
                                      </p:to>
                                    </p:set>
                                    <p:animEffect transition="in" filter="dissolve(in)">
                                      <p:cBhvr>
                                        <p:cTn id="31" dur="250"/>
                                        <p:tgtEl>
                                          <p:spTgt spid="13"/>
                                        </p:tgtEl>
                                      </p:cBhvr>
                                    </p:animEffect>
                                  </p:childTnLst>
                                </p:cTn>
                              </p:par>
                            </p:childTnLst>
                          </p:cTn>
                        </p:par>
                        <p:par>
                          <p:cTn id="32" fill="hold">
                            <p:stCondLst>
                              <p:cond delay="2450"/>
                            </p:stCondLst>
                            <p:childTnLst>
                              <p:par>
                                <p:cTn id="33" presetID="9" presetClass="entr" presetSubtype="16" fill="hold" grpId="0" nodeType="afterEffect">
                                  <p:stCondLst>
                                    <p:cond delay="100"/>
                                  </p:stCondLst>
                                  <p:iterate>
                                    <p:tmAbs val="0"/>
                                  </p:iterate>
                                  <p:childTnLst>
                                    <p:set>
                                      <p:cBhvr>
                                        <p:cTn id="34" fill="hold"/>
                                        <p:tgtEl>
                                          <p:spTgt spid="15"/>
                                        </p:tgtEl>
                                        <p:attrNameLst>
                                          <p:attrName>style.visibility</p:attrName>
                                        </p:attrNameLst>
                                      </p:cBhvr>
                                      <p:to>
                                        <p:strVal val="visible"/>
                                      </p:to>
                                    </p:set>
                                    <p:animEffect transition="in" filter="dissolve(in)">
                                      <p:cBhvr>
                                        <p:cTn id="35" dur="250"/>
                                        <p:tgtEl>
                                          <p:spTgt spid="15"/>
                                        </p:tgtEl>
                                      </p:cBhvr>
                                    </p:animEffect>
                                  </p:childTnLst>
                                </p:cTn>
                              </p:par>
                            </p:childTnLst>
                          </p:cTn>
                        </p:par>
                        <p:par>
                          <p:cTn id="36" fill="hold">
                            <p:stCondLst>
                              <p:cond delay="2800"/>
                            </p:stCondLst>
                            <p:childTnLst>
                              <p:par>
                                <p:cTn id="37" presetID="9" presetClass="entr" presetSubtype="16" fill="hold" grpId="0" nodeType="afterEffect">
                                  <p:stCondLst>
                                    <p:cond delay="100"/>
                                  </p:stCondLst>
                                  <p:iterate>
                                    <p:tmAbs val="0"/>
                                  </p:iterate>
                                  <p:childTnLst>
                                    <p:set>
                                      <p:cBhvr>
                                        <p:cTn id="38" fill="hold"/>
                                        <p:tgtEl>
                                          <p:spTgt spid="17"/>
                                        </p:tgtEl>
                                        <p:attrNameLst>
                                          <p:attrName>style.visibility</p:attrName>
                                        </p:attrNameLst>
                                      </p:cBhvr>
                                      <p:to>
                                        <p:strVal val="visible"/>
                                      </p:to>
                                    </p:set>
                                    <p:animEffect transition="in" filter="dissolve(in)">
                                      <p:cBhvr>
                                        <p:cTn id="39" dur="250"/>
                                        <p:tgtEl>
                                          <p:spTgt spid="17"/>
                                        </p:tgtEl>
                                      </p:cBhvr>
                                    </p:animEffect>
                                  </p:childTnLst>
                                </p:cTn>
                              </p:par>
                            </p:childTnLst>
                          </p:cTn>
                        </p:par>
                        <p:par>
                          <p:cTn id="40" fill="hold">
                            <p:stCondLst>
                              <p:cond delay="3150"/>
                            </p:stCondLst>
                            <p:childTnLst>
                              <p:par>
                                <p:cTn id="41" presetID="9" presetClass="entr" presetSubtype="16" fill="hold" grpId="0" nodeType="afterEffect">
                                  <p:stCondLst>
                                    <p:cond delay="100"/>
                                  </p:stCondLst>
                                  <p:iterate>
                                    <p:tmAbs val="0"/>
                                  </p:iterate>
                                  <p:childTnLst>
                                    <p:set>
                                      <p:cBhvr>
                                        <p:cTn id="42" fill="hold"/>
                                        <p:tgtEl>
                                          <p:spTgt spid="19"/>
                                        </p:tgtEl>
                                        <p:attrNameLst>
                                          <p:attrName>style.visibility</p:attrName>
                                        </p:attrNameLst>
                                      </p:cBhvr>
                                      <p:to>
                                        <p:strVal val="visible"/>
                                      </p:to>
                                    </p:set>
                                    <p:animEffect transition="in" filter="dissolve(in)">
                                      <p:cBhvr>
                                        <p:cTn id="43" dur="250"/>
                                        <p:tgtEl>
                                          <p:spTgt spid="19"/>
                                        </p:tgtEl>
                                      </p:cBhvr>
                                    </p:animEffect>
                                  </p:childTnLst>
                                </p:cTn>
                              </p:par>
                            </p:childTnLst>
                          </p:cTn>
                        </p:par>
                        <p:par>
                          <p:cTn id="44" fill="hold">
                            <p:stCondLst>
                              <p:cond delay="3500"/>
                            </p:stCondLst>
                            <p:childTnLst>
                              <p:par>
                                <p:cTn id="45" presetID="9" presetClass="entr" presetSubtype="16" fill="hold" grpId="0" nodeType="afterEffect">
                                  <p:stCondLst>
                                    <p:cond delay="100"/>
                                  </p:stCondLst>
                                  <p:iterate>
                                    <p:tmAbs val="0"/>
                                  </p:iterate>
                                  <p:childTnLst>
                                    <p:set>
                                      <p:cBhvr>
                                        <p:cTn id="46" fill="hold"/>
                                        <p:tgtEl>
                                          <p:spTgt spid="21"/>
                                        </p:tgtEl>
                                        <p:attrNameLst>
                                          <p:attrName>style.visibility</p:attrName>
                                        </p:attrNameLst>
                                      </p:cBhvr>
                                      <p:to>
                                        <p:strVal val="visible"/>
                                      </p:to>
                                    </p:set>
                                    <p:animEffect transition="in" filter="dissolve(in)">
                                      <p:cBhvr>
                                        <p:cTn id="47" dur="250"/>
                                        <p:tgtEl>
                                          <p:spTgt spid="21"/>
                                        </p:tgtEl>
                                      </p:cBhvr>
                                    </p:animEffect>
                                  </p:childTnLst>
                                </p:cTn>
                              </p:par>
                            </p:childTnLst>
                          </p:cTn>
                        </p:par>
                        <p:par>
                          <p:cTn id="48" fill="hold">
                            <p:stCondLst>
                              <p:cond delay="3850"/>
                            </p:stCondLst>
                            <p:childTnLst>
                              <p:par>
                                <p:cTn id="49" presetID="9" presetClass="entr" presetSubtype="16" fill="hold" grpId="0" nodeType="afterEffect">
                                  <p:stCondLst>
                                    <p:cond delay="100"/>
                                  </p:stCondLst>
                                  <p:iterate>
                                    <p:tmAbs val="0"/>
                                  </p:iterate>
                                  <p:childTnLst>
                                    <p:set>
                                      <p:cBhvr>
                                        <p:cTn id="50" fill="hold"/>
                                        <p:tgtEl>
                                          <p:spTgt spid="23"/>
                                        </p:tgtEl>
                                        <p:attrNameLst>
                                          <p:attrName>style.visibility</p:attrName>
                                        </p:attrNameLst>
                                      </p:cBhvr>
                                      <p:to>
                                        <p:strVal val="visible"/>
                                      </p:to>
                                    </p:set>
                                    <p:animEffect transition="in" filter="dissolve(in)">
                                      <p:cBhvr>
                                        <p:cTn id="51" dur="250"/>
                                        <p:tgtEl>
                                          <p:spTgt spid="23"/>
                                        </p:tgtEl>
                                      </p:cBhvr>
                                    </p:animEffect>
                                  </p:childTnLst>
                                </p:cTn>
                              </p:par>
                            </p:childTnLst>
                          </p:cTn>
                        </p:par>
                        <p:par>
                          <p:cTn id="52" fill="hold">
                            <p:stCondLst>
                              <p:cond delay="4200"/>
                            </p:stCondLst>
                            <p:childTnLst>
                              <p:par>
                                <p:cTn id="53" presetID="2" presetClass="entr" presetSubtype="4" fill="hold" grpId="0" nodeType="afterEffect">
                                  <p:stCondLst>
                                    <p:cond delay="100"/>
                                  </p:stCondLst>
                                  <p:iterate>
                                    <p:tmAbs val="0"/>
                                  </p:iterate>
                                  <p:childTnLst>
                                    <p:set>
                                      <p:cBhvr>
                                        <p:cTn id="54" fill="hold"/>
                                        <p:tgtEl>
                                          <p:spTgt spid="25"/>
                                        </p:tgtEl>
                                        <p:attrNameLst>
                                          <p:attrName>style.visibility</p:attrName>
                                        </p:attrNameLst>
                                      </p:cBhvr>
                                      <p:to>
                                        <p:strVal val="visible"/>
                                      </p:to>
                                    </p:set>
                                    <p:anim calcmode="lin" valueType="num">
                                      <p:cBhvr>
                                        <p:cTn id="55" dur="250" fill="hold"/>
                                        <p:tgtEl>
                                          <p:spTgt spid="25"/>
                                        </p:tgtEl>
                                        <p:attrNameLst>
                                          <p:attrName>ppt_x</p:attrName>
                                        </p:attrNameLst>
                                      </p:cBhvr>
                                      <p:tavLst>
                                        <p:tav tm="0">
                                          <p:val>
                                            <p:strVal val="#ppt_x"/>
                                          </p:val>
                                        </p:tav>
                                        <p:tav tm="100000">
                                          <p:val>
                                            <p:strVal val="#ppt_x"/>
                                          </p:val>
                                        </p:tav>
                                      </p:tavLst>
                                    </p:anim>
                                    <p:anim calcmode="lin" valueType="num">
                                      <p:cBhvr>
                                        <p:cTn id="56" dur="250" fill="hold"/>
                                        <p:tgtEl>
                                          <p:spTgt spid="25"/>
                                        </p:tgtEl>
                                        <p:attrNameLst>
                                          <p:attrName>ppt_y</p:attrName>
                                        </p:attrNameLst>
                                      </p:cBhvr>
                                      <p:tavLst>
                                        <p:tav tm="0">
                                          <p:val>
                                            <p:strVal val="1+#ppt_h/2"/>
                                          </p:val>
                                        </p:tav>
                                        <p:tav tm="100000">
                                          <p:val>
                                            <p:strVal val="#ppt_y"/>
                                          </p:val>
                                        </p:tav>
                                      </p:tavLst>
                                    </p:anim>
                                  </p:childTnLst>
                                </p:cTn>
                              </p:par>
                            </p:childTnLst>
                          </p:cTn>
                        </p:par>
                        <p:par>
                          <p:cTn id="57" fill="hold">
                            <p:stCondLst>
                              <p:cond delay="4550"/>
                            </p:stCondLst>
                            <p:childTnLst>
                              <p:par>
                                <p:cTn id="58" presetID="2" presetClass="entr" presetSubtype="4" fill="hold" grpId="0" nodeType="afterEffect">
                                  <p:stCondLst>
                                    <p:cond delay="100"/>
                                  </p:stCondLst>
                                  <p:iterate>
                                    <p:tmAbs val="0"/>
                                  </p:iterate>
                                  <p:childTnLst>
                                    <p:set>
                                      <p:cBhvr>
                                        <p:cTn id="59" fill="hold"/>
                                        <p:tgtEl>
                                          <p:spTgt spid="26"/>
                                        </p:tgtEl>
                                        <p:attrNameLst>
                                          <p:attrName>style.visibility</p:attrName>
                                        </p:attrNameLst>
                                      </p:cBhvr>
                                      <p:to>
                                        <p:strVal val="visible"/>
                                      </p:to>
                                    </p:set>
                                    <p:anim calcmode="lin" valueType="num">
                                      <p:cBhvr>
                                        <p:cTn id="60" dur="250" fill="hold"/>
                                        <p:tgtEl>
                                          <p:spTgt spid="26"/>
                                        </p:tgtEl>
                                        <p:attrNameLst>
                                          <p:attrName>ppt_x</p:attrName>
                                        </p:attrNameLst>
                                      </p:cBhvr>
                                      <p:tavLst>
                                        <p:tav tm="0">
                                          <p:val>
                                            <p:strVal val="#ppt_x"/>
                                          </p:val>
                                        </p:tav>
                                        <p:tav tm="100000">
                                          <p:val>
                                            <p:strVal val="#ppt_x"/>
                                          </p:val>
                                        </p:tav>
                                      </p:tavLst>
                                    </p:anim>
                                    <p:anim calcmode="lin" valueType="num">
                                      <p:cBhvr>
                                        <p:cTn id="61" dur="250" fill="hold"/>
                                        <p:tgtEl>
                                          <p:spTgt spid="26"/>
                                        </p:tgtEl>
                                        <p:attrNameLst>
                                          <p:attrName>ppt_y</p:attrName>
                                        </p:attrNameLst>
                                      </p:cBhvr>
                                      <p:tavLst>
                                        <p:tav tm="0">
                                          <p:val>
                                            <p:strVal val="1+#ppt_h/2"/>
                                          </p:val>
                                        </p:tav>
                                        <p:tav tm="100000">
                                          <p:val>
                                            <p:strVal val="#ppt_y"/>
                                          </p:val>
                                        </p:tav>
                                      </p:tavLst>
                                    </p:anim>
                                  </p:childTnLst>
                                </p:cTn>
                              </p:par>
                            </p:childTnLst>
                          </p:cTn>
                        </p:par>
                        <p:par>
                          <p:cTn id="62" fill="hold">
                            <p:stCondLst>
                              <p:cond delay="4900"/>
                            </p:stCondLst>
                            <p:childTnLst>
                              <p:par>
                                <p:cTn id="63" presetID="2" presetClass="entr" presetSubtype="4" fill="hold" grpId="0" nodeType="afterEffect">
                                  <p:stCondLst>
                                    <p:cond delay="100"/>
                                  </p:stCondLst>
                                  <p:iterate>
                                    <p:tmAbs val="0"/>
                                  </p:iterate>
                                  <p:childTnLst>
                                    <p:set>
                                      <p:cBhvr>
                                        <p:cTn id="64" fill="hold"/>
                                        <p:tgtEl>
                                          <p:spTgt spid="27"/>
                                        </p:tgtEl>
                                        <p:attrNameLst>
                                          <p:attrName>style.visibility</p:attrName>
                                        </p:attrNameLst>
                                      </p:cBhvr>
                                      <p:to>
                                        <p:strVal val="visible"/>
                                      </p:to>
                                    </p:set>
                                    <p:anim calcmode="lin" valueType="num">
                                      <p:cBhvr>
                                        <p:cTn id="65" dur="250" fill="hold"/>
                                        <p:tgtEl>
                                          <p:spTgt spid="27"/>
                                        </p:tgtEl>
                                        <p:attrNameLst>
                                          <p:attrName>ppt_x</p:attrName>
                                        </p:attrNameLst>
                                      </p:cBhvr>
                                      <p:tavLst>
                                        <p:tav tm="0">
                                          <p:val>
                                            <p:strVal val="#ppt_x"/>
                                          </p:val>
                                        </p:tav>
                                        <p:tav tm="100000">
                                          <p:val>
                                            <p:strVal val="#ppt_x"/>
                                          </p:val>
                                        </p:tav>
                                      </p:tavLst>
                                    </p:anim>
                                    <p:anim calcmode="lin" valueType="num">
                                      <p:cBhvr>
                                        <p:cTn id="66" dur="250" fill="hold"/>
                                        <p:tgtEl>
                                          <p:spTgt spid="27"/>
                                        </p:tgtEl>
                                        <p:attrNameLst>
                                          <p:attrName>ppt_y</p:attrName>
                                        </p:attrNameLst>
                                      </p:cBhvr>
                                      <p:tavLst>
                                        <p:tav tm="0">
                                          <p:val>
                                            <p:strVal val="1+#ppt_h/2"/>
                                          </p:val>
                                        </p:tav>
                                        <p:tav tm="100000">
                                          <p:val>
                                            <p:strVal val="#ppt_y"/>
                                          </p:val>
                                        </p:tav>
                                      </p:tavLst>
                                    </p:anim>
                                  </p:childTnLst>
                                </p:cTn>
                              </p:par>
                            </p:childTnLst>
                          </p:cTn>
                        </p:par>
                        <p:par>
                          <p:cTn id="67" fill="hold">
                            <p:stCondLst>
                              <p:cond delay="5250"/>
                            </p:stCondLst>
                            <p:childTnLst>
                              <p:par>
                                <p:cTn id="68" presetID="2" presetClass="entr" presetSubtype="4" fill="hold" grpId="0" nodeType="afterEffect">
                                  <p:stCondLst>
                                    <p:cond delay="100"/>
                                  </p:stCondLst>
                                  <p:iterate>
                                    <p:tmAbs val="0"/>
                                  </p:iterate>
                                  <p:childTnLst>
                                    <p:set>
                                      <p:cBhvr>
                                        <p:cTn id="69" fill="hold"/>
                                        <p:tgtEl>
                                          <p:spTgt spid="28"/>
                                        </p:tgtEl>
                                        <p:attrNameLst>
                                          <p:attrName>style.visibility</p:attrName>
                                        </p:attrNameLst>
                                      </p:cBhvr>
                                      <p:to>
                                        <p:strVal val="visible"/>
                                      </p:to>
                                    </p:set>
                                    <p:anim calcmode="lin" valueType="num">
                                      <p:cBhvr>
                                        <p:cTn id="70" dur="250" fill="hold"/>
                                        <p:tgtEl>
                                          <p:spTgt spid="28"/>
                                        </p:tgtEl>
                                        <p:attrNameLst>
                                          <p:attrName>ppt_x</p:attrName>
                                        </p:attrNameLst>
                                      </p:cBhvr>
                                      <p:tavLst>
                                        <p:tav tm="0">
                                          <p:val>
                                            <p:strVal val="#ppt_x"/>
                                          </p:val>
                                        </p:tav>
                                        <p:tav tm="100000">
                                          <p:val>
                                            <p:strVal val="#ppt_x"/>
                                          </p:val>
                                        </p:tav>
                                      </p:tavLst>
                                    </p:anim>
                                    <p:anim calcmode="lin" valueType="num">
                                      <p:cBhvr>
                                        <p:cTn id="71" dur="250" fill="hold"/>
                                        <p:tgtEl>
                                          <p:spTgt spid="28"/>
                                        </p:tgtEl>
                                        <p:attrNameLst>
                                          <p:attrName>ppt_y</p:attrName>
                                        </p:attrNameLst>
                                      </p:cBhvr>
                                      <p:tavLst>
                                        <p:tav tm="0">
                                          <p:val>
                                            <p:strVal val="1+#ppt_h/2"/>
                                          </p:val>
                                        </p:tav>
                                        <p:tav tm="100000">
                                          <p:val>
                                            <p:strVal val="#ppt_y"/>
                                          </p:val>
                                        </p:tav>
                                      </p:tavLst>
                                    </p:anim>
                                  </p:childTnLst>
                                </p:cTn>
                              </p:par>
                            </p:childTnLst>
                          </p:cTn>
                        </p:par>
                        <p:par>
                          <p:cTn id="72" fill="hold">
                            <p:stCondLst>
                              <p:cond delay="5600"/>
                            </p:stCondLst>
                            <p:childTnLst>
                              <p:par>
                                <p:cTn id="73" presetID="2" presetClass="entr" presetSubtype="4" fill="hold" grpId="0" nodeType="afterEffect">
                                  <p:stCondLst>
                                    <p:cond delay="100"/>
                                  </p:stCondLst>
                                  <p:iterate>
                                    <p:tmAbs val="0"/>
                                  </p:iterate>
                                  <p:childTnLst>
                                    <p:set>
                                      <p:cBhvr>
                                        <p:cTn id="74" fill="hold"/>
                                        <p:tgtEl>
                                          <p:spTgt spid="29"/>
                                        </p:tgtEl>
                                        <p:attrNameLst>
                                          <p:attrName>style.visibility</p:attrName>
                                        </p:attrNameLst>
                                      </p:cBhvr>
                                      <p:to>
                                        <p:strVal val="visible"/>
                                      </p:to>
                                    </p:set>
                                    <p:anim calcmode="lin" valueType="num">
                                      <p:cBhvr>
                                        <p:cTn id="75" dur="250" fill="hold"/>
                                        <p:tgtEl>
                                          <p:spTgt spid="29"/>
                                        </p:tgtEl>
                                        <p:attrNameLst>
                                          <p:attrName>ppt_x</p:attrName>
                                        </p:attrNameLst>
                                      </p:cBhvr>
                                      <p:tavLst>
                                        <p:tav tm="0">
                                          <p:val>
                                            <p:strVal val="#ppt_x"/>
                                          </p:val>
                                        </p:tav>
                                        <p:tav tm="100000">
                                          <p:val>
                                            <p:strVal val="#ppt_x"/>
                                          </p:val>
                                        </p:tav>
                                      </p:tavLst>
                                    </p:anim>
                                    <p:anim calcmode="lin" valueType="num">
                                      <p:cBhvr>
                                        <p:cTn id="76" dur="250" fill="hold"/>
                                        <p:tgtEl>
                                          <p:spTgt spid="29"/>
                                        </p:tgtEl>
                                        <p:attrNameLst>
                                          <p:attrName>ppt_y</p:attrName>
                                        </p:attrNameLst>
                                      </p:cBhvr>
                                      <p:tavLst>
                                        <p:tav tm="0">
                                          <p:val>
                                            <p:strVal val="1+#ppt_h/2"/>
                                          </p:val>
                                        </p:tav>
                                        <p:tav tm="100000">
                                          <p:val>
                                            <p:strVal val="#ppt_y"/>
                                          </p:val>
                                        </p:tav>
                                      </p:tavLst>
                                    </p:anim>
                                  </p:childTnLst>
                                </p:cTn>
                              </p:par>
                            </p:childTnLst>
                          </p:cTn>
                        </p:par>
                        <p:par>
                          <p:cTn id="77" fill="hold">
                            <p:stCondLst>
                              <p:cond delay="5950"/>
                            </p:stCondLst>
                            <p:childTnLst>
                              <p:par>
                                <p:cTn id="78" presetID="2" presetClass="entr" presetSubtype="4" fill="hold" grpId="0" nodeType="afterEffect">
                                  <p:stCondLst>
                                    <p:cond delay="100"/>
                                  </p:stCondLst>
                                  <p:iterate>
                                    <p:tmAbs val="0"/>
                                  </p:iterate>
                                  <p:childTnLst>
                                    <p:set>
                                      <p:cBhvr>
                                        <p:cTn id="79" fill="hold"/>
                                        <p:tgtEl>
                                          <p:spTgt spid="30"/>
                                        </p:tgtEl>
                                        <p:attrNameLst>
                                          <p:attrName>style.visibility</p:attrName>
                                        </p:attrNameLst>
                                      </p:cBhvr>
                                      <p:to>
                                        <p:strVal val="visible"/>
                                      </p:to>
                                    </p:set>
                                    <p:anim calcmode="lin" valueType="num">
                                      <p:cBhvr>
                                        <p:cTn id="80" dur="250" fill="hold"/>
                                        <p:tgtEl>
                                          <p:spTgt spid="30"/>
                                        </p:tgtEl>
                                        <p:attrNameLst>
                                          <p:attrName>ppt_x</p:attrName>
                                        </p:attrNameLst>
                                      </p:cBhvr>
                                      <p:tavLst>
                                        <p:tav tm="0">
                                          <p:val>
                                            <p:strVal val="#ppt_x"/>
                                          </p:val>
                                        </p:tav>
                                        <p:tav tm="100000">
                                          <p:val>
                                            <p:strVal val="#ppt_x"/>
                                          </p:val>
                                        </p:tav>
                                      </p:tavLst>
                                    </p:anim>
                                    <p:anim calcmode="lin" valueType="num">
                                      <p:cBhvr>
                                        <p:cTn id="81" dur="25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dvAuto="0"/>
      <p:bldP spid="6" grpId="0" animBg="1" advAuto="0"/>
      <p:bldP spid="7" grpId="0" animBg="1" advAuto="0"/>
      <p:bldP spid="8" grpId="0" animBg="1" advAuto="0"/>
      <p:bldP spid="11" grpId="0" animBg="1" advAuto="0"/>
      <p:bldP spid="12" grpId="0" animBg="1" advAuto="0"/>
      <p:bldP spid="13" grpId="0" animBg="1" advAuto="0"/>
      <p:bldP spid="15" grpId="0" animBg="1" advAuto="0"/>
      <p:bldP spid="17" grpId="0" animBg="1" advAuto="0"/>
      <p:bldP spid="19" grpId="0" animBg="1" advAuto="0"/>
      <p:bldP spid="21" grpId="0" advAuto="0"/>
      <p:bldP spid="23" grpId="0" animBg="1" advAuto="0"/>
      <p:bldP spid="25" grpId="0" animBg="1" advAuto="0"/>
      <p:bldP spid="26" grpId="0" animBg="1" advAuto="0"/>
      <p:bldP spid="27" grpId="0" animBg="1" advAuto="0"/>
      <p:bldP spid="28" grpId="0" animBg="1" advAuto="0"/>
      <p:bldP spid="29" grpId="0" animBg="1" advAuto="0"/>
      <p:bldP spid="30" grpId="0" animBg="1" advAuto="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Plaque 43"/>
          <p:cNvSpPr/>
          <p:nvPr/>
        </p:nvSpPr>
        <p:spPr>
          <a:xfrm>
            <a:off x="4903233" y="2492896"/>
            <a:ext cx="2565353" cy="2565353"/>
          </a:xfrm>
          <a:prstGeom prst="plaque">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6" name="Group 44"/>
          <p:cNvGrpSpPr>
            <a:grpSpLocks/>
          </p:cNvGrpSpPr>
          <p:nvPr/>
        </p:nvGrpSpPr>
        <p:grpSpPr bwMode="auto">
          <a:xfrm>
            <a:off x="4387854" y="1928758"/>
            <a:ext cx="1594212" cy="1615365"/>
            <a:chOff x="3045240" y="1362746"/>
            <a:chExt cx="1315035" cy="1333851"/>
          </a:xfrm>
        </p:grpSpPr>
        <p:sp>
          <p:nvSpPr>
            <p:cNvPr id="37" name="Teardrop 45"/>
            <p:cNvSpPr/>
            <p:nvPr/>
          </p:nvSpPr>
          <p:spPr>
            <a:xfrm rot="16200000">
              <a:off x="3073927" y="1410249"/>
              <a:ext cx="1286213" cy="1286482"/>
            </a:xfrm>
            <a:prstGeom prst="teardrop">
              <a:avLst/>
            </a:pr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endParaRPr 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Teardrop 46"/>
            <p:cNvSpPr/>
            <p:nvPr/>
          </p:nvSpPr>
          <p:spPr>
            <a:xfrm rot="16200000">
              <a:off x="3045374" y="1362612"/>
              <a:ext cx="1286213" cy="1286482"/>
            </a:xfrm>
            <a:prstGeom prst="teardrop">
              <a:avLst/>
            </a:pr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endParaRPr 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9" name="Group 47"/>
          <p:cNvGrpSpPr>
            <a:grpSpLocks/>
          </p:cNvGrpSpPr>
          <p:nvPr/>
        </p:nvGrpSpPr>
        <p:grpSpPr bwMode="auto">
          <a:xfrm>
            <a:off x="6460907" y="1941964"/>
            <a:ext cx="1557673" cy="1615365"/>
            <a:chOff x="4812704" y="1362746"/>
            <a:chExt cx="1286056" cy="1333680"/>
          </a:xfrm>
        </p:grpSpPr>
        <p:sp>
          <p:nvSpPr>
            <p:cNvPr id="40" name="Teardrop 48"/>
            <p:cNvSpPr/>
            <p:nvPr/>
          </p:nvSpPr>
          <p:spPr>
            <a:xfrm>
              <a:off x="4812704" y="1410377"/>
              <a:ext cx="1286056" cy="1286049"/>
            </a:xfrm>
            <a:prstGeom prst="teardrop">
              <a:avLst/>
            </a:pr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endParaRPr 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Teardrop 49"/>
            <p:cNvSpPr/>
            <p:nvPr/>
          </p:nvSpPr>
          <p:spPr>
            <a:xfrm>
              <a:off x="4812704" y="1362746"/>
              <a:ext cx="1286056" cy="1286049"/>
            </a:xfrm>
            <a:prstGeom prst="teardrop">
              <a:avLst/>
            </a:pr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endParaRPr 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2" name="Group 50"/>
          <p:cNvGrpSpPr>
            <a:grpSpLocks/>
          </p:cNvGrpSpPr>
          <p:nvPr/>
        </p:nvGrpSpPr>
        <p:grpSpPr bwMode="auto">
          <a:xfrm>
            <a:off x="4265831" y="3979674"/>
            <a:ext cx="1603826" cy="1592288"/>
            <a:chOff x="3045240" y="2985330"/>
            <a:chExt cx="1324156" cy="1314630"/>
          </a:xfrm>
        </p:grpSpPr>
        <p:sp>
          <p:nvSpPr>
            <p:cNvPr id="43" name="Teardrop 51"/>
            <p:cNvSpPr/>
            <p:nvPr/>
          </p:nvSpPr>
          <p:spPr>
            <a:xfrm rot="10800000">
              <a:off x="3083345" y="2985330"/>
              <a:ext cx="1286051" cy="1286051"/>
            </a:xfrm>
            <a:prstGeom prst="teardrop">
              <a:avLst/>
            </a:pr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endParaRPr 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Teardrop 52"/>
            <p:cNvSpPr/>
            <p:nvPr/>
          </p:nvSpPr>
          <p:spPr>
            <a:xfrm rot="10800000">
              <a:off x="3045240" y="3013909"/>
              <a:ext cx="1286051" cy="1286051"/>
            </a:xfrm>
            <a:prstGeom prst="teardrop">
              <a:avLst/>
            </a:pr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endParaRPr 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0" name="Group 53"/>
          <p:cNvGrpSpPr>
            <a:grpSpLocks/>
          </p:cNvGrpSpPr>
          <p:nvPr/>
        </p:nvGrpSpPr>
        <p:grpSpPr bwMode="auto">
          <a:xfrm>
            <a:off x="6426293" y="3992879"/>
            <a:ext cx="1592288" cy="1592288"/>
            <a:chOff x="4784130" y="2985330"/>
            <a:chExt cx="1314631" cy="1314630"/>
          </a:xfrm>
        </p:grpSpPr>
        <p:sp>
          <p:nvSpPr>
            <p:cNvPr id="51" name="Teardrop 54"/>
            <p:cNvSpPr/>
            <p:nvPr/>
          </p:nvSpPr>
          <p:spPr>
            <a:xfrm rot="5400000">
              <a:off x="4784130" y="2985330"/>
              <a:ext cx="1286051" cy="1286052"/>
            </a:xfrm>
            <a:prstGeom prst="teardrop">
              <a:avLst/>
            </a:pr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endParaRPr 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Teardrop 55"/>
            <p:cNvSpPr/>
            <p:nvPr/>
          </p:nvSpPr>
          <p:spPr>
            <a:xfrm rot="5400000">
              <a:off x="4812709" y="3013908"/>
              <a:ext cx="1286051" cy="1286052"/>
            </a:xfrm>
            <a:prstGeom prst="teardrop">
              <a:avLst/>
            </a:pr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endParaRPr 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3" name="Group 57"/>
          <p:cNvGrpSpPr>
            <a:grpSpLocks/>
          </p:cNvGrpSpPr>
          <p:nvPr/>
        </p:nvGrpSpPr>
        <p:grpSpPr bwMode="auto">
          <a:xfrm>
            <a:off x="1887823" y="4218508"/>
            <a:ext cx="2461371" cy="929968"/>
            <a:chOff x="-480798" y="3111753"/>
            <a:chExt cx="2460483" cy="929779"/>
          </a:xfrm>
        </p:grpSpPr>
        <p:sp>
          <p:nvSpPr>
            <p:cNvPr id="54" name="TextBox 53"/>
            <p:cNvSpPr txBox="1"/>
            <p:nvPr/>
          </p:nvSpPr>
          <p:spPr>
            <a:xfrm>
              <a:off x="-480798" y="3416488"/>
              <a:ext cx="2460483" cy="625044"/>
            </a:xfrm>
            <a:prstGeom prst="rect">
              <a:avLst/>
            </a:prstGeom>
            <a:noFill/>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r>
                <a:rPr lang="zh-CN" altLang="en-US" dirty="0">
                  <a:sym typeface="微软雅黑" panose="020B0503020204020204" pitchFamily="34" charset="-122"/>
                </a:rPr>
                <a:t>输入您的内容输入您的内容输入您的内容输入您的内容</a:t>
              </a:r>
              <a:endParaRPr lang="en-US" altLang="zh-CN" dirty="0">
                <a:sym typeface="微软雅黑" panose="020B0503020204020204" pitchFamily="34" charset="-122"/>
              </a:endParaRPr>
            </a:p>
          </p:txBody>
        </p:sp>
        <p:sp>
          <p:nvSpPr>
            <p:cNvPr id="55" name="Rectangle 58"/>
            <p:cNvSpPr>
              <a:spLocks noChangeArrowheads="1"/>
            </p:cNvSpPr>
            <p:nvPr/>
          </p:nvSpPr>
          <p:spPr bwMode="auto">
            <a:xfrm>
              <a:off x="797938" y="3111753"/>
              <a:ext cx="922997" cy="276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b="1" dirty="0">
                  <a:latin typeface="微软雅黑" pitchFamily="34" charset="-122"/>
                  <a:ea typeface="微软雅黑" pitchFamily="34" charset="-122"/>
                  <a:sym typeface="微软雅黑" panose="020B0503020204020204" pitchFamily="34" charset="-122"/>
                </a:rPr>
                <a:t>标题文字</a:t>
              </a:r>
              <a:endParaRPr lang="id-ID" altLang="zh-CN" b="1" dirty="0">
                <a:latin typeface="微软雅黑" pitchFamily="34" charset="-122"/>
                <a:ea typeface="微软雅黑" pitchFamily="34" charset="-122"/>
                <a:sym typeface="微软雅黑" panose="020B0503020204020204" pitchFamily="34" charset="-122"/>
              </a:endParaRPr>
            </a:p>
          </p:txBody>
        </p:sp>
      </p:grpSp>
      <p:grpSp>
        <p:nvGrpSpPr>
          <p:cNvPr id="56" name="Group 58"/>
          <p:cNvGrpSpPr>
            <a:grpSpLocks/>
          </p:cNvGrpSpPr>
          <p:nvPr/>
        </p:nvGrpSpPr>
        <p:grpSpPr bwMode="auto">
          <a:xfrm>
            <a:off x="8306135" y="2010458"/>
            <a:ext cx="2398377" cy="948856"/>
            <a:chOff x="7174424" y="1276572"/>
            <a:chExt cx="2398082" cy="948665"/>
          </a:xfrm>
        </p:grpSpPr>
        <p:sp>
          <p:nvSpPr>
            <p:cNvPr id="57" name="TextBox 56"/>
            <p:cNvSpPr txBox="1"/>
            <p:nvPr/>
          </p:nvSpPr>
          <p:spPr>
            <a:xfrm>
              <a:off x="7174424" y="1600192"/>
              <a:ext cx="2398082" cy="625045"/>
            </a:xfrm>
            <a:prstGeom prst="rect">
              <a:avLst/>
            </a:prstGeom>
            <a:noFill/>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r>
                <a:rPr lang="zh-CN" altLang="en-US" dirty="0">
                  <a:sym typeface="微软雅黑" panose="020B0503020204020204" pitchFamily="34" charset="-122"/>
                </a:rPr>
                <a:t>输入您的内容输入您的内容输入您的内容输入您的内容</a:t>
              </a:r>
              <a:endParaRPr lang="en-US" altLang="zh-CN" dirty="0">
                <a:sym typeface="微软雅黑" panose="020B0503020204020204" pitchFamily="34" charset="-122"/>
              </a:endParaRPr>
            </a:p>
          </p:txBody>
        </p:sp>
        <p:sp>
          <p:nvSpPr>
            <p:cNvPr id="58" name="Rectangle 61"/>
            <p:cNvSpPr/>
            <p:nvPr/>
          </p:nvSpPr>
          <p:spPr>
            <a:xfrm>
              <a:off x="7281305" y="1276572"/>
              <a:ext cx="923217" cy="276943"/>
            </a:xfrm>
            <a:prstGeom prst="rect">
              <a:avLst/>
            </a:prstGeom>
          </p:spPr>
          <p:txBody>
            <a:bodyPr wrap="none" lIns="0" tIns="0" rIns="0" bIns="0">
              <a:spAutoFit/>
            </a:bodyPr>
            <a:lstStyle/>
            <a:p>
              <a:pPr algn="ctr"/>
              <a:r>
                <a:rPr lang="zh-CN" altLang="en-US" b="1" dirty="0">
                  <a:latin typeface="微软雅黑" pitchFamily="34" charset="-122"/>
                  <a:ea typeface="微软雅黑" pitchFamily="34" charset="-122"/>
                  <a:sym typeface="微软雅黑" panose="020B0503020204020204" pitchFamily="34" charset="-122"/>
                </a:rPr>
                <a:t>标题文字</a:t>
              </a:r>
              <a:endParaRPr lang="id-ID" altLang="zh-CN" b="1" dirty="0">
                <a:latin typeface="微软雅黑" pitchFamily="34" charset="-122"/>
                <a:ea typeface="微软雅黑" pitchFamily="34" charset="-122"/>
                <a:sym typeface="微软雅黑" panose="020B0503020204020204" pitchFamily="34" charset="-122"/>
              </a:endParaRPr>
            </a:p>
          </p:txBody>
        </p:sp>
      </p:grpSp>
      <p:grpSp>
        <p:nvGrpSpPr>
          <p:cNvPr id="59" name="Group 56"/>
          <p:cNvGrpSpPr>
            <a:grpSpLocks/>
          </p:cNvGrpSpPr>
          <p:nvPr/>
        </p:nvGrpSpPr>
        <p:grpSpPr bwMode="auto">
          <a:xfrm>
            <a:off x="1703513" y="2015542"/>
            <a:ext cx="2460786" cy="914726"/>
            <a:chOff x="-480797" y="1321605"/>
            <a:chExt cx="2460484" cy="914542"/>
          </a:xfrm>
        </p:grpSpPr>
        <p:sp>
          <p:nvSpPr>
            <p:cNvPr id="60" name="TextBox 59"/>
            <p:cNvSpPr txBox="1"/>
            <p:nvPr/>
          </p:nvSpPr>
          <p:spPr>
            <a:xfrm>
              <a:off x="-480797" y="1611101"/>
              <a:ext cx="2460484" cy="625046"/>
            </a:xfrm>
            <a:prstGeom prst="rect">
              <a:avLst/>
            </a:prstGeom>
            <a:noFill/>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pPr algn="r"/>
              <a:r>
                <a:rPr lang="zh-CN" altLang="en-US" dirty="0">
                  <a:sym typeface="微软雅黑" panose="020B0503020204020204" pitchFamily="34" charset="-122"/>
                </a:rPr>
                <a:t>输入您的内容输入您的内容输入您的内容输入您的内容</a:t>
              </a:r>
              <a:endParaRPr lang="en-US" altLang="zh-CN" dirty="0">
                <a:sym typeface="微软雅黑" panose="020B0503020204020204" pitchFamily="34" charset="-122"/>
              </a:endParaRPr>
            </a:p>
          </p:txBody>
        </p:sp>
        <p:sp>
          <p:nvSpPr>
            <p:cNvPr id="61" name="Rectangle 64"/>
            <p:cNvSpPr>
              <a:spLocks noChangeArrowheads="1"/>
            </p:cNvSpPr>
            <p:nvPr/>
          </p:nvSpPr>
          <p:spPr bwMode="auto">
            <a:xfrm>
              <a:off x="992478" y="1321605"/>
              <a:ext cx="923217" cy="276943"/>
            </a:xfrm>
            <a:prstGeom prst="rect">
              <a:avLst/>
            </a:prstGeom>
            <a:noFill/>
            <a:extLst/>
          </p:spPr>
          <p:txBody>
            <a:bodyPr wrap="none" lIns="0" tIns="0" rIns="0" bIns="0">
              <a:spAutoFit/>
            </a:bodyPr>
            <a:lstStyle/>
            <a:p>
              <a:pPr algn="ctr"/>
              <a:r>
                <a:rPr lang="zh-CN" altLang="en-US" b="1" dirty="0">
                  <a:latin typeface="微软雅黑" pitchFamily="34" charset="-122"/>
                  <a:ea typeface="微软雅黑" pitchFamily="34" charset="-122"/>
                  <a:sym typeface="微软雅黑" panose="020B0503020204020204" pitchFamily="34" charset="-122"/>
                </a:rPr>
                <a:t>标题文字</a:t>
              </a:r>
              <a:endParaRPr lang="id-ID" altLang="zh-CN" b="1" dirty="0">
                <a:latin typeface="微软雅黑" pitchFamily="34" charset="-122"/>
                <a:ea typeface="微软雅黑" pitchFamily="34" charset="-122"/>
                <a:sym typeface="微软雅黑" panose="020B0503020204020204" pitchFamily="34" charset="-122"/>
              </a:endParaRPr>
            </a:p>
          </p:txBody>
        </p:sp>
      </p:grpSp>
      <p:grpSp>
        <p:nvGrpSpPr>
          <p:cNvPr id="62" name="Group 58"/>
          <p:cNvGrpSpPr>
            <a:grpSpLocks/>
          </p:cNvGrpSpPr>
          <p:nvPr/>
        </p:nvGrpSpPr>
        <p:grpSpPr bwMode="auto">
          <a:xfrm>
            <a:off x="8277561" y="4203764"/>
            <a:ext cx="2426952" cy="887562"/>
            <a:chOff x="7174424" y="1337853"/>
            <a:chExt cx="2426653" cy="887382"/>
          </a:xfrm>
        </p:grpSpPr>
        <p:sp>
          <p:nvSpPr>
            <p:cNvPr id="63" name="TextBox 62"/>
            <p:cNvSpPr txBox="1"/>
            <p:nvPr/>
          </p:nvSpPr>
          <p:spPr>
            <a:xfrm>
              <a:off x="7174424" y="1600191"/>
              <a:ext cx="2426653" cy="625044"/>
            </a:xfrm>
            <a:prstGeom prst="rect">
              <a:avLst/>
            </a:prstGeom>
            <a:noFill/>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r>
                <a:rPr lang="zh-CN" altLang="en-US" dirty="0">
                  <a:sym typeface="微软雅黑" panose="020B0503020204020204" pitchFamily="34" charset="-122"/>
                </a:rPr>
                <a:t>输入您的内容输入您的内容输入您的内容输入您的内容</a:t>
              </a:r>
              <a:endParaRPr lang="en-US" altLang="zh-CN" dirty="0">
                <a:sym typeface="微软雅黑" panose="020B0503020204020204" pitchFamily="34" charset="-122"/>
              </a:endParaRPr>
            </a:p>
          </p:txBody>
        </p:sp>
        <p:sp>
          <p:nvSpPr>
            <p:cNvPr id="64" name="Rectangle 67"/>
            <p:cNvSpPr/>
            <p:nvPr/>
          </p:nvSpPr>
          <p:spPr>
            <a:xfrm>
              <a:off x="7267057" y="1337853"/>
              <a:ext cx="923216" cy="276943"/>
            </a:xfrm>
            <a:prstGeom prst="rect">
              <a:avLst/>
            </a:prstGeom>
          </p:spPr>
          <p:txBody>
            <a:bodyPr wrap="none" lIns="0" tIns="0" rIns="0" bIns="0">
              <a:spAutoFit/>
            </a:bodyPr>
            <a:lstStyle/>
            <a:p>
              <a:pPr algn="ctr"/>
              <a:r>
                <a:rPr lang="zh-CN" altLang="en-US" b="1" dirty="0">
                  <a:latin typeface="微软雅黑" pitchFamily="34" charset="-122"/>
                  <a:ea typeface="微软雅黑" pitchFamily="34" charset="-122"/>
                  <a:sym typeface="微软雅黑" panose="020B0503020204020204" pitchFamily="34" charset="-122"/>
                </a:rPr>
                <a:t>标题文字</a:t>
              </a:r>
              <a:endParaRPr lang="id-ID" altLang="zh-CN" b="1" dirty="0">
                <a:latin typeface="微软雅黑" pitchFamily="34" charset="-122"/>
                <a:ea typeface="微软雅黑" pitchFamily="34" charset="-122"/>
                <a:sym typeface="微软雅黑" panose="020B0503020204020204" pitchFamily="34" charset="-122"/>
              </a:endParaRPr>
            </a:p>
          </p:txBody>
        </p:sp>
      </p:grpSp>
      <p:sp>
        <p:nvSpPr>
          <p:cNvPr id="65" name="Freeform 131"/>
          <p:cNvSpPr>
            <a:spLocks noEditPoints="1"/>
          </p:cNvSpPr>
          <p:nvPr/>
        </p:nvSpPr>
        <p:spPr bwMode="auto">
          <a:xfrm>
            <a:off x="5885129" y="3451856"/>
            <a:ext cx="599993" cy="599993"/>
          </a:xfrm>
          <a:custGeom>
            <a:avLst/>
            <a:gdLst/>
            <a:ahLst/>
            <a:cxnLst>
              <a:cxn ang="0">
                <a:pos x="55" y="28"/>
              </a:cxn>
              <a:cxn ang="0">
                <a:pos x="27" y="55"/>
              </a:cxn>
              <a:cxn ang="0">
                <a:pos x="0" y="28"/>
              </a:cxn>
              <a:cxn ang="0">
                <a:pos x="27" y="0"/>
              </a:cxn>
              <a:cxn ang="0">
                <a:pos x="55" y="28"/>
              </a:cxn>
              <a:cxn ang="0">
                <a:pos x="42" y="28"/>
              </a:cxn>
              <a:cxn ang="0">
                <a:pos x="41" y="26"/>
              </a:cxn>
              <a:cxn ang="0">
                <a:pos x="21" y="14"/>
              </a:cxn>
              <a:cxn ang="0">
                <a:pos x="19" y="14"/>
              </a:cxn>
              <a:cxn ang="0">
                <a:pos x="18" y="16"/>
              </a:cxn>
              <a:cxn ang="0">
                <a:pos x="18" y="39"/>
              </a:cxn>
              <a:cxn ang="0">
                <a:pos x="19" y="41"/>
              </a:cxn>
              <a:cxn ang="0">
                <a:pos x="20" y="41"/>
              </a:cxn>
              <a:cxn ang="0">
                <a:pos x="21" y="41"/>
              </a:cxn>
              <a:cxn ang="0">
                <a:pos x="41" y="30"/>
              </a:cxn>
              <a:cxn ang="0">
                <a:pos x="42" y="28"/>
              </a:cxn>
            </a:cxnLst>
            <a:rect l="0" t="0" r="r" b="b"/>
            <a:pathLst>
              <a:path w="55" h="55">
                <a:moveTo>
                  <a:pt x="55" y="28"/>
                </a:moveTo>
                <a:cubicBezTo>
                  <a:pt x="55" y="43"/>
                  <a:pt x="42" y="55"/>
                  <a:pt x="27" y="55"/>
                </a:cubicBezTo>
                <a:cubicBezTo>
                  <a:pt x="12" y="55"/>
                  <a:pt x="0" y="43"/>
                  <a:pt x="0" y="28"/>
                </a:cubicBezTo>
                <a:cubicBezTo>
                  <a:pt x="0" y="13"/>
                  <a:pt x="12" y="0"/>
                  <a:pt x="27" y="0"/>
                </a:cubicBezTo>
                <a:cubicBezTo>
                  <a:pt x="42" y="0"/>
                  <a:pt x="55" y="13"/>
                  <a:pt x="55" y="28"/>
                </a:cubicBezTo>
                <a:close/>
                <a:moveTo>
                  <a:pt x="42" y="28"/>
                </a:moveTo>
                <a:cubicBezTo>
                  <a:pt x="42" y="27"/>
                  <a:pt x="42" y="26"/>
                  <a:pt x="41" y="26"/>
                </a:cubicBezTo>
                <a:cubicBezTo>
                  <a:pt x="21" y="14"/>
                  <a:pt x="21" y="14"/>
                  <a:pt x="21" y="14"/>
                </a:cubicBezTo>
                <a:cubicBezTo>
                  <a:pt x="21" y="14"/>
                  <a:pt x="20" y="14"/>
                  <a:pt x="19" y="14"/>
                </a:cubicBezTo>
                <a:cubicBezTo>
                  <a:pt x="18" y="15"/>
                  <a:pt x="18" y="16"/>
                  <a:pt x="18" y="16"/>
                </a:cubicBezTo>
                <a:cubicBezTo>
                  <a:pt x="18" y="39"/>
                  <a:pt x="18" y="39"/>
                  <a:pt x="18" y="39"/>
                </a:cubicBezTo>
                <a:cubicBezTo>
                  <a:pt x="18" y="40"/>
                  <a:pt x="18" y="41"/>
                  <a:pt x="19" y="41"/>
                </a:cubicBezTo>
                <a:cubicBezTo>
                  <a:pt x="20" y="41"/>
                  <a:pt x="20" y="41"/>
                  <a:pt x="20" y="41"/>
                </a:cubicBezTo>
                <a:cubicBezTo>
                  <a:pt x="21" y="41"/>
                  <a:pt x="21" y="41"/>
                  <a:pt x="21" y="41"/>
                </a:cubicBezTo>
                <a:cubicBezTo>
                  <a:pt x="41" y="30"/>
                  <a:pt x="41" y="30"/>
                  <a:pt x="41" y="30"/>
                </a:cubicBezTo>
                <a:cubicBezTo>
                  <a:pt x="42" y="29"/>
                  <a:pt x="42" y="29"/>
                  <a:pt x="42" y="28"/>
                </a:cubicBezTo>
                <a:close/>
              </a:path>
            </a:pathLst>
          </a:custGeom>
          <a:solidFill>
            <a:schemeClr val="bg1">
              <a:lumMod val="65000"/>
            </a:schemeClr>
          </a:solidFill>
          <a:ln w="9525">
            <a:noFill/>
            <a:round/>
            <a:headEnd/>
            <a:tailEnd/>
          </a:ln>
        </p:spPr>
        <p:txBody>
          <a:bodyPr/>
          <a:lstStyle/>
          <a:p>
            <a:pPr defTabSz="1031626">
              <a:defRPr/>
            </a:pPr>
            <a:endParaRPr 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Freeform 69"/>
          <p:cNvSpPr>
            <a:spLocks/>
          </p:cNvSpPr>
          <p:nvPr/>
        </p:nvSpPr>
        <p:spPr bwMode="auto">
          <a:xfrm>
            <a:off x="5011154" y="2304232"/>
            <a:ext cx="361534" cy="678837"/>
          </a:xfrm>
          <a:custGeom>
            <a:avLst/>
            <a:gdLst>
              <a:gd name="T0" fmla="*/ 21 w 34"/>
              <a:gd name="T1" fmla="*/ 57 h 64"/>
              <a:gd name="T2" fmla="*/ 21 w 34"/>
              <a:gd name="T3" fmla="*/ 63 h 64"/>
              <a:gd name="T4" fmla="*/ 20 w 34"/>
              <a:gd name="T5" fmla="*/ 64 h 64"/>
              <a:gd name="T6" fmla="*/ 15 w 34"/>
              <a:gd name="T7" fmla="*/ 64 h 64"/>
              <a:gd name="T8" fmla="*/ 14 w 34"/>
              <a:gd name="T9" fmla="*/ 63 h 64"/>
              <a:gd name="T10" fmla="*/ 14 w 34"/>
              <a:gd name="T11" fmla="*/ 57 h 64"/>
              <a:gd name="T12" fmla="*/ 1 w 34"/>
              <a:gd name="T13" fmla="*/ 50 h 64"/>
              <a:gd name="T14" fmla="*/ 1 w 34"/>
              <a:gd name="T15" fmla="*/ 49 h 64"/>
              <a:gd name="T16" fmla="*/ 4 w 34"/>
              <a:gd name="T17" fmla="*/ 44 h 64"/>
              <a:gd name="T18" fmla="*/ 5 w 34"/>
              <a:gd name="T19" fmla="*/ 43 h 64"/>
              <a:gd name="T20" fmla="*/ 6 w 34"/>
              <a:gd name="T21" fmla="*/ 44 h 64"/>
              <a:gd name="T22" fmla="*/ 17 w 34"/>
              <a:gd name="T23" fmla="*/ 49 h 64"/>
              <a:gd name="T24" fmla="*/ 25 w 34"/>
              <a:gd name="T25" fmla="*/ 43 h 64"/>
              <a:gd name="T26" fmla="*/ 16 w 34"/>
              <a:gd name="T27" fmla="*/ 36 h 64"/>
              <a:gd name="T28" fmla="*/ 1 w 34"/>
              <a:gd name="T29" fmla="*/ 21 h 64"/>
              <a:gd name="T30" fmla="*/ 14 w 34"/>
              <a:gd name="T31" fmla="*/ 8 h 64"/>
              <a:gd name="T32" fmla="*/ 14 w 34"/>
              <a:gd name="T33" fmla="*/ 1 h 64"/>
              <a:gd name="T34" fmla="*/ 15 w 34"/>
              <a:gd name="T35" fmla="*/ 0 h 64"/>
              <a:gd name="T36" fmla="*/ 20 w 34"/>
              <a:gd name="T37" fmla="*/ 0 h 64"/>
              <a:gd name="T38" fmla="*/ 21 w 34"/>
              <a:gd name="T39" fmla="*/ 1 h 64"/>
              <a:gd name="T40" fmla="*/ 21 w 34"/>
              <a:gd name="T41" fmla="*/ 7 h 64"/>
              <a:gd name="T42" fmla="*/ 32 w 34"/>
              <a:gd name="T43" fmla="*/ 12 h 64"/>
              <a:gd name="T44" fmla="*/ 32 w 34"/>
              <a:gd name="T45" fmla="*/ 14 h 64"/>
              <a:gd name="T46" fmla="*/ 29 w 34"/>
              <a:gd name="T47" fmla="*/ 19 h 64"/>
              <a:gd name="T48" fmla="*/ 29 w 34"/>
              <a:gd name="T49" fmla="*/ 19 h 64"/>
              <a:gd name="T50" fmla="*/ 28 w 34"/>
              <a:gd name="T51" fmla="*/ 19 h 64"/>
              <a:gd name="T52" fmla="*/ 18 w 34"/>
              <a:gd name="T53" fmla="*/ 15 h 64"/>
              <a:gd name="T54" fmla="*/ 10 w 34"/>
              <a:gd name="T55" fmla="*/ 21 h 64"/>
              <a:gd name="T56" fmla="*/ 20 w 34"/>
              <a:gd name="T57" fmla="*/ 28 h 64"/>
              <a:gd name="T58" fmla="*/ 34 w 34"/>
              <a:gd name="T59" fmla="*/ 42 h 64"/>
              <a:gd name="T60" fmla="*/ 21 w 34"/>
              <a:gd name="T61" fmla="*/ 57 h 6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4"/>
              <a:gd name="T94" fmla="*/ 0 h 64"/>
              <a:gd name="T95" fmla="*/ 34 w 34"/>
              <a:gd name="T96" fmla="*/ 64 h 6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4" h="64">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7" name="Freeform 23"/>
          <p:cNvSpPr>
            <a:spLocks noEditPoints="1"/>
          </p:cNvSpPr>
          <p:nvPr/>
        </p:nvSpPr>
        <p:spPr bwMode="auto">
          <a:xfrm>
            <a:off x="4726205" y="4408163"/>
            <a:ext cx="619224" cy="586531"/>
          </a:xfrm>
          <a:custGeom>
            <a:avLst/>
            <a:gdLst>
              <a:gd name="T0" fmla="*/ 68 w 68"/>
              <a:gd name="T1" fmla="*/ 14 h 64"/>
              <a:gd name="T2" fmla="*/ 68 w 68"/>
              <a:gd name="T3" fmla="*/ 18 h 64"/>
              <a:gd name="T4" fmla="*/ 64 w 68"/>
              <a:gd name="T5" fmla="*/ 18 h 64"/>
              <a:gd name="T6" fmla="*/ 61 w 68"/>
              <a:gd name="T7" fmla="*/ 21 h 64"/>
              <a:gd name="T8" fmla="*/ 7 w 68"/>
              <a:gd name="T9" fmla="*/ 21 h 64"/>
              <a:gd name="T10" fmla="*/ 4 w 68"/>
              <a:gd name="T11" fmla="*/ 18 h 64"/>
              <a:gd name="T12" fmla="*/ 0 w 68"/>
              <a:gd name="T13" fmla="*/ 18 h 64"/>
              <a:gd name="T14" fmla="*/ 0 w 68"/>
              <a:gd name="T15" fmla="*/ 14 h 64"/>
              <a:gd name="T16" fmla="*/ 34 w 68"/>
              <a:gd name="T17" fmla="*/ 0 h 64"/>
              <a:gd name="T18" fmla="*/ 68 w 68"/>
              <a:gd name="T19" fmla="*/ 14 h 64"/>
              <a:gd name="T20" fmla="*/ 68 w 68"/>
              <a:gd name="T21" fmla="*/ 60 h 64"/>
              <a:gd name="T22" fmla="*/ 68 w 68"/>
              <a:gd name="T23" fmla="*/ 64 h 64"/>
              <a:gd name="T24" fmla="*/ 0 w 68"/>
              <a:gd name="T25" fmla="*/ 64 h 64"/>
              <a:gd name="T26" fmla="*/ 0 w 68"/>
              <a:gd name="T27" fmla="*/ 60 h 64"/>
              <a:gd name="T28" fmla="*/ 2 w 68"/>
              <a:gd name="T29" fmla="*/ 57 h 64"/>
              <a:gd name="T30" fmla="*/ 66 w 68"/>
              <a:gd name="T31" fmla="*/ 57 h 64"/>
              <a:gd name="T32" fmla="*/ 68 w 68"/>
              <a:gd name="T33" fmla="*/ 60 h 64"/>
              <a:gd name="T34" fmla="*/ 18 w 68"/>
              <a:gd name="T35" fmla="*/ 23 h 64"/>
              <a:gd name="T36" fmla="*/ 18 w 68"/>
              <a:gd name="T37" fmla="*/ 50 h 64"/>
              <a:gd name="T38" fmla="*/ 23 w 68"/>
              <a:gd name="T39" fmla="*/ 50 h 64"/>
              <a:gd name="T40" fmla="*/ 23 w 68"/>
              <a:gd name="T41" fmla="*/ 23 h 64"/>
              <a:gd name="T42" fmla="*/ 32 w 68"/>
              <a:gd name="T43" fmla="*/ 23 h 64"/>
              <a:gd name="T44" fmla="*/ 32 w 68"/>
              <a:gd name="T45" fmla="*/ 50 h 64"/>
              <a:gd name="T46" fmla="*/ 36 w 68"/>
              <a:gd name="T47" fmla="*/ 50 h 64"/>
              <a:gd name="T48" fmla="*/ 36 w 68"/>
              <a:gd name="T49" fmla="*/ 23 h 64"/>
              <a:gd name="T50" fmla="*/ 45 w 68"/>
              <a:gd name="T51" fmla="*/ 23 h 64"/>
              <a:gd name="T52" fmla="*/ 45 w 68"/>
              <a:gd name="T53" fmla="*/ 50 h 64"/>
              <a:gd name="T54" fmla="*/ 50 w 68"/>
              <a:gd name="T55" fmla="*/ 50 h 64"/>
              <a:gd name="T56" fmla="*/ 50 w 68"/>
              <a:gd name="T57" fmla="*/ 23 h 64"/>
              <a:gd name="T58" fmla="*/ 59 w 68"/>
              <a:gd name="T59" fmla="*/ 23 h 64"/>
              <a:gd name="T60" fmla="*/ 59 w 68"/>
              <a:gd name="T61" fmla="*/ 50 h 64"/>
              <a:gd name="T62" fmla="*/ 61 w 68"/>
              <a:gd name="T63" fmla="*/ 50 h 64"/>
              <a:gd name="T64" fmla="*/ 64 w 68"/>
              <a:gd name="T65" fmla="*/ 53 h 64"/>
              <a:gd name="T66" fmla="*/ 64 w 68"/>
              <a:gd name="T67" fmla="*/ 55 h 64"/>
              <a:gd name="T68" fmla="*/ 4 w 68"/>
              <a:gd name="T69" fmla="*/ 55 h 64"/>
              <a:gd name="T70" fmla="*/ 4 w 68"/>
              <a:gd name="T71" fmla="*/ 53 h 64"/>
              <a:gd name="T72" fmla="*/ 7 w 68"/>
              <a:gd name="T73" fmla="*/ 50 h 64"/>
              <a:gd name="T74" fmla="*/ 9 w 68"/>
              <a:gd name="T75" fmla="*/ 50 h 64"/>
              <a:gd name="T76" fmla="*/ 9 w 68"/>
              <a:gd name="T77" fmla="*/ 23 h 64"/>
              <a:gd name="T78" fmla="*/ 18 w 68"/>
              <a:gd name="T79" fmla="*/ 23 h 6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8"/>
              <a:gd name="T121" fmla="*/ 0 h 64"/>
              <a:gd name="T122" fmla="*/ 68 w 68"/>
              <a:gd name="T123" fmla="*/ 64 h 6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8" name="Freeform 50"/>
          <p:cNvSpPr>
            <a:spLocks noEditPoints="1"/>
          </p:cNvSpPr>
          <p:nvPr/>
        </p:nvSpPr>
        <p:spPr bwMode="auto">
          <a:xfrm>
            <a:off x="6977246" y="2348366"/>
            <a:ext cx="524993" cy="674991"/>
          </a:xfrm>
          <a:custGeom>
            <a:avLst/>
            <a:gdLst>
              <a:gd name="T0" fmla="*/ 54 w 56"/>
              <a:gd name="T1" fmla="*/ 72 h 72"/>
              <a:gd name="T2" fmla="*/ 0 w 56"/>
              <a:gd name="T3" fmla="*/ 3 h 72"/>
              <a:gd name="T4" fmla="*/ 56 w 56"/>
              <a:gd name="T5" fmla="*/ 3 h 72"/>
              <a:gd name="T6" fmla="*/ 11 w 56"/>
              <a:gd name="T7" fmla="*/ 11 h 72"/>
              <a:gd name="T8" fmla="*/ 11 w 56"/>
              <a:gd name="T9" fmla="*/ 16 h 72"/>
              <a:gd name="T10" fmla="*/ 15 w 56"/>
              <a:gd name="T11" fmla="*/ 12 h 72"/>
              <a:gd name="T12" fmla="*/ 11 w 56"/>
              <a:gd name="T13" fmla="*/ 21 h 72"/>
              <a:gd name="T14" fmla="*/ 11 w 56"/>
              <a:gd name="T15" fmla="*/ 26 h 72"/>
              <a:gd name="T16" fmla="*/ 15 w 56"/>
              <a:gd name="T17" fmla="*/ 22 h 72"/>
              <a:gd name="T18" fmla="*/ 11 w 56"/>
              <a:gd name="T19" fmla="*/ 31 h 72"/>
              <a:gd name="T20" fmla="*/ 11 w 56"/>
              <a:gd name="T21" fmla="*/ 36 h 72"/>
              <a:gd name="T22" fmla="*/ 15 w 56"/>
              <a:gd name="T23" fmla="*/ 32 h 72"/>
              <a:gd name="T24" fmla="*/ 11 w 56"/>
              <a:gd name="T25" fmla="*/ 41 h 72"/>
              <a:gd name="T26" fmla="*/ 11 w 56"/>
              <a:gd name="T27" fmla="*/ 47 h 72"/>
              <a:gd name="T28" fmla="*/ 15 w 56"/>
              <a:gd name="T29" fmla="*/ 43 h 72"/>
              <a:gd name="T30" fmla="*/ 11 w 56"/>
              <a:gd name="T31" fmla="*/ 52 h 72"/>
              <a:gd name="T32" fmla="*/ 11 w 56"/>
              <a:gd name="T33" fmla="*/ 57 h 72"/>
              <a:gd name="T34" fmla="*/ 15 w 56"/>
              <a:gd name="T35" fmla="*/ 53 h 72"/>
              <a:gd name="T36" fmla="*/ 24 w 56"/>
              <a:gd name="T37" fmla="*/ 16 h 72"/>
              <a:gd name="T38" fmla="*/ 24 w 56"/>
              <a:gd name="T39" fmla="*/ 11 h 72"/>
              <a:gd name="T40" fmla="*/ 20 w 56"/>
              <a:gd name="T41" fmla="*/ 14 h 72"/>
              <a:gd name="T42" fmla="*/ 24 w 56"/>
              <a:gd name="T43" fmla="*/ 26 h 72"/>
              <a:gd name="T44" fmla="*/ 24 w 56"/>
              <a:gd name="T45" fmla="*/ 21 h 72"/>
              <a:gd name="T46" fmla="*/ 20 w 56"/>
              <a:gd name="T47" fmla="*/ 25 h 72"/>
              <a:gd name="T48" fmla="*/ 24 w 56"/>
              <a:gd name="T49" fmla="*/ 36 h 72"/>
              <a:gd name="T50" fmla="*/ 24 w 56"/>
              <a:gd name="T51" fmla="*/ 31 h 72"/>
              <a:gd name="T52" fmla="*/ 20 w 56"/>
              <a:gd name="T53" fmla="*/ 35 h 72"/>
              <a:gd name="T54" fmla="*/ 24 w 56"/>
              <a:gd name="T55" fmla="*/ 47 h 72"/>
              <a:gd name="T56" fmla="*/ 24 w 56"/>
              <a:gd name="T57" fmla="*/ 41 h 72"/>
              <a:gd name="T58" fmla="*/ 20 w 56"/>
              <a:gd name="T59" fmla="*/ 45 h 72"/>
              <a:gd name="T60" fmla="*/ 22 w 56"/>
              <a:gd name="T61" fmla="*/ 57 h 72"/>
              <a:gd name="T62" fmla="*/ 22 w 56"/>
              <a:gd name="T63" fmla="*/ 67 h 72"/>
              <a:gd name="T64" fmla="*/ 36 w 56"/>
              <a:gd name="T65" fmla="*/ 58 h 72"/>
              <a:gd name="T66" fmla="*/ 32 w 56"/>
              <a:gd name="T67" fmla="*/ 11 h 72"/>
              <a:gd name="T68" fmla="*/ 32 w 56"/>
              <a:gd name="T69" fmla="*/ 16 h 72"/>
              <a:gd name="T70" fmla="*/ 36 w 56"/>
              <a:gd name="T71" fmla="*/ 12 h 72"/>
              <a:gd name="T72" fmla="*/ 32 w 56"/>
              <a:gd name="T73" fmla="*/ 21 h 72"/>
              <a:gd name="T74" fmla="*/ 32 w 56"/>
              <a:gd name="T75" fmla="*/ 26 h 72"/>
              <a:gd name="T76" fmla="*/ 36 w 56"/>
              <a:gd name="T77" fmla="*/ 22 h 72"/>
              <a:gd name="T78" fmla="*/ 32 w 56"/>
              <a:gd name="T79" fmla="*/ 31 h 72"/>
              <a:gd name="T80" fmla="*/ 32 w 56"/>
              <a:gd name="T81" fmla="*/ 36 h 72"/>
              <a:gd name="T82" fmla="*/ 36 w 56"/>
              <a:gd name="T83" fmla="*/ 32 h 72"/>
              <a:gd name="T84" fmla="*/ 32 w 56"/>
              <a:gd name="T85" fmla="*/ 41 h 72"/>
              <a:gd name="T86" fmla="*/ 32 w 56"/>
              <a:gd name="T87" fmla="*/ 47 h 72"/>
              <a:gd name="T88" fmla="*/ 36 w 56"/>
              <a:gd name="T89" fmla="*/ 43 h 72"/>
              <a:gd name="T90" fmla="*/ 42 w 56"/>
              <a:gd name="T91" fmla="*/ 11 h 72"/>
              <a:gd name="T92" fmla="*/ 42 w 56"/>
              <a:gd name="T93" fmla="*/ 16 h 72"/>
              <a:gd name="T94" fmla="*/ 46 w 56"/>
              <a:gd name="T95" fmla="*/ 12 h 72"/>
              <a:gd name="T96" fmla="*/ 42 w 56"/>
              <a:gd name="T97" fmla="*/ 21 h 72"/>
              <a:gd name="T98" fmla="*/ 42 w 56"/>
              <a:gd name="T99" fmla="*/ 26 h 72"/>
              <a:gd name="T100" fmla="*/ 46 w 56"/>
              <a:gd name="T101" fmla="*/ 22 h 72"/>
              <a:gd name="T102" fmla="*/ 42 w 56"/>
              <a:gd name="T103" fmla="*/ 31 h 72"/>
              <a:gd name="T104" fmla="*/ 42 w 56"/>
              <a:gd name="T105" fmla="*/ 36 h 72"/>
              <a:gd name="T106" fmla="*/ 46 w 56"/>
              <a:gd name="T107" fmla="*/ 32 h 72"/>
              <a:gd name="T108" fmla="*/ 42 w 56"/>
              <a:gd name="T109" fmla="*/ 41 h 72"/>
              <a:gd name="T110" fmla="*/ 42 w 56"/>
              <a:gd name="T111" fmla="*/ 47 h 72"/>
              <a:gd name="T112" fmla="*/ 46 w 56"/>
              <a:gd name="T113" fmla="*/ 43 h 72"/>
              <a:gd name="T114" fmla="*/ 42 w 56"/>
              <a:gd name="T115" fmla="*/ 52 h 72"/>
              <a:gd name="T116" fmla="*/ 42 w 56"/>
              <a:gd name="T117" fmla="*/ 57 h 72"/>
              <a:gd name="T118" fmla="*/ 46 w 56"/>
              <a:gd name="T119" fmla="*/ 53 h 7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6"/>
              <a:gd name="T181" fmla="*/ 0 h 72"/>
              <a:gd name="T182" fmla="*/ 56 w 56"/>
              <a:gd name="T183" fmla="*/ 72 h 7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6" h="72">
                <a:moveTo>
                  <a:pt x="56" y="3"/>
                </a:moveTo>
                <a:cubicBezTo>
                  <a:pt x="56" y="70"/>
                  <a:pt x="56" y="70"/>
                  <a:pt x="56" y="70"/>
                </a:cubicBezTo>
                <a:cubicBezTo>
                  <a:pt x="56" y="71"/>
                  <a:pt x="55" y="72"/>
                  <a:pt x="54" y="72"/>
                </a:cubicBezTo>
                <a:cubicBezTo>
                  <a:pt x="2" y="72"/>
                  <a:pt x="2" y="72"/>
                  <a:pt x="2" y="72"/>
                </a:cubicBezTo>
                <a:cubicBezTo>
                  <a:pt x="1" y="72"/>
                  <a:pt x="0" y="71"/>
                  <a:pt x="0" y="70"/>
                </a:cubicBezTo>
                <a:cubicBezTo>
                  <a:pt x="0" y="3"/>
                  <a:pt x="0" y="3"/>
                  <a:pt x="0" y="3"/>
                </a:cubicBezTo>
                <a:cubicBezTo>
                  <a:pt x="0" y="1"/>
                  <a:pt x="1" y="0"/>
                  <a:pt x="2" y="0"/>
                </a:cubicBezTo>
                <a:cubicBezTo>
                  <a:pt x="54" y="0"/>
                  <a:pt x="54" y="0"/>
                  <a:pt x="54" y="0"/>
                </a:cubicBezTo>
                <a:cubicBezTo>
                  <a:pt x="55" y="0"/>
                  <a:pt x="56" y="1"/>
                  <a:pt x="56" y="3"/>
                </a:cubicBezTo>
                <a:close/>
                <a:moveTo>
                  <a:pt x="15" y="12"/>
                </a:moveTo>
                <a:cubicBezTo>
                  <a:pt x="15" y="11"/>
                  <a:pt x="15" y="11"/>
                  <a:pt x="14" y="11"/>
                </a:cubicBezTo>
                <a:cubicBezTo>
                  <a:pt x="11" y="11"/>
                  <a:pt x="11" y="11"/>
                  <a:pt x="11" y="11"/>
                </a:cubicBezTo>
                <a:cubicBezTo>
                  <a:pt x="11" y="11"/>
                  <a:pt x="10" y="11"/>
                  <a:pt x="10" y="12"/>
                </a:cubicBezTo>
                <a:cubicBezTo>
                  <a:pt x="10" y="14"/>
                  <a:pt x="10" y="14"/>
                  <a:pt x="10" y="14"/>
                </a:cubicBezTo>
                <a:cubicBezTo>
                  <a:pt x="10" y="15"/>
                  <a:pt x="11" y="16"/>
                  <a:pt x="11" y="16"/>
                </a:cubicBezTo>
                <a:cubicBezTo>
                  <a:pt x="14" y="16"/>
                  <a:pt x="14" y="16"/>
                  <a:pt x="14" y="16"/>
                </a:cubicBezTo>
                <a:cubicBezTo>
                  <a:pt x="15" y="16"/>
                  <a:pt x="15" y="15"/>
                  <a:pt x="15" y="14"/>
                </a:cubicBezTo>
                <a:lnTo>
                  <a:pt x="15" y="12"/>
                </a:lnTo>
                <a:close/>
                <a:moveTo>
                  <a:pt x="15" y="22"/>
                </a:moveTo>
                <a:cubicBezTo>
                  <a:pt x="15" y="21"/>
                  <a:pt x="15" y="21"/>
                  <a:pt x="14" y="21"/>
                </a:cubicBezTo>
                <a:cubicBezTo>
                  <a:pt x="11" y="21"/>
                  <a:pt x="11" y="21"/>
                  <a:pt x="11" y="21"/>
                </a:cubicBezTo>
                <a:cubicBezTo>
                  <a:pt x="11" y="21"/>
                  <a:pt x="10" y="21"/>
                  <a:pt x="10" y="22"/>
                </a:cubicBezTo>
                <a:cubicBezTo>
                  <a:pt x="10" y="25"/>
                  <a:pt x="10" y="25"/>
                  <a:pt x="10" y="25"/>
                </a:cubicBezTo>
                <a:cubicBezTo>
                  <a:pt x="10" y="25"/>
                  <a:pt x="11" y="26"/>
                  <a:pt x="11" y="26"/>
                </a:cubicBezTo>
                <a:cubicBezTo>
                  <a:pt x="14" y="26"/>
                  <a:pt x="14" y="26"/>
                  <a:pt x="14" y="26"/>
                </a:cubicBezTo>
                <a:cubicBezTo>
                  <a:pt x="15" y="26"/>
                  <a:pt x="15" y="25"/>
                  <a:pt x="15" y="25"/>
                </a:cubicBezTo>
                <a:lnTo>
                  <a:pt x="15" y="22"/>
                </a:lnTo>
                <a:close/>
                <a:moveTo>
                  <a:pt x="15" y="32"/>
                </a:moveTo>
                <a:cubicBezTo>
                  <a:pt x="15" y="32"/>
                  <a:pt x="15" y="31"/>
                  <a:pt x="14" y="31"/>
                </a:cubicBezTo>
                <a:cubicBezTo>
                  <a:pt x="11" y="31"/>
                  <a:pt x="11" y="31"/>
                  <a:pt x="11" y="31"/>
                </a:cubicBezTo>
                <a:cubicBezTo>
                  <a:pt x="11" y="31"/>
                  <a:pt x="10" y="32"/>
                  <a:pt x="10" y="32"/>
                </a:cubicBezTo>
                <a:cubicBezTo>
                  <a:pt x="10" y="35"/>
                  <a:pt x="10" y="35"/>
                  <a:pt x="10" y="35"/>
                </a:cubicBezTo>
                <a:cubicBezTo>
                  <a:pt x="10" y="36"/>
                  <a:pt x="11" y="36"/>
                  <a:pt x="11" y="36"/>
                </a:cubicBezTo>
                <a:cubicBezTo>
                  <a:pt x="14" y="36"/>
                  <a:pt x="14" y="36"/>
                  <a:pt x="14" y="36"/>
                </a:cubicBezTo>
                <a:cubicBezTo>
                  <a:pt x="15" y="36"/>
                  <a:pt x="15" y="36"/>
                  <a:pt x="15" y="35"/>
                </a:cubicBezTo>
                <a:lnTo>
                  <a:pt x="15" y="32"/>
                </a:lnTo>
                <a:close/>
                <a:moveTo>
                  <a:pt x="15" y="43"/>
                </a:moveTo>
                <a:cubicBezTo>
                  <a:pt x="15" y="42"/>
                  <a:pt x="15" y="41"/>
                  <a:pt x="14" y="41"/>
                </a:cubicBezTo>
                <a:cubicBezTo>
                  <a:pt x="11" y="41"/>
                  <a:pt x="11" y="41"/>
                  <a:pt x="11" y="41"/>
                </a:cubicBezTo>
                <a:cubicBezTo>
                  <a:pt x="11" y="41"/>
                  <a:pt x="10" y="42"/>
                  <a:pt x="10" y="43"/>
                </a:cubicBezTo>
                <a:cubicBezTo>
                  <a:pt x="10" y="45"/>
                  <a:pt x="10" y="45"/>
                  <a:pt x="10" y="45"/>
                </a:cubicBezTo>
                <a:cubicBezTo>
                  <a:pt x="10" y="46"/>
                  <a:pt x="11" y="47"/>
                  <a:pt x="11" y="47"/>
                </a:cubicBezTo>
                <a:cubicBezTo>
                  <a:pt x="14" y="47"/>
                  <a:pt x="14" y="47"/>
                  <a:pt x="14" y="47"/>
                </a:cubicBezTo>
                <a:cubicBezTo>
                  <a:pt x="15" y="47"/>
                  <a:pt x="15" y="46"/>
                  <a:pt x="15" y="45"/>
                </a:cubicBezTo>
                <a:lnTo>
                  <a:pt x="15" y="43"/>
                </a:lnTo>
                <a:close/>
                <a:moveTo>
                  <a:pt x="15" y="53"/>
                </a:moveTo>
                <a:cubicBezTo>
                  <a:pt x="15" y="52"/>
                  <a:pt x="15" y="52"/>
                  <a:pt x="14" y="52"/>
                </a:cubicBezTo>
                <a:cubicBezTo>
                  <a:pt x="11" y="52"/>
                  <a:pt x="11" y="52"/>
                  <a:pt x="11" y="52"/>
                </a:cubicBezTo>
                <a:cubicBezTo>
                  <a:pt x="11" y="52"/>
                  <a:pt x="10" y="52"/>
                  <a:pt x="10" y="53"/>
                </a:cubicBezTo>
                <a:cubicBezTo>
                  <a:pt x="10" y="56"/>
                  <a:pt x="10" y="56"/>
                  <a:pt x="10" y="56"/>
                </a:cubicBezTo>
                <a:cubicBezTo>
                  <a:pt x="10" y="56"/>
                  <a:pt x="11" y="57"/>
                  <a:pt x="11" y="57"/>
                </a:cubicBezTo>
                <a:cubicBezTo>
                  <a:pt x="14" y="57"/>
                  <a:pt x="14" y="57"/>
                  <a:pt x="14" y="57"/>
                </a:cubicBezTo>
                <a:cubicBezTo>
                  <a:pt x="15" y="57"/>
                  <a:pt x="15" y="56"/>
                  <a:pt x="15" y="56"/>
                </a:cubicBezTo>
                <a:lnTo>
                  <a:pt x="15" y="53"/>
                </a:lnTo>
                <a:close/>
                <a:moveTo>
                  <a:pt x="20" y="14"/>
                </a:moveTo>
                <a:cubicBezTo>
                  <a:pt x="20" y="15"/>
                  <a:pt x="21" y="16"/>
                  <a:pt x="22" y="16"/>
                </a:cubicBezTo>
                <a:cubicBezTo>
                  <a:pt x="24" y="16"/>
                  <a:pt x="24" y="16"/>
                  <a:pt x="24" y="16"/>
                </a:cubicBezTo>
                <a:cubicBezTo>
                  <a:pt x="25" y="16"/>
                  <a:pt x="25" y="15"/>
                  <a:pt x="25" y="14"/>
                </a:cubicBezTo>
                <a:cubicBezTo>
                  <a:pt x="25" y="12"/>
                  <a:pt x="25" y="12"/>
                  <a:pt x="25" y="12"/>
                </a:cubicBezTo>
                <a:cubicBezTo>
                  <a:pt x="25" y="11"/>
                  <a:pt x="25" y="11"/>
                  <a:pt x="24" y="11"/>
                </a:cubicBezTo>
                <a:cubicBezTo>
                  <a:pt x="22" y="11"/>
                  <a:pt x="22" y="11"/>
                  <a:pt x="22" y="11"/>
                </a:cubicBezTo>
                <a:cubicBezTo>
                  <a:pt x="21" y="11"/>
                  <a:pt x="20" y="11"/>
                  <a:pt x="20" y="12"/>
                </a:cubicBezTo>
                <a:lnTo>
                  <a:pt x="20" y="14"/>
                </a:lnTo>
                <a:close/>
                <a:moveTo>
                  <a:pt x="20" y="25"/>
                </a:moveTo>
                <a:cubicBezTo>
                  <a:pt x="20" y="25"/>
                  <a:pt x="21" y="26"/>
                  <a:pt x="22" y="26"/>
                </a:cubicBezTo>
                <a:cubicBezTo>
                  <a:pt x="24" y="26"/>
                  <a:pt x="24" y="26"/>
                  <a:pt x="24" y="26"/>
                </a:cubicBezTo>
                <a:cubicBezTo>
                  <a:pt x="25" y="26"/>
                  <a:pt x="25" y="25"/>
                  <a:pt x="25" y="25"/>
                </a:cubicBezTo>
                <a:cubicBezTo>
                  <a:pt x="25" y="22"/>
                  <a:pt x="25" y="22"/>
                  <a:pt x="25" y="22"/>
                </a:cubicBezTo>
                <a:cubicBezTo>
                  <a:pt x="25" y="21"/>
                  <a:pt x="25" y="21"/>
                  <a:pt x="24" y="21"/>
                </a:cubicBezTo>
                <a:cubicBezTo>
                  <a:pt x="22" y="21"/>
                  <a:pt x="22" y="21"/>
                  <a:pt x="22" y="21"/>
                </a:cubicBezTo>
                <a:cubicBezTo>
                  <a:pt x="21" y="21"/>
                  <a:pt x="20" y="21"/>
                  <a:pt x="20" y="22"/>
                </a:cubicBezTo>
                <a:lnTo>
                  <a:pt x="20" y="25"/>
                </a:lnTo>
                <a:close/>
                <a:moveTo>
                  <a:pt x="20" y="35"/>
                </a:moveTo>
                <a:cubicBezTo>
                  <a:pt x="20" y="36"/>
                  <a:pt x="21" y="36"/>
                  <a:pt x="22" y="36"/>
                </a:cubicBezTo>
                <a:cubicBezTo>
                  <a:pt x="24" y="36"/>
                  <a:pt x="24" y="36"/>
                  <a:pt x="24" y="36"/>
                </a:cubicBezTo>
                <a:cubicBezTo>
                  <a:pt x="25" y="36"/>
                  <a:pt x="25" y="36"/>
                  <a:pt x="25" y="35"/>
                </a:cubicBezTo>
                <a:cubicBezTo>
                  <a:pt x="25" y="32"/>
                  <a:pt x="25" y="32"/>
                  <a:pt x="25" y="32"/>
                </a:cubicBezTo>
                <a:cubicBezTo>
                  <a:pt x="25" y="32"/>
                  <a:pt x="25" y="31"/>
                  <a:pt x="24" y="31"/>
                </a:cubicBezTo>
                <a:cubicBezTo>
                  <a:pt x="22" y="31"/>
                  <a:pt x="22" y="31"/>
                  <a:pt x="22" y="31"/>
                </a:cubicBezTo>
                <a:cubicBezTo>
                  <a:pt x="21" y="31"/>
                  <a:pt x="20" y="32"/>
                  <a:pt x="20" y="32"/>
                </a:cubicBezTo>
                <a:lnTo>
                  <a:pt x="20" y="35"/>
                </a:lnTo>
                <a:close/>
                <a:moveTo>
                  <a:pt x="20" y="45"/>
                </a:moveTo>
                <a:cubicBezTo>
                  <a:pt x="20" y="46"/>
                  <a:pt x="21" y="47"/>
                  <a:pt x="22" y="47"/>
                </a:cubicBezTo>
                <a:cubicBezTo>
                  <a:pt x="24" y="47"/>
                  <a:pt x="24" y="47"/>
                  <a:pt x="24" y="47"/>
                </a:cubicBezTo>
                <a:cubicBezTo>
                  <a:pt x="25" y="47"/>
                  <a:pt x="25" y="46"/>
                  <a:pt x="25" y="45"/>
                </a:cubicBezTo>
                <a:cubicBezTo>
                  <a:pt x="25" y="43"/>
                  <a:pt x="25" y="43"/>
                  <a:pt x="25" y="43"/>
                </a:cubicBezTo>
                <a:cubicBezTo>
                  <a:pt x="25" y="42"/>
                  <a:pt x="25" y="41"/>
                  <a:pt x="24" y="41"/>
                </a:cubicBezTo>
                <a:cubicBezTo>
                  <a:pt x="22" y="41"/>
                  <a:pt x="22" y="41"/>
                  <a:pt x="22" y="41"/>
                </a:cubicBezTo>
                <a:cubicBezTo>
                  <a:pt x="21" y="41"/>
                  <a:pt x="20" y="42"/>
                  <a:pt x="20" y="43"/>
                </a:cubicBezTo>
                <a:lnTo>
                  <a:pt x="20" y="45"/>
                </a:lnTo>
                <a:close/>
                <a:moveTo>
                  <a:pt x="36" y="58"/>
                </a:moveTo>
                <a:cubicBezTo>
                  <a:pt x="36" y="57"/>
                  <a:pt x="35" y="57"/>
                  <a:pt x="34" y="57"/>
                </a:cubicBezTo>
                <a:cubicBezTo>
                  <a:pt x="22" y="57"/>
                  <a:pt x="22" y="57"/>
                  <a:pt x="22" y="57"/>
                </a:cubicBezTo>
                <a:cubicBezTo>
                  <a:pt x="21" y="57"/>
                  <a:pt x="20" y="57"/>
                  <a:pt x="20" y="58"/>
                </a:cubicBezTo>
                <a:cubicBezTo>
                  <a:pt x="20" y="66"/>
                  <a:pt x="20" y="66"/>
                  <a:pt x="20" y="66"/>
                </a:cubicBezTo>
                <a:cubicBezTo>
                  <a:pt x="20" y="67"/>
                  <a:pt x="21" y="67"/>
                  <a:pt x="22" y="67"/>
                </a:cubicBezTo>
                <a:cubicBezTo>
                  <a:pt x="34" y="67"/>
                  <a:pt x="34" y="67"/>
                  <a:pt x="34" y="67"/>
                </a:cubicBezTo>
                <a:cubicBezTo>
                  <a:pt x="35" y="67"/>
                  <a:pt x="36" y="67"/>
                  <a:pt x="36" y="66"/>
                </a:cubicBezTo>
                <a:lnTo>
                  <a:pt x="36" y="58"/>
                </a:lnTo>
                <a:close/>
                <a:moveTo>
                  <a:pt x="36" y="12"/>
                </a:moveTo>
                <a:cubicBezTo>
                  <a:pt x="36" y="11"/>
                  <a:pt x="35" y="11"/>
                  <a:pt x="34" y="11"/>
                </a:cubicBezTo>
                <a:cubicBezTo>
                  <a:pt x="32" y="11"/>
                  <a:pt x="32" y="11"/>
                  <a:pt x="32" y="11"/>
                </a:cubicBezTo>
                <a:cubicBezTo>
                  <a:pt x="31" y="11"/>
                  <a:pt x="31" y="11"/>
                  <a:pt x="31" y="12"/>
                </a:cubicBezTo>
                <a:cubicBezTo>
                  <a:pt x="31" y="14"/>
                  <a:pt x="31" y="14"/>
                  <a:pt x="31" y="14"/>
                </a:cubicBezTo>
                <a:cubicBezTo>
                  <a:pt x="31" y="15"/>
                  <a:pt x="31" y="16"/>
                  <a:pt x="32" y="16"/>
                </a:cubicBezTo>
                <a:cubicBezTo>
                  <a:pt x="34" y="16"/>
                  <a:pt x="34" y="16"/>
                  <a:pt x="34" y="16"/>
                </a:cubicBezTo>
                <a:cubicBezTo>
                  <a:pt x="35" y="16"/>
                  <a:pt x="36" y="15"/>
                  <a:pt x="36" y="14"/>
                </a:cubicBezTo>
                <a:lnTo>
                  <a:pt x="36" y="12"/>
                </a:lnTo>
                <a:close/>
                <a:moveTo>
                  <a:pt x="36" y="22"/>
                </a:moveTo>
                <a:cubicBezTo>
                  <a:pt x="36" y="21"/>
                  <a:pt x="35" y="21"/>
                  <a:pt x="34" y="21"/>
                </a:cubicBezTo>
                <a:cubicBezTo>
                  <a:pt x="32" y="21"/>
                  <a:pt x="32" y="21"/>
                  <a:pt x="32" y="21"/>
                </a:cubicBezTo>
                <a:cubicBezTo>
                  <a:pt x="31" y="21"/>
                  <a:pt x="31" y="21"/>
                  <a:pt x="31" y="22"/>
                </a:cubicBezTo>
                <a:cubicBezTo>
                  <a:pt x="31" y="25"/>
                  <a:pt x="31" y="25"/>
                  <a:pt x="31" y="25"/>
                </a:cubicBezTo>
                <a:cubicBezTo>
                  <a:pt x="31" y="25"/>
                  <a:pt x="31" y="26"/>
                  <a:pt x="32" y="26"/>
                </a:cubicBezTo>
                <a:cubicBezTo>
                  <a:pt x="34" y="26"/>
                  <a:pt x="34" y="26"/>
                  <a:pt x="34" y="26"/>
                </a:cubicBezTo>
                <a:cubicBezTo>
                  <a:pt x="35" y="26"/>
                  <a:pt x="36" y="25"/>
                  <a:pt x="36" y="25"/>
                </a:cubicBezTo>
                <a:lnTo>
                  <a:pt x="36" y="22"/>
                </a:lnTo>
                <a:close/>
                <a:moveTo>
                  <a:pt x="36" y="32"/>
                </a:moveTo>
                <a:cubicBezTo>
                  <a:pt x="36" y="32"/>
                  <a:pt x="35" y="31"/>
                  <a:pt x="34" y="31"/>
                </a:cubicBezTo>
                <a:cubicBezTo>
                  <a:pt x="32" y="31"/>
                  <a:pt x="32" y="31"/>
                  <a:pt x="32" y="31"/>
                </a:cubicBezTo>
                <a:cubicBezTo>
                  <a:pt x="31" y="31"/>
                  <a:pt x="31" y="32"/>
                  <a:pt x="31" y="32"/>
                </a:cubicBezTo>
                <a:cubicBezTo>
                  <a:pt x="31" y="35"/>
                  <a:pt x="31" y="35"/>
                  <a:pt x="31" y="35"/>
                </a:cubicBezTo>
                <a:cubicBezTo>
                  <a:pt x="31" y="36"/>
                  <a:pt x="31" y="36"/>
                  <a:pt x="32" y="36"/>
                </a:cubicBezTo>
                <a:cubicBezTo>
                  <a:pt x="34" y="36"/>
                  <a:pt x="34" y="36"/>
                  <a:pt x="34" y="36"/>
                </a:cubicBezTo>
                <a:cubicBezTo>
                  <a:pt x="35" y="36"/>
                  <a:pt x="36" y="36"/>
                  <a:pt x="36" y="35"/>
                </a:cubicBezTo>
                <a:lnTo>
                  <a:pt x="36" y="32"/>
                </a:lnTo>
                <a:close/>
                <a:moveTo>
                  <a:pt x="36" y="43"/>
                </a:moveTo>
                <a:cubicBezTo>
                  <a:pt x="36" y="42"/>
                  <a:pt x="35" y="41"/>
                  <a:pt x="34" y="41"/>
                </a:cubicBezTo>
                <a:cubicBezTo>
                  <a:pt x="32" y="41"/>
                  <a:pt x="32" y="41"/>
                  <a:pt x="32" y="41"/>
                </a:cubicBezTo>
                <a:cubicBezTo>
                  <a:pt x="31" y="41"/>
                  <a:pt x="31" y="42"/>
                  <a:pt x="31" y="43"/>
                </a:cubicBezTo>
                <a:cubicBezTo>
                  <a:pt x="31" y="45"/>
                  <a:pt x="31" y="45"/>
                  <a:pt x="31" y="45"/>
                </a:cubicBezTo>
                <a:cubicBezTo>
                  <a:pt x="31" y="46"/>
                  <a:pt x="31" y="47"/>
                  <a:pt x="32" y="47"/>
                </a:cubicBezTo>
                <a:cubicBezTo>
                  <a:pt x="34" y="47"/>
                  <a:pt x="34" y="47"/>
                  <a:pt x="34" y="47"/>
                </a:cubicBezTo>
                <a:cubicBezTo>
                  <a:pt x="35" y="47"/>
                  <a:pt x="36" y="46"/>
                  <a:pt x="36" y="45"/>
                </a:cubicBezTo>
                <a:lnTo>
                  <a:pt x="36" y="43"/>
                </a:lnTo>
                <a:close/>
                <a:moveTo>
                  <a:pt x="46" y="12"/>
                </a:moveTo>
                <a:cubicBezTo>
                  <a:pt x="46" y="11"/>
                  <a:pt x="45" y="11"/>
                  <a:pt x="45" y="11"/>
                </a:cubicBezTo>
                <a:cubicBezTo>
                  <a:pt x="42" y="11"/>
                  <a:pt x="42" y="11"/>
                  <a:pt x="42" y="11"/>
                </a:cubicBezTo>
                <a:cubicBezTo>
                  <a:pt x="41" y="11"/>
                  <a:pt x="41" y="11"/>
                  <a:pt x="41" y="12"/>
                </a:cubicBezTo>
                <a:cubicBezTo>
                  <a:pt x="41" y="14"/>
                  <a:pt x="41" y="14"/>
                  <a:pt x="41" y="14"/>
                </a:cubicBezTo>
                <a:cubicBezTo>
                  <a:pt x="41" y="15"/>
                  <a:pt x="41" y="16"/>
                  <a:pt x="42" y="16"/>
                </a:cubicBezTo>
                <a:cubicBezTo>
                  <a:pt x="45" y="16"/>
                  <a:pt x="45" y="16"/>
                  <a:pt x="45" y="16"/>
                </a:cubicBezTo>
                <a:cubicBezTo>
                  <a:pt x="45" y="16"/>
                  <a:pt x="46" y="15"/>
                  <a:pt x="46" y="14"/>
                </a:cubicBezTo>
                <a:lnTo>
                  <a:pt x="46" y="12"/>
                </a:lnTo>
                <a:close/>
                <a:moveTo>
                  <a:pt x="46" y="22"/>
                </a:moveTo>
                <a:cubicBezTo>
                  <a:pt x="46" y="21"/>
                  <a:pt x="45" y="21"/>
                  <a:pt x="45" y="21"/>
                </a:cubicBezTo>
                <a:cubicBezTo>
                  <a:pt x="42" y="21"/>
                  <a:pt x="42" y="21"/>
                  <a:pt x="42" y="21"/>
                </a:cubicBezTo>
                <a:cubicBezTo>
                  <a:pt x="41" y="21"/>
                  <a:pt x="41" y="21"/>
                  <a:pt x="41" y="22"/>
                </a:cubicBezTo>
                <a:cubicBezTo>
                  <a:pt x="41" y="25"/>
                  <a:pt x="41" y="25"/>
                  <a:pt x="41" y="25"/>
                </a:cubicBezTo>
                <a:cubicBezTo>
                  <a:pt x="41" y="25"/>
                  <a:pt x="41" y="26"/>
                  <a:pt x="42" y="26"/>
                </a:cubicBezTo>
                <a:cubicBezTo>
                  <a:pt x="45" y="26"/>
                  <a:pt x="45" y="26"/>
                  <a:pt x="45" y="26"/>
                </a:cubicBezTo>
                <a:cubicBezTo>
                  <a:pt x="45" y="26"/>
                  <a:pt x="46" y="25"/>
                  <a:pt x="46" y="25"/>
                </a:cubicBezTo>
                <a:lnTo>
                  <a:pt x="46" y="22"/>
                </a:lnTo>
                <a:close/>
                <a:moveTo>
                  <a:pt x="46" y="32"/>
                </a:moveTo>
                <a:cubicBezTo>
                  <a:pt x="46" y="32"/>
                  <a:pt x="45" y="31"/>
                  <a:pt x="45" y="31"/>
                </a:cubicBezTo>
                <a:cubicBezTo>
                  <a:pt x="42" y="31"/>
                  <a:pt x="42" y="31"/>
                  <a:pt x="42" y="31"/>
                </a:cubicBezTo>
                <a:cubicBezTo>
                  <a:pt x="41" y="31"/>
                  <a:pt x="41" y="32"/>
                  <a:pt x="41" y="32"/>
                </a:cubicBezTo>
                <a:cubicBezTo>
                  <a:pt x="41" y="35"/>
                  <a:pt x="41" y="35"/>
                  <a:pt x="41" y="35"/>
                </a:cubicBezTo>
                <a:cubicBezTo>
                  <a:pt x="41" y="36"/>
                  <a:pt x="41" y="36"/>
                  <a:pt x="42" y="36"/>
                </a:cubicBezTo>
                <a:cubicBezTo>
                  <a:pt x="45" y="36"/>
                  <a:pt x="45" y="36"/>
                  <a:pt x="45" y="36"/>
                </a:cubicBezTo>
                <a:cubicBezTo>
                  <a:pt x="45" y="36"/>
                  <a:pt x="46" y="36"/>
                  <a:pt x="46" y="35"/>
                </a:cubicBezTo>
                <a:lnTo>
                  <a:pt x="46" y="32"/>
                </a:lnTo>
                <a:close/>
                <a:moveTo>
                  <a:pt x="46" y="43"/>
                </a:moveTo>
                <a:cubicBezTo>
                  <a:pt x="46" y="42"/>
                  <a:pt x="45" y="41"/>
                  <a:pt x="45" y="41"/>
                </a:cubicBezTo>
                <a:cubicBezTo>
                  <a:pt x="42" y="41"/>
                  <a:pt x="42" y="41"/>
                  <a:pt x="42" y="41"/>
                </a:cubicBezTo>
                <a:cubicBezTo>
                  <a:pt x="41" y="41"/>
                  <a:pt x="41" y="42"/>
                  <a:pt x="41" y="43"/>
                </a:cubicBezTo>
                <a:cubicBezTo>
                  <a:pt x="41" y="45"/>
                  <a:pt x="41" y="45"/>
                  <a:pt x="41" y="45"/>
                </a:cubicBezTo>
                <a:cubicBezTo>
                  <a:pt x="41" y="46"/>
                  <a:pt x="41" y="47"/>
                  <a:pt x="42" y="47"/>
                </a:cubicBezTo>
                <a:cubicBezTo>
                  <a:pt x="45" y="47"/>
                  <a:pt x="45" y="47"/>
                  <a:pt x="45" y="47"/>
                </a:cubicBezTo>
                <a:cubicBezTo>
                  <a:pt x="45" y="47"/>
                  <a:pt x="46" y="46"/>
                  <a:pt x="46" y="45"/>
                </a:cubicBezTo>
                <a:lnTo>
                  <a:pt x="46" y="43"/>
                </a:lnTo>
                <a:close/>
                <a:moveTo>
                  <a:pt x="46" y="53"/>
                </a:moveTo>
                <a:cubicBezTo>
                  <a:pt x="46" y="52"/>
                  <a:pt x="45" y="52"/>
                  <a:pt x="45" y="52"/>
                </a:cubicBezTo>
                <a:cubicBezTo>
                  <a:pt x="42" y="52"/>
                  <a:pt x="42" y="52"/>
                  <a:pt x="42" y="52"/>
                </a:cubicBezTo>
                <a:cubicBezTo>
                  <a:pt x="41" y="52"/>
                  <a:pt x="41" y="52"/>
                  <a:pt x="41" y="53"/>
                </a:cubicBezTo>
                <a:cubicBezTo>
                  <a:pt x="41" y="56"/>
                  <a:pt x="41" y="56"/>
                  <a:pt x="41" y="56"/>
                </a:cubicBezTo>
                <a:cubicBezTo>
                  <a:pt x="41" y="56"/>
                  <a:pt x="41" y="57"/>
                  <a:pt x="42" y="57"/>
                </a:cubicBezTo>
                <a:cubicBezTo>
                  <a:pt x="45" y="57"/>
                  <a:pt x="45" y="57"/>
                  <a:pt x="45" y="57"/>
                </a:cubicBezTo>
                <a:cubicBezTo>
                  <a:pt x="45" y="57"/>
                  <a:pt x="46" y="56"/>
                  <a:pt x="46" y="56"/>
                </a:cubicBezTo>
                <a:lnTo>
                  <a:pt x="46" y="5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9" name="Freeform 57"/>
          <p:cNvSpPr>
            <a:spLocks noEditPoints="1"/>
          </p:cNvSpPr>
          <p:nvPr/>
        </p:nvSpPr>
        <p:spPr bwMode="auto">
          <a:xfrm>
            <a:off x="6900956" y="4491355"/>
            <a:ext cx="621146" cy="548070"/>
          </a:xfrm>
          <a:custGeom>
            <a:avLst/>
            <a:gdLst>
              <a:gd name="T0" fmla="*/ 7 w 65"/>
              <a:gd name="T1" fmla="*/ 9 h 58"/>
              <a:gd name="T2" fmla="*/ 7 w 65"/>
              <a:gd name="T3" fmla="*/ 57 h 58"/>
              <a:gd name="T4" fmla="*/ 6 w 65"/>
              <a:gd name="T5" fmla="*/ 58 h 58"/>
              <a:gd name="T6" fmla="*/ 4 w 65"/>
              <a:gd name="T7" fmla="*/ 58 h 58"/>
              <a:gd name="T8" fmla="*/ 2 w 65"/>
              <a:gd name="T9" fmla="*/ 57 h 58"/>
              <a:gd name="T10" fmla="*/ 2 w 65"/>
              <a:gd name="T11" fmla="*/ 9 h 58"/>
              <a:gd name="T12" fmla="*/ 0 w 65"/>
              <a:gd name="T13" fmla="*/ 4 h 58"/>
              <a:gd name="T14" fmla="*/ 5 w 65"/>
              <a:gd name="T15" fmla="*/ 0 h 58"/>
              <a:gd name="T16" fmla="*/ 10 w 65"/>
              <a:gd name="T17" fmla="*/ 4 h 58"/>
              <a:gd name="T18" fmla="*/ 7 w 65"/>
              <a:gd name="T19" fmla="*/ 9 h 58"/>
              <a:gd name="T20" fmla="*/ 65 w 65"/>
              <a:gd name="T21" fmla="*/ 36 h 58"/>
              <a:gd name="T22" fmla="*/ 63 w 65"/>
              <a:gd name="T23" fmla="*/ 38 h 58"/>
              <a:gd name="T24" fmla="*/ 49 w 65"/>
              <a:gd name="T25" fmla="*/ 43 h 58"/>
              <a:gd name="T26" fmla="*/ 31 w 65"/>
              <a:gd name="T27" fmla="*/ 37 h 58"/>
              <a:gd name="T28" fmla="*/ 13 w 65"/>
              <a:gd name="T29" fmla="*/ 43 h 58"/>
              <a:gd name="T30" fmla="*/ 12 w 65"/>
              <a:gd name="T31" fmla="*/ 43 h 58"/>
              <a:gd name="T32" fmla="*/ 10 w 65"/>
              <a:gd name="T33" fmla="*/ 41 h 58"/>
              <a:gd name="T34" fmla="*/ 10 w 65"/>
              <a:gd name="T35" fmla="*/ 13 h 58"/>
              <a:gd name="T36" fmla="*/ 11 w 65"/>
              <a:gd name="T37" fmla="*/ 11 h 58"/>
              <a:gd name="T38" fmla="*/ 14 w 65"/>
              <a:gd name="T39" fmla="*/ 9 h 58"/>
              <a:gd name="T40" fmla="*/ 30 w 65"/>
              <a:gd name="T41" fmla="*/ 4 h 58"/>
              <a:gd name="T42" fmla="*/ 46 w 65"/>
              <a:gd name="T43" fmla="*/ 9 h 58"/>
              <a:gd name="T44" fmla="*/ 49 w 65"/>
              <a:gd name="T45" fmla="*/ 10 h 58"/>
              <a:gd name="T46" fmla="*/ 63 w 65"/>
              <a:gd name="T47" fmla="*/ 4 h 58"/>
              <a:gd name="T48" fmla="*/ 65 w 65"/>
              <a:gd name="T49" fmla="*/ 7 h 58"/>
              <a:gd name="T50" fmla="*/ 65 w 65"/>
              <a:gd name="T51" fmla="*/ 36 h 5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5"/>
              <a:gd name="T79" fmla="*/ 0 h 58"/>
              <a:gd name="T80" fmla="*/ 65 w 65"/>
              <a:gd name="T81" fmla="*/ 58 h 5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0" name="Title 20"/>
          <p:cNvSpPr txBox="1">
            <a:spLocks/>
          </p:cNvSpPr>
          <p:nvPr/>
        </p:nvSpPr>
        <p:spPr>
          <a:xfrm>
            <a:off x="4903233" y="1210163"/>
            <a:ext cx="2513509" cy="430887"/>
          </a:xfrm>
          <a:prstGeom prst="rect">
            <a:avLst/>
          </a:prstGeom>
        </p:spPr>
        <p:txBody>
          <a:bodyPr wrap="none" lIns="0" tIns="0" rIns="0" bIns="0" anchor="ctr">
            <a:spAutoFit/>
          </a:bodyPr>
          <a:lstStyle>
            <a:defPPr>
              <a:defRPr lang="zh-CN"/>
            </a:defPPr>
            <a:lvl1pPr defTabSz="1021227">
              <a:defRPr sz="2800" b="1">
                <a:latin typeface="微软雅黑" pitchFamily="34" charset="-122"/>
                <a:ea typeface="微软雅黑" pitchFamily="34" charset="-122"/>
              </a:defRPr>
            </a:lvl1pPr>
          </a:lstStyle>
          <a:p>
            <a:r>
              <a:rPr lang="zh-CN" altLang="en-US" dirty="0">
                <a:sym typeface="微软雅黑" panose="020B0503020204020204" pitchFamily="34" charset="-122"/>
              </a:rPr>
              <a:t>输入您的副标题</a:t>
            </a:r>
            <a:endParaRPr lang="en-US" altLang="zh-CN" dirty="0">
              <a:sym typeface="微软雅黑" panose="020B0503020204020204" pitchFamily="34" charset="-122"/>
            </a:endParaRPr>
          </a:p>
        </p:txBody>
      </p:sp>
      <p:sp>
        <p:nvSpPr>
          <p:cNvPr id="2" name="灯片编号占位符 1"/>
          <p:cNvSpPr>
            <a:spLocks noGrp="1"/>
          </p:cNvSpPr>
          <p:nvPr>
            <p:ph type="sldNum" sz="quarter" idx="4294967295"/>
          </p:nvPr>
        </p:nvSpPr>
        <p:spPr>
          <a:xfrm>
            <a:off x="11701463" y="6450013"/>
            <a:ext cx="490537" cy="365125"/>
          </a:xfrm>
        </p:spPr>
        <p:txBody>
          <a:bodyPr/>
          <a:lstStyle/>
          <a:p>
            <a:fld id="{4C768070-880A-4F19-BCFD-7D90584E8C07}" type="slidenum">
              <a:rPr lang="zh-CN" altLang="en-US" smtClean="0">
                <a:latin typeface="微软雅黑" panose="020B0503020204020204" pitchFamily="34" charset="-122"/>
                <a:ea typeface="微软雅黑" panose="020B0503020204020204" pitchFamily="34" charset="-122"/>
                <a:sym typeface="微软雅黑" panose="020B0503020204020204" pitchFamily="34" charset="-122"/>
              </a:rPr>
              <a:pPr/>
              <a:t>44</a:t>
            </a:fld>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737459900"/>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9" presetClass="entr" presetSubtype="0" decel="100000" fill="hold" nodeType="afterEffect">
                                  <p:stCondLst>
                                    <p:cond delay="0"/>
                                  </p:stCondLst>
                                  <p:childTnLst>
                                    <p:set>
                                      <p:cBhvr>
                                        <p:cTn id="11" dur="1" fill="hold">
                                          <p:stCondLst>
                                            <p:cond delay="0"/>
                                          </p:stCondLst>
                                        </p:cTn>
                                        <p:tgtEl>
                                          <p:spTgt spid="65"/>
                                        </p:tgtEl>
                                        <p:attrNameLst>
                                          <p:attrName>style.visibility</p:attrName>
                                        </p:attrNameLst>
                                      </p:cBhvr>
                                      <p:to>
                                        <p:strVal val="visible"/>
                                      </p:to>
                                    </p:set>
                                    <p:anim calcmode="lin" valueType="num">
                                      <p:cBhvr>
                                        <p:cTn id="12" dur="500" fill="hold"/>
                                        <p:tgtEl>
                                          <p:spTgt spid="65"/>
                                        </p:tgtEl>
                                        <p:attrNameLst>
                                          <p:attrName>ppt_w</p:attrName>
                                        </p:attrNameLst>
                                      </p:cBhvr>
                                      <p:tavLst>
                                        <p:tav tm="0">
                                          <p:val>
                                            <p:fltVal val="0"/>
                                          </p:val>
                                        </p:tav>
                                        <p:tav tm="100000">
                                          <p:val>
                                            <p:strVal val="#ppt_w"/>
                                          </p:val>
                                        </p:tav>
                                      </p:tavLst>
                                    </p:anim>
                                    <p:anim calcmode="lin" valueType="num">
                                      <p:cBhvr>
                                        <p:cTn id="13" dur="500" fill="hold"/>
                                        <p:tgtEl>
                                          <p:spTgt spid="65"/>
                                        </p:tgtEl>
                                        <p:attrNameLst>
                                          <p:attrName>ppt_h</p:attrName>
                                        </p:attrNameLst>
                                      </p:cBhvr>
                                      <p:tavLst>
                                        <p:tav tm="0">
                                          <p:val>
                                            <p:fltVal val="0"/>
                                          </p:val>
                                        </p:tav>
                                        <p:tav tm="100000">
                                          <p:val>
                                            <p:strVal val="#ppt_h"/>
                                          </p:val>
                                        </p:tav>
                                      </p:tavLst>
                                    </p:anim>
                                    <p:anim calcmode="lin" valueType="num">
                                      <p:cBhvr>
                                        <p:cTn id="14" dur="500" fill="hold"/>
                                        <p:tgtEl>
                                          <p:spTgt spid="65"/>
                                        </p:tgtEl>
                                        <p:attrNameLst>
                                          <p:attrName>style.rotation</p:attrName>
                                        </p:attrNameLst>
                                      </p:cBhvr>
                                      <p:tavLst>
                                        <p:tav tm="0">
                                          <p:val>
                                            <p:fltVal val="360"/>
                                          </p:val>
                                        </p:tav>
                                        <p:tav tm="100000">
                                          <p:val>
                                            <p:fltVal val="0"/>
                                          </p:val>
                                        </p:tav>
                                      </p:tavLst>
                                    </p:anim>
                                    <p:animEffect transition="in" filter="fade">
                                      <p:cBhvr>
                                        <p:cTn id="15" dur="500"/>
                                        <p:tgtEl>
                                          <p:spTgt spid="65"/>
                                        </p:tgtEl>
                                      </p:cBhvr>
                                    </p:animEffect>
                                  </p:childTnLst>
                                </p:cTn>
                              </p:par>
                            </p:childTnLst>
                          </p:cTn>
                        </p:par>
                        <p:par>
                          <p:cTn id="16" fill="hold">
                            <p:stCondLst>
                              <p:cond delay="1000"/>
                            </p:stCondLst>
                            <p:childTnLst>
                              <p:par>
                                <p:cTn id="17" presetID="2" presetClass="entr" presetSubtype="8" accel="50000" decel="50000"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0-#ppt_w/2"/>
                                          </p:val>
                                        </p:tav>
                                        <p:tav tm="100000">
                                          <p:val>
                                            <p:strVal val="#ppt_x"/>
                                          </p:val>
                                        </p:tav>
                                      </p:tavLst>
                                    </p:anim>
                                    <p:anim calcmode="lin" valueType="num">
                                      <p:cBhvr additive="base">
                                        <p:cTn id="20" dur="500" fill="hold"/>
                                        <p:tgtEl>
                                          <p:spTgt spid="42"/>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53" presetClass="entr" presetSubtype="0" fill="hold" grpId="0" nodeType="afterEffect">
                                  <p:stCondLst>
                                    <p:cond delay="0"/>
                                  </p:stCondLst>
                                  <p:childTnLst>
                                    <p:set>
                                      <p:cBhvr>
                                        <p:cTn id="23" dur="1" fill="hold">
                                          <p:stCondLst>
                                            <p:cond delay="0"/>
                                          </p:stCondLst>
                                        </p:cTn>
                                        <p:tgtEl>
                                          <p:spTgt spid="67"/>
                                        </p:tgtEl>
                                        <p:attrNameLst>
                                          <p:attrName>style.visibility</p:attrName>
                                        </p:attrNameLst>
                                      </p:cBhvr>
                                      <p:to>
                                        <p:strVal val="visible"/>
                                      </p:to>
                                    </p:set>
                                    <p:anim calcmode="lin" valueType="num">
                                      <p:cBhvr>
                                        <p:cTn id="24" dur="500" fill="hold"/>
                                        <p:tgtEl>
                                          <p:spTgt spid="67"/>
                                        </p:tgtEl>
                                        <p:attrNameLst>
                                          <p:attrName>ppt_w</p:attrName>
                                        </p:attrNameLst>
                                      </p:cBhvr>
                                      <p:tavLst>
                                        <p:tav tm="0">
                                          <p:val>
                                            <p:fltVal val="0"/>
                                          </p:val>
                                        </p:tav>
                                        <p:tav tm="100000">
                                          <p:val>
                                            <p:strVal val="#ppt_w"/>
                                          </p:val>
                                        </p:tav>
                                      </p:tavLst>
                                    </p:anim>
                                    <p:anim calcmode="lin" valueType="num">
                                      <p:cBhvr>
                                        <p:cTn id="25" dur="500" fill="hold"/>
                                        <p:tgtEl>
                                          <p:spTgt spid="67"/>
                                        </p:tgtEl>
                                        <p:attrNameLst>
                                          <p:attrName>ppt_h</p:attrName>
                                        </p:attrNameLst>
                                      </p:cBhvr>
                                      <p:tavLst>
                                        <p:tav tm="0">
                                          <p:val>
                                            <p:fltVal val="0"/>
                                          </p:val>
                                        </p:tav>
                                        <p:tav tm="100000">
                                          <p:val>
                                            <p:strVal val="#ppt_h"/>
                                          </p:val>
                                        </p:tav>
                                      </p:tavLst>
                                    </p:anim>
                                    <p:animEffect transition="in" filter="fade">
                                      <p:cBhvr>
                                        <p:cTn id="26" dur="500"/>
                                        <p:tgtEl>
                                          <p:spTgt spid="67"/>
                                        </p:tgtEl>
                                      </p:cBhvr>
                                    </p:animEffect>
                                  </p:childTnLst>
                                </p:cTn>
                              </p:par>
                              <p:par>
                                <p:cTn id="27" presetID="2" presetClass="entr" presetSubtype="8" accel="50000" decel="50000" fill="hold" nodeType="withEffect">
                                  <p:stCondLst>
                                    <p:cond delay="0"/>
                                  </p:stCondLst>
                                  <p:childTnLst>
                                    <p:set>
                                      <p:cBhvr>
                                        <p:cTn id="28" dur="1" fill="hold">
                                          <p:stCondLst>
                                            <p:cond delay="0"/>
                                          </p:stCondLst>
                                        </p:cTn>
                                        <p:tgtEl>
                                          <p:spTgt spid="53"/>
                                        </p:tgtEl>
                                        <p:attrNameLst>
                                          <p:attrName>style.visibility</p:attrName>
                                        </p:attrNameLst>
                                      </p:cBhvr>
                                      <p:to>
                                        <p:strVal val="visible"/>
                                      </p:to>
                                    </p:set>
                                    <p:anim calcmode="lin" valueType="num">
                                      <p:cBhvr additive="base">
                                        <p:cTn id="29" dur="500" fill="hold"/>
                                        <p:tgtEl>
                                          <p:spTgt spid="53"/>
                                        </p:tgtEl>
                                        <p:attrNameLst>
                                          <p:attrName>ppt_x</p:attrName>
                                        </p:attrNameLst>
                                      </p:cBhvr>
                                      <p:tavLst>
                                        <p:tav tm="0">
                                          <p:val>
                                            <p:strVal val="0-#ppt_w/2"/>
                                          </p:val>
                                        </p:tav>
                                        <p:tav tm="100000">
                                          <p:val>
                                            <p:strVal val="#ppt_x"/>
                                          </p:val>
                                        </p:tav>
                                      </p:tavLst>
                                    </p:anim>
                                    <p:anim calcmode="lin" valueType="num">
                                      <p:cBhvr additive="base">
                                        <p:cTn id="30" dur="500" fill="hold"/>
                                        <p:tgtEl>
                                          <p:spTgt spid="53"/>
                                        </p:tgtEl>
                                        <p:attrNameLst>
                                          <p:attrName>ppt_y</p:attrName>
                                        </p:attrNameLst>
                                      </p:cBhvr>
                                      <p:tavLst>
                                        <p:tav tm="0">
                                          <p:val>
                                            <p:strVal val="#ppt_y"/>
                                          </p:val>
                                        </p:tav>
                                        <p:tav tm="100000">
                                          <p:val>
                                            <p:strVal val="#ppt_y"/>
                                          </p:val>
                                        </p:tav>
                                      </p:tavLst>
                                    </p:anim>
                                  </p:childTnLst>
                                </p:cTn>
                              </p:par>
                            </p:childTnLst>
                          </p:cTn>
                        </p:par>
                        <p:par>
                          <p:cTn id="31" fill="hold">
                            <p:stCondLst>
                              <p:cond delay="2000"/>
                            </p:stCondLst>
                            <p:childTnLst>
                              <p:par>
                                <p:cTn id="32" presetID="2" presetClass="entr" presetSubtype="8" accel="50000" decel="50000" fill="hold" nodeType="afterEffect">
                                  <p:stCondLst>
                                    <p:cond delay="0"/>
                                  </p:stCondLst>
                                  <p:childTnLst>
                                    <p:set>
                                      <p:cBhvr>
                                        <p:cTn id="33" dur="1" fill="hold">
                                          <p:stCondLst>
                                            <p:cond delay="0"/>
                                          </p:stCondLst>
                                        </p:cTn>
                                        <p:tgtEl>
                                          <p:spTgt spid="36"/>
                                        </p:tgtEl>
                                        <p:attrNameLst>
                                          <p:attrName>style.visibility</p:attrName>
                                        </p:attrNameLst>
                                      </p:cBhvr>
                                      <p:to>
                                        <p:strVal val="visible"/>
                                      </p:to>
                                    </p:set>
                                    <p:anim calcmode="lin" valueType="num">
                                      <p:cBhvr additive="base">
                                        <p:cTn id="34" dur="500" fill="hold"/>
                                        <p:tgtEl>
                                          <p:spTgt spid="36"/>
                                        </p:tgtEl>
                                        <p:attrNameLst>
                                          <p:attrName>ppt_x</p:attrName>
                                        </p:attrNameLst>
                                      </p:cBhvr>
                                      <p:tavLst>
                                        <p:tav tm="0">
                                          <p:val>
                                            <p:strVal val="0-#ppt_w/2"/>
                                          </p:val>
                                        </p:tav>
                                        <p:tav tm="100000">
                                          <p:val>
                                            <p:strVal val="#ppt_x"/>
                                          </p:val>
                                        </p:tav>
                                      </p:tavLst>
                                    </p:anim>
                                    <p:anim calcmode="lin" valueType="num">
                                      <p:cBhvr additive="base">
                                        <p:cTn id="35" dur="500" fill="hold"/>
                                        <p:tgtEl>
                                          <p:spTgt spid="36"/>
                                        </p:tgtEl>
                                        <p:attrNameLst>
                                          <p:attrName>ppt_y</p:attrName>
                                        </p:attrNameLst>
                                      </p:cBhvr>
                                      <p:tavLst>
                                        <p:tav tm="0">
                                          <p:val>
                                            <p:strVal val="#ppt_y"/>
                                          </p:val>
                                        </p:tav>
                                        <p:tav tm="100000">
                                          <p:val>
                                            <p:strVal val="#ppt_y"/>
                                          </p:val>
                                        </p:tav>
                                      </p:tavLst>
                                    </p:anim>
                                  </p:childTnLst>
                                </p:cTn>
                              </p:par>
                            </p:childTnLst>
                          </p:cTn>
                        </p:par>
                        <p:par>
                          <p:cTn id="36" fill="hold">
                            <p:stCondLst>
                              <p:cond delay="2500"/>
                            </p:stCondLst>
                            <p:childTnLst>
                              <p:par>
                                <p:cTn id="37" presetID="53" presetClass="entr" presetSubtype="0" fill="hold" grpId="0" nodeType="afterEffect">
                                  <p:stCondLst>
                                    <p:cond delay="0"/>
                                  </p:stCondLst>
                                  <p:childTnLst>
                                    <p:set>
                                      <p:cBhvr>
                                        <p:cTn id="38" dur="1" fill="hold">
                                          <p:stCondLst>
                                            <p:cond delay="0"/>
                                          </p:stCondLst>
                                        </p:cTn>
                                        <p:tgtEl>
                                          <p:spTgt spid="66"/>
                                        </p:tgtEl>
                                        <p:attrNameLst>
                                          <p:attrName>style.visibility</p:attrName>
                                        </p:attrNameLst>
                                      </p:cBhvr>
                                      <p:to>
                                        <p:strVal val="visible"/>
                                      </p:to>
                                    </p:set>
                                    <p:anim calcmode="lin" valueType="num">
                                      <p:cBhvr>
                                        <p:cTn id="39" dur="500" fill="hold"/>
                                        <p:tgtEl>
                                          <p:spTgt spid="66"/>
                                        </p:tgtEl>
                                        <p:attrNameLst>
                                          <p:attrName>ppt_w</p:attrName>
                                        </p:attrNameLst>
                                      </p:cBhvr>
                                      <p:tavLst>
                                        <p:tav tm="0">
                                          <p:val>
                                            <p:fltVal val="0"/>
                                          </p:val>
                                        </p:tav>
                                        <p:tav tm="100000">
                                          <p:val>
                                            <p:strVal val="#ppt_w"/>
                                          </p:val>
                                        </p:tav>
                                      </p:tavLst>
                                    </p:anim>
                                    <p:anim calcmode="lin" valueType="num">
                                      <p:cBhvr>
                                        <p:cTn id="40" dur="500" fill="hold"/>
                                        <p:tgtEl>
                                          <p:spTgt spid="66"/>
                                        </p:tgtEl>
                                        <p:attrNameLst>
                                          <p:attrName>ppt_h</p:attrName>
                                        </p:attrNameLst>
                                      </p:cBhvr>
                                      <p:tavLst>
                                        <p:tav tm="0">
                                          <p:val>
                                            <p:fltVal val="0"/>
                                          </p:val>
                                        </p:tav>
                                        <p:tav tm="100000">
                                          <p:val>
                                            <p:strVal val="#ppt_h"/>
                                          </p:val>
                                        </p:tav>
                                      </p:tavLst>
                                    </p:anim>
                                    <p:animEffect transition="in" filter="fade">
                                      <p:cBhvr>
                                        <p:cTn id="41" dur="500"/>
                                        <p:tgtEl>
                                          <p:spTgt spid="66"/>
                                        </p:tgtEl>
                                      </p:cBhvr>
                                    </p:animEffect>
                                  </p:childTnLst>
                                </p:cTn>
                              </p:par>
                              <p:par>
                                <p:cTn id="42" presetID="2" presetClass="entr" presetSubtype="8" accel="50000" decel="50000" fill="hold" nodeType="withEffect">
                                  <p:stCondLst>
                                    <p:cond delay="0"/>
                                  </p:stCondLst>
                                  <p:childTnLst>
                                    <p:set>
                                      <p:cBhvr>
                                        <p:cTn id="43" dur="1" fill="hold">
                                          <p:stCondLst>
                                            <p:cond delay="0"/>
                                          </p:stCondLst>
                                        </p:cTn>
                                        <p:tgtEl>
                                          <p:spTgt spid="59"/>
                                        </p:tgtEl>
                                        <p:attrNameLst>
                                          <p:attrName>style.visibility</p:attrName>
                                        </p:attrNameLst>
                                      </p:cBhvr>
                                      <p:to>
                                        <p:strVal val="visible"/>
                                      </p:to>
                                    </p:set>
                                    <p:anim calcmode="lin" valueType="num">
                                      <p:cBhvr additive="base">
                                        <p:cTn id="44" dur="500" fill="hold"/>
                                        <p:tgtEl>
                                          <p:spTgt spid="59"/>
                                        </p:tgtEl>
                                        <p:attrNameLst>
                                          <p:attrName>ppt_x</p:attrName>
                                        </p:attrNameLst>
                                      </p:cBhvr>
                                      <p:tavLst>
                                        <p:tav tm="0">
                                          <p:val>
                                            <p:strVal val="0-#ppt_w/2"/>
                                          </p:val>
                                        </p:tav>
                                        <p:tav tm="100000">
                                          <p:val>
                                            <p:strVal val="#ppt_x"/>
                                          </p:val>
                                        </p:tav>
                                      </p:tavLst>
                                    </p:anim>
                                    <p:anim calcmode="lin" valueType="num">
                                      <p:cBhvr additive="base">
                                        <p:cTn id="45" dur="500" fill="hold"/>
                                        <p:tgtEl>
                                          <p:spTgt spid="59"/>
                                        </p:tgtEl>
                                        <p:attrNameLst>
                                          <p:attrName>ppt_y</p:attrName>
                                        </p:attrNameLst>
                                      </p:cBhvr>
                                      <p:tavLst>
                                        <p:tav tm="0">
                                          <p:val>
                                            <p:strVal val="#ppt_y"/>
                                          </p:val>
                                        </p:tav>
                                        <p:tav tm="100000">
                                          <p:val>
                                            <p:strVal val="#ppt_y"/>
                                          </p:val>
                                        </p:tav>
                                      </p:tavLst>
                                    </p:anim>
                                  </p:childTnLst>
                                </p:cTn>
                              </p:par>
                            </p:childTnLst>
                          </p:cTn>
                        </p:par>
                        <p:par>
                          <p:cTn id="46" fill="hold">
                            <p:stCondLst>
                              <p:cond delay="3000"/>
                            </p:stCondLst>
                            <p:childTnLst>
                              <p:par>
                                <p:cTn id="47" presetID="2" presetClass="entr" presetSubtype="2" accel="50000" decel="50000" fill="hold" nodeType="after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additive="base">
                                        <p:cTn id="49" dur="500" fill="hold"/>
                                        <p:tgtEl>
                                          <p:spTgt spid="39"/>
                                        </p:tgtEl>
                                        <p:attrNameLst>
                                          <p:attrName>ppt_x</p:attrName>
                                        </p:attrNameLst>
                                      </p:cBhvr>
                                      <p:tavLst>
                                        <p:tav tm="0">
                                          <p:val>
                                            <p:strVal val="1+#ppt_w/2"/>
                                          </p:val>
                                        </p:tav>
                                        <p:tav tm="100000">
                                          <p:val>
                                            <p:strVal val="#ppt_x"/>
                                          </p:val>
                                        </p:tav>
                                      </p:tavLst>
                                    </p:anim>
                                    <p:anim calcmode="lin" valueType="num">
                                      <p:cBhvr additive="base">
                                        <p:cTn id="50" dur="500" fill="hold"/>
                                        <p:tgtEl>
                                          <p:spTgt spid="39"/>
                                        </p:tgtEl>
                                        <p:attrNameLst>
                                          <p:attrName>ppt_y</p:attrName>
                                        </p:attrNameLst>
                                      </p:cBhvr>
                                      <p:tavLst>
                                        <p:tav tm="0">
                                          <p:val>
                                            <p:strVal val="#ppt_y"/>
                                          </p:val>
                                        </p:tav>
                                        <p:tav tm="100000">
                                          <p:val>
                                            <p:strVal val="#ppt_y"/>
                                          </p:val>
                                        </p:tav>
                                      </p:tavLst>
                                    </p:anim>
                                  </p:childTnLst>
                                </p:cTn>
                              </p:par>
                            </p:childTnLst>
                          </p:cTn>
                        </p:par>
                        <p:par>
                          <p:cTn id="51" fill="hold">
                            <p:stCondLst>
                              <p:cond delay="3500"/>
                            </p:stCondLst>
                            <p:childTnLst>
                              <p:par>
                                <p:cTn id="52" presetID="53" presetClass="entr" presetSubtype="0" fill="hold" grpId="0" nodeType="afterEffect">
                                  <p:stCondLst>
                                    <p:cond delay="0"/>
                                  </p:stCondLst>
                                  <p:childTnLst>
                                    <p:set>
                                      <p:cBhvr>
                                        <p:cTn id="53" dur="1" fill="hold">
                                          <p:stCondLst>
                                            <p:cond delay="0"/>
                                          </p:stCondLst>
                                        </p:cTn>
                                        <p:tgtEl>
                                          <p:spTgt spid="68"/>
                                        </p:tgtEl>
                                        <p:attrNameLst>
                                          <p:attrName>style.visibility</p:attrName>
                                        </p:attrNameLst>
                                      </p:cBhvr>
                                      <p:to>
                                        <p:strVal val="visible"/>
                                      </p:to>
                                    </p:set>
                                    <p:anim calcmode="lin" valueType="num">
                                      <p:cBhvr>
                                        <p:cTn id="54" dur="500" fill="hold"/>
                                        <p:tgtEl>
                                          <p:spTgt spid="68"/>
                                        </p:tgtEl>
                                        <p:attrNameLst>
                                          <p:attrName>ppt_w</p:attrName>
                                        </p:attrNameLst>
                                      </p:cBhvr>
                                      <p:tavLst>
                                        <p:tav tm="0">
                                          <p:val>
                                            <p:fltVal val="0"/>
                                          </p:val>
                                        </p:tav>
                                        <p:tav tm="100000">
                                          <p:val>
                                            <p:strVal val="#ppt_w"/>
                                          </p:val>
                                        </p:tav>
                                      </p:tavLst>
                                    </p:anim>
                                    <p:anim calcmode="lin" valueType="num">
                                      <p:cBhvr>
                                        <p:cTn id="55" dur="500" fill="hold"/>
                                        <p:tgtEl>
                                          <p:spTgt spid="68"/>
                                        </p:tgtEl>
                                        <p:attrNameLst>
                                          <p:attrName>ppt_h</p:attrName>
                                        </p:attrNameLst>
                                      </p:cBhvr>
                                      <p:tavLst>
                                        <p:tav tm="0">
                                          <p:val>
                                            <p:fltVal val="0"/>
                                          </p:val>
                                        </p:tav>
                                        <p:tav tm="100000">
                                          <p:val>
                                            <p:strVal val="#ppt_h"/>
                                          </p:val>
                                        </p:tav>
                                      </p:tavLst>
                                    </p:anim>
                                    <p:animEffect transition="in" filter="fade">
                                      <p:cBhvr>
                                        <p:cTn id="56" dur="500"/>
                                        <p:tgtEl>
                                          <p:spTgt spid="68"/>
                                        </p:tgtEl>
                                      </p:cBhvr>
                                    </p:animEffect>
                                  </p:childTnLst>
                                </p:cTn>
                              </p:par>
                              <p:par>
                                <p:cTn id="57" presetID="2" presetClass="entr" presetSubtype="2" accel="50000" decel="50000" fill="hold" nodeType="withEffect">
                                  <p:stCondLst>
                                    <p:cond delay="0"/>
                                  </p:stCondLst>
                                  <p:childTnLst>
                                    <p:set>
                                      <p:cBhvr>
                                        <p:cTn id="58" dur="1" fill="hold">
                                          <p:stCondLst>
                                            <p:cond delay="0"/>
                                          </p:stCondLst>
                                        </p:cTn>
                                        <p:tgtEl>
                                          <p:spTgt spid="56"/>
                                        </p:tgtEl>
                                        <p:attrNameLst>
                                          <p:attrName>style.visibility</p:attrName>
                                        </p:attrNameLst>
                                      </p:cBhvr>
                                      <p:to>
                                        <p:strVal val="visible"/>
                                      </p:to>
                                    </p:set>
                                    <p:anim calcmode="lin" valueType="num">
                                      <p:cBhvr additive="base">
                                        <p:cTn id="59" dur="500" fill="hold"/>
                                        <p:tgtEl>
                                          <p:spTgt spid="56"/>
                                        </p:tgtEl>
                                        <p:attrNameLst>
                                          <p:attrName>ppt_x</p:attrName>
                                        </p:attrNameLst>
                                      </p:cBhvr>
                                      <p:tavLst>
                                        <p:tav tm="0">
                                          <p:val>
                                            <p:strVal val="1+#ppt_w/2"/>
                                          </p:val>
                                        </p:tav>
                                        <p:tav tm="100000">
                                          <p:val>
                                            <p:strVal val="#ppt_x"/>
                                          </p:val>
                                        </p:tav>
                                      </p:tavLst>
                                    </p:anim>
                                    <p:anim calcmode="lin" valueType="num">
                                      <p:cBhvr additive="base">
                                        <p:cTn id="60" dur="500" fill="hold"/>
                                        <p:tgtEl>
                                          <p:spTgt spid="56"/>
                                        </p:tgtEl>
                                        <p:attrNameLst>
                                          <p:attrName>ppt_y</p:attrName>
                                        </p:attrNameLst>
                                      </p:cBhvr>
                                      <p:tavLst>
                                        <p:tav tm="0">
                                          <p:val>
                                            <p:strVal val="#ppt_y"/>
                                          </p:val>
                                        </p:tav>
                                        <p:tav tm="100000">
                                          <p:val>
                                            <p:strVal val="#ppt_y"/>
                                          </p:val>
                                        </p:tav>
                                      </p:tavLst>
                                    </p:anim>
                                  </p:childTnLst>
                                </p:cTn>
                              </p:par>
                            </p:childTnLst>
                          </p:cTn>
                        </p:par>
                        <p:par>
                          <p:cTn id="61" fill="hold">
                            <p:stCondLst>
                              <p:cond delay="4000"/>
                            </p:stCondLst>
                            <p:childTnLst>
                              <p:par>
                                <p:cTn id="62" presetID="2" presetClass="entr" presetSubtype="2" accel="50000" decel="50000" fill="hold" nodeType="afterEffect">
                                  <p:stCondLst>
                                    <p:cond delay="0"/>
                                  </p:stCondLst>
                                  <p:childTnLst>
                                    <p:set>
                                      <p:cBhvr>
                                        <p:cTn id="63" dur="1" fill="hold">
                                          <p:stCondLst>
                                            <p:cond delay="0"/>
                                          </p:stCondLst>
                                        </p:cTn>
                                        <p:tgtEl>
                                          <p:spTgt spid="50"/>
                                        </p:tgtEl>
                                        <p:attrNameLst>
                                          <p:attrName>style.visibility</p:attrName>
                                        </p:attrNameLst>
                                      </p:cBhvr>
                                      <p:to>
                                        <p:strVal val="visible"/>
                                      </p:to>
                                    </p:set>
                                    <p:anim calcmode="lin" valueType="num">
                                      <p:cBhvr additive="base">
                                        <p:cTn id="64" dur="500" fill="hold"/>
                                        <p:tgtEl>
                                          <p:spTgt spid="50"/>
                                        </p:tgtEl>
                                        <p:attrNameLst>
                                          <p:attrName>ppt_x</p:attrName>
                                        </p:attrNameLst>
                                      </p:cBhvr>
                                      <p:tavLst>
                                        <p:tav tm="0">
                                          <p:val>
                                            <p:strVal val="1+#ppt_w/2"/>
                                          </p:val>
                                        </p:tav>
                                        <p:tav tm="100000">
                                          <p:val>
                                            <p:strVal val="#ppt_x"/>
                                          </p:val>
                                        </p:tav>
                                      </p:tavLst>
                                    </p:anim>
                                    <p:anim calcmode="lin" valueType="num">
                                      <p:cBhvr additive="base">
                                        <p:cTn id="65" dur="500" fill="hold"/>
                                        <p:tgtEl>
                                          <p:spTgt spid="50"/>
                                        </p:tgtEl>
                                        <p:attrNameLst>
                                          <p:attrName>ppt_y</p:attrName>
                                        </p:attrNameLst>
                                      </p:cBhvr>
                                      <p:tavLst>
                                        <p:tav tm="0">
                                          <p:val>
                                            <p:strVal val="#ppt_y"/>
                                          </p:val>
                                        </p:tav>
                                        <p:tav tm="100000">
                                          <p:val>
                                            <p:strVal val="#ppt_y"/>
                                          </p:val>
                                        </p:tav>
                                      </p:tavLst>
                                    </p:anim>
                                  </p:childTnLst>
                                </p:cTn>
                              </p:par>
                            </p:childTnLst>
                          </p:cTn>
                        </p:par>
                        <p:par>
                          <p:cTn id="66" fill="hold">
                            <p:stCondLst>
                              <p:cond delay="4500"/>
                            </p:stCondLst>
                            <p:childTnLst>
                              <p:par>
                                <p:cTn id="67" presetID="53" presetClass="entr" presetSubtype="0" fill="hold" grpId="0" nodeType="afterEffect">
                                  <p:stCondLst>
                                    <p:cond delay="0"/>
                                  </p:stCondLst>
                                  <p:childTnLst>
                                    <p:set>
                                      <p:cBhvr>
                                        <p:cTn id="68" dur="1" fill="hold">
                                          <p:stCondLst>
                                            <p:cond delay="0"/>
                                          </p:stCondLst>
                                        </p:cTn>
                                        <p:tgtEl>
                                          <p:spTgt spid="69"/>
                                        </p:tgtEl>
                                        <p:attrNameLst>
                                          <p:attrName>style.visibility</p:attrName>
                                        </p:attrNameLst>
                                      </p:cBhvr>
                                      <p:to>
                                        <p:strVal val="visible"/>
                                      </p:to>
                                    </p:set>
                                    <p:anim calcmode="lin" valueType="num">
                                      <p:cBhvr>
                                        <p:cTn id="69" dur="500" fill="hold"/>
                                        <p:tgtEl>
                                          <p:spTgt spid="69"/>
                                        </p:tgtEl>
                                        <p:attrNameLst>
                                          <p:attrName>ppt_w</p:attrName>
                                        </p:attrNameLst>
                                      </p:cBhvr>
                                      <p:tavLst>
                                        <p:tav tm="0">
                                          <p:val>
                                            <p:fltVal val="0"/>
                                          </p:val>
                                        </p:tav>
                                        <p:tav tm="100000">
                                          <p:val>
                                            <p:strVal val="#ppt_w"/>
                                          </p:val>
                                        </p:tav>
                                      </p:tavLst>
                                    </p:anim>
                                    <p:anim calcmode="lin" valueType="num">
                                      <p:cBhvr>
                                        <p:cTn id="70" dur="500" fill="hold"/>
                                        <p:tgtEl>
                                          <p:spTgt spid="69"/>
                                        </p:tgtEl>
                                        <p:attrNameLst>
                                          <p:attrName>ppt_h</p:attrName>
                                        </p:attrNameLst>
                                      </p:cBhvr>
                                      <p:tavLst>
                                        <p:tav tm="0">
                                          <p:val>
                                            <p:fltVal val="0"/>
                                          </p:val>
                                        </p:tav>
                                        <p:tav tm="100000">
                                          <p:val>
                                            <p:strVal val="#ppt_h"/>
                                          </p:val>
                                        </p:tav>
                                      </p:tavLst>
                                    </p:anim>
                                    <p:animEffect transition="in" filter="fade">
                                      <p:cBhvr>
                                        <p:cTn id="71" dur="500"/>
                                        <p:tgtEl>
                                          <p:spTgt spid="69"/>
                                        </p:tgtEl>
                                      </p:cBhvr>
                                    </p:animEffect>
                                  </p:childTnLst>
                                </p:cTn>
                              </p:par>
                              <p:par>
                                <p:cTn id="72" presetID="2" presetClass="entr" presetSubtype="2" accel="50000" decel="50000" fill="hold" nodeType="withEffect">
                                  <p:stCondLst>
                                    <p:cond delay="0"/>
                                  </p:stCondLst>
                                  <p:childTnLst>
                                    <p:set>
                                      <p:cBhvr>
                                        <p:cTn id="73" dur="1" fill="hold">
                                          <p:stCondLst>
                                            <p:cond delay="0"/>
                                          </p:stCondLst>
                                        </p:cTn>
                                        <p:tgtEl>
                                          <p:spTgt spid="62"/>
                                        </p:tgtEl>
                                        <p:attrNameLst>
                                          <p:attrName>style.visibility</p:attrName>
                                        </p:attrNameLst>
                                      </p:cBhvr>
                                      <p:to>
                                        <p:strVal val="visible"/>
                                      </p:to>
                                    </p:set>
                                    <p:anim calcmode="lin" valueType="num">
                                      <p:cBhvr additive="base">
                                        <p:cTn id="74" dur="500" fill="hold"/>
                                        <p:tgtEl>
                                          <p:spTgt spid="62"/>
                                        </p:tgtEl>
                                        <p:attrNameLst>
                                          <p:attrName>ppt_x</p:attrName>
                                        </p:attrNameLst>
                                      </p:cBhvr>
                                      <p:tavLst>
                                        <p:tav tm="0">
                                          <p:val>
                                            <p:strVal val="1+#ppt_w/2"/>
                                          </p:val>
                                        </p:tav>
                                        <p:tav tm="100000">
                                          <p:val>
                                            <p:strVal val="#ppt_x"/>
                                          </p:val>
                                        </p:tav>
                                      </p:tavLst>
                                    </p:anim>
                                    <p:anim calcmode="lin" valueType="num">
                                      <p:cBhvr additive="base">
                                        <p:cTn id="75" dur="500" fill="hold"/>
                                        <p:tgtEl>
                                          <p:spTgt spid="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66" grpId="0" animBg="1"/>
      <p:bldP spid="67" grpId="0" animBg="1"/>
      <p:bldP spid="68" grpId="0" animBg="1"/>
      <p:bldP spid="69"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hape 1435"/>
          <p:cNvSpPr txBox="1">
            <a:spLocks/>
          </p:cNvSpPr>
          <p:nvPr/>
        </p:nvSpPr>
        <p:spPr>
          <a:xfrm>
            <a:off x="11424592" y="6566392"/>
            <a:ext cx="292945" cy="284960"/>
          </a:xfrm>
          <a:prstGeom prst="rect">
            <a:avLst/>
          </a:prstGeom>
          <a:extLst>
            <a:ext uri="{C572A759-6A51-4108-AA02-DFA0A04FC94B}">
              <ma14:wrappingTextBoxFlag xmlns:ma14="http://schemas.microsoft.com/office/mac/drawingml/2011/main" xmlns="" val="1"/>
            </a:ext>
          </a:extLst>
        </p:spPr>
        <p:txBody>
          <a:bodyPr lIns="34209" tIns="17104" rIns="34209" bIns="17104"/>
          <a:lstStyle>
            <a:lvl1pPr algn="ctr" defTabSz="408473">
              <a:defRPr sz="3500">
                <a:latin typeface="+mn-lt"/>
                <a:ea typeface="+mn-ea"/>
                <a:cs typeface="+mn-cs"/>
                <a:sym typeface="Helvetica Light"/>
              </a:defRPr>
            </a:lvl1pPr>
            <a:lvl2pPr indent="159837" algn="ctr" defTabSz="408473">
              <a:defRPr sz="3500">
                <a:latin typeface="+mn-lt"/>
                <a:ea typeface="+mn-ea"/>
                <a:cs typeface="+mn-cs"/>
                <a:sym typeface="Helvetica Light"/>
              </a:defRPr>
            </a:lvl2pPr>
            <a:lvl3pPr indent="319674" algn="ctr" defTabSz="408473">
              <a:defRPr sz="3500">
                <a:latin typeface="+mn-lt"/>
                <a:ea typeface="+mn-ea"/>
                <a:cs typeface="+mn-cs"/>
                <a:sym typeface="Helvetica Light"/>
              </a:defRPr>
            </a:lvl3pPr>
            <a:lvl4pPr indent="479511" algn="ctr" defTabSz="408473">
              <a:defRPr sz="3500">
                <a:latin typeface="+mn-lt"/>
                <a:ea typeface="+mn-ea"/>
                <a:cs typeface="+mn-cs"/>
                <a:sym typeface="Helvetica Light"/>
              </a:defRPr>
            </a:lvl4pPr>
            <a:lvl5pPr indent="639348" algn="ctr" defTabSz="408473">
              <a:defRPr sz="3500">
                <a:latin typeface="+mn-lt"/>
                <a:ea typeface="+mn-ea"/>
                <a:cs typeface="+mn-cs"/>
                <a:sym typeface="Helvetica Light"/>
              </a:defRPr>
            </a:lvl5pPr>
            <a:lvl6pPr indent="799186" algn="ctr" defTabSz="408473">
              <a:defRPr sz="3500">
                <a:latin typeface="+mn-lt"/>
                <a:ea typeface="+mn-ea"/>
                <a:cs typeface="+mn-cs"/>
                <a:sym typeface="Helvetica Light"/>
              </a:defRPr>
            </a:lvl6pPr>
            <a:lvl7pPr indent="959023" algn="ctr" defTabSz="408473">
              <a:defRPr sz="3500">
                <a:latin typeface="+mn-lt"/>
                <a:ea typeface="+mn-ea"/>
                <a:cs typeface="+mn-cs"/>
                <a:sym typeface="Helvetica Light"/>
              </a:defRPr>
            </a:lvl7pPr>
            <a:lvl8pPr indent="1118860" algn="ctr" defTabSz="408473">
              <a:defRPr sz="3500">
                <a:latin typeface="+mn-lt"/>
                <a:ea typeface="+mn-ea"/>
                <a:cs typeface="+mn-cs"/>
                <a:sym typeface="Helvetica Light"/>
              </a:defRPr>
            </a:lvl8pPr>
            <a:lvl9pPr indent="1278697" algn="ctr" defTabSz="408473">
              <a:defRPr sz="3500">
                <a:latin typeface="+mn-lt"/>
                <a:ea typeface="+mn-ea"/>
                <a:cs typeface="+mn-cs"/>
                <a:sym typeface="Helvetica Light"/>
              </a:defRPr>
            </a:lvl9pPr>
          </a:lstStyle>
          <a:p>
            <a:pPr>
              <a:defRPr sz="1800">
                <a:solidFill>
                  <a:srgbClr val="000000"/>
                </a:solidFill>
              </a:defRPr>
            </a:pPr>
            <a:fld id="{86CB4B4D-7CA3-9044-876B-883B54F8677D}" type="slidenum">
              <a:rPr lang="en-US" altLang="zh-CN"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pPr>
                <a:defRPr sz="1800">
                  <a:solidFill>
                    <a:srgbClr val="000000"/>
                  </a:solidFill>
                </a:defRPr>
              </a:pPr>
              <a:t>45</a:t>
            </a:fld>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 name="Group 59"/>
          <p:cNvGrpSpPr>
            <a:grpSpLocks/>
          </p:cNvGrpSpPr>
          <p:nvPr/>
        </p:nvGrpSpPr>
        <p:grpSpPr bwMode="auto">
          <a:xfrm>
            <a:off x="3719736" y="4653136"/>
            <a:ext cx="830262" cy="1401625"/>
            <a:chOff x="2772569" y="3168986"/>
            <a:chExt cx="738188" cy="1246188"/>
          </a:xfrm>
        </p:grpSpPr>
        <p:sp>
          <p:nvSpPr>
            <p:cNvPr id="4" name="Freeform 5"/>
            <p:cNvSpPr>
              <a:spLocks/>
            </p:cNvSpPr>
            <p:nvPr/>
          </p:nvSpPr>
          <p:spPr bwMode="auto">
            <a:xfrm>
              <a:off x="2774157" y="3383299"/>
              <a:ext cx="368300" cy="1031875"/>
            </a:xfrm>
            <a:custGeom>
              <a:avLst/>
              <a:gdLst>
                <a:gd name="T0" fmla="*/ 0 w 232"/>
                <a:gd name="T1" fmla="*/ 516 h 650"/>
                <a:gd name="T2" fmla="*/ 0 w 232"/>
                <a:gd name="T3" fmla="*/ 516 h 650"/>
                <a:gd name="T4" fmla="*/ 232 w 232"/>
                <a:gd name="T5" fmla="*/ 650 h 650"/>
                <a:gd name="T6" fmla="*/ 232 w 232"/>
                <a:gd name="T7" fmla="*/ 650 h 650"/>
                <a:gd name="T8" fmla="*/ 232 w 232"/>
                <a:gd name="T9" fmla="*/ 134 h 650"/>
                <a:gd name="T10" fmla="*/ 0 w 232"/>
                <a:gd name="T11" fmla="*/ 0 h 650"/>
                <a:gd name="T12" fmla="*/ 0 w 232"/>
                <a:gd name="T13" fmla="*/ 0 h 650"/>
                <a:gd name="T14" fmla="*/ 0 w 232"/>
                <a:gd name="T15" fmla="*/ 0 h 650"/>
                <a:gd name="T16" fmla="*/ 0 w 232"/>
                <a:gd name="T17" fmla="*/ 516 h 6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2"/>
                <a:gd name="T28" fmla="*/ 0 h 650"/>
                <a:gd name="T29" fmla="*/ 232 w 232"/>
                <a:gd name="T30" fmla="*/ 650 h 6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2" h="650">
                  <a:moveTo>
                    <a:pt x="0" y="516"/>
                  </a:moveTo>
                  <a:lnTo>
                    <a:pt x="0" y="516"/>
                  </a:lnTo>
                  <a:lnTo>
                    <a:pt x="232" y="650"/>
                  </a:lnTo>
                  <a:lnTo>
                    <a:pt x="232" y="134"/>
                  </a:lnTo>
                  <a:lnTo>
                    <a:pt x="0" y="0"/>
                  </a:lnTo>
                  <a:lnTo>
                    <a:pt x="0" y="516"/>
                  </a:lnTo>
                  <a:close/>
                </a:path>
              </a:pathLst>
            </a:custGeom>
            <a:gradFill>
              <a:gsLst>
                <a:gs pos="0">
                  <a:schemeClr val="accent3">
                    <a:alpha val="28000"/>
                  </a:schemeClr>
                </a:gs>
                <a:gs pos="100000">
                  <a:schemeClr val="accent1">
                    <a:alpha val="45000"/>
                  </a:schemeClr>
                </a:gs>
              </a:gsLst>
              <a:lin ang="5400000" scaled="1"/>
            </a:gradFill>
            <a:ln>
              <a:noFill/>
            </a:ln>
            <a:extLst/>
          </p:spPr>
          <p:txBody>
            <a:bodyPr vert="horz" wrap="square" lIns="91440" tIns="45720" rIns="91440" bIns="45720" numCol="1" anchor="t" anchorCtr="0" compatLnSpc="1">
              <a:prstTxWarp prst="textNoShape">
                <a:avLst/>
              </a:prstTxWarp>
            </a:bodyP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Freeform 6"/>
            <p:cNvSpPr>
              <a:spLocks/>
            </p:cNvSpPr>
            <p:nvPr/>
          </p:nvSpPr>
          <p:spPr bwMode="auto">
            <a:xfrm>
              <a:off x="3140869" y="3380123"/>
              <a:ext cx="369888" cy="1033464"/>
            </a:xfrm>
            <a:custGeom>
              <a:avLst/>
              <a:gdLst/>
              <a:ahLst/>
              <a:cxnLst>
                <a:cxn ang="0">
                  <a:pos x="0" y="651"/>
                </a:cxn>
                <a:cxn ang="0">
                  <a:pos x="0" y="651"/>
                </a:cxn>
                <a:cxn ang="0">
                  <a:pos x="233" y="517"/>
                </a:cxn>
                <a:cxn ang="0">
                  <a:pos x="233" y="517"/>
                </a:cxn>
                <a:cxn ang="0">
                  <a:pos x="233" y="517"/>
                </a:cxn>
                <a:cxn ang="0">
                  <a:pos x="233" y="0"/>
                </a:cxn>
                <a:cxn ang="0">
                  <a:pos x="233" y="0"/>
                </a:cxn>
                <a:cxn ang="0">
                  <a:pos x="0" y="135"/>
                </a:cxn>
                <a:cxn ang="0">
                  <a:pos x="0" y="651"/>
                </a:cxn>
              </a:cxnLst>
              <a:rect l="0" t="0" r="r" b="b"/>
              <a:pathLst>
                <a:path w="233" h="651">
                  <a:moveTo>
                    <a:pt x="0" y="651"/>
                  </a:moveTo>
                  <a:lnTo>
                    <a:pt x="0" y="651"/>
                  </a:lnTo>
                  <a:lnTo>
                    <a:pt x="233" y="517"/>
                  </a:lnTo>
                  <a:lnTo>
                    <a:pt x="233" y="517"/>
                  </a:lnTo>
                  <a:lnTo>
                    <a:pt x="233" y="517"/>
                  </a:lnTo>
                  <a:lnTo>
                    <a:pt x="233" y="0"/>
                  </a:lnTo>
                  <a:lnTo>
                    <a:pt x="233" y="0"/>
                  </a:lnTo>
                  <a:lnTo>
                    <a:pt x="0" y="135"/>
                  </a:lnTo>
                  <a:lnTo>
                    <a:pt x="0" y="651"/>
                  </a:lnTo>
                  <a:close/>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endParaRPr 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Freeform 7"/>
            <p:cNvSpPr>
              <a:spLocks/>
            </p:cNvSpPr>
            <p:nvPr/>
          </p:nvSpPr>
          <p:spPr bwMode="auto">
            <a:xfrm>
              <a:off x="2772569" y="3168986"/>
              <a:ext cx="736601" cy="425450"/>
            </a:xfrm>
            <a:custGeom>
              <a:avLst/>
              <a:gdLst/>
              <a:ahLst/>
              <a:cxnLst>
                <a:cxn ang="0">
                  <a:pos x="0" y="134"/>
                </a:cxn>
                <a:cxn ang="0">
                  <a:pos x="232" y="268"/>
                </a:cxn>
                <a:cxn ang="0">
                  <a:pos x="464" y="134"/>
                </a:cxn>
                <a:cxn ang="0">
                  <a:pos x="233" y="0"/>
                </a:cxn>
                <a:cxn ang="0">
                  <a:pos x="0" y="134"/>
                </a:cxn>
              </a:cxnLst>
              <a:rect l="0" t="0" r="r" b="b"/>
              <a:pathLst>
                <a:path w="464" h="268">
                  <a:moveTo>
                    <a:pt x="0" y="134"/>
                  </a:moveTo>
                  <a:lnTo>
                    <a:pt x="232" y="268"/>
                  </a:lnTo>
                  <a:lnTo>
                    <a:pt x="464" y="134"/>
                  </a:lnTo>
                  <a:lnTo>
                    <a:pt x="233" y="0"/>
                  </a:lnTo>
                  <a:lnTo>
                    <a:pt x="0" y="134"/>
                  </a:lnTo>
                  <a:close/>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endParaRPr 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7" name="Group 64"/>
          <p:cNvGrpSpPr>
            <a:grpSpLocks/>
          </p:cNvGrpSpPr>
          <p:nvPr/>
        </p:nvGrpSpPr>
        <p:grpSpPr bwMode="auto">
          <a:xfrm>
            <a:off x="4796059" y="3387898"/>
            <a:ext cx="828477" cy="2824678"/>
            <a:chOff x="3699669" y="1903749"/>
            <a:chExt cx="736600" cy="2511425"/>
          </a:xfrm>
        </p:grpSpPr>
        <p:sp>
          <p:nvSpPr>
            <p:cNvPr id="8" name="Freeform 8"/>
            <p:cNvSpPr>
              <a:spLocks/>
            </p:cNvSpPr>
            <p:nvPr/>
          </p:nvSpPr>
          <p:spPr bwMode="auto">
            <a:xfrm>
              <a:off x="3699669" y="2118061"/>
              <a:ext cx="368300" cy="2297113"/>
            </a:xfrm>
            <a:custGeom>
              <a:avLst/>
              <a:gdLst>
                <a:gd name="T0" fmla="*/ 0 w 232"/>
                <a:gd name="T1" fmla="*/ 1313 h 1447"/>
                <a:gd name="T2" fmla="*/ 0 w 232"/>
                <a:gd name="T3" fmla="*/ 1313 h 1447"/>
                <a:gd name="T4" fmla="*/ 232 w 232"/>
                <a:gd name="T5" fmla="*/ 1447 h 1447"/>
                <a:gd name="T6" fmla="*/ 232 w 232"/>
                <a:gd name="T7" fmla="*/ 1447 h 1447"/>
                <a:gd name="T8" fmla="*/ 232 w 232"/>
                <a:gd name="T9" fmla="*/ 134 h 1447"/>
                <a:gd name="T10" fmla="*/ 0 w 232"/>
                <a:gd name="T11" fmla="*/ 0 h 1447"/>
                <a:gd name="T12" fmla="*/ 0 w 232"/>
                <a:gd name="T13" fmla="*/ 0 h 1447"/>
                <a:gd name="T14" fmla="*/ 0 w 232"/>
                <a:gd name="T15" fmla="*/ 0 h 1447"/>
                <a:gd name="T16" fmla="*/ 0 w 232"/>
                <a:gd name="T17" fmla="*/ 1313 h 14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2"/>
                <a:gd name="T28" fmla="*/ 0 h 1447"/>
                <a:gd name="T29" fmla="*/ 232 w 232"/>
                <a:gd name="T30" fmla="*/ 1447 h 14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2" h="1447">
                  <a:moveTo>
                    <a:pt x="0" y="1313"/>
                  </a:moveTo>
                  <a:lnTo>
                    <a:pt x="0" y="1313"/>
                  </a:lnTo>
                  <a:lnTo>
                    <a:pt x="232" y="1447"/>
                  </a:lnTo>
                  <a:lnTo>
                    <a:pt x="232" y="134"/>
                  </a:lnTo>
                  <a:lnTo>
                    <a:pt x="0" y="0"/>
                  </a:lnTo>
                  <a:lnTo>
                    <a:pt x="0" y="1313"/>
                  </a:lnTo>
                  <a:close/>
                </a:path>
              </a:pathLst>
            </a:custGeom>
            <a:gradFill>
              <a:gsLst>
                <a:gs pos="0">
                  <a:schemeClr val="accent2">
                    <a:alpha val="50000"/>
                  </a:schemeClr>
                </a:gs>
                <a:gs pos="100000">
                  <a:schemeClr val="accent1">
                    <a:alpha val="71000"/>
                  </a:schemeClr>
                </a:gs>
              </a:gsLst>
              <a:lin ang="5400000" scaled="1"/>
            </a:gradFill>
            <a:ln>
              <a:noFill/>
            </a:ln>
            <a:extLst/>
          </p:spPr>
          <p:txBody>
            <a:bodyPr vert="horz" wrap="square" lIns="91440" tIns="45720" rIns="91440" bIns="45720" numCol="1" anchor="t" anchorCtr="0" compatLnSpc="1">
              <a:prstTxWarp prst="textNoShape">
                <a:avLst/>
              </a:prstTxWarp>
            </a:bodyP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Freeform 9"/>
            <p:cNvSpPr>
              <a:spLocks/>
            </p:cNvSpPr>
            <p:nvPr/>
          </p:nvSpPr>
          <p:spPr bwMode="auto">
            <a:xfrm>
              <a:off x="4067969" y="2116474"/>
              <a:ext cx="368300" cy="2297113"/>
            </a:xfrm>
            <a:custGeom>
              <a:avLst/>
              <a:gdLst/>
              <a:ahLst/>
              <a:cxnLst>
                <a:cxn ang="0">
                  <a:pos x="0" y="1447"/>
                </a:cxn>
                <a:cxn ang="0">
                  <a:pos x="0" y="1447"/>
                </a:cxn>
                <a:cxn ang="0">
                  <a:pos x="232" y="1313"/>
                </a:cxn>
                <a:cxn ang="0">
                  <a:pos x="232" y="1313"/>
                </a:cxn>
                <a:cxn ang="0">
                  <a:pos x="232" y="1313"/>
                </a:cxn>
                <a:cxn ang="0">
                  <a:pos x="232" y="0"/>
                </a:cxn>
                <a:cxn ang="0">
                  <a:pos x="232" y="0"/>
                </a:cxn>
                <a:cxn ang="0">
                  <a:pos x="0" y="134"/>
                </a:cxn>
                <a:cxn ang="0">
                  <a:pos x="0" y="1447"/>
                </a:cxn>
              </a:cxnLst>
              <a:rect l="0" t="0" r="r" b="b"/>
              <a:pathLst>
                <a:path w="232" h="1447">
                  <a:moveTo>
                    <a:pt x="0" y="1447"/>
                  </a:moveTo>
                  <a:lnTo>
                    <a:pt x="0" y="1447"/>
                  </a:lnTo>
                  <a:lnTo>
                    <a:pt x="232" y="1313"/>
                  </a:lnTo>
                  <a:lnTo>
                    <a:pt x="232" y="1313"/>
                  </a:lnTo>
                  <a:lnTo>
                    <a:pt x="232" y="1313"/>
                  </a:lnTo>
                  <a:lnTo>
                    <a:pt x="232" y="0"/>
                  </a:lnTo>
                  <a:lnTo>
                    <a:pt x="232" y="0"/>
                  </a:lnTo>
                  <a:lnTo>
                    <a:pt x="0" y="134"/>
                  </a:lnTo>
                  <a:lnTo>
                    <a:pt x="0" y="1447"/>
                  </a:lnTo>
                  <a:close/>
                </a:path>
              </a:pathLst>
            </a:custGeom>
            <a:gradFill>
              <a:gsLst>
                <a:gs pos="0">
                  <a:schemeClr val="accent2">
                    <a:alpha val="78000"/>
                  </a:schemeClr>
                </a:gs>
                <a:gs pos="100000">
                  <a:schemeClr val="accent1">
                    <a:alpha val="78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endParaRPr 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Freeform 10"/>
            <p:cNvSpPr>
              <a:spLocks/>
            </p:cNvSpPr>
            <p:nvPr/>
          </p:nvSpPr>
          <p:spPr bwMode="auto">
            <a:xfrm>
              <a:off x="3699669" y="1903749"/>
              <a:ext cx="736600" cy="425450"/>
            </a:xfrm>
            <a:custGeom>
              <a:avLst/>
              <a:gdLst/>
              <a:ahLst/>
              <a:cxnLst>
                <a:cxn ang="0">
                  <a:pos x="0" y="134"/>
                </a:cxn>
                <a:cxn ang="0">
                  <a:pos x="232" y="268"/>
                </a:cxn>
                <a:cxn ang="0">
                  <a:pos x="464" y="134"/>
                </a:cxn>
                <a:cxn ang="0">
                  <a:pos x="232" y="0"/>
                </a:cxn>
                <a:cxn ang="0">
                  <a:pos x="0" y="134"/>
                </a:cxn>
              </a:cxnLst>
              <a:rect l="0" t="0" r="r" b="b"/>
              <a:pathLst>
                <a:path w="464" h="268">
                  <a:moveTo>
                    <a:pt x="0" y="134"/>
                  </a:moveTo>
                  <a:lnTo>
                    <a:pt x="232" y="268"/>
                  </a:lnTo>
                  <a:lnTo>
                    <a:pt x="464" y="134"/>
                  </a:lnTo>
                  <a:lnTo>
                    <a:pt x="232" y="0"/>
                  </a:lnTo>
                  <a:lnTo>
                    <a:pt x="0" y="134"/>
                  </a:lnTo>
                  <a:close/>
                </a:path>
              </a:pathLst>
            </a:cu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endParaRPr 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1" name="Group 68"/>
          <p:cNvGrpSpPr>
            <a:grpSpLocks/>
          </p:cNvGrpSpPr>
          <p:nvPr/>
        </p:nvGrpSpPr>
        <p:grpSpPr bwMode="auto">
          <a:xfrm>
            <a:off x="5743796" y="2638598"/>
            <a:ext cx="830263" cy="3667439"/>
            <a:chOff x="4647407" y="1154449"/>
            <a:chExt cx="738188" cy="3260725"/>
          </a:xfrm>
        </p:grpSpPr>
        <p:sp>
          <p:nvSpPr>
            <p:cNvPr id="12" name="Freeform 11"/>
            <p:cNvSpPr>
              <a:spLocks/>
            </p:cNvSpPr>
            <p:nvPr/>
          </p:nvSpPr>
          <p:spPr bwMode="auto">
            <a:xfrm>
              <a:off x="4648995" y="1368762"/>
              <a:ext cx="368300" cy="3046412"/>
            </a:xfrm>
            <a:custGeom>
              <a:avLst/>
              <a:gdLst/>
              <a:ahLst/>
              <a:cxnLst>
                <a:cxn ang="0">
                  <a:pos x="0" y="1785"/>
                </a:cxn>
                <a:cxn ang="0">
                  <a:pos x="0" y="1785"/>
                </a:cxn>
                <a:cxn ang="0">
                  <a:pos x="232" y="1919"/>
                </a:cxn>
                <a:cxn ang="0">
                  <a:pos x="232" y="1919"/>
                </a:cxn>
                <a:cxn ang="0">
                  <a:pos x="232" y="134"/>
                </a:cxn>
                <a:cxn ang="0">
                  <a:pos x="0" y="0"/>
                </a:cxn>
                <a:cxn ang="0">
                  <a:pos x="0" y="0"/>
                </a:cxn>
                <a:cxn ang="0">
                  <a:pos x="0" y="0"/>
                </a:cxn>
                <a:cxn ang="0">
                  <a:pos x="0" y="1785"/>
                </a:cxn>
              </a:cxnLst>
              <a:rect l="0" t="0" r="r" b="b"/>
              <a:pathLst>
                <a:path w="232" h="1919">
                  <a:moveTo>
                    <a:pt x="0" y="1785"/>
                  </a:moveTo>
                  <a:lnTo>
                    <a:pt x="0" y="1785"/>
                  </a:lnTo>
                  <a:lnTo>
                    <a:pt x="232" y="1919"/>
                  </a:lnTo>
                  <a:lnTo>
                    <a:pt x="232" y="1919"/>
                  </a:lnTo>
                  <a:lnTo>
                    <a:pt x="232" y="134"/>
                  </a:lnTo>
                  <a:lnTo>
                    <a:pt x="0" y="0"/>
                  </a:lnTo>
                  <a:lnTo>
                    <a:pt x="0" y="0"/>
                  </a:lnTo>
                  <a:lnTo>
                    <a:pt x="0" y="0"/>
                  </a:lnTo>
                  <a:lnTo>
                    <a:pt x="0" y="1785"/>
                  </a:lnTo>
                  <a:close/>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endParaRPr 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Freeform 12"/>
            <p:cNvSpPr>
              <a:spLocks/>
            </p:cNvSpPr>
            <p:nvPr/>
          </p:nvSpPr>
          <p:spPr bwMode="auto">
            <a:xfrm>
              <a:off x="5017295" y="1367174"/>
              <a:ext cx="368300" cy="3046413"/>
            </a:xfrm>
            <a:custGeom>
              <a:avLst/>
              <a:gdLst/>
              <a:ahLst/>
              <a:cxnLst>
                <a:cxn ang="0">
                  <a:pos x="0" y="1919"/>
                </a:cxn>
                <a:cxn ang="0">
                  <a:pos x="0" y="1919"/>
                </a:cxn>
                <a:cxn ang="0">
                  <a:pos x="232" y="1785"/>
                </a:cxn>
                <a:cxn ang="0">
                  <a:pos x="232" y="1785"/>
                </a:cxn>
                <a:cxn ang="0">
                  <a:pos x="232" y="1785"/>
                </a:cxn>
                <a:cxn ang="0">
                  <a:pos x="232" y="0"/>
                </a:cxn>
                <a:cxn ang="0">
                  <a:pos x="232" y="0"/>
                </a:cxn>
                <a:cxn ang="0">
                  <a:pos x="0" y="134"/>
                </a:cxn>
                <a:cxn ang="0">
                  <a:pos x="0" y="1919"/>
                </a:cxn>
              </a:cxnLst>
              <a:rect l="0" t="0" r="r" b="b"/>
              <a:pathLst>
                <a:path w="232" h="1919">
                  <a:moveTo>
                    <a:pt x="0" y="1919"/>
                  </a:moveTo>
                  <a:lnTo>
                    <a:pt x="0" y="1919"/>
                  </a:lnTo>
                  <a:lnTo>
                    <a:pt x="232" y="1785"/>
                  </a:lnTo>
                  <a:lnTo>
                    <a:pt x="232" y="1785"/>
                  </a:lnTo>
                  <a:lnTo>
                    <a:pt x="232" y="1785"/>
                  </a:lnTo>
                  <a:lnTo>
                    <a:pt x="232" y="0"/>
                  </a:lnTo>
                  <a:lnTo>
                    <a:pt x="232" y="0"/>
                  </a:lnTo>
                  <a:lnTo>
                    <a:pt x="0" y="134"/>
                  </a:lnTo>
                  <a:lnTo>
                    <a:pt x="0" y="1919"/>
                  </a:lnTo>
                  <a:close/>
                </a:path>
              </a:pathLst>
            </a:custGeom>
            <a:gradFill>
              <a:gsLst>
                <a:gs pos="0">
                  <a:schemeClr val="accent3">
                    <a:alpha val="47000"/>
                  </a:schemeClr>
                </a:gs>
                <a:gs pos="100000">
                  <a:schemeClr val="accent1">
                    <a:alpha val="72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endParaRPr 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Freeform 13"/>
            <p:cNvSpPr>
              <a:spLocks/>
            </p:cNvSpPr>
            <p:nvPr/>
          </p:nvSpPr>
          <p:spPr bwMode="auto">
            <a:xfrm>
              <a:off x="4647407" y="1154449"/>
              <a:ext cx="738188" cy="425450"/>
            </a:xfrm>
            <a:custGeom>
              <a:avLst/>
              <a:gdLst/>
              <a:ahLst/>
              <a:cxnLst>
                <a:cxn ang="0">
                  <a:pos x="0" y="134"/>
                </a:cxn>
                <a:cxn ang="0">
                  <a:pos x="233" y="268"/>
                </a:cxn>
                <a:cxn ang="0">
                  <a:pos x="465" y="134"/>
                </a:cxn>
                <a:cxn ang="0">
                  <a:pos x="233" y="0"/>
                </a:cxn>
                <a:cxn ang="0">
                  <a:pos x="0" y="134"/>
                </a:cxn>
              </a:cxnLst>
              <a:rect l="0" t="0" r="r" b="b"/>
              <a:pathLst>
                <a:path w="465" h="268">
                  <a:moveTo>
                    <a:pt x="0" y="134"/>
                  </a:moveTo>
                  <a:lnTo>
                    <a:pt x="233" y="268"/>
                  </a:lnTo>
                  <a:lnTo>
                    <a:pt x="465" y="134"/>
                  </a:lnTo>
                  <a:lnTo>
                    <a:pt x="233" y="0"/>
                  </a:lnTo>
                  <a:lnTo>
                    <a:pt x="0" y="134"/>
                  </a:lnTo>
                  <a:close/>
                </a:path>
              </a:pathLst>
            </a:cu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endParaRPr 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5" name="Group 72"/>
          <p:cNvGrpSpPr>
            <a:grpSpLocks/>
          </p:cNvGrpSpPr>
          <p:nvPr/>
        </p:nvGrpSpPr>
        <p:grpSpPr bwMode="auto">
          <a:xfrm>
            <a:off x="6739161" y="3808586"/>
            <a:ext cx="830262" cy="2351517"/>
            <a:chOff x="5633244" y="2324436"/>
            <a:chExt cx="738188" cy="2090738"/>
          </a:xfrm>
        </p:grpSpPr>
        <p:sp>
          <p:nvSpPr>
            <p:cNvPr id="16" name="Freeform 14"/>
            <p:cNvSpPr>
              <a:spLocks/>
            </p:cNvSpPr>
            <p:nvPr/>
          </p:nvSpPr>
          <p:spPr bwMode="auto">
            <a:xfrm>
              <a:off x="5634831" y="2537161"/>
              <a:ext cx="368300" cy="1878013"/>
            </a:xfrm>
            <a:custGeom>
              <a:avLst/>
              <a:gdLst/>
              <a:ahLst/>
              <a:cxnLst>
                <a:cxn ang="0">
                  <a:pos x="0" y="1049"/>
                </a:cxn>
                <a:cxn ang="0">
                  <a:pos x="0" y="1049"/>
                </a:cxn>
                <a:cxn ang="0">
                  <a:pos x="232" y="1183"/>
                </a:cxn>
                <a:cxn ang="0">
                  <a:pos x="232" y="1183"/>
                </a:cxn>
                <a:cxn ang="0">
                  <a:pos x="232" y="134"/>
                </a:cxn>
                <a:cxn ang="0">
                  <a:pos x="0" y="0"/>
                </a:cxn>
                <a:cxn ang="0">
                  <a:pos x="0" y="0"/>
                </a:cxn>
                <a:cxn ang="0">
                  <a:pos x="0" y="0"/>
                </a:cxn>
                <a:cxn ang="0">
                  <a:pos x="0" y="1049"/>
                </a:cxn>
              </a:cxnLst>
              <a:rect l="0" t="0" r="r" b="b"/>
              <a:pathLst>
                <a:path w="232" h="1183">
                  <a:moveTo>
                    <a:pt x="0" y="1049"/>
                  </a:moveTo>
                  <a:lnTo>
                    <a:pt x="0" y="1049"/>
                  </a:lnTo>
                  <a:lnTo>
                    <a:pt x="232" y="1183"/>
                  </a:lnTo>
                  <a:lnTo>
                    <a:pt x="232" y="1183"/>
                  </a:lnTo>
                  <a:lnTo>
                    <a:pt x="232" y="134"/>
                  </a:lnTo>
                  <a:lnTo>
                    <a:pt x="0" y="0"/>
                  </a:lnTo>
                  <a:lnTo>
                    <a:pt x="0" y="0"/>
                  </a:lnTo>
                  <a:lnTo>
                    <a:pt x="0" y="0"/>
                  </a:lnTo>
                  <a:lnTo>
                    <a:pt x="0" y="1049"/>
                  </a:lnTo>
                  <a:close/>
                </a:path>
              </a:pathLst>
            </a:cu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endParaRPr 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Freeform 15"/>
            <p:cNvSpPr>
              <a:spLocks/>
            </p:cNvSpPr>
            <p:nvPr/>
          </p:nvSpPr>
          <p:spPr bwMode="auto">
            <a:xfrm>
              <a:off x="6001544" y="2537161"/>
              <a:ext cx="369888" cy="1876426"/>
            </a:xfrm>
            <a:custGeom>
              <a:avLst/>
              <a:gdLst/>
              <a:ahLst/>
              <a:cxnLst>
                <a:cxn ang="0">
                  <a:pos x="0" y="1182"/>
                </a:cxn>
                <a:cxn ang="0">
                  <a:pos x="0" y="1182"/>
                </a:cxn>
                <a:cxn ang="0">
                  <a:pos x="233" y="1048"/>
                </a:cxn>
                <a:cxn ang="0">
                  <a:pos x="233" y="1048"/>
                </a:cxn>
                <a:cxn ang="0">
                  <a:pos x="233" y="1048"/>
                </a:cxn>
                <a:cxn ang="0">
                  <a:pos x="233" y="0"/>
                </a:cxn>
                <a:cxn ang="0">
                  <a:pos x="233" y="0"/>
                </a:cxn>
                <a:cxn ang="0">
                  <a:pos x="0" y="134"/>
                </a:cxn>
                <a:cxn ang="0">
                  <a:pos x="0" y="1182"/>
                </a:cxn>
              </a:cxnLst>
              <a:rect l="0" t="0" r="r" b="b"/>
              <a:pathLst>
                <a:path w="233" h="1182">
                  <a:moveTo>
                    <a:pt x="0" y="1182"/>
                  </a:moveTo>
                  <a:lnTo>
                    <a:pt x="0" y="1182"/>
                  </a:lnTo>
                  <a:lnTo>
                    <a:pt x="233" y="1048"/>
                  </a:lnTo>
                  <a:lnTo>
                    <a:pt x="233" y="1048"/>
                  </a:lnTo>
                  <a:lnTo>
                    <a:pt x="233" y="1048"/>
                  </a:lnTo>
                  <a:lnTo>
                    <a:pt x="233" y="0"/>
                  </a:lnTo>
                  <a:lnTo>
                    <a:pt x="233" y="0"/>
                  </a:lnTo>
                  <a:lnTo>
                    <a:pt x="0" y="134"/>
                  </a:lnTo>
                  <a:lnTo>
                    <a:pt x="0" y="1182"/>
                  </a:lnTo>
                  <a:close/>
                </a:path>
              </a:pathLst>
            </a:custGeom>
            <a:gradFill>
              <a:gsLst>
                <a:gs pos="0">
                  <a:schemeClr val="accent2">
                    <a:alpha val="75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endParaRPr 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Freeform 16"/>
            <p:cNvSpPr>
              <a:spLocks/>
            </p:cNvSpPr>
            <p:nvPr/>
          </p:nvSpPr>
          <p:spPr bwMode="auto">
            <a:xfrm>
              <a:off x="5633244" y="2324436"/>
              <a:ext cx="736601" cy="425450"/>
            </a:xfrm>
            <a:custGeom>
              <a:avLst/>
              <a:gdLst/>
              <a:ahLst/>
              <a:cxnLst>
                <a:cxn ang="0">
                  <a:pos x="0" y="134"/>
                </a:cxn>
                <a:cxn ang="0">
                  <a:pos x="232" y="268"/>
                </a:cxn>
                <a:cxn ang="0">
                  <a:pos x="464" y="134"/>
                </a:cxn>
                <a:cxn ang="0">
                  <a:pos x="233" y="0"/>
                </a:cxn>
                <a:cxn ang="0">
                  <a:pos x="0" y="134"/>
                </a:cxn>
              </a:cxnLst>
              <a:rect l="0" t="0" r="r" b="b"/>
              <a:pathLst>
                <a:path w="464" h="268">
                  <a:moveTo>
                    <a:pt x="0" y="134"/>
                  </a:moveTo>
                  <a:lnTo>
                    <a:pt x="232" y="268"/>
                  </a:lnTo>
                  <a:lnTo>
                    <a:pt x="464" y="134"/>
                  </a:lnTo>
                  <a:lnTo>
                    <a:pt x="233" y="0"/>
                  </a:lnTo>
                  <a:lnTo>
                    <a:pt x="0" y="134"/>
                  </a:lnTo>
                  <a:close/>
                </a:path>
              </a:pathLst>
            </a:custGeom>
            <a:gradFill>
              <a:gsLst>
                <a:gs pos="0">
                  <a:schemeClr val="accent2">
                    <a:alpha val="50000"/>
                  </a:schemeClr>
                </a:gs>
                <a:gs pos="100000">
                  <a:schemeClr val="accent1">
                    <a:alpha val="71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endParaRPr 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7" name="组合 56"/>
          <p:cNvGrpSpPr/>
          <p:nvPr/>
        </p:nvGrpSpPr>
        <p:grpSpPr>
          <a:xfrm>
            <a:off x="1202755" y="3254587"/>
            <a:ext cx="2886868" cy="1939147"/>
            <a:chOff x="-169862" y="2557850"/>
            <a:chExt cx="2886868" cy="1939147"/>
          </a:xfrm>
        </p:grpSpPr>
        <p:cxnSp>
          <p:nvCxnSpPr>
            <p:cNvPr id="19" name="Elbow Connector 76"/>
            <p:cNvCxnSpPr/>
            <p:nvPr/>
          </p:nvCxnSpPr>
          <p:spPr>
            <a:xfrm rot="10800000">
              <a:off x="372269" y="3116610"/>
              <a:ext cx="2344737" cy="595313"/>
            </a:xfrm>
            <a:prstGeom prst="bentConnector3">
              <a:avLst>
                <a:gd name="adj1" fmla="val -263"/>
              </a:avLst>
            </a:prstGeom>
            <a:ln w="19050" cmpd="sng">
              <a:solidFill>
                <a:schemeClr val="accent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69862" y="3204335"/>
              <a:ext cx="2455864" cy="1292662"/>
            </a:xfrm>
            <a:prstGeom prst="rect">
              <a:avLst/>
            </a:prstGeom>
            <a:noFill/>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pPr algn="r"/>
              <a:r>
                <a:rPr lang="zh-CN" altLang="en-US" sz="1800" b="1" dirty="0">
                  <a:solidFill>
                    <a:schemeClr val="tx1"/>
                  </a:solidFill>
                  <a:cs typeface="+mn-cs"/>
                  <a:sym typeface="微软雅黑" panose="020B0503020204020204" pitchFamily="34" charset="-122"/>
                </a:rPr>
                <a:t>标题文字</a:t>
              </a:r>
              <a:endParaRPr lang="id-ID" altLang="zh-CN" sz="1800" b="1" dirty="0">
                <a:solidFill>
                  <a:schemeClr val="tx1"/>
                </a:solidFill>
                <a:cs typeface="+mn-cs"/>
                <a:sym typeface="微软雅黑" panose="020B0503020204020204" pitchFamily="34" charset="-122"/>
              </a:endParaRPr>
            </a:p>
            <a:p>
              <a:pPr algn="r"/>
              <a:r>
                <a:rPr lang="zh-CN" altLang="en-US" dirty="0" smtClean="0">
                  <a:sym typeface="微软雅黑" panose="020B0503020204020204" pitchFamily="34" charset="-122"/>
                </a:rPr>
                <a:t>输入</a:t>
              </a:r>
              <a:r>
                <a:rPr lang="zh-CN" altLang="en-US" dirty="0">
                  <a:sym typeface="微软雅黑" panose="020B0503020204020204" pitchFamily="34" charset="-122"/>
                </a:rPr>
                <a:t>您的内容输入您的内容输入您的内容输入您的内容输入</a:t>
              </a:r>
              <a:r>
                <a:rPr lang="zh-CN" altLang="en-US" dirty="0" smtClean="0">
                  <a:sym typeface="微软雅黑" panose="020B0503020204020204" pitchFamily="34" charset="-122"/>
                </a:rPr>
                <a:t>您</a:t>
              </a:r>
              <a:endParaRPr lang="zh-CN" altLang="en-US" dirty="0">
                <a:sym typeface="微软雅黑" panose="020B0503020204020204" pitchFamily="34" charset="-122"/>
              </a:endParaRPr>
            </a:p>
          </p:txBody>
        </p:sp>
        <p:sp>
          <p:nvSpPr>
            <p:cNvPr id="21" name="Text Placeholder 3"/>
            <p:cNvSpPr txBox="1">
              <a:spLocks/>
            </p:cNvSpPr>
            <p:nvPr/>
          </p:nvSpPr>
          <p:spPr bwMode="auto">
            <a:xfrm>
              <a:off x="372269" y="2557850"/>
              <a:ext cx="100027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a:defRPr sz="2000">
                  <a:solidFill>
                    <a:schemeClr val="tx1"/>
                  </a:solidFill>
                  <a:latin typeface="Arial" charset="0"/>
                  <a:ea typeface="FontAwesome" pitchFamily="2" charset="0"/>
                  <a:cs typeface="FontAwesome" pitchFamily="2" charset="0"/>
                </a:defRPr>
              </a:lvl1pPr>
              <a:lvl2pPr marL="742950" indent="-285750">
                <a:defRPr sz="2000">
                  <a:solidFill>
                    <a:schemeClr val="tx1"/>
                  </a:solidFill>
                  <a:latin typeface="Arial" charset="0"/>
                  <a:ea typeface="FontAwesome" pitchFamily="2" charset="0"/>
                  <a:cs typeface="FontAwesome" pitchFamily="2" charset="0"/>
                </a:defRPr>
              </a:lvl2pPr>
              <a:lvl3pPr marL="1143000" indent="-228600">
                <a:defRPr sz="2000">
                  <a:solidFill>
                    <a:schemeClr val="tx1"/>
                  </a:solidFill>
                  <a:latin typeface="Arial" charset="0"/>
                  <a:ea typeface="FontAwesome" pitchFamily="2" charset="0"/>
                  <a:cs typeface="FontAwesome" pitchFamily="2" charset="0"/>
                </a:defRPr>
              </a:lvl3pPr>
              <a:lvl4pPr marL="1600200" indent="-228600">
                <a:defRPr sz="2000">
                  <a:solidFill>
                    <a:schemeClr val="tx1"/>
                  </a:solidFill>
                  <a:latin typeface="Arial" charset="0"/>
                  <a:ea typeface="FontAwesome" pitchFamily="2" charset="0"/>
                  <a:cs typeface="FontAwesome" pitchFamily="2" charset="0"/>
                </a:defRPr>
              </a:lvl4pPr>
              <a:lvl5pPr marL="2057400" indent="-228600">
                <a:defRPr sz="2000">
                  <a:solidFill>
                    <a:schemeClr val="tx1"/>
                  </a:solidFill>
                  <a:latin typeface="Arial" charset="0"/>
                  <a:ea typeface="FontAwesome" pitchFamily="2" charset="0"/>
                  <a:cs typeface="FontAwesome" pitchFamily="2" charset="0"/>
                </a:defRPr>
              </a:lvl5pPr>
              <a:lvl6pPr marL="2514600" indent="-228600" fontAlgn="base">
                <a:spcBef>
                  <a:spcPct val="0"/>
                </a:spcBef>
                <a:spcAft>
                  <a:spcPct val="0"/>
                </a:spcAft>
                <a:defRPr sz="2000">
                  <a:solidFill>
                    <a:schemeClr val="tx1"/>
                  </a:solidFill>
                  <a:latin typeface="Arial" charset="0"/>
                  <a:ea typeface="FontAwesome" pitchFamily="2" charset="0"/>
                  <a:cs typeface="FontAwesome" pitchFamily="2" charset="0"/>
                </a:defRPr>
              </a:lvl6pPr>
              <a:lvl7pPr marL="2971800" indent="-228600" fontAlgn="base">
                <a:spcBef>
                  <a:spcPct val="0"/>
                </a:spcBef>
                <a:spcAft>
                  <a:spcPct val="0"/>
                </a:spcAft>
                <a:defRPr sz="2000">
                  <a:solidFill>
                    <a:schemeClr val="tx1"/>
                  </a:solidFill>
                  <a:latin typeface="Arial" charset="0"/>
                  <a:ea typeface="FontAwesome" pitchFamily="2" charset="0"/>
                  <a:cs typeface="FontAwesome" pitchFamily="2" charset="0"/>
                </a:defRPr>
              </a:lvl7pPr>
              <a:lvl8pPr marL="3429000" indent="-228600" fontAlgn="base">
                <a:spcBef>
                  <a:spcPct val="0"/>
                </a:spcBef>
                <a:spcAft>
                  <a:spcPct val="0"/>
                </a:spcAft>
                <a:defRPr sz="2000">
                  <a:solidFill>
                    <a:schemeClr val="tx1"/>
                  </a:solidFill>
                  <a:latin typeface="Arial" charset="0"/>
                  <a:ea typeface="FontAwesome" pitchFamily="2" charset="0"/>
                  <a:cs typeface="FontAwesome" pitchFamily="2" charset="0"/>
                </a:defRPr>
              </a:lvl8pPr>
              <a:lvl9pPr marL="3886200" indent="-228600" fontAlgn="base">
                <a:spcBef>
                  <a:spcPct val="0"/>
                </a:spcBef>
                <a:spcAft>
                  <a:spcPct val="0"/>
                </a:spcAft>
                <a:defRPr sz="2000">
                  <a:solidFill>
                    <a:schemeClr val="tx1"/>
                  </a:solidFill>
                  <a:latin typeface="Arial" charset="0"/>
                  <a:ea typeface="FontAwesome" pitchFamily="2" charset="0"/>
                  <a:cs typeface="FontAwesome" pitchFamily="2" charset="0"/>
                </a:defRPr>
              </a:lvl9pPr>
            </a:lstStyle>
            <a:p>
              <a:pPr>
                <a:spcBef>
                  <a:spcPct val="20000"/>
                </a:spcBef>
              </a:pPr>
              <a:r>
                <a:rPr lang="en-US" altLang="zh-CN" sz="36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20%</a:t>
              </a:r>
            </a:p>
          </p:txBody>
        </p:sp>
      </p:grpSp>
      <p:grpSp>
        <p:nvGrpSpPr>
          <p:cNvPr id="60" name="组合 59"/>
          <p:cNvGrpSpPr/>
          <p:nvPr/>
        </p:nvGrpSpPr>
        <p:grpSpPr>
          <a:xfrm>
            <a:off x="7393770" y="4090496"/>
            <a:ext cx="3529292" cy="1739904"/>
            <a:chOff x="5790049" y="3296599"/>
            <a:chExt cx="3529292" cy="1739904"/>
          </a:xfrm>
        </p:grpSpPr>
        <p:cxnSp>
          <p:nvCxnSpPr>
            <p:cNvPr id="22" name="Elbow Connector 79"/>
            <p:cNvCxnSpPr>
              <a:stCxn id="41" idx="6"/>
            </p:cNvCxnSpPr>
            <p:nvPr/>
          </p:nvCxnSpPr>
          <p:spPr>
            <a:xfrm>
              <a:off x="5790049" y="3697684"/>
              <a:ext cx="2258798" cy="1217388"/>
            </a:xfrm>
            <a:prstGeom prst="bentConnector3">
              <a:avLst>
                <a:gd name="adj1" fmla="val 50000"/>
              </a:avLst>
            </a:prstGeom>
            <a:ln w="19050" cmpd="sng">
              <a:solidFill>
                <a:schemeClr val="accent4"/>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818938" y="3296599"/>
              <a:ext cx="2500403" cy="1012585"/>
            </a:xfrm>
            <a:prstGeom prst="rect">
              <a:avLst/>
            </a:prstGeom>
            <a:noFill/>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r>
                <a:rPr lang="zh-CN" altLang="en-US" sz="1800" b="1" dirty="0" smtClean="0">
                  <a:solidFill>
                    <a:schemeClr val="tx1"/>
                  </a:solidFill>
                  <a:cs typeface="+mn-cs"/>
                  <a:sym typeface="微软雅黑" panose="020B0503020204020204" pitchFamily="34" charset="-122"/>
                </a:rPr>
                <a:t>标题</a:t>
              </a:r>
              <a:r>
                <a:rPr lang="zh-CN" altLang="en-US" sz="1800" b="1" dirty="0">
                  <a:solidFill>
                    <a:schemeClr val="tx1"/>
                  </a:solidFill>
                  <a:cs typeface="+mn-cs"/>
                  <a:sym typeface="微软雅黑" panose="020B0503020204020204" pitchFamily="34" charset="-122"/>
                </a:rPr>
                <a:t>文字</a:t>
              </a:r>
              <a:endParaRPr lang="en-US" altLang="zh-CN" sz="1800" b="1" dirty="0">
                <a:solidFill>
                  <a:schemeClr val="tx1"/>
                </a:solidFill>
                <a:cs typeface="+mn-cs"/>
                <a:sym typeface="微软雅黑" panose="020B0503020204020204" pitchFamily="34" charset="-122"/>
              </a:endParaRPr>
            </a:p>
            <a:p>
              <a:r>
                <a:rPr lang="zh-CN" altLang="en-US" dirty="0" smtClean="0">
                  <a:sym typeface="微软雅黑" panose="020B0503020204020204" pitchFamily="34" charset="-122"/>
                </a:rPr>
                <a:t>输入</a:t>
              </a:r>
              <a:r>
                <a:rPr lang="zh-CN" altLang="en-US" dirty="0">
                  <a:sym typeface="微软雅黑" panose="020B0503020204020204" pitchFamily="34" charset="-122"/>
                </a:rPr>
                <a:t>您的内容输入您的内容输入您的内容输入您的内容</a:t>
              </a:r>
              <a:r>
                <a:rPr lang="zh-CN" altLang="en-US" dirty="0" smtClean="0">
                  <a:sym typeface="微软雅黑" panose="020B0503020204020204" pitchFamily="34" charset="-122"/>
                </a:rPr>
                <a:t>输入</a:t>
              </a:r>
              <a:endParaRPr lang="en-US" altLang="zh-CN" dirty="0">
                <a:sym typeface="微软雅黑" panose="020B0503020204020204" pitchFamily="34" charset="-122"/>
              </a:endParaRPr>
            </a:p>
          </p:txBody>
        </p:sp>
        <p:sp>
          <p:nvSpPr>
            <p:cNvPr id="24" name="Text Placeholder 3"/>
            <p:cNvSpPr txBox="1">
              <a:spLocks/>
            </p:cNvSpPr>
            <p:nvPr/>
          </p:nvSpPr>
          <p:spPr>
            <a:xfrm>
              <a:off x="7347991" y="4482505"/>
              <a:ext cx="1000274" cy="553998"/>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a:spcBef>
                  <a:spcPct val="20000"/>
                </a:spcBef>
                <a:defRPr/>
              </a:pPr>
              <a:r>
                <a:rPr lang="en-US" sz="3600"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50%</a:t>
              </a:r>
            </a:p>
          </p:txBody>
        </p:sp>
      </p:grpSp>
      <p:grpSp>
        <p:nvGrpSpPr>
          <p:cNvPr id="58" name="组合 57"/>
          <p:cNvGrpSpPr/>
          <p:nvPr/>
        </p:nvGrpSpPr>
        <p:grpSpPr>
          <a:xfrm>
            <a:off x="2625153" y="1986175"/>
            <a:ext cx="2534445" cy="1652520"/>
            <a:chOff x="1252536" y="1289437"/>
            <a:chExt cx="2534445" cy="1652520"/>
          </a:xfrm>
        </p:grpSpPr>
        <p:cxnSp>
          <p:nvCxnSpPr>
            <p:cNvPr id="25" name="Elbow Connector 82"/>
            <p:cNvCxnSpPr/>
            <p:nvPr/>
          </p:nvCxnSpPr>
          <p:spPr>
            <a:xfrm rot="10800000">
              <a:off x="1645444" y="1862485"/>
              <a:ext cx="2141537" cy="561975"/>
            </a:xfrm>
            <a:prstGeom prst="bentConnector3">
              <a:avLst>
                <a:gd name="adj1" fmla="val -288"/>
              </a:avLst>
            </a:prstGeom>
            <a:ln w="19050" cmpd="sng">
              <a:solidFill>
                <a:schemeClr val="accent2"/>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52536" y="1929372"/>
              <a:ext cx="2155825" cy="1012585"/>
            </a:xfrm>
            <a:prstGeom prst="rect">
              <a:avLst/>
            </a:prstGeom>
            <a:noFill/>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pPr algn="r"/>
              <a:r>
                <a:rPr lang="zh-CN" altLang="en-US" sz="1800" b="1" dirty="0">
                  <a:solidFill>
                    <a:schemeClr val="tx1"/>
                  </a:solidFill>
                  <a:cs typeface="+mn-cs"/>
                  <a:sym typeface="微软雅黑" panose="020B0503020204020204" pitchFamily="34" charset="-122"/>
                </a:rPr>
                <a:t>标题文字</a:t>
              </a:r>
              <a:endParaRPr lang="id-ID" altLang="zh-CN" sz="1800" b="1" dirty="0">
                <a:solidFill>
                  <a:schemeClr val="tx1"/>
                </a:solidFill>
                <a:cs typeface="+mn-cs"/>
                <a:sym typeface="微软雅黑" panose="020B0503020204020204" pitchFamily="34" charset="-122"/>
              </a:endParaRPr>
            </a:p>
            <a:p>
              <a:pPr algn="r"/>
              <a:r>
                <a:rPr lang="zh-CN" altLang="en-US" dirty="0" smtClean="0">
                  <a:sym typeface="微软雅黑" panose="020B0503020204020204" pitchFamily="34" charset="-122"/>
                </a:rPr>
                <a:t>输入</a:t>
              </a:r>
              <a:r>
                <a:rPr lang="zh-CN" altLang="en-US" dirty="0">
                  <a:sym typeface="微软雅黑" panose="020B0503020204020204" pitchFamily="34" charset="-122"/>
                </a:rPr>
                <a:t>您的内容输入您的内容输入您的内容输入您</a:t>
              </a:r>
              <a:r>
                <a:rPr lang="zh-CN" altLang="en-US" dirty="0" smtClean="0">
                  <a:sym typeface="微软雅黑" panose="020B0503020204020204" pitchFamily="34" charset="-122"/>
                </a:rPr>
                <a:t>的</a:t>
              </a:r>
              <a:endParaRPr lang="zh-CN" altLang="en-US" dirty="0">
                <a:sym typeface="微软雅黑" panose="020B0503020204020204" pitchFamily="34" charset="-122"/>
              </a:endParaRPr>
            </a:p>
          </p:txBody>
        </p:sp>
        <p:sp>
          <p:nvSpPr>
            <p:cNvPr id="27" name="Text Placeholder 3"/>
            <p:cNvSpPr txBox="1">
              <a:spLocks/>
            </p:cNvSpPr>
            <p:nvPr/>
          </p:nvSpPr>
          <p:spPr bwMode="auto">
            <a:xfrm>
              <a:off x="1645444" y="1289437"/>
              <a:ext cx="100027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a:defRPr sz="2000">
                  <a:solidFill>
                    <a:schemeClr val="tx1"/>
                  </a:solidFill>
                  <a:latin typeface="Arial" charset="0"/>
                  <a:ea typeface="FontAwesome" pitchFamily="2" charset="0"/>
                  <a:cs typeface="FontAwesome" pitchFamily="2" charset="0"/>
                </a:defRPr>
              </a:lvl1pPr>
              <a:lvl2pPr marL="742950" indent="-285750">
                <a:defRPr sz="2000">
                  <a:solidFill>
                    <a:schemeClr val="tx1"/>
                  </a:solidFill>
                  <a:latin typeface="Arial" charset="0"/>
                  <a:ea typeface="FontAwesome" pitchFamily="2" charset="0"/>
                  <a:cs typeface="FontAwesome" pitchFamily="2" charset="0"/>
                </a:defRPr>
              </a:lvl2pPr>
              <a:lvl3pPr marL="1143000" indent="-228600">
                <a:defRPr sz="2000">
                  <a:solidFill>
                    <a:schemeClr val="tx1"/>
                  </a:solidFill>
                  <a:latin typeface="Arial" charset="0"/>
                  <a:ea typeface="FontAwesome" pitchFamily="2" charset="0"/>
                  <a:cs typeface="FontAwesome" pitchFamily="2" charset="0"/>
                </a:defRPr>
              </a:lvl3pPr>
              <a:lvl4pPr marL="1600200" indent="-228600">
                <a:defRPr sz="2000">
                  <a:solidFill>
                    <a:schemeClr val="tx1"/>
                  </a:solidFill>
                  <a:latin typeface="Arial" charset="0"/>
                  <a:ea typeface="FontAwesome" pitchFamily="2" charset="0"/>
                  <a:cs typeface="FontAwesome" pitchFamily="2" charset="0"/>
                </a:defRPr>
              </a:lvl4pPr>
              <a:lvl5pPr marL="2057400" indent="-228600">
                <a:defRPr sz="2000">
                  <a:solidFill>
                    <a:schemeClr val="tx1"/>
                  </a:solidFill>
                  <a:latin typeface="Arial" charset="0"/>
                  <a:ea typeface="FontAwesome" pitchFamily="2" charset="0"/>
                  <a:cs typeface="FontAwesome" pitchFamily="2" charset="0"/>
                </a:defRPr>
              </a:lvl5pPr>
              <a:lvl6pPr marL="2514600" indent="-228600" fontAlgn="base">
                <a:spcBef>
                  <a:spcPct val="0"/>
                </a:spcBef>
                <a:spcAft>
                  <a:spcPct val="0"/>
                </a:spcAft>
                <a:defRPr sz="2000">
                  <a:solidFill>
                    <a:schemeClr val="tx1"/>
                  </a:solidFill>
                  <a:latin typeface="Arial" charset="0"/>
                  <a:ea typeface="FontAwesome" pitchFamily="2" charset="0"/>
                  <a:cs typeface="FontAwesome" pitchFamily="2" charset="0"/>
                </a:defRPr>
              </a:lvl6pPr>
              <a:lvl7pPr marL="2971800" indent="-228600" fontAlgn="base">
                <a:spcBef>
                  <a:spcPct val="0"/>
                </a:spcBef>
                <a:spcAft>
                  <a:spcPct val="0"/>
                </a:spcAft>
                <a:defRPr sz="2000">
                  <a:solidFill>
                    <a:schemeClr val="tx1"/>
                  </a:solidFill>
                  <a:latin typeface="Arial" charset="0"/>
                  <a:ea typeface="FontAwesome" pitchFamily="2" charset="0"/>
                  <a:cs typeface="FontAwesome" pitchFamily="2" charset="0"/>
                </a:defRPr>
              </a:lvl7pPr>
              <a:lvl8pPr marL="3429000" indent="-228600" fontAlgn="base">
                <a:spcBef>
                  <a:spcPct val="0"/>
                </a:spcBef>
                <a:spcAft>
                  <a:spcPct val="0"/>
                </a:spcAft>
                <a:defRPr sz="2000">
                  <a:solidFill>
                    <a:schemeClr val="tx1"/>
                  </a:solidFill>
                  <a:latin typeface="Arial" charset="0"/>
                  <a:ea typeface="FontAwesome" pitchFamily="2" charset="0"/>
                  <a:cs typeface="FontAwesome" pitchFamily="2" charset="0"/>
                </a:defRPr>
              </a:lvl8pPr>
              <a:lvl9pPr marL="3886200" indent="-228600" fontAlgn="base">
                <a:spcBef>
                  <a:spcPct val="0"/>
                </a:spcBef>
                <a:spcAft>
                  <a:spcPct val="0"/>
                </a:spcAft>
                <a:defRPr sz="2000">
                  <a:solidFill>
                    <a:schemeClr val="tx1"/>
                  </a:solidFill>
                  <a:latin typeface="Arial" charset="0"/>
                  <a:ea typeface="FontAwesome" pitchFamily="2" charset="0"/>
                  <a:cs typeface="FontAwesome" pitchFamily="2" charset="0"/>
                </a:defRPr>
              </a:lvl9pPr>
            </a:lstStyle>
            <a:p>
              <a:pPr>
                <a:spcBef>
                  <a:spcPct val="20000"/>
                </a:spcBef>
              </a:pPr>
              <a:r>
                <a:rPr lang="en-US" altLang="zh-CN" sz="36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70%</a:t>
              </a:r>
            </a:p>
          </p:txBody>
        </p:sp>
      </p:grpSp>
      <p:grpSp>
        <p:nvGrpSpPr>
          <p:cNvPr id="59" name="组合 58"/>
          <p:cNvGrpSpPr/>
          <p:nvPr/>
        </p:nvGrpSpPr>
        <p:grpSpPr>
          <a:xfrm>
            <a:off x="6359748" y="1965538"/>
            <a:ext cx="3313113" cy="1633258"/>
            <a:chOff x="4987131" y="1268800"/>
            <a:chExt cx="3313113" cy="1633258"/>
          </a:xfrm>
        </p:grpSpPr>
        <p:sp>
          <p:nvSpPr>
            <p:cNvPr id="28" name="TextBox 27"/>
            <p:cNvSpPr txBox="1"/>
            <p:nvPr/>
          </p:nvSpPr>
          <p:spPr>
            <a:xfrm>
              <a:off x="6005183" y="1889473"/>
              <a:ext cx="2295061" cy="1012585"/>
            </a:xfrm>
            <a:prstGeom prst="rect">
              <a:avLst/>
            </a:prstGeom>
            <a:noFill/>
          </p:spPr>
          <p:txBody>
            <a:bodyPr wrap="square" rtlCol="0">
              <a:spAutoFit/>
            </a:bodyPr>
            <a:lstStyle>
              <a:defPPr>
                <a:defRPr lang="zh-CN"/>
              </a:defPPr>
              <a:lvl1pPr>
                <a:lnSpc>
                  <a:spcPct val="130000"/>
                </a:lnSpc>
                <a:defRPr sz="1400">
                  <a:solidFill>
                    <a:schemeClr val="tx2"/>
                  </a:solidFill>
                  <a:latin typeface="微软雅黑" pitchFamily="34" charset="-122"/>
                  <a:ea typeface="微软雅黑" pitchFamily="34" charset="-122"/>
                  <a:cs typeface="Lato Light"/>
                </a:defRPr>
              </a:lvl1pPr>
            </a:lstStyle>
            <a:p>
              <a:r>
                <a:rPr lang="zh-CN" altLang="en-US" sz="1800" b="1" dirty="0" smtClean="0">
                  <a:solidFill>
                    <a:schemeClr val="tx1"/>
                  </a:solidFill>
                  <a:cs typeface="+mn-cs"/>
                  <a:sym typeface="微软雅黑" panose="020B0503020204020204" pitchFamily="34" charset="-122"/>
                </a:rPr>
                <a:t>   标题</a:t>
              </a:r>
              <a:r>
                <a:rPr lang="zh-CN" altLang="en-US" sz="1800" b="1" dirty="0">
                  <a:solidFill>
                    <a:schemeClr val="tx1"/>
                  </a:solidFill>
                  <a:cs typeface="+mn-cs"/>
                  <a:sym typeface="微软雅黑" panose="020B0503020204020204" pitchFamily="34" charset="-122"/>
                </a:rPr>
                <a:t>文字</a:t>
              </a:r>
              <a:endParaRPr lang="id-ID" altLang="zh-CN" sz="1800" b="1" dirty="0">
                <a:solidFill>
                  <a:schemeClr val="tx1"/>
                </a:solidFill>
                <a:cs typeface="+mn-cs"/>
                <a:sym typeface="微软雅黑" panose="020B0503020204020204" pitchFamily="34" charset="-122"/>
              </a:endParaRPr>
            </a:p>
            <a:p>
              <a:pPr algn="r"/>
              <a:r>
                <a:rPr lang="zh-CN" altLang="en-US" dirty="0" smtClean="0">
                  <a:sym typeface="微软雅黑" panose="020B0503020204020204" pitchFamily="34" charset="-122"/>
                </a:rPr>
                <a:t>输入</a:t>
              </a:r>
              <a:r>
                <a:rPr lang="zh-CN" altLang="en-US" dirty="0">
                  <a:sym typeface="微软雅黑" panose="020B0503020204020204" pitchFamily="34" charset="-122"/>
                </a:rPr>
                <a:t>您的内容输入您的内容输入您的内容输入您</a:t>
              </a:r>
              <a:r>
                <a:rPr lang="zh-CN" altLang="en-US" dirty="0" smtClean="0">
                  <a:sym typeface="微软雅黑" panose="020B0503020204020204" pitchFamily="34" charset="-122"/>
                </a:rPr>
                <a:t>的</a:t>
              </a:r>
              <a:endParaRPr lang="zh-CN" altLang="en-US" dirty="0">
                <a:sym typeface="微软雅黑" panose="020B0503020204020204" pitchFamily="34" charset="-122"/>
              </a:endParaRPr>
            </a:p>
          </p:txBody>
        </p:sp>
        <p:sp>
          <p:nvSpPr>
            <p:cNvPr id="29" name="Text Placeholder 3"/>
            <p:cNvSpPr txBox="1">
              <a:spLocks/>
            </p:cNvSpPr>
            <p:nvPr/>
          </p:nvSpPr>
          <p:spPr>
            <a:xfrm>
              <a:off x="7236470" y="1268800"/>
              <a:ext cx="1000274" cy="553998"/>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a:spcBef>
                  <a:spcPct val="20000"/>
                </a:spcBef>
                <a:defRPr/>
              </a:pPr>
              <a:r>
                <a:rPr lang="en-US" sz="3600"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90%</a:t>
              </a:r>
            </a:p>
          </p:txBody>
        </p:sp>
        <p:cxnSp>
          <p:nvCxnSpPr>
            <p:cNvPr id="30" name="Straight Connector 87"/>
            <p:cNvCxnSpPr/>
            <p:nvPr/>
          </p:nvCxnSpPr>
          <p:spPr>
            <a:xfrm>
              <a:off x="4987131" y="1902173"/>
              <a:ext cx="3181350" cy="0"/>
            </a:xfrm>
            <a:prstGeom prst="line">
              <a:avLst/>
            </a:prstGeom>
            <a:ln w="19050">
              <a:solidFill>
                <a:schemeClr val="accent3"/>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31" name="Group 88"/>
          <p:cNvGrpSpPr>
            <a:grpSpLocks/>
          </p:cNvGrpSpPr>
          <p:nvPr/>
        </p:nvGrpSpPr>
        <p:grpSpPr bwMode="auto">
          <a:xfrm>
            <a:off x="3846734" y="4435648"/>
            <a:ext cx="555293" cy="539224"/>
            <a:chOff x="2750859" y="3370932"/>
            <a:chExt cx="493370" cy="479245"/>
          </a:xfrm>
        </p:grpSpPr>
        <p:sp>
          <p:nvSpPr>
            <p:cNvPr id="32" name="Oval 89"/>
            <p:cNvSpPr/>
            <p:nvPr/>
          </p:nvSpPr>
          <p:spPr>
            <a:xfrm>
              <a:off x="2750859" y="3370932"/>
              <a:ext cx="493370" cy="479245"/>
            </a:xfrm>
            <a:prstGeom prst="ellipse">
              <a:avLst/>
            </a:pr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endParaRPr lang="zh-CN" altLang="zh-CN">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Freeform 101"/>
            <p:cNvSpPr>
              <a:spLocks noEditPoints="1"/>
            </p:cNvSpPr>
            <p:nvPr/>
          </p:nvSpPr>
          <p:spPr bwMode="auto">
            <a:xfrm>
              <a:off x="2877273" y="3497591"/>
              <a:ext cx="233363" cy="215900"/>
            </a:xfrm>
            <a:custGeom>
              <a:avLst/>
              <a:gdLst>
                <a:gd name="T0" fmla="*/ 39 w 68"/>
                <a:gd name="T1" fmla="*/ 36 h 63"/>
                <a:gd name="T2" fmla="*/ 41 w 68"/>
                <a:gd name="T3" fmla="*/ 44 h 63"/>
                <a:gd name="T4" fmla="*/ 35 w 68"/>
                <a:gd name="T5" fmla="*/ 50 h 63"/>
                <a:gd name="T6" fmla="*/ 27 w 68"/>
                <a:gd name="T7" fmla="*/ 53 h 63"/>
                <a:gd name="T8" fmla="*/ 18 w 68"/>
                <a:gd name="T9" fmla="*/ 53 h 63"/>
                <a:gd name="T10" fmla="*/ 11 w 68"/>
                <a:gd name="T11" fmla="*/ 50 h 63"/>
                <a:gd name="T12" fmla="*/ 4 w 68"/>
                <a:gd name="T13" fmla="*/ 44 h 63"/>
                <a:gd name="T14" fmla="*/ 6 w 68"/>
                <a:gd name="T15" fmla="*/ 36 h 63"/>
                <a:gd name="T16" fmla="*/ 0 w 68"/>
                <a:gd name="T17" fmla="*/ 28 h 63"/>
                <a:gd name="T18" fmla="*/ 7 w 68"/>
                <a:gd name="T19" fmla="*/ 23 h 63"/>
                <a:gd name="T20" fmla="*/ 4 w 68"/>
                <a:gd name="T21" fmla="*/ 18 h 63"/>
                <a:gd name="T22" fmla="*/ 15 w 68"/>
                <a:gd name="T23" fmla="*/ 16 h 63"/>
                <a:gd name="T24" fmla="*/ 19 w 68"/>
                <a:gd name="T25" fmla="*/ 8 h 63"/>
                <a:gd name="T26" fmla="*/ 28 w 68"/>
                <a:gd name="T27" fmla="*/ 15 h 63"/>
                <a:gd name="T28" fmla="*/ 35 w 68"/>
                <a:gd name="T29" fmla="*/ 12 h 63"/>
                <a:gd name="T30" fmla="*/ 41 w 68"/>
                <a:gd name="T31" fmla="*/ 19 h 63"/>
                <a:gd name="T32" fmla="*/ 45 w 68"/>
                <a:gd name="T33" fmla="*/ 27 h 63"/>
                <a:gd name="T34" fmla="*/ 23 w 68"/>
                <a:gd name="T35" fmla="*/ 22 h 63"/>
                <a:gd name="T36" fmla="*/ 32 w 68"/>
                <a:gd name="T37" fmla="*/ 31 h 63"/>
                <a:gd name="T38" fmla="*/ 63 w 68"/>
                <a:gd name="T39" fmla="*/ 16 h 63"/>
                <a:gd name="T40" fmla="*/ 64 w 68"/>
                <a:gd name="T41" fmla="*/ 24 h 63"/>
                <a:gd name="T42" fmla="*/ 55 w 68"/>
                <a:gd name="T43" fmla="*/ 22 h 63"/>
                <a:gd name="T44" fmla="*/ 46 w 68"/>
                <a:gd name="T45" fmla="*/ 24 h 63"/>
                <a:gd name="T46" fmla="*/ 46 w 68"/>
                <a:gd name="T47" fmla="*/ 16 h 63"/>
                <a:gd name="T48" fmla="*/ 46 w 68"/>
                <a:gd name="T49" fmla="*/ 9 h 63"/>
                <a:gd name="T50" fmla="*/ 46 w 68"/>
                <a:gd name="T51" fmla="*/ 2 h 63"/>
                <a:gd name="T52" fmla="*/ 55 w 68"/>
                <a:gd name="T53" fmla="*/ 4 h 63"/>
                <a:gd name="T54" fmla="*/ 59 w 68"/>
                <a:gd name="T55" fmla="*/ 0 h 63"/>
                <a:gd name="T56" fmla="*/ 62 w 68"/>
                <a:gd name="T57" fmla="*/ 7 h 63"/>
                <a:gd name="T58" fmla="*/ 68 w 68"/>
                <a:gd name="T59" fmla="*/ 15 h 63"/>
                <a:gd name="T60" fmla="*/ 62 w 68"/>
                <a:gd name="T61" fmla="*/ 55 h 63"/>
                <a:gd name="T62" fmla="*/ 59 w 68"/>
                <a:gd name="T63" fmla="*/ 63 h 63"/>
                <a:gd name="T64" fmla="*/ 54 w 68"/>
                <a:gd name="T65" fmla="*/ 59 h 63"/>
                <a:gd name="T66" fmla="*/ 45 w 68"/>
                <a:gd name="T67" fmla="*/ 60 h 63"/>
                <a:gd name="T68" fmla="*/ 41 w 68"/>
                <a:gd name="T69" fmla="*/ 52 h 63"/>
                <a:gd name="T70" fmla="*/ 47 w 68"/>
                <a:gd name="T71" fmla="*/ 44 h 63"/>
                <a:gd name="T72" fmla="*/ 50 w 68"/>
                <a:gd name="T73" fmla="*/ 36 h 63"/>
                <a:gd name="T74" fmla="*/ 56 w 68"/>
                <a:gd name="T75" fmla="*/ 40 h 63"/>
                <a:gd name="T76" fmla="*/ 64 w 68"/>
                <a:gd name="T77" fmla="*/ 39 h 63"/>
                <a:gd name="T78" fmla="*/ 63 w 68"/>
                <a:gd name="T79" fmla="*/ 46 h 63"/>
                <a:gd name="T80" fmla="*/ 55 w 68"/>
                <a:gd name="T81" fmla="*/ 8 h 63"/>
                <a:gd name="T82" fmla="*/ 59 w 68"/>
                <a:gd name="T83" fmla="*/ 13 h 63"/>
                <a:gd name="T84" fmla="*/ 50 w 68"/>
                <a:gd name="T85" fmla="*/ 49 h 63"/>
                <a:gd name="T86" fmla="*/ 55 w 68"/>
                <a:gd name="T87" fmla="*/ 45 h 6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8"/>
                <a:gd name="T133" fmla="*/ 0 h 63"/>
                <a:gd name="T134" fmla="*/ 68 w 68"/>
                <a:gd name="T135" fmla="*/ 63 h 6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4" name="Group 91"/>
          <p:cNvGrpSpPr>
            <a:grpSpLocks/>
          </p:cNvGrpSpPr>
          <p:nvPr/>
        </p:nvGrpSpPr>
        <p:grpSpPr bwMode="auto">
          <a:xfrm>
            <a:off x="4916709" y="3151361"/>
            <a:ext cx="555293" cy="539224"/>
            <a:chOff x="3821284" y="2086962"/>
            <a:chExt cx="493370" cy="479245"/>
          </a:xfrm>
        </p:grpSpPr>
        <p:sp>
          <p:nvSpPr>
            <p:cNvPr id="35" name="Oval 92"/>
            <p:cNvSpPr/>
            <p:nvPr/>
          </p:nvSpPr>
          <p:spPr>
            <a:xfrm>
              <a:off x="3821284" y="2086962"/>
              <a:ext cx="493370" cy="4792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Freeform 145"/>
            <p:cNvSpPr>
              <a:spLocks/>
            </p:cNvSpPr>
            <p:nvPr/>
          </p:nvSpPr>
          <p:spPr bwMode="auto">
            <a:xfrm>
              <a:off x="3960076" y="2209495"/>
              <a:ext cx="219075" cy="188913"/>
            </a:xfrm>
            <a:custGeom>
              <a:avLst/>
              <a:gdLst>
                <a:gd name="T0" fmla="*/ 64 w 64"/>
                <a:gd name="T1" fmla="*/ 51 h 55"/>
                <a:gd name="T2" fmla="*/ 60 w 64"/>
                <a:gd name="T3" fmla="*/ 55 h 55"/>
                <a:gd name="T4" fmla="*/ 49 w 64"/>
                <a:gd name="T5" fmla="*/ 55 h 55"/>
                <a:gd name="T6" fmla="*/ 45 w 64"/>
                <a:gd name="T7" fmla="*/ 51 h 55"/>
                <a:gd name="T8" fmla="*/ 45 w 64"/>
                <a:gd name="T9" fmla="*/ 40 h 55"/>
                <a:gd name="T10" fmla="*/ 49 w 64"/>
                <a:gd name="T11" fmla="*/ 36 h 55"/>
                <a:gd name="T12" fmla="*/ 52 w 64"/>
                <a:gd name="T13" fmla="*/ 36 h 55"/>
                <a:gd name="T14" fmla="*/ 52 w 64"/>
                <a:gd name="T15" fmla="*/ 30 h 55"/>
                <a:gd name="T16" fmla="*/ 34 w 64"/>
                <a:gd name="T17" fmla="*/ 30 h 55"/>
                <a:gd name="T18" fmla="*/ 34 w 64"/>
                <a:gd name="T19" fmla="*/ 36 h 55"/>
                <a:gd name="T20" fmla="*/ 37 w 64"/>
                <a:gd name="T21" fmla="*/ 36 h 55"/>
                <a:gd name="T22" fmla="*/ 41 w 64"/>
                <a:gd name="T23" fmla="*/ 40 h 55"/>
                <a:gd name="T24" fmla="*/ 41 w 64"/>
                <a:gd name="T25" fmla="*/ 51 h 55"/>
                <a:gd name="T26" fmla="*/ 37 w 64"/>
                <a:gd name="T27" fmla="*/ 55 h 55"/>
                <a:gd name="T28" fmla="*/ 26 w 64"/>
                <a:gd name="T29" fmla="*/ 55 h 55"/>
                <a:gd name="T30" fmla="*/ 23 w 64"/>
                <a:gd name="T31" fmla="*/ 51 h 55"/>
                <a:gd name="T32" fmla="*/ 23 w 64"/>
                <a:gd name="T33" fmla="*/ 40 h 55"/>
                <a:gd name="T34" fmla="*/ 26 w 64"/>
                <a:gd name="T35" fmla="*/ 36 h 55"/>
                <a:gd name="T36" fmla="*/ 29 w 64"/>
                <a:gd name="T37" fmla="*/ 36 h 55"/>
                <a:gd name="T38" fmla="*/ 29 w 64"/>
                <a:gd name="T39" fmla="*/ 30 h 55"/>
                <a:gd name="T40" fmla="*/ 11 w 64"/>
                <a:gd name="T41" fmla="*/ 30 h 55"/>
                <a:gd name="T42" fmla="*/ 11 w 64"/>
                <a:gd name="T43" fmla="*/ 36 h 55"/>
                <a:gd name="T44" fmla="*/ 15 w 64"/>
                <a:gd name="T45" fmla="*/ 36 h 55"/>
                <a:gd name="T46" fmla="*/ 18 w 64"/>
                <a:gd name="T47" fmla="*/ 40 h 55"/>
                <a:gd name="T48" fmla="*/ 18 w 64"/>
                <a:gd name="T49" fmla="*/ 51 h 55"/>
                <a:gd name="T50" fmla="*/ 15 w 64"/>
                <a:gd name="T51" fmla="*/ 55 h 55"/>
                <a:gd name="T52" fmla="*/ 3 w 64"/>
                <a:gd name="T53" fmla="*/ 55 h 55"/>
                <a:gd name="T54" fmla="*/ 0 w 64"/>
                <a:gd name="T55" fmla="*/ 51 h 55"/>
                <a:gd name="T56" fmla="*/ 0 w 64"/>
                <a:gd name="T57" fmla="*/ 40 h 55"/>
                <a:gd name="T58" fmla="*/ 3 w 64"/>
                <a:gd name="T59" fmla="*/ 36 h 55"/>
                <a:gd name="T60" fmla="*/ 7 w 64"/>
                <a:gd name="T61" fmla="*/ 36 h 55"/>
                <a:gd name="T62" fmla="*/ 7 w 64"/>
                <a:gd name="T63" fmla="*/ 30 h 55"/>
                <a:gd name="T64" fmla="*/ 11 w 64"/>
                <a:gd name="T65" fmla="*/ 25 h 55"/>
                <a:gd name="T66" fmla="*/ 29 w 64"/>
                <a:gd name="T67" fmla="*/ 25 h 55"/>
                <a:gd name="T68" fmla="*/ 29 w 64"/>
                <a:gd name="T69" fmla="*/ 18 h 55"/>
                <a:gd name="T70" fmla="*/ 26 w 64"/>
                <a:gd name="T71" fmla="*/ 18 h 55"/>
                <a:gd name="T72" fmla="*/ 23 w 64"/>
                <a:gd name="T73" fmla="*/ 15 h 55"/>
                <a:gd name="T74" fmla="*/ 23 w 64"/>
                <a:gd name="T75" fmla="*/ 3 h 55"/>
                <a:gd name="T76" fmla="*/ 26 w 64"/>
                <a:gd name="T77" fmla="*/ 0 h 55"/>
                <a:gd name="T78" fmla="*/ 37 w 64"/>
                <a:gd name="T79" fmla="*/ 0 h 55"/>
                <a:gd name="T80" fmla="*/ 41 w 64"/>
                <a:gd name="T81" fmla="*/ 3 h 55"/>
                <a:gd name="T82" fmla="*/ 41 w 64"/>
                <a:gd name="T83" fmla="*/ 15 h 55"/>
                <a:gd name="T84" fmla="*/ 37 w 64"/>
                <a:gd name="T85" fmla="*/ 18 h 55"/>
                <a:gd name="T86" fmla="*/ 34 w 64"/>
                <a:gd name="T87" fmla="*/ 18 h 55"/>
                <a:gd name="T88" fmla="*/ 34 w 64"/>
                <a:gd name="T89" fmla="*/ 25 h 55"/>
                <a:gd name="T90" fmla="*/ 52 w 64"/>
                <a:gd name="T91" fmla="*/ 25 h 55"/>
                <a:gd name="T92" fmla="*/ 57 w 64"/>
                <a:gd name="T93" fmla="*/ 30 h 55"/>
                <a:gd name="T94" fmla="*/ 57 w 64"/>
                <a:gd name="T95" fmla="*/ 36 h 55"/>
                <a:gd name="T96" fmla="*/ 60 w 64"/>
                <a:gd name="T97" fmla="*/ 36 h 55"/>
                <a:gd name="T98" fmla="*/ 64 w 64"/>
                <a:gd name="T99" fmla="*/ 40 h 55"/>
                <a:gd name="T100" fmla="*/ 64 w 64"/>
                <a:gd name="T101" fmla="*/ 51 h 5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4"/>
                <a:gd name="T154" fmla="*/ 0 h 55"/>
                <a:gd name="T155" fmla="*/ 64 w 64"/>
                <a:gd name="T156" fmla="*/ 55 h 5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7" name="Group 94"/>
          <p:cNvGrpSpPr>
            <a:grpSpLocks/>
          </p:cNvGrpSpPr>
          <p:nvPr/>
        </p:nvGrpSpPr>
        <p:grpSpPr bwMode="auto">
          <a:xfrm>
            <a:off x="5866034" y="2398886"/>
            <a:ext cx="555293" cy="539224"/>
            <a:chOff x="4770609" y="1334079"/>
            <a:chExt cx="493370" cy="479245"/>
          </a:xfrm>
        </p:grpSpPr>
        <p:sp>
          <p:nvSpPr>
            <p:cNvPr id="38" name="Oval 95"/>
            <p:cNvSpPr/>
            <p:nvPr/>
          </p:nvSpPr>
          <p:spPr>
            <a:xfrm>
              <a:off x="4770609" y="1334079"/>
              <a:ext cx="493370" cy="479245"/>
            </a:xfrm>
            <a:prstGeom prst="ellipse">
              <a:avLst/>
            </a:prstGeom>
            <a:gradFill>
              <a:gsLst>
                <a:gs pos="0">
                  <a:schemeClr val="accent3">
                    <a:alpha val="28000"/>
                  </a:schemeClr>
                </a:gs>
                <a:gs pos="100000">
                  <a:schemeClr val="accent1">
                    <a:alpha val="45000"/>
                  </a:schemeClr>
                </a:gs>
              </a:gsLst>
              <a:lin ang="5400000" scaled="1"/>
            </a:gradFill>
            <a:ln>
              <a:noFill/>
            </a:ln>
          </p:spPr>
          <p:txBody>
            <a:bodyPr vert="horz" wrap="square" lIns="91440" tIns="45720" rIns="91440" bIns="45720" numCol="1" anchor="t" anchorCtr="0" compatLnSpc="1">
              <a:prstTxWarp prst="textNoShape">
                <a:avLst/>
              </a:prstTxWarp>
            </a:bodyPr>
            <a:lstStyle/>
            <a:p>
              <a:pPr algn="ctr"/>
              <a:endParaRPr lang="zh-CN" altLang="zh-CN">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Freeform 54"/>
            <p:cNvSpPr>
              <a:spLocks noEditPoints="1"/>
            </p:cNvSpPr>
            <p:nvPr/>
          </p:nvSpPr>
          <p:spPr bwMode="auto">
            <a:xfrm>
              <a:off x="4903787" y="1460569"/>
              <a:ext cx="247458" cy="183489"/>
            </a:xfrm>
            <a:custGeom>
              <a:avLst/>
              <a:gdLst>
                <a:gd name="T0" fmla="*/ 55 w 68"/>
                <a:gd name="T1" fmla="*/ 50 h 50"/>
                <a:gd name="T2" fmla="*/ 16 w 68"/>
                <a:gd name="T3" fmla="*/ 50 h 50"/>
                <a:gd name="T4" fmla="*/ 0 w 68"/>
                <a:gd name="T5" fmla="*/ 34 h 50"/>
                <a:gd name="T6" fmla="*/ 9 w 68"/>
                <a:gd name="T7" fmla="*/ 20 h 50"/>
                <a:gd name="T8" fmla="*/ 9 w 68"/>
                <a:gd name="T9" fmla="*/ 18 h 50"/>
                <a:gd name="T10" fmla="*/ 27 w 68"/>
                <a:gd name="T11" fmla="*/ 0 h 50"/>
                <a:gd name="T12" fmla="*/ 44 w 68"/>
                <a:gd name="T13" fmla="*/ 11 h 50"/>
                <a:gd name="T14" fmla="*/ 50 w 68"/>
                <a:gd name="T15" fmla="*/ 9 h 50"/>
                <a:gd name="T16" fmla="*/ 59 w 68"/>
                <a:gd name="T17" fmla="*/ 18 h 50"/>
                <a:gd name="T18" fmla="*/ 58 w 68"/>
                <a:gd name="T19" fmla="*/ 23 h 50"/>
                <a:gd name="T20" fmla="*/ 68 w 68"/>
                <a:gd name="T21" fmla="*/ 36 h 50"/>
                <a:gd name="T22" fmla="*/ 55 w 68"/>
                <a:gd name="T23" fmla="*/ 50 h 50"/>
                <a:gd name="T24" fmla="*/ 45 w 68"/>
                <a:gd name="T25" fmla="*/ 25 h 50"/>
                <a:gd name="T26" fmla="*/ 33 w 68"/>
                <a:gd name="T27" fmla="*/ 13 h 50"/>
                <a:gd name="T28" fmla="*/ 32 w 68"/>
                <a:gd name="T29" fmla="*/ 12 h 50"/>
                <a:gd name="T30" fmla="*/ 31 w 68"/>
                <a:gd name="T31" fmla="*/ 13 h 50"/>
                <a:gd name="T32" fmla="*/ 18 w 68"/>
                <a:gd name="T33" fmla="*/ 25 h 50"/>
                <a:gd name="T34" fmla="*/ 18 w 68"/>
                <a:gd name="T35" fmla="*/ 26 h 50"/>
                <a:gd name="T36" fmla="*/ 19 w 68"/>
                <a:gd name="T37" fmla="*/ 27 h 50"/>
                <a:gd name="T38" fmla="*/ 27 w 68"/>
                <a:gd name="T39" fmla="*/ 27 h 50"/>
                <a:gd name="T40" fmla="*/ 27 w 68"/>
                <a:gd name="T41" fmla="*/ 40 h 50"/>
                <a:gd name="T42" fmla="*/ 28 w 68"/>
                <a:gd name="T43" fmla="*/ 41 h 50"/>
                <a:gd name="T44" fmla="*/ 35 w 68"/>
                <a:gd name="T45" fmla="*/ 41 h 50"/>
                <a:gd name="T46" fmla="*/ 36 w 68"/>
                <a:gd name="T47" fmla="*/ 40 h 50"/>
                <a:gd name="T48" fmla="*/ 36 w 68"/>
                <a:gd name="T49" fmla="*/ 27 h 50"/>
                <a:gd name="T50" fmla="*/ 44 w 68"/>
                <a:gd name="T51" fmla="*/ 27 h 50"/>
                <a:gd name="T52" fmla="*/ 45 w 68"/>
                <a:gd name="T53" fmla="*/ 26 h 50"/>
                <a:gd name="T54" fmla="*/ 45 w 68"/>
                <a:gd name="T55" fmla="*/ 25 h 5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68"/>
                <a:gd name="T85" fmla="*/ 0 h 50"/>
                <a:gd name="T86" fmla="*/ 68 w 68"/>
                <a:gd name="T87" fmla="*/ 50 h 5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68" h="50">
                  <a:moveTo>
                    <a:pt x="55" y="50"/>
                  </a:moveTo>
                  <a:cubicBezTo>
                    <a:pt x="16" y="50"/>
                    <a:pt x="16" y="50"/>
                    <a:pt x="16" y="50"/>
                  </a:cubicBezTo>
                  <a:cubicBezTo>
                    <a:pt x="7" y="50"/>
                    <a:pt x="0" y="43"/>
                    <a:pt x="0" y="34"/>
                  </a:cubicBezTo>
                  <a:cubicBezTo>
                    <a:pt x="0" y="28"/>
                    <a:pt x="3" y="22"/>
                    <a:pt x="9" y="20"/>
                  </a:cubicBezTo>
                  <a:cubicBezTo>
                    <a:pt x="9" y="19"/>
                    <a:pt x="9" y="19"/>
                    <a:pt x="9" y="18"/>
                  </a:cubicBezTo>
                  <a:cubicBezTo>
                    <a:pt x="9" y="8"/>
                    <a:pt x="17" y="0"/>
                    <a:pt x="27" y="0"/>
                  </a:cubicBezTo>
                  <a:cubicBezTo>
                    <a:pt x="35" y="0"/>
                    <a:pt x="41" y="4"/>
                    <a:pt x="44" y="11"/>
                  </a:cubicBezTo>
                  <a:cubicBezTo>
                    <a:pt x="46" y="10"/>
                    <a:pt x="48" y="9"/>
                    <a:pt x="50" y="9"/>
                  </a:cubicBezTo>
                  <a:cubicBezTo>
                    <a:pt x="55" y="9"/>
                    <a:pt x="59" y="13"/>
                    <a:pt x="59" y="18"/>
                  </a:cubicBezTo>
                  <a:cubicBezTo>
                    <a:pt x="59" y="20"/>
                    <a:pt x="59" y="22"/>
                    <a:pt x="58" y="23"/>
                  </a:cubicBezTo>
                  <a:cubicBezTo>
                    <a:pt x="64" y="25"/>
                    <a:pt x="68" y="30"/>
                    <a:pt x="68" y="36"/>
                  </a:cubicBezTo>
                  <a:cubicBezTo>
                    <a:pt x="68" y="44"/>
                    <a:pt x="62" y="50"/>
                    <a:pt x="55" y="50"/>
                  </a:cubicBezTo>
                  <a:close/>
                  <a:moveTo>
                    <a:pt x="45" y="25"/>
                  </a:moveTo>
                  <a:cubicBezTo>
                    <a:pt x="33" y="13"/>
                    <a:pt x="33" y="13"/>
                    <a:pt x="33" y="13"/>
                  </a:cubicBezTo>
                  <a:cubicBezTo>
                    <a:pt x="32" y="13"/>
                    <a:pt x="32" y="12"/>
                    <a:pt x="32" y="12"/>
                  </a:cubicBezTo>
                  <a:cubicBezTo>
                    <a:pt x="31" y="12"/>
                    <a:pt x="31" y="13"/>
                    <a:pt x="31" y="13"/>
                  </a:cubicBezTo>
                  <a:cubicBezTo>
                    <a:pt x="18" y="25"/>
                    <a:pt x="18" y="25"/>
                    <a:pt x="18" y="25"/>
                  </a:cubicBezTo>
                  <a:cubicBezTo>
                    <a:pt x="18" y="26"/>
                    <a:pt x="18" y="26"/>
                    <a:pt x="18" y="26"/>
                  </a:cubicBezTo>
                  <a:cubicBezTo>
                    <a:pt x="18" y="27"/>
                    <a:pt x="19" y="27"/>
                    <a:pt x="19" y="27"/>
                  </a:cubicBezTo>
                  <a:cubicBezTo>
                    <a:pt x="27" y="27"/>
                    <a:pt x="27" y="27"/>
                    <a:pt x="27" y="27"/>
                  </a:cubicBezTo>
                  <a:cubicBezTo>
                    <a:pt x="27" y="40"/>
                    <a:pt x="27" y="40"/>
                    <a:pt x="27" y="40"/>
                  </a:cubicBezTo>
                  <a:cubicBezTo>
                    <a:pt x="27" y="41"/>
                    <a:pt x="28" y="41"/>
                    <a:pt x="28" y="41"/>
                  </a:cubicBezTo>
                  <a:cubicBezTo>
                    <a:pt x="35" y="41"/>
                    <a:pt x="35" y="41"/>
                    <a:pt x="35" y="41"/>
                  </a:cubicBezTo>
                  <a:cubicBezTo>
                    <a:pt x="36" y="41"/>
                    <a:pt x="36" y="41"/>
                    <a:pt x="36" y="40"/>
                  </a:cubicBezTo>
                  <a:cubicBezTo>
                    <a:pt x="36" y="27"/>
                    <a:pt x="36" y="27"/>
                    <a:pt x="36" y="27"/>
                  </a:cubicBezTo>
                  <a:cubicBezTo>
                    <a:pt x="44" y="27"/>
                    <a:pt x="44" y="27"/>
                    <a:pt x="44" y="27"/>
                  </a:cubicBezTo>
                  <a:cubicBezTo>
                    <a:pt x="45" y="27"/>
                    <a:pt x="45" y="27"/>
                    <a:pt x="45" y="26"/>
                  </a:cubicBezTo>
                  <a:cubicBezTo>
                    <a:pt x="45" y="26"/>
                    <a:pt x="45" y="26"/>
                    <a:pt x="45"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0" name="Group 97"/>
          <p:cNvGrpSpPr>
            <a:grpSpLocks/>
          </p:cNvGrpSpPr>
          <p:nvPr/>
        </p:nvGrpSpPr>
        <p:grpSpPr bwMode="auto">
          <a:xfrm>
            <a:off x="6870923" y="3572048"/>
            <a:ext cx="555294" cy="539224"/>
            <a:chOff x="5775178" y="2507649"/>
            <a:chExt cx="493370" cy="479245"/>
          </a:xfrm>
        </p:grpSpPr>
        <p:sp>
          <p:nvSpPr>
            <p:cNvPr id="41" name="Oval 98"/>
            <p:cNvSpPr/>
            <p:nvPr/>
          </p:nvSpPr>
          <p:spPr>
            <a:xfrm>
              <a:off x="5775178" y="2507649"/>
              <a:ext cx="493370" cy="47924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anchor="ctr"/>
            <a:lstStyle/>
            <a:p>
              <a:pPr algn="ctr"/>
              <a:endParaRPr lang="zh-CN" altLang="zh-CN">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 name="Freeform 37"/>
            <p:cNvSpPr>
              <a:spLocks noEditPoints="1"/>
            </p:cNvSpPr>
            <p:nvPr/>
          </p:nvSpPr>
          <p:spPr bwMode="auto">
            <a:xfrm>
              <a:off x="5914071" y="2630424"/>
              <a:ext cx="233363" cy="203200"/>
            </a:xfrm>
            <a:custGeom>
              <a:avLst/>
              <a:gdLst>
                <a:gd name="T0" fmla="*/ 68 w 68"/>
                <a:gd name="T1" fmla="*/ 18 h 59"/>
                <a:gd name="T2" fmla="*/ 68 w 68"/>
                <a:gd name="T3" fmla="*/ 50 h 59"/>
                <a:gd name="T4" fmla="*/ 59 w 68"/>
                <a:gd name="T5" fmla="*/ 59 h 59"/>
                <a:gd name="T6" fmla="*/ 9 w 68"/>
                <a:gd name="T7" fmla="*/ 59 h 59"/>
                <a:gd name="T8" fmla="*/ 0 w 68"/>
                <a:gd name="T9" fmla="*/ 50 h 59"/>
                <a:gd name="T10" fmla="*/ 0 w 68"/>
                <a:gd name="T11" fmla="*/ 18 h 59"/>
                <a:gd name="T12" fmla="*/ 9 w 68"/>
                <a:gd name="T13" fmla="*/ 9 h 59"/>
                <a:gd name="T14" fmla="*/ 17 w 68"/>
                <a:gd name="T15" fmla="*/ 9 h 59"/>
                <a:gd name="T16" fmla="*/ 19 w 68"/>
                <a:gd name="T17" fmla="*/ 4 h 59"/>
                <a:gd name="T18" fmla="*/ 25 w 68"/>
                <a:gd name="T19" fmla="*/ 0 h 59"/>
                <a:gd name="T20" fmla="*/ 43 w 68"/>
                <a:gd name="T21" fmla="*/ 0 h 59"/>
                <a:gd name="T22" fmla="*/ 49 w 68"/>
                <a:gd name="T23" fmla="*/ 4 h 59"/>
                <a:gd name="T24" fmla="*/ 51 w 68"/>
                <a:gd name="T25" fmla="*/ 9 h 59"/>
                <a:gd name="T26" fmla="*/ 59 w 68"/>
                <a:gd name="T27" fmla="*/ 9 h 59"/>
                <a:gd name="T28" fmla="*/ 68 w 68"/>
                <a:gd name="T29" fmla="*/ 18 h 59"/>
                <a:gd name="T30" fmla="*/ 50 w 68"/>
                <a:gd name="T31" fmla="*/ 34 h 59"/>
                <a:gd name="T32" fmla="*/ 34 w 68"/>
                <a:gd name="T33" fmla="*/ 18 h 59"/>
                <a:gd name="T34" fmla="*/ 18 w 68"/>
                <a:gd name="T35" fmla="*/ 34 h 59"/>
                <a:gd name="T36" fmla="*/ 34 w 68"/>
                <a:gd name="T37" fmla="*/ 50 h 59"/>
                <a:gd name="T38" fmla="*/ 50 w 68"/>
                <a:gd name="T39" fmla="*/ 34 h 59"/>
                <a:gd name="T40" fmla="*/ 44 w 68"/>
                <a:gd name="T41" fmla="*/ 34 h 59"/>
                <a:gd name="T42" fmla="*/ 34 w 68"/>
                <a:gd name="T43" fmla="*/ 44 h 59"/>
                <a:gd name="T44" fmla="*/ 24 w 68"/>
                <a:gd name="T45" fmla="*/ 34 h 59"/>
                <a:gd name="T46" fmla="*/ 34 w 68"/>
                <a:gd name="T47" fmla="*/ 24 h 59"/>
                <a:gd name="T48" fmla="*/ 44 w 68"/>
                <a:gd name="T49" fmla="*/ 34 h 5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8"/>
                <a:gd name="T76" fmla="*/ 0 h 59"/>
                <a:gd name="T77" fmla="*/ 68 w 68"/>
                <a:gd name="T78" fmla="*/ 59 h 5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8" h="59">
                  <a:moveTo>
                    <a:pt x="68" y="18"/>
                  </a:moveTo>
                  <a:cubicBezTo>
                    <a:pt x="68" y="50"/>
                    <a:pt x="68" y="50"/>
                    <a:pt x="68" y="50"/>
                  </a:cubicBezTo>
                  <a:cubicBezTo>
                    <a:pt x="68" y="55"/>
                    <a:pt x="64" y="59"/>
                    <a:pt x="59" y="59"/>
                  </a:cubicBezTo>
                  <a:cubicBezTo>
                    <a:pt x="9" y="59"/>
                    <a:pt x="9" y="59"/>
                    <a:pt x="9" y="59"/>
                  </a:cubicBezTo>
                  <a:cubicBezTo>
                    <a:pt x="4" y="59"/>
                    <a:pt x="0" y="55"/>
                    <a:pt x="0" y="50"/>
                  </a:cubicBezTo>
                  <a:cubicBezTo>
                    <a:pt x="0" y="18"/>
                    <a:pt x="0" y="18"/>
                    <a:pt x="0" y="18"/>
                  </a:cubicBezTo>
                  <a:cubicBezTo>
                    <a:pt x="0" y="13"/>
                    <a:pt x="4" y="9"/>
                    <a:pt x="9" y="9"/>
                  </a:cubicBezTo>
                  <a:cubicBezTo>
                    <a:pt x="17" y="9"/>
                    <a:pt x="17" y="9"/>
                    <a:pt x="17" y="9"/>
                  </a:cubicBezTo>
                  <a:cubicBezTo>
                    <a:pt x="19" y="4"/>
                    <a:pt x="19" y="4"/>
                    <a:pt x="19" y="4"/>
                  </a:cubicBezTo>
                  <a:cubicBezTo>
                    <a:pt x="20" y="2"/>
                    <a:pt x="22" y="0"/>
                    <a:pt x="25" y="0"/>
                  </a:cubicBezTo>
                  <a:cubicBezTo>
                    <a:pt x="43" y="0"/>
                    <a:pt x="43" y="0"/>
                    <a:pt x="43" y="0"/>
                  </a:cubicBezTo>
                  <a:cubicBezTo>
                    <a:pt x="46" y="0"/>
                    <a:pt x="48" y="2"/>
                    <a:pt x="49" y="4"/>
                  </a:cubicBezTo>
                  <a:cubicBezTo>
                    <a:pt x="51" y="9"/>
                    <a:pt x="51" y="9"/>
                    <a:pt x="51" y="9"/>
                  </a:cubicBezTo>
                  <a:cubicBezTo>
                    <a:pt x="59" y="9"/>
                    <a:pt x="59" y="9"/>
                    <a:pt x="59" y="9"/>
                  </a:cubicBezTo>
                  <a:cubicBezTo>
                    <a:pt x="64" y="9"/>
                    <a:pt x="68" y="13"/>
                    <a:pt x="68" y="18"/>
                  </a:cubicBezTo>
                  <a:close/>
                  <a:moveTo>
                    <a:pt x="50" y="34"/>
                  </a:moveTo>
                  <a:cubicBezTo>
                    <a:pt x="50" y="25"/>
                    <a:pt x="43" y="18"/>
                    <a:pt x="34" y="18"/>
                  </a:cubicBezTo>
                  <a:cubicBezTo>
                    <a:pt x="25" y="18"/>
                    <a:pt x="18" y="25"/>
                    <a:pt x="18" y="34"/>
                  </a:cubicBezTo>
                  <a:cubicBezTo>
                    <a:pt x="18" y="43"/>
                    <a:pt x="25" y="50"/>
                    <a:pt x="34" y="50"/>
                  </a:cubicBezTo>
                  <a:cubicBezTo>
                    <a:pt x="43" y="50"/>
                    <a:pt x="50" y="43"/>
                    <a:pt x="50" y="34"/>
                  </a:cubicBezTo>
                  <a:close/>
                  <a:moveTo>
                    <a:pt x="44" y="34"/>
                  </a:moveTo>
                  <a:cubicBezTo>
                    <a:pt x="44" y="40"/>
                    <a:pt x="40" y="44"/>
                    <a:pt x="34" y="44"/>
                  </a:cubicBezTo>
                  <a:cubicBezTo>
                    <a:pt x="28" y="44"/>
                    <a:pt x="24" y="40"/>
                    <a:pt x="24" y="34"/>
                  </a:cubicBezTo>
                  <a:cubicBezTo>
                    <a:pt x="24" y="28"/>
                    <a:pt x="28" y="24"/>
                    <a:pt x="34" y="24"/>
                  </a:cubicBezTo>
                  <a:cubicBezTo>
                    <a:pt x="40" y="24"/>
                    <a:pt x="44" y="28"/>
                    <a:pt x="44" y="3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1" name="Title 20"/>
          <p:cNvSpPr txBox="1">
            <a:spLocks/>
          </p:cNvSpPr>
          <p:nvPr/>
        </p:nvSpPr>
        <p:spPr>
          <a:xfrm>
            <a:off x="4735341" y="1514898"/>
            <a:ext cx="2513509" cy="430887"/>
          </a:xfrm>
          <a:prstGeom prst="rect">
            <a:avLst/>
          </a:prstGeom>
        </p:spPr>
        <p:txBody>
          <a:bodyPr wrap="none" lIns="0" tIns="0" rIns="0" bIns="0" anchor="ctr">
            <a:spAutoFit/>
          </a:bodyPr>
          <a:lstStyle>
            <a:defPPr>
              <a:defRPr lang="zh-CN"/>
            </a:defPPr>
            <a:lvl1pPr defTabSz="1021227">
              <a:defRPr sz="2800" b="1">
                <a:latin typeface="微软雅黑" pitchFamily="34" charset="-122"/>
                <a:ea typeface="微软雅黑" pitchFamily="34" charset="-122"/>
              </a:defRPr>
            </a:lvl1pPr>
          </a:lstStyle>
          <a:p>
            <a:r>
              <a:rPr lang="zh-CN" altLang="en-US" dirty="0">
                <a:sym typeface="微软雅黑" panose="020B0503020204020204" pitchFamily="34" charset="-122"/>
              </a:rPr>
              <a:t>输入您的副标题</a:t>
            </a:r>
            <a:endParaRPr lang="en-US" altLang="zh-CN" dirty="0">
              <a:sym typeface="微软雅黑" panose="020B0503020204020204" pitchFamily="34" charset="-122"/>
            </a:endParaRPr>
          </a:p>
        </p:txBody>
      </p:sp>
    </p:spTree>
    <p:extLst>
      <p:ext uri="{BB962C8B-B14F-4D97-AF65-F5344CB8AC3E}">
        <p14:creationId xmlns:p14="http://schemas.microsoft.com/office/powerpoint/2010/main" val="1447256556"/>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7">
                                          <p:stCondLst>
                                            <p:cond delay="0"/>
                                          </p:stCondLst>
                                        </p:cTn>
                                        <p:tgtEl>
                                          <p:spTgt spid="3"/>
                                        </p:tgtEl>
                                      </p:cBhvr>
                                    </p:animEffect>
                                    <p:anim calcmode="lin" valueType="num">
                                      <p:cBhvr>
                                        <p:cTn id="8" dur="1594"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581"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581" tmFilter="0, 0; 0.125,0.2665; 0.25,0.4; 0.375,0.465; 0.5,0.5;  0.625,0.535; 0.75,0.6; 0.875,0.7335; 1,1">
                                          <p:stCondLst>
                                            <p:cond delay="581"/>
                                          </p:stCondLst>
                                        </p:cTn>
                                        <p:tgtEl>
                                          <p:spTgt spid="3"/>
                                        </p:tgtEl>
                                        <p:attrNameLst>
                                          <p:attrName>ppt_y</p:attrName>
                                        </p:attrNameLst>
                                      </p:cBhvr>
                                      <p:tavLst>
                                        <p:tav tm="0" fmla="#ppt_y-sin(pi*$)/9">
                                          <p:val>
                                            <p:fltVal val="0"/>
                                          </p:val>
                                        </p:tav>
                                        <p:tav tm="100000">
                                          <p:val>
                                            <p:fltVal val="1"/>
                                          </p:val>
                                        </p:tav>
                                      </p:tavLst>
                                    </p:anim>
                                    <p:anim calcmode="lin" valueType="num">
                                      <p:cBhvr>
                                        <p:cTn id="11" dur="290" tmFilter="0, 0; 0.125,0.2665; 0.25,0.4; 0.375,0.465; 0.5,0.5;  0.625,0.535; 0.75,0.6; 0.875,0.7335; 1,1">
                                          <p:stCondLst>
                                            <p:cond delay="1159"/>
                                          </p:stCondLst>
                                        </p:cTn>
                                        <p:tgtEl>
                                          <p:spTgt spid="3"/>
                                        </p:tgtEl>
                                        <p:attrNameLst>
                                          <p:attrName>ppt_y</p:attrName>
                                        </p:attrNameLst>
                                      </p:cBhvr>
                                      <p:tavLst>
                                        <p:tav tm="0" fmla="#ppt_y-sin(pi*$)/27">
                                          <p:val>
                                            <p:fltVal val="0"/>
                                          </p:val>
                                        </p:tav>
                                        <p:tav tm="100000">
                                          <p:val>
                                            <p:fltVal val="1"/>
                                          </p:val>
                                        </p:tav>
                                      </p:tavLst>
                                    </p:anim>
                                    <p:anim calcmode="lin" valueType="num">
                                      <p:cBhvr>
                                        <p:cTn id="12" dur="144" tmFilter="0, 0; 0.125,0.2665; 0.25,0.4; 0.375,0.465; 0.5,0.5;  0.625,0.535; 0.75,0.6; 0.875,0.7335; 1,1">
                                          <p:stCondLst>
                                            <p:cond delay="1449"/>
                                          </p:stCondLst>
                                        </p:cTn>
                                        <p:tgtEl>
                                          <p:spTgt spid="3"/>
                                        </p:tgtEl>
                                        <p:attrNameLst>
                                          <p:attrName>ppt_y</p:attrName>
                                        </p:attrNameLst>
                                      </p:cBhvr>
                                      <p:tavLst>
                                        <p:tav tm="0" fmla="#ppt_y-sin(pi*$)/81">
                                          <p:val>
                                            <p:fltVal val="0"/>
                                          </p:val>
                                        </p:tav>
                                        <p:tav tm="100000">
                                          <p:val>
                                            <p:fltVal val="1"/>
                                          </p:val>
                                        </p:tav>
                                      </p:tavLst>
                                    </p:anim>
                                    <p:animScale>
                                      <p:cBhvr>
                                        <p:cTn id="13" dur="23">
                                          <p:stCondLst>
                                            <p:cond delay="569"/>
                                          </p:stCondLst>
                                        </p:cTn>
                                        <p:tgtEl>
                                          <p:spTgt spid="3"/>
                                        </p:tgtEl>
                                      </p:cBhvr>
                                      <p:to x="100000" y="60000"/>
                                    </p:animScale>
                                    <p:animScale>
                                      <p:cBhvr>
                                        <p:cTn id="14" dur="145" decel="50000">
                                          <p:stCondLst>
                                            <p:cond delay="592"/>
                                          </p:stCondLst>
                                        </p:cTn>
                                        <p:tgtEl>
                                          <p:spTgt spid="3"/>
                                        </p:tgtEl>
                                      </p:cBhvr>
                                      <p:to x="100000" y="100000"/>
                                    </p:animScale>
                                    <p:animScale>
                                      <p:cBhvr>
                                        <p:cTn id="15" dur="23">
                                          <p:stCondLst>
                                            <p:cond delay="1148"/>
                                          </p:stCondLst>
                                        </p:cTn>
                                        <p:tgtEl>
                                          <p:spTgt spid="3"/>
                                        </p:tgtEl>
                                      </p:cBhvr>
                                      <p:to x="100000" y="80000"/>
                                    </p:animScale>
                                    <p:animScale>
                                      <p:cBhvr>
                                        <p:cTn id="16" dur="145" decel="50000">
                                          <p:stCondLst>
                                            <p:cond delay="1171"/>
                                          </p:stCondLst>
                                        </p:cTn>
                                        <p:tgtEl>
                                          <p:spTgt spid="3"/>
                                        </p:tgtEl>
                                      </p:cBhvr>
                                      <p:to x="100000" y="100000"/>
                                    </p:animScale>
                                    <p:animScale>
                                      <p:cBhvr>
                                        <p:cTn id="17" dur="23">
                                          <p:stCondLst>
                                            <p:cond delay="1437"/>
                                          </p:stCondLst>
                                        </p:cTn>
                                        <p:tgtEl>
                                          <p:spTgt spid="3"/>
                                        </p:tgtEl>
                                      </p:cBhvr>
                                      <p:to x="100000" y="90000"/>
                                    </p:animScale>
                                    <p:animScale>
                                      <p:cBhvr>
                                        <p:cTn id="18" dur="145" decel="50000">
                                          <p:stCondLst>
                                            <p:cond delay="1459"/>
                                          </p:stCondLst>
                                        </p:cTn>
                                        <p:tgtEl>
                                          <p:spTgt spid="3"/>
                                        </p:tgtEl>
                                      </p:cBhvr>
                                      <p:to x="100000" y="100000"/>
                                    </p:animScale>
                                    <p:animScale>
                                      <p:cBhvr>
                                        <p:cTn id="19" dur="23">
                                          <p:stCondLst>
                                            <p:cond delay="1582"/>
                                          </p:stCondLst>
                                        </p:cTn>
                                        <p:tgtEl>
                                          <p:spTgt spid="3"/>
                                        </p:tgtEl>
                                      </p:cBhvr>
                                      <p:to x="100000" y="95000"/>
                                    </p:animScale>
                                    <p:animScale>
                                      <p:cBhvr>
                                        <p:cTn id="20" dur="145" decel="50000">
                                          <p:stCondLst>
                                            <p:cond delay="1605"/>
                                          </p:stCondLst>
                                        </p:cTn>
                                        <p:tgtEl>
                                          <p:spTgt spid="3"/>
                                        </p:tgtEl>
                                      </p:cBhvr>
                                      <p:to x="100000" y="100000"/>
                                    </p:animScale>
                                  </p:childTnLst>
                                </p:cTn>
                              </p:par>
                              <p:par>
                                <p:cTn id="21" presetID="26" presetClass="entr" presetSubtype="0" fill="hold" nodeType="withEffect">
                                  <p:stCondLst>
                                    <p:cond delay="50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7">
                                          <p:stCondLst>
                                            <p:cond delay="0"/>
                                          </p:stCondLst>
                                        </p:cTn>
                                        <p:tgtEl>
                                          <p:spTgt spid="7"/>
                                        </p:tgtEl>
                                      </p:cBhvr>
                                    </p:animEffect>
                                    <p:anim calcmode="lin" valueType="num">
                                      <p:cBhvr>
                                        <p:cTn id="24" dur="1594"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5" dur="581"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6" dur="581" tmFilter="0, 0; 0.125,0.2665; 0.25,0.4; 0.375,0.465; 0.5,0.5;  0.625,0.535; 0.75,0.6; 0.875,0.7335; 1,1">
                                          <p:stCondLst>
                                            <p:cond delay="581"/>
                                          </p:stCondLst>
                                        </p:cTn>
                                        <p:tgtEl>
                                          <p:spTgt spid="7"/>
                                        </p:tgtEl>
                                        <p:attrNameLst>
                                          <p:attrName>ppt_y</p:attrName>
                                        </p:attrNameLst>
                                      </p:cBhvr>
                                      <p:tavLst>
                                        <p:tav tm="0" fmla="#ppt_y-sin(pi*$)/9">
                                          <p:val>
                                            <p:fltVal val="0"/>
                                          </p:val>
                                        </p:tav>
                                        <p:tav tm="100000">
                                          <p:val>
                                            <p:fltVal val="1"/>
                                          </p:val>
                                        </p:tav>
                                      </p:tavLst>
                                    </p:anim>
                                    <p:anim calcmode="lin" valueType="num">
                                      <p:cBhvr>
                                        <p:cTn id="27" dur="290" tmFilter="0, 0; 0.125,0.2665; 0.25,0.4; 0.375,0.465; 0.5,0.5;  0.625,0.535; 0.75,0.6; 0.875,0.7335; 1,1">
                                          <p:stCondLst>
                                            <p:cond delay="1159"/>
                                          </p:stCondLst>
                                        </p:cTn>
                                        <p:tgtEl>
                                          <p:spTgt spid="7"/>
                                        </p:tgtEl>
                                        <p:attrNameLst>
                                          <p:attrName>ppt_y</p:attrName>
                                        </p:attrNameLst>
                                      </p:cBhvr>
                                      <p:tavLst>
                                        <p:tav tm="0" fmla="#ppt_y-sin(pi*$)/27">
                                          <p:val>
                                            <p:fltVal val="0"/>
                                          </p:val>
                                        </p:tav>
                                        <p:tav tm="100000">
                                          <p:val>
                                            <p:fltVal val="1"/>
                                          </p:val>
                                        </p:tav>
                                      </p:tavLst>
                                    </p:anim>
                                    <p:anim calcmode="lin" valueType="num">
                                      <p:cBhvr>
                                        <p:cTn id="28" dur="144" tmFilter="0, 0; 0.125,0.2665; 0.25,0.4; 0.375,0.465; 0.5,0.5;  0.625,0.535; 0.75,0.6; 0.875,0.7335; 1,1">
                                          <p:stCondLst>
                                            <p:cond delay="1449"/>
                                          </p:stCondLst>
                                        </p:cTn>
                                        <p:tgtEl>
                                          <p:spTgt spid="7"/>
                                        </p:tgtEl>
                                        <p:attrNameLst>
                                          <p:attrName>ppt_y</p:attrName>
                                        </p:attrNameLst>
                                      </p:cBhvr>
                                      <p:tavLst>
                                        <p:tav tm="0" fmla="#ppt_y-sin(pi*$)/81">
                                          <p:val>
                                            <p:fltVal val="0"/>
                                          </p:val>
                                        </p:tav>
                                        <p:tav tm="100000">
                                          <p:val>
                                            <p:fltVal val="1"/>
                                          </p:val>
                                        </p:tav>
                                      </p:tavLst>
                                    </p:anim>
                                    <p:animScale>
                                      <p:cBhvr>
                                        <p:cTn id="29" dur="23">
                                          <p:stCondLst>
                                            <p:cond delay="569"/>
                                          </p:stCondLst>
                                        </p:cTn>
                                        <p:tgtEl>
                                          <p:spTgt spid="7"/>
                                        </p:tgtEl>
                                      </p:cBhvr>
                                      <p:to x="100000" y="60000"/>
                                    </p:animScale>
                                    <p:animScale>
                                      <p:cBhvr>
                                        <p:cTn id="30" dur="145" decel="50000">
                                          <p:stCondLst>
                                            <p:cond delay="592"/>
                                          </p:stCondLst>
                                        </p:cTn>
                                        <p:tgtEl>
                                          <p:spTgt spid="7"/>
                                        </p:tgtEl>
                                      </p:cBhvr>
                                      <p:to x="100000" y="100000"/>
                                    </p:animScale>
                                    <p:animScale>
                                      <p:cBhvr>
                                        <p:cTn id="31" dur="23">
                                          <p:stCondLst>
                                            <p:cond delay="1148"/>
                                          </p:stCondLst>
                                        </p:cTn>
                                        <p:tgtEl>
                                          <p:spTgt spid="7"/>
                                        </p:tgtEl>
                                      </p:cBhvr>
                                      <p:to x="100000" y="80000"/>
                                    </p:animScale>
                                    <p:animScale>
                                      <p:cBhvr>
                                        <p:cTn id="32" dur="145" decel="50000">
                                          <p:stCondLst>
                                            <p:cond delay="1171"/>
                                          </p:stCondLst>
                                        </p:cTn>
                                        <p:tgtEl>
                                          <p:spTgt spid="7"/>
                                        </p:tgtEl>
                                      </p:cBhvr>
                                      <p:to x="100000" y="100000"/>
                                    </p:animScale>
                                    <p:animScale>
                                      <p:cBhvr>
                                        <p:cTn id="33" dur="23">
                                          <p:stCondLst>
                                            <p:cond delay="1437"/>
                                          </p:stCondLst>
                                        </p:cTn>
                                        <p:tgtEl>
                                          <p:spTgt spid="7"/>
                                        </p:tgtEl>
                                      </p:cBhvr>
                                      <p:to x="100000" y="90000"/>
                                    </p:animScale>
                                    <p:animScale>
                                      <p:cBhvr>
                                        <p:cTn id="34" dur="145" decel="50000">
                                          <p:stCondLst>
                                            <p:cond delay="1459"/>
                                          </p:stCondLst>
                                        </p:cTn>
                                        <p:tgtEl>
                                          <p:spTgt spid="7"/>
                                        </p:tgtEl>
                                      </p:cBhvr>
                                      <p:to x="100000" y="100000"/>
                                    </p:animScale>
                                    <p:animScale>
                                      <p:cBhvr>
                                        <p:cTn id="35" dur="23">
                                          <p:stCondLst>
                                            <p:cond delay="1582"/>
                                          </p:stCondLst>
                                        </p:cTn>
                                        <p:tgtEl>
                                          <p:spTgt spid="7"/>
                                        </p:tgtEl>
                                      </p:cBhvr>
                                      <p:to x="100000" y="95000"/>
                                    </p:animScale>
                                    <p:animScale>
                                      <p:cBhvr>
                                        <p:cTn id="36" dur="145" decel="50000">
                                          <p:stCondLst>
                                            <p:cond delay="1605"/>
                                          </p:stCondLst>
                                        </p:cTn>
                                        <p:tgtEl>
                                          <p:spTgt spid="7"/>
                                        </p:tgtEl>
                                      </p:cBhvr>
                                      <p:to x="100000" y="100000"/>
                                    </p:animScale>
                                  </p:childTnLst>
                                </p:cTn>
                              </p:par>
                              <p:par>
                                <p:cTn id="37" presetID="26" presetClass="entr" presetSubtype="0" fill="hold" nodeType="withEffect">
                                  <p:stCondLst>
                                    <p:cond delay="80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07">
                                          <p:stCondLst>
                                            <p:cond delay="0"/>
                                          </p:stCondLst>
                                        </p:cTn>
                                        <p:tgtEl>
                                          <p:spTgt spid="11"/>
                                        </p:tgtEl>
                                      </p:cBhvr>
                                    </p:animEffect>
                                    <p:anim calcmode="lin" valueType="num">
                                      <p:cBhvr>
                                        <p:cTn id="40" dur="1594"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41" dur="581"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42" dur="581" tmFilter="0, 0; 0.125,0.2665; 0.25,0.4; 0.375,0.465; 0.5,0.5;  0.625,0.535; 0.75,0.6; 0.875,0.7335; 1,1">
                                          <p:stCondLst>
                                            <p:cond delay="581"/>
                                          </p:stCondLst>
                                        </p:cTn>
                                        <p:tgtEl>
                                          <p:spTgt spid="11"/>
                                        </p:tgtEl>
                                        <p:attrNameLst>
                                          <p:attrName>ppt_y</p:attrName>
                                        </p:attrNameLst>
                                      </p:cBhvr>
                                      <p:tavLst>
                                        <p:tav tm="0" fmla="#ppt_y-sin(pi*$)/9">
                                          <p:val>
                                            <p:fltVal val="0"/>
                                          </p:val>
                                        </p:tav>
                                        <p:tav tm="100000">
                                          <p:val>
                                            <p:fltVal val="1"/>
                                          </p:val>
                                        </p:tav>
                                      </p:tavLst>
                                    </p:anim>
                                    <p:anim calcmode="lin" valueType="num">
                                      <p:cBhvr>
                                        <p:cTn id="43" dur="290" tmFilter="0, 0; 0.125,0.2665; 0.25,0.4; 0.375,0.465; 0.5,0.5;  0.625,0.535; 0.75,0.6; 0.875,0.7335; 1,1">
                                          <p:stCondLst>
                                            <p:cond delay="1159"/>
                                          </p:stCondLst>
                                        </p:cTn>
                                        <p:tgtEl>
                                          <p:spTgt spid="11"/>
                                        </p:tgtEl>
                                        <p:attrNameLst>
                                          <p:attrName>ppt_y</p:attrName>
                                        </p:attrNameLst>
                                      </p:cBhvr>
                                      <p:tavLst>
                                        <p:tav tm="0" fmla="#ppt_y-sin(pi*$)/27">
                                          <p:val>
                                            <p:fltVal val="0"/>
                                          </p:val>
                                        </p:tav>
                                        <p:tav tm="100000">
                                          <p:val>
                                            <p:fltVal val="1"/>
                                          </p:val>
                                        </p:tav>
                                      </p:tavLst>
                                    </p:anim>
                                    <p:anim calcmode="lin" valueType="num">
                                      <p:cBhvr>
                                        <p:cTn id="44" dur="144" tmFilter="0, 0; 0.125,0.2665; 0.25,0.4; 0.375,0.465; 0.5,0.5;  0.625,0.535; 0.75,0.6; 0.875,0.7335; 1,1">
                                          <p:stCondLst>
                                            <p:cond delay="1449"/>
                                          </p:stCondLst>
                                        </p:cTn>
                                        <p:tgtEl>
                                          <p:spTgt spid="11"/>
                                        </p:tgtEl>
                                        <p:attrNameLst>
                                          <p:attrName>ppt_y</p:attrName>
                                        </p:attrNameLst>
                                      </p:cBhvr>
                                      <p:tavLst>
                                        <p:tav tm="0" fmla="#ppt_y-sin(pi*$)/81">
                                          <p:val>
                                            <p:fltVal val="0"/>
                                          </p:val>
                                        </p:tav>
                                        <p:tav tm="100000">
                                          <p:val>
                                            <p:fltVal val="1"/>
                                          </p:val>
                                        </p:tav>
                                      </p:tavLst>
                                    </p:anim>
                                    <p:animScale>
                                      <p:cBhvr>
                                        <p:cTn id="45" dur="23">
                                          <p:stCondLst>
                                            <p:cond delay="569"/>
                                          </p:stCondLst>
                                        </p:cTn>
                                        <p:tgtEl>
                                          <p:spTgt spid="11"/>
                                        </p:tgtEl>
                                      </p:cBhvr>
                                      <p:to x="100000" y="60000"/>
                                    </p:animScale>
                                    <p:animScale>
                                      <p:cBhvr>
                                        <p:cTn id="46" dur="145" decel="50000">
                                          <p:stCondLst>
                                            <p:cond delay="592"/>
                                          </p:stCondLst>
                                        </p:cTn>
                                        <p:tgtEl>
                                          <p:spTgt spid="11"/>
                                        </p:tgtEl>
                                      </p:cBhvr>
                                      <p:to x="100000" y="100000"/>
                                    </p:animScale>
                                    <p:animScale>
                                      <p:cBhvr>
                                        <p:cTn id="47" dur="23">
                                          <p:stCondLst>
                                            <p:cond delay="1148"/>
                                          </p:stCondLst>
                                        </p:cTn>
                                        <p:tgtEl>
                                          <p:spTgt spid="11"/>
                                        </p:tgtEl>
                                      </p:cBhvr>
                                      <p:to x="100000" y="80000"/>
                                    </p:animScale>
                                    <p:animScale>
                                      <p:cBhvr>
                                        <p:cTn id="48" dur="145" decel="50000">
                                          <p:stCondLst>
                                            <p:cond delay="1171"/>
                                          </p:stCondLst>
                                        </p:cTn>
                                        <p:tgtEl>
                                          <p:spTgt spid="11"/>
                                        </p:tgtEl>
                                      </p:cBhvr>
                                      <p:to x="100000" y="100000"/>
                                    </p:animScale>
                                    <p:animScale>
                                      <p:cBhvr>
                                        <p:cTn id="49" dur="23">
                                          <p:stCondLst>
                                            <p:cond delay="1437"/>
                                          </p:stCondLst>
                                        </p:cTn>
                                        <p:tgtEl>
                                          <p:spTgt spid="11"/>
                                        </p:tgtEl>
                                      </p:cBhvr>
                                      <p:to x="100000" y="90000"/>
                                    </p:animScale>
                                    <p:animScale>
                                      <p:cBhvr>
                                        <p:cTn id="50" dur="145" decel="50000">
                                          <p:stCondLst>
                                            <p:cond delay="1459"/>
                                          </p:stCondLst>
                                        </p:cTn>
                                        <p:tgtEl>
                                          <p:spTgt spid="11"/>
                                        </p:tgtEl>
                                      </p:cBhvr>
                                      <p:to x="100000" y="100000"/>
                                    </p:animScale>
                                    <p:animScale>
                                      <p:cBhvr>
                                        <p:cTn id="51" dur="23">
                                          <p:stCondLst>
                                            <p:cond delay="1582"/>
                                          </p:stCondLst>
                                        </p:cTn>
                                        <p:tgtEl>
                                          <p:spTgt spid="11"/>
                                        </p:tgtEl>
                                      </p:cBhvr>
                                      <p:to x="100000" y="95000"/>
                                    </p:animScale>
                                    <p:animScale>
                                      <p:cBhvr>
                                        <p:cTn id="52" dur="145" decel="50000">
                                          <p:stCondLst>
                                            <p:cond delay="1605"/>
                                          </p:stCondLst>
                                        </p:cTn>
                                        <p:tgtEl>
                                          <p:spTgt spid="11"/>
                                        </p:tgtEl>
                                      </p:cBhvr>
                                      <p:to x="100000" y="100000"/>
                                    </p:animScale>
                                  </p:childTnLst>
                                </p:cTn>
                              </p:par>
                              <p:par>
                                <p:cTn id="53" presetID="26" presetClass="entr" presetSubtype="0" fill="hold" nodeType="withEffect">
                                  <p:stCondLst>
                                    <p:cond delay="1100"/>
                                  </p:stCondLst>
                                  <p:childTnLst>
                                    <p:set>
                                      <p:cBhvr>
                                        <p:cTn id="54" dur="1" fill="hold">
                                          <p:stCondLst>
                                            <p:cond delay="0"/>
                                          </p:stCondLst>
                                        </p:cTn>
                                        <p:tgtEl>
                                          <p:spTgt spid="15"/>
                                        </p:tgtEl>
                                        <p:attrNameLst>
                                          <p:attrName>style.visibility</p:attrName>
                                        </p:attrNameLst>
                                      </p:cBhvr>
                                      <p:to>
                                        <p:strVal val="visible"/>
                                      </p:to>
                                    </p:set>
                                    <p:animEffect transition="in" filter="wipe(down)">
                                      <p:cBhvr>
                                        <p:cTn id="55" dur="507">
                                          <p:stCondLst>
                                            <p:cond delay="0"/>
                                          </p:stCondLst>
                                        </p:cTn>
                                        <p:tgtEl>
                                          <p:spTgt spid="15"/>
                                        </p:tgtEl>
                                      </p:cBhvr>
                                    </p:animEffect>
                                    <p:anim calcmode="lin" valueType="num">
                                      <p:cBhvr>
                                        <p:cTn id="56" dur="1594"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57" dur="581"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58" dur="581" tmFilter="0, 0; 0.125,0.2665; 0.25,0.4; 0.375,0.465; 0.5,0.5;  0.625,0.535; 0.75,0.6; 0.875,0.7335; 1,1">
                                          <p:stCondLst>
                                            <p:cond delay="581"/>
                                          </p:stCondLst>
                                        </p:cTn>
                                        <p:tgtEl>
                                          <p:spTgt spid="15"/>
                                        </p:tgtEl>
                                        <p:attrNameLst>
                                          <p:attrName>ppt_y</p:attrName>
                                        </p:attrNameLst>
                                      </p:cBhvr>
                                      <p:tavLst>
                                        <p:tav tm="0" fmla="#ppt_y-sin(pi*$)/9">
                                          <p:val>
                                            <p:fltVal val="0"/>
                                          </p:val>
                                        </p:tav>
                                        <p:tav tm="100000">
                                          <p:val>
                                            <p:fltVal val="1"/>
                                          </p:val>
                                        </p:tav>
                                      </p:tavLst>
                                    </p:anim>
                                    <p:anim calcmode="lin" valueType="num">
                                      <p:cBhvr>
                                        <p:cTn id="59" dur="290" tmFilter="0, 0; 0.125,0.2665; 0.25,0.4; 0.375,0.465; 0.5,0.5;  0.625,0.535; 0.75,0.6; 0.875,0.7335; 1,1">
                                          <p:stCondLst>
                                            <p:cond delay="1159"/>
                                          </p:stCondLst>
                                        </p:cTn>
                                        <p:tgtEl>
                                          <p:spTgt spid="15"/>
                                        </p:tgtEl>
                                        <p:attrNameLst>
                                          <p:attrName>ppt_y</p:attrName>
                                        </p:attrNameLst>
                                      </p:cBhvr>
                                      <p:tavLst>
                                        <p:tav tm="0" fmla="#ppt_y-sin(pi*$)/27">
                                          <p:val>
                                            <p:fltVal val="0"/>
                                          </p:val>
                                        </p:tav>
                                        <p:tav tm="100000">
                                          <p:val>
                                            <p:fltVal val="1"/>
                                          </p:val>
                                        </p:tav>
                                      </p:tavLst>
                                    </p:anim>
                                    <p:anim calcmode="lin" valueType="num">
                                      <p:cBhvr>
                                        <p:cTn id="60" dur="144" tmFilter="0, 0; 0.125,0.2665; 0.25,0.4; 0.375,0.465; 0.5,0.5;  0.625,0.535; 0.75,0.6; 0.875,0.7335; 1,1">
                                          <p:stCondLst>
                                            <p:cond delay="1449"/>
                                          </p:stCondLst>
                                        </p:cTn>
                                        <p:tgtEl>
                                          <p:spTgt spid="15"/>
                                        </p:tgtEl>
                                        <p:attrNameLst>
                                          <p:attrName>ppt_y</p:attrName>
                                        </p:attrNameLst>
                                      </p:cBhvr>
                                      <p:tavLst>
                                        <p:tav tm="0" fmla="#ppt_y-sin(pi*$)/81">
                                          <p:val>
                                            <p:fltVal val="0"/>
                                          </p:val>
                                        </p:tav>
                                        <p:tav tm="100000">
                                          <p:val>
                                            <p:fltVal val="1"/>
                                          </p:val>
                                        </p:tav>
                                      </p:tavLst>
                                    </p:anim>
                                    <p:animScale>
                                      <p:cBhvr>
                                        <p:cTn id="61" dur="23">
                                          <p:stCondLst>
                                            <p:cond delay="569"/>
                                          </p:stCondLst>
                                        </p:cTn>
                                        <p:tgtEl>
                                          <p:spTgt spid="15"/>
                                        </p:tgtEl>
                                      </p:cBhvr>
                                      <p:to x="100000" y="60000"/>
                                    </p:animScale>
                                    <p:animScale>
                                      <p:cBhvr>
                                        <p:cTn id="62" dur="145" decel="50000">
                                          <p:stCondLst>
                                            <p:cond delay="592"/>
                                          </p:stCondLst>
                                        </p:cTn>
                                        <p:tgtEl>
                                          <p:spTgt spid="15"/>
                                        </p:tgtEl>
                                      </p:cBhvr>
                                      <p:to x="100000" y="100000"/>
                                    </p:animScale>
                                    <p:animScale>
                                      <p:cBhvr>
                                        <p:cTn id="63" dur="23">
                                          <p:stCondLst>
                                            <p:cond delay="1148"/>
                                          </p:stCondLst>
                                        </p:cTn>
                                        <p:tgtEl>
                                          <p:spTgt spid="15"/>
                                        </p:tgtEl>
                                      </p:cBhvr>
                                      <p:to x="100000" y="80000"/>
                                    </p:animScale>
                                    <p:animScale>
                                      <p:cBhvr>
                                        <p:cTn id="64" dur="145" decel="50000">
                                          <p:stCondLst>
                                            <p:cond delay="1171"/>
                                          </p:stCondLst>
                                        </p:cTn>
                                        <p:tgtEl>
                                          <p:spTgt spid="15"/>
                                        </p:tgtEl>
                                      </p:cBhvr>
                                      <p:to x="100000" y="100000"/>
                                    </p:animScale>
                                    <p:animScale>
                                      <p:cBhvr>
                                        <p:cTn id="65" dur="23">
                                          <p:stCondLst>
                                            <p:cond delay="1437"/>
                                          </p:stCondLst>
                                        </p:cTn>
                                        <p:tgtEl>
                                          <p:spTgt spid="15"/>
                                        </p:tgtEl>
                                      </p:cBhvr>
                                      <p:to x="100000" y="90000"/>
                                    </p:animScale>
                                    <p:animScale>
                                      <p:cBhvr>
                                        <p:cTn id="66" dur="145" decel="50000">
                                          <p:stCondLst>
                                            <p:cond delay="1459"/>
                                          </p:stCondLst>
                                        </p:cTn>
                                        <p:tgtEl>
                                          <p:spTgt spid="15"/>
                                        </p:tgtEl>
                                      </p:cBhvr>
                                      <p:to x="100000" y="100000"/>
                                    </p:animScale>
                                    <p:animScale>
                                      <p:cBhvr>
                                        <p:cTn id="67" dur="23">
                                          <p:stCondLst>
                                            <p:cond delay="1582"/>
                                          </p:stCondLst>
                                        </p:cTn>
                                        <p:tgtEl>
                                          <p:spTgt spid="15"/>
                                        </p:tgtEl>
                                      </p:cBhvr>
                                      <p:to x="100000" y="95000"/>
                                    </p:animScale>
                                    <p:animScale>
                                      <p:cBhvr>
                                        <p:cTn id="68" dur="145" decel="50000">
                                          <p:stCondLst>
                                            <p:cond delay="1605"/>
                                          </p:stCondLst>
                                        </p:cTn>
                                        <p:tgtEl>
                                          <p:spTgt spid="15"/>
                                        </p:tgtEl>
                                      </p:cBhvr>
                                      <p:to x="100000" y="100000"/>
                                    </p:animScale>
                                  </p:childTnLst>
                                </p:cTn>
                              </p:par>
                              <p:par>
                                <p:cTn id="69" presetID="31" presetClass="entr" presetSubtype="0" fill="hold" nodeType="withEffect">
                                  <p:stCondLst>
                                    <p:cond delay="1500"/>
                                  </p:stCondLst>
                                  <p:childTnLst>
                                    <p:set>
                                      <p:cBhvr>
                                        <p:cTn id="70" dur="1" fill="hold">
                                          <p:stCondLst>
                                            <p:cond delay="0"/>
                                          </p:stCondLst>
                                        </p:cTn>
                                        <p:tgtEl>
                                          <p:spTgt spid="31"/>
                                        </p:tgtEl>
                                        <p:attrNameLst>
                                          <p:attrName>style.visibility</p:attrName>
                                        </p:attrNameLst>
                                      </p:cBhvr>
                                      <p:to>
                                        <p:strVal val="visible"/>
                                      </p:to>
                                    </p:set>
                                    <p:anim calcmode="lin" valueType="num">
                                      <p:cBhvr>
                                        <p:cTn id="71" dur="1000" fill="hold"/>
                                        <p:tgtEl>
                                          <p:spTgt spid="31"/>
                                        </p:tgtEl>
                                        <p:attrNameLst>
                                          <p:attrName>ppt_w</p:attrName>
                                        </p:attrNameLst>
                                      </p:cBhvr>
                                      <p:tavLst>
                                        <p:tav tm="0">
                                          <p:val>
                                            <p:fltVal val="0"/>
                                          </p:val>
                                        </p:tav>
                                        <p:tav tm="100000">
                                          <p:val>
                                            <p:strVal val="#ppt_w"/>
                                          </p:val>
                                        </p:tav>
                                      </p:tavLst>
                                    </p:anim>
                                    <p:anim calcmode="lin" valueType="num">
                                      <p:cBhvr>
                                        <p:cTn id="72" dur="1000" fill="hold"/>
                                        <p:tgtEl>
                                          <p:spTgt spid="31"/>
                                        </p:tgtEl>
                                        <p:attrNameLst>
                                          <p:attrName>ppt_h</p:attrName>
                                        </p:attrNameLst>
                                      </p:cBhvr>
                                      <p:tavLst>
                                        <p:tav tm="0">
                                          <p:val>
                                            <p:fltVal val="0"/>
                                          </p:val>
                                        </p:tav>
                                        <p:tav tm="100000">
                                          <p:val>
                                            <p:strVal val="#ppt_h"/>
                                          </p:val>
                                        </p:tav>
                                      </p:tavLst>
                                    </p:anim>
                                    <p:anim calcmode="lin" valueType="num">
                                      <p:cBhvr>
                                        <p:cTn id="73" dur="1000" fill="hold"/>
                                        <p:tgtEl>
                                          <p:spTgt spid="31"/>
                                        </p:tgtEl>
                                        <p:attrNameLst>
                                          <p:attrName>style.rotation</p:attrName>
                                        </p:attrNameLst>
                                      </p:cBhvr>
                                      <p:tavLst>
                                        <p:tav tm="0">
                                          <p:val>
                                            <p:fltVal val="90"/>
                                          </p:val>
                                        </p:tav>
                                        <p:tav tm="100000">
                                          <p:val>
                                            <p:fltVal val="0"/>
                                          </p:val>
                                        </p:tav>
                                      </p:tavLst>
                                    </p:anim>
                                    <p:animEffect transition="in" filter="fade">
                                      <p:cBhvr>
                                        <p:cTn id="74" dur="1000"/>
                                        <p:tgtEl>
                                          <p:spTgt spid="31"/>
                                        </p:tgtEl>
                                      </p:cBhvr>
                                    </p:animEffect>
                                  </p:childTnLst>
                                </p:cTn>
                              </p:par>
                              <p:par>
                                <p:cTn id="75" presetID="31" presetClass="entr" presetSubtype="0" fill="hold" nodeType="withEffect">
                                  <p:stCondLst>
                                    <p:cond delay="1800"/>
                                  </p:stCondLst>
                                  <p:childTnLst>
                                    <p:set>
                                      <p:cBhvr>
                                        <p:cTn id="76" dur="1" fill="hold">
                                          <p:stCondLst>
                                            <p:cond delay="0"/>
                                          </p:stCondLst>
                                        </p:cTn>
                                        <p:tgtEl>
                                          <p:spTgt spid="34"/>
                                        </p:tgtEl>
                                        <p:attrNameLst>
                                          <p:attrName>style.visibility</p:attrName>
                                        </p:attrNameLst>
                                      </p:cBhvr>
                                      <p:to>
                                        <p:strVal val="visible"/>
                                      </p:to>
                                    </p:set>
                                    <p:anim calcmode="lin" valueType="num">
                                      <p:cBhvr>
                                        <p:cTn id="77" dur="1000" fill="hold"/>
                                        <p:tgtEl>
                                          <p:spTgt spid="34"/>
                                        </p:tgtEl>
                                        <p:attrNameLst>
                                          <p:attrName>ppt_w</p:attrName>
                                        </p:attrNameLst>
                                      </p:cBhvr>
                                      <p:tavLst>
                                        <p:tav tm="0">
                                          <p:val>
                                            <p:fltVal val="0"/>
                                          </p:val>
                                        </p:tav>
                                        <p:tav tm="100000">
                                          <p:val>
                                            <p:strVal val="#ppt_w"/>
                                          </p:val>
                                        </p:tav>
                                      </p:tavLst>
                                    </p:anim>
                                    <p:anim calcmode="lin" valueType="num">
                                      <p:cBhvr>
                                        <p:cTn id="78" dur="1000" fill="hold"/>
                                        <p:tgtEl>
                                          <p:spTgt spid="34"/>
                                        </p:tgtEl>
                                        <p:attrNameLst>
                                          <p:attrName>ppt_h</p:attrName>
                                        </p:attrNameLst>
                                      </p:cBhvr>
                                      <p:tavLst>
                                        <p:tav tm="0">
                                          <p:val>
                                            <p:fltVal val="0"/>
                                          </p:val>
                                        </p:tav>
                                        <p:tav tm="100000">
                                          <p:val>
                                            <p:strVal val="#ppt_h"/>
                                          </p:val>
                                        </p:tav>
                                      </p:tavLst>
                                    </p:anim>
                                    <p:anim calcmode="lin" valueType="num">
                                      <p:cBhvr>
                                        <p:cTn id="79" dur="1000" fill="hold"/>
                                        <p:tgtEl>
                                          <p:spTgt spid="34"/>
                                        </p:tgtEl>
                                        <p:attrNameLst>
                                          <p:attrName>style.rotation</p:attrName>
                                        </p:attrNameLst>
                                      </p:cBhvr>
                                      <p:tavLst>
                                        <p:tav tm="0">
                                          <p:val>
                                            <p:fltVal val="90"/>
                                          </p:val>
                                        </p:tav>
                                        <p:tav tm="100000">
                                          <p:val>
                                            <p:fltVal val="0"/>
                                          </p:val>
                                        </p:tav>
                                      </p:tavLst>
                                    </p:anim>
                                    <p:animEffect transition="in" filter="fade">
                                      <p:cBhvr>
                                        <p:cTn id="80" dur="1000"/>
                                        <p:tgtEl>
                                          <p:spTgt spid="34"/>
                                        </p:tgtEl>
                                      </p:cBhvr>
                                    </p:animEffect>
                                  </p:childTnLst>
                                </p:cTn>
                              </p:par>
                              <p:par>
                                <p:cTn id="81" presetID="31" presetClass="entr" presetSubtype="0" fill="hold" nodeType="withEffect">
                                  <p:stCondLst>
                                    <p:cond delay="2100"/>
                                  </p:stCondLst>
                                  <p:childTnLst>
                                    <p:set>
                                      <p:cBhvr>
                                        <p:cTn id="82" dur="1" fill="hold">
                                          <p:stCondLst>
                                            <p:cond delay="0"/>
                                          </p:stCondLst>
                                        </p:cTn>
                                        <p:tgtEl>
                                          <p:spTgt spid="37"/>
                                        </p:tgtEl>
                                        <p:attrNameLst>
                                          <p:attrName>style.visibility</p:attrName>
                                        </p:attrNameLst>
                                      </p:cBhvr>
                                      <p:to>
                                        <p:strVal val="visible"/>
                                      </p:to>
                                    </p:set>
                                    <p:anim calcmode="lin" valueType="num">
                                      <p:cBhvr>
                                        <p:cTn id="83" dur="1000" fill="hold"/>
                                        <p:tgtEl>
                                          <p:spTgt spid="37"/>
                                        </p:tgtEl>
                                        <p:attrNameLst>
                                          <p:attrName>ppt_w</p:attrName>
                                        </p:attrNameLst>
                                      </p:cBhvr>
                                      <p:tavLst>
                                        <p:tav tm="0">
                                          <p:val>
                                            <p:fltVal val="0"/>
                                          </p:val>
                                        </p:tav>
                                        <p:tav tm="100000">
                                          <p:val>
                                            <p:strVal val="#ppt_w"/>
                                          </p:val>
                                        </p:tav>
                                      </p:tavLst>
                                    </p:anim>
                                    <p:anim calcmode="lin" valueType="num">
                                      <p:cBhvr>
                                        <p:cTn id="84" dur="1000" fill="hold"/>
                                        <p:tgtEl>
                                          <p:spTgt spid="37"/>
                                        </p:tgtEl>
                                        <p:attrNameLst>
                                          <p:attrName>ppt_h</p:attrName>
                                        </p:attrNameLst>
                                      </p:cBhvr>
                                      <p:tavLst>
                                        <p:tav tm="0">
                                          <p:val>
                                            <p:fltVal val="0"/>
                                          </p:val>
                                        </p:tav>
                                        <p:tav tm="100000">
                                          <p:val>
                                            <p:strVal val="#ppt_h"/>
                                          </p:val>
                                        </p:tav>
                                      </p:tavLst>
                                    </p:anim>
                                    <p:anim calcmode="lin" valueType="num">
                                      <p:cBhvr>
                                        <p:cTn id="85" dur="1000" fill="hold"/>
                                        <p:tgtEl>
                                          <p:spTgt spid="37"/>
                                        </p:tgtEl>
                                        <p:attrNameLst>
                                          <p:attrName>style.rotation</p:attrName>
                                        </p:attrNameLst>
                                      </p:cBhvr>
                                      <p:tavLst>
                                        <p:tav tm="0">
                                          <p:val>
                                            <p:fltVal val="90"/>
                                          </p:val>
                                        </p:tav>
                                        <p:tav tm="100000">
                                          <p:val>
                                            <p:fltVal val="0"/>
                                          </p:val>
                                        </p:tav>
                                      </p:tavLst>
                                    </p:anim>
                                    <p:animEffect transition="in" filter="fade">
                                      <p:cBhvr>
                                        <p:cTn id="86" dur="1000"/>
                                        <p:tgtEl>
                                          <p:spTgt spid="37"/>
                                        </p:tgtEl>
                                      </p:cBhvr>
                                    </p:animEffect>
                                  </p:childTnLst>
                                </p:cTn>
                              </p:par>
                              <p:par>
                                <p:cTn id="87" presetID="31" presetClass="entr" presetSubtype="0" fill="hold" nodeType="withEffect">
                                  <p:stCondLst>
                                    <p:cond delay="2500"/>
                                  </p:stCondLst>
                                  <p:childTnLst>
                                    <p:set>
                                      <p:cBhvr>
                                        <p:cTn id="88" dur="1" fill="hold">
                                          <p:stCondLst>
                                            <p:cond delay="0"/>
                                          </p:stCondLst>
                                        </p:cTn>
                                        <p:tgtEl>
                                          <p:spTgt spid="40"/>
                                        </p:tgtEl>
                                        <p:attrNameLst>
                                          <p:attrName>style.visibility</p:attrName>
                                        </p:attrNameLst>
                                      </p:cBhvr>
                                      <p:to>
                                        <p:strVal val="visible"/>
                                      </p:to>
                                    </p:set>
                                    <p:anim calcmode="lin" valueType="num">
                                      <p:cBhvr>
                                        <p:cTn id="89" dur="1000" fill="hold"/>
                                        <p:tgtEl>
                                          <p:spTgt spid="40"/>
                                        </p:tgtEl>
                                        <p:attrNameLst>
                                          <p:attrName>ppt_w</p:attrName>
                                        </p:attrNameLst>
                                      </p:cBhvr>
                                      <p:tavLst>
                                        <p:tav tm="0">
                                          <p:val>
                                            <p:fltVal val="0"/>
                                          </p:val>
                                        </p:tav>
                                        <p:tav tm="100000">
                                          <p:val>
                                            <p:strVal val="#ppt_w"/>
                                          </p:val>
                                        </p:tav>
                                      </p:tavLst>
                                    </p:anim>
                                    <p:anim calcmode="lin" valueType="num">
                                      <p:cBhvr>
                                        <p:cTn id="90" dur="1000" fill="hold"/>
                                        <p:tgtEl>
                                          <p:spTgt spid="40"/>
                                        </p:tgtEl>
                                        <p:attrNameLst>
                                          <p:attrName>ppt_h</p:attrName>
                                        </p:attrNameLst>
                                      </p:cBhvr>
                                      <p:tavLst>
                                        <p:tav tm="0">
                                          <p:val>
                                            <p:fltVal val="0"/>
                                          </p:val>
                                        </p:tav>
                                        <p:tav tm="100000">
                                          <p:val>
                                            <p:strVal val="#ppt_h"/>
                                          </p:val>
                                        </p:tav>
                                      </p:tavLst>
                                    </p:anim>
                                    <p:anim calcmode="lin" valueType="num">
                                      <p:cBhvr>
                                        <p:cTn id="91" dur="1000" fill="hold"/>
                                        <p:tgtEl>
                                          <p:spTgt spid="40"/>
                                        </p:tgtEl>
                                        <p:attrNameLst>
                                          <p:attrName>style.rotation</p:attrName>
                                        </p:attrNameLst>
                                      </p:cBhvr>
                                      <p:tavLst>
                                        <p:tav tm="0">
                                          <p:val>
                                            <p:fltVal val="90"/>
                                          </p:val>
                                        </p:tav>
                                        <p:tav tm="100000">
                                          <p:val>
                                            <p:fltVal val="0"/>
                                          </p:val>
                                        </p:tav>
                                      </p:tavLst>
                                    </p:anim>
                                    <p:animEffect transition="in" filter="fade">
                                      <p:cBhvr>
                                        <p:cTn id="92" dur="1000"/>
                                        <p:tgtEl>
                                          <p:spTgt spid="40"/>
                                        </p:tgtEl>
                                      </p:cBhvr>
                                    </p:animEffect>
                                  </p:childTnLst>
                                </p:cTn>
                              </p:par>
                              <p:par>
                                <p:cTn id="93" presetID="47" presetClass="entr" presetSubtype="0" fill="hold" nodeType="withEffect">
                                  <p:stCondLst>
                                    <p:cond delay="2750"/>
                                  </p:stCondLst>
                                  <p:childTnLst>
                                    <p:set>
                                      <p:cBhvr>
                                        <p:cTn id="94" dur="1" fill="hold">
                                          <p:stCondLst>
                                            <p:cond delay="0"/>
                                          </p:stCondLst>
                                        </p:cTn>
                                        <p:tgtEl>
                                          <p:spTgt spid="57"/>
                                        </p:tgtEl>
                                        <p:attrNameLst>
                                          <p:attrName>style.visibility</p:attrName>
                                        </p:attrNameLst>
                                      </p:cBhvr>
                                      <p:to>
                                        <p:strVal val="visible"/>
                                      </p:to>
                                    </p:set>
                                    <p:animEffect transition="in" filter="fade">
                                      <p:cBhvr>
                                        <p:cTn id="95" dur="1000"/>
                                        <p:tgtEl>
                                          <p:spTgt spid="57"/>
                                        </p:tgtEl>
                                      </p:cBhvr>
                                    </p:animEffect>
                                    <p:anim calcmode="lin" valueType="num">
                                      <p:cBhvr>
                                        <p:cTn id="96" dur="1000" fill="hold"/>
                                        <p:tgtEl>
                                          <p:spTgt spid="57"/>
                                        </p:tgtEl>
                                        <p:attrNameLst>
                                          <p:attrName>ppt_x</p:attrName>
                                        </p:attrNameLst>
                                      </p:cBhvr>
                                      <p:tavLst>
                                        <p:tav tm="0">
                                          <p:val>
                                            <p:strVal val="#ppt_x"/>
                                          </p:val>
                                        </p:tav>
                                        <p:tav tm="100000">
                                          <p:val>
                                            <p:strVal val="#ppt_x"/>
                                          </p:val>
                                        </p:tav>
                                      </p:tavLst>
                                    </p:anim>
                                    <p:anim calcmode="lin" valueType="num">
                                      <p:cBhvr>
                                        <p:cTn id="97" dur="1000" fill="hold"/>
                                        <p:tgtEl>
                                          <p:spTgt spid="57"/>
                                        </p:tgtEl>
                                        <p:attrNameLst>
                                          <p:attrName>ppt_y</p:attrName>
                                        </p:attrNameLst>
                                      </p:cBhvr>
                                      <p:tavLst>
                                        <p:tav tm="0">
                                          <p:val>
                                            <p:strVal val="#ppt_y-.1"/>
                                          </p:val>
                                        </p:tav>
                                        <p:tav tm="100000">
                                          <p:val>
                                            <p:strVal val="#ppt_y"/>
                                          </p:val>
                                        </p:tav>
                                      </p:tavLst>
                                    </p:anim>
                                  </p:childTnLst>
                                </p:cTn>
                              </p:par>
                              <p:par>
                                <p:cTn id="98" presetID="47" presetClass="entr" presetSubtype="0" fill="hold" nodeType="withEffect">
                                  <p:stCondLst>
                                    <p:cond delay="3000"/>
                                  </p:stCondLst>
                                  <p:childTnLst>
                                    <p:set>
                                      <p:cBhvr>
                                        <p:cTn id="99" dur="1" fill="hold">
                                          <p:stCondLst>
                                            <p:cond delay="0"/>
                                          </p:stCondLst>
                                        </p:cTn>
                                        <p:tgtEl>
                                          <p:spTgt spid="58"/>
                                        </p:tgtEl>
                                        <p:attrNameLst>
                                          <p:attrName>style.visibility</p:attrName>
                                        </p:attrNameLst>
                                      </p:cBhvr>
                                      <p:to>
                                        <p:strVal val="visible"/>
                                      </p:to>
                                    </p:set>
                                    <p:animEffect transition="in" filter="fade">
                                      <p:cBhvr>
                                        <p:cTn id="100" dur="1000"/>
                                        <p:tgtEl>
                                          <p:spTgt spid="58"/>
                                        </p:tgtEl>
                                      </p:cBhvr>
                                    </p:animEffect>
                                    <p:anim calcmode="lin" valueType="num">
                                      <p:cBhvr>
                                        <p:cTn id="101" dur="1000" fill="hold"/>
                                        <p:tgtEl>
                                          <p:spTgt spid="58"/>
                                        </p:tgtEl>
                                        <p:attrNameLst>
                                          <p:attrName>ppt_x</p:attrName>
                                        </p:attrNameLst>
                                      </p:cBhvr>
                                      <p:tavLst>
                                        <p:tav tm="0">
                                          <p:val>
                                            <p:strVal val="#ppt_x"/>
                                          </p:val>
                                        </p:tav>
                                        <p:tav tm="100000">
                                          <p:val>
                                            <p:strVal val="#ppt_x"/>
                                          </p:val>
                                        </p:tav>
                                      </p:tavLst>
                                    </p:anim>
                                    <p:anim calcmode="lin" valueType="num">
                                      <p:cBhvr>
                                        <p:cTn id="102" dur="1000" fill="hold"/>
                                        <p:tgtEl>
                                          <p:spTgt spid="58"/>
                                        </p:tgtEl>
                                        <p:attrNameLst>
                                          <p:attrName>ppt_y</p:attrName>
                                        </p:attrNameLst>
                                      </p:cBhvr>
                                      <p:tavLst>
                                        <p:tav tm="0">
                                          <p:val>
                                            <p:strVal val="#ppt_y-.1"/>
                                          </p:val>
                                        </p:tav>
                                        <p:tav tm="100000">
                                          <p:val>
                                            <p:strVal val="#ppt_y"/>
                                          </p:val>
                                        </p:tav>
                                      </p:tavLst>
                                    </p:anim>
                                  </p:childTnLst>
                                </p:cTn>
                              </p:par>
                              <p:par>
                                <p:cTn id="103" presetID="47" presetClass="entr" presetSubtype="0" fill="hold" nodeType="withEffect">
                                  <p:stCondLst>
                                    <p:cond delay="3300"/>
                                  </p:stCondLst>
                                  <p:childTnLst>
                                    <p:set>
                                      <p:cBhvr>
                                        <p:cTn id="104" dur="1" fill="hold">
                                          <p:stCondLst>
                                            <p:cond delay="0"/>
                                          </p:stCondLst>
                                        </p:cTn>
                                        <p:tgtEl>
                                          <p:spTgt spid="59"/>
                                        </p:tgtEl>
                                        <p:attrNameLst>
                                          <p:attrName>style.visibility</p:attrName>
                                        </p:attrNameLst>
                                      </p:cBhvr>
                                      <p:to>
                                        <p:strVal val="visible"/>
                                      </p:to>
                                    </p:set>
                                    <p:animEffect transition="in" filter="fade">
                                      <p:cBhvr>
                                        <p:cTn id="105" dur="1000"/>
                                        <p:tgtEl>
                                          <p:spTgt spid="59"/>
                                        </p:tgtEl>
                                      </p:cBhvr>
                                    </p:animEffect>
                                    <p:anim calcmode="lin" valueType="num">
                                      <p:cBhvr>
                                        <p:cTn id="106" dur="1000" fill="hold"/>
                                        <p:tgtEl>
                                          <p:spTgt spid="59"/>
                                        </p:tgtEl>
                                        <p:attrNameLst>
                                          <p:attrName>ppt_x</p:attrName>
                                        </p:attrNameLst>
                                      </p:cBhvr>
                                      <p:tavLst>
                                        <p:tav tm="0">
                                          <p:val>
                                            <p:strVal val="#ppt_x"/>
                                          </p:val>
                                        </p:tav>
                                        <p:tav tm="100000">
                                          <p:val>
                                            <p:strVal val="#ppt_x"/>
                                          </p:val>
                                        </p:tav>
                                      </p:tavLst>
                                    </p:anim>
                                    <p:anim calcmode="lin" valueType="num">
                                      <p:cBhvr>
                                        <p:cTn id="107" dur="1000" fill="hold"/>
                                        <p:tgtEl>
                                          <p:spTgt spid="59"/>
                                        </p:tgtEl>
                                        <p:attrNameLst>
                                          <p:attrName>ppt_y</p:attrName>
                                        </p:attrNameLst>
                                      </p:cBhvr>
                                      <p:tavLst>
                                        <p:tav tm="0">
                                          <p:val>
                                            <p:strVal val="#ppt_y-.1"/>
                                          </p:val>
                                        </p:tav>
                                        <p:tav tm="100000">
                                          <p:val>
                                            <p:strVal val="#ppt_y"/>
                                          </p:val>
                                        </p:tav>
                                      </p:tavLst>
                                    </p:anim>
                                  </p:childTnLst>
                                </p:cTn>
                              </p:par>
                              <p:par>
                                <p:cTn id="108" presetID="47" presetClass="entr" presetSubtype="0" fill="hold" nodeType="withEffect">
                                  <p:stCondLst>
                                    <p:cond delay="3600"/>
                                  </p:stCondLst>
                                  <p:childTnLst>
                                    <p:set>
                                      <p:cBhvr>
                                        <p:cTn id="109" dur="1" fill="hold">
                                          <p:stCondLst>
                                            <p:cond delay="0"/>
                                          </p:stCondLst>
                                        </p:cTn>
                                        <p:tgtEl>
                                          <p:spTgt spid="60"/>
                                        </p:tgtEl>
                                        <p:attrNameLst>
                                          <p:attrName>style.visibility</p:attrName>
                                        </p:attrNameLst>
                                      </p:cBhvr>
                                      <p:to>
                                        <p:strVal val="visible"/>
                                      </p:to>
                                    </p:set>
                                    <p:animEffect transition="in" filter="fade">
                                      <p:cBhvr>
                                        <p:cTn id="110" dur="1000"/>
                                        <p:tgtEl>
                                          <p:spTgt spid="60"/>
                                        </p:tgtEl>
                                      </p:cBhvr>
                                    </p:animEffect>
                                    <p:anim calcmode="lin" valueType="num">
                                      <p:cBhvr>
                                        <p:cTn id="111" dur="1000" fill="hold"/>
                                        <p:tgtEl>
                                          <p:spTgt spid="60"/>
                                        </p:tgtEl>
                                        <p:attrNameLst>
                                          <p:attrName>ppt_x</p:attrName>
                                        </p:attrNameLst>
                                      </p:cBhvr>
                                      <p:tavLst>
                                        <p:tav tm="0">
                                          <p:val>
                                            <p:strVal val="#ppt_x"/>
                                          </p:val>
                                        </p:tav>
                                        <p:tav tm="100000">
                                          <p:val>
                                            <p:strVal val="#ppt_x"/>
                                          </p:val>
                                        </p:tav>
                                      </p:tavLst>
                                    </p:anim>
                                    <p:anim calcmode="lin" valueType="num">
                                      <p:cBhvr>
                                        <p:cTn id="112"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淘宝网Chenying0907出品 2" descr="http://distribute.quanjing.com/mhrmdj-cpmh-98667q07z.jpg?seid=BwHYBwrQlwnWBwGTotG2nJDXmdD6Fg1OCM0Wmdf8mtj8me1uwdfnBNGWodq9FhX8FdmWmhWYmde2lZuVmtKGmty6ndy6mdH8mhW%3d00bae0d93cbf4805c10c0f64a0eeae66"/>
          <p:cNvPicPr>
            <a:picLocks noChangeAspect="1" noChangeArrowheads="1"/>
          </p:cNvPicPr>
          <p:nvPr/>
        </p:nvPicPr>
        <p:blipFill rotWithShape="1">
          <a:blip r:embed="rId2">
            <a:extLst>
              <a:ext uri="{28A0092B-C50C-407E-A947-70E740481C1C}">
                <a14:useLocalDpi xmlns:a14="http://schemas.microsoft.com/office/drawing/2010/main" val="0"/>
              </a:ext>
            </a:extLst>
          </a:blip>
          <a:srcRect l="4562" t="6914" r="2941" b="14437"/>
          <a:stretch/>
        </p:blipFill>
        <p:spPr bwMode="auto">
          <a:xfrm>
            <a:off x="0" y="1727215"/>
            <a:ext cx="6953250" cy="3943350"/>
          </a:xfrm>
          <a:prstGeom prst="rect">
            <a:avLst/>
          </a:prstGeom>
          <a:noFill/>
          <a:extLst>
            <a:ext uri="{909E8E84-426E-40DD-AFC4-6F175D3DCCD1}">
              <a14:hiddenFill xmlns:a14="http://schemas.microsoft.com/office/drawing/2010/main">
                <a:solidFill>
                  <a:srgbClr val="FFFFFF"/>
                </a:solidFill>
              </a14:hiddenFill>
            </a:ext>
          </a:extLst>
        </p:spPr>
      </p:pic>
      <p:sp>
        <p:nvSpPr>
          <p:cNvPr id="12" name="淘宝网Chenying0907出品 11"/>
          <p:cNvSpPr/>
          <p:nvPr/>
        </p:nvSpPr>
        <p:spPr>
          <a:xfrm>
            <a:off x="6953250" y="1727215"/>
            <a:ext cx="5238750" cy="3943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 name="淘宝网Chenying0907出品 1"/>
          <p:cNvGrpSpPr/>
          <p:nvPr/>
        </p:nvGrpSpPr>
        <p:grpSpPr>
          <a:xfrm>
            <a:off x="7381055" y="2261263"/>
            <a:ext cx="2954655" cy="1053763"/>
            <a:chOff x="7381055" y="2261263"/>
            <a:chExt cx="2954655" cy="1053763"/>
          </a:xfrm>
        </p:grpSpPr>
        <p:sp>
          <p:nvSpPr>
            <p:cNvPr id="14" name="淘宝网Chenying0907出品 13"/>
            <p:cNvSpPr txBox="1"/>
            <p:nvPr/>
          </p:nvSpPr>
          <p:spPr>
            <a:xfrm>
              <a:off x="7393426" y="2914916"/>
              <a:ext cx="2067489" cy="400110"/>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market analysis</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淘宝网Chenying0907出品 14"/>
            <p:cNvSpPr txBox="1"/>
            <p:nvPr/>
          </p:nvSpPr>
          <p:spPr>
            <a:xfrm>
              <a:off x="7381055" y="2261263"/>
              <a:ext cx="2954655" cy="646331"/>
            </a:xfrm>
            <a:prstGeom prst="rect">
              <a:avLst/>
            </a:prstGeom>
            <a:noFill/>
          </p:spPr>
          <p:txBody>
            <a:bodyPr wrap="none" rtlCol="0">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市场环境分析</a:t>
              </a:r>
              <a:endPar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8" name="淘宝网Chenying0907出品 17"/>
          <p:cNvSpPr/>
          <p:nvPr/>
        </p:nvSpPr>
        <p:spPr>
          <a:xfrm>
            <a:off x="7393426" y="3680166"/>
            <a:ext cx="4358279" cy="1169551"/>
          </a:xfrm>
          <a:prstGeom prst="rect">
            <a:avLst/>
          </a:prstGeom>
        </p:spPr>
        <p:txBody>
          <a:bodyPr wrap="squar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Food and beverage industry (Catering) is a food production and management industry through instant processing, commercial sales and service labor in one, to provide consumers with a variety of beverages, food, consumer sites and facilities.</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74539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0-#ppt_w/2"/>
                                          </p:val>
                                        </p:tav>
                                        <p:tav tm="100000">
                                          <p:val>
                                            <p:strVal val="#ppt_x"/>
                                          </p:val>
                                        </p:tav>
                                      </p:tavLst>
                                    </p:anim>
                                    <p:anim calcmode="lin" valueType="num">
                                      <p:cBhvr additive="base">
                                        <p:cTn id="8" dur="500" fill="hold"/>
                                        <p:tgtEl>
                                          <p:spTgt spid="102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53" presetClass="entr" presetSubtype="16" fill="hold" nodeType="withEffect">
                                  <p:stCondLst>
                                    <p:cond delay="50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animEffect transition="in" filter="fade">
                                      <p:cBhvr>
                                        <p:cTn id="17" dur="500"/>
                                        <p:tgtEl>
                                          <p:spTgt spid="2"/>
                                        </p:tgtEl>
                                      </p:cBhvr>
                                    </p:animEffect>
                                  </p:childTnLst>
                                </p:cTn>
                              </p:par>
                              <p:par>
                                <p:cTn id="18" presetID="53" presetClass="entr" presetSubtype="16" fill="hold" grpId="0" nodeType="withEffect">
                                  <p:stCondLst>
                                    <p:cond delay="50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淘宝网Chenying0907出品 4"/>
          <p:cNvSpPr/>
          <p:nvPr/>
        </p:nvSpPr>
        <p:spPr>
          <a:xfrm>
            <a:off x="0" y="2583634"/>
            <a:ext cx="12192000" cy="3613966"/>
          </a:xfrm>
          <a:prstGeom prst="rect">
            <a:avLst/>
          </a:prstGeom>
          <a:solidFill>
            <a:srgbClr val="392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 name="淘宝网chenying0907出品 3"/>
          <p:cNvPicPr>
            <a:picLocks noChangeAspect="1"/>
          </p:cNvPicPr>
          <p:nvPr/>
        </p:nvPicPr>
        <p:blipFill rotWithShape="1">
          <a:blip r:embed="rId2">
            <a:extLst>
              <a:ext uri="{28A0092B-C50C-407E-A947-70E740481C1C}">
                <a14:useLocalDpi xmlns:a14="http://schemas.microsoft.com/office/drawing/2010/main" val="0"/>
              </a:ext>
            </a:extLst>
          </a:blip>
          <a:srcRect b="54541"/>
          <a:stretch/>
        </p:blipFill>
        <p:spPr>
          <a:xfrm>
            <a:off x="2844482" y="1117781"/>
            <a:ext cx="3650691" cy="5065306"/>
          </a:xfrm>
          <a:prstGeom prst="rect">
            <a:avLst/>
          </a:prstGeom>
        </p:spPr>
      </p:pic>
      <p:sp>
        <p:nvSpPr>
          <p:cNvPr id="7" name="TextBox 62"/>
          <p:cNvSpPr txBox="1">
            <a:spLocks noChangeArrowheads="1"/>
          </p:cNvSpPr>
          <p:nvPr/>
        </p:nvSpPr>
        <p:spPr bwMode="auto">
          <a:xfrm>
            <a:off x="6838073" y="4459218"/>
            <a:ext cx="4630027" cy="1034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19419" tIns="109710" rIns="219419" bIns="109710">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nSpc>
                <a:spcPct val="110000"/>
              </a:lnSpc>
            </a:pPr>
            <a:r>
              <a:rPr lang="zh-CN" altLang="en-US" sz="1200" dirty="0">
                <a:solidFill>
                  <a:schemeClr val="bg1"/>
                </a:solidFill>
                <a:latin typeface="微软雅黑" pitchFamily="34" charset="-122"/>
                <a:ea typeface="微软雅黑" pitchFamily="34" charset="-122"/>
                <a:sym typeface="微软雅黑" panose="020B0503020204020204" pitchFamily="34" charset="-122"/>
              </a:rPr>
              <a:t>输入您的内容输入您的内容输输入您的内容输入</a:t>
            </a:r>
            <a:r>
              <a:rPr lang="zh-CN" altLang="en-US" sz="1200" dirty="0" smtClean="0">
                <a:solidFill>
                  <a:schemeClr val="bg1"/>
                </a:solidFill>
                <a:latin typeface="微软雅黑" pitchFamily="34" charset="-122"/>
                <a:ea typeface="微软雅黑" pitchFamily="34" charset="-122"/>
                <a:sym typeface="微软雅黑" panose="020B0503020204020204" pitchFamily="34" charset="-122"/>
              </a:rPr>
              <a:t>您内容</a:t>
            </a:r>
            <a:r>
              <a:rPr lang="zh-CN" altLang="en-US" sz="1200" dirty="0">
                <a:solidFill>
                  <a:schemeClr val="bg1"/>
                </a:solidFill>
                <a:latin typeface="微软雅黑" pitchFamily="34" charset="-122"/>
                <a:ea typeface="微软雅黑" pitchFamily="34" charset="-122"/>
                <a:sym typeface="微软雅黑" panose="020B0503020204020204" pitchFamily="34" charset="-122"/>
              </a:rPr>
              <a:t>输入您的内容输入您的</a:t>
            </a:r>
            <a:r>
              <a:rPr lang="zh-CN" altLang="en-US" sz="1200" dirty="0" smtClean="0">
                <a:solidFill>
                  <a:schemeClr val="bg1"/>
                </a:solidFill>
                <a:latin typeface="微软雅黑" pitchFamily="34" charset="-122"/>
                <a:ea typeface="微软雅黑" pitchFamily="34" charset="-122"/>
                <a:sym typeface="微软雅黑" panose="020B0503020204020204" pitchFamily="34" charset="-122"/>
              </a:rPr>
              <a:t>内容入</a:t>
            </a:r>
            <a:r>
              <a:rPr lang="zh-CN" altLang="en-US" sz="1200" dirty="0">
                <a:solidFill>
                  <a:schemeClr val="bg1"/>
                </a:solidFill>
                <a:latin typeface="微软雅黑" pitchFamily="34" charset="-122"/>
                <a:ea typeface="微软雅黑" pitchFamily="34" charset="-122"/>
                <a:sym typeface="微软雅黑" panose="020B0503020204020204" pitchFamily="34" charset="-122"/>
              </a:rPr>
              <a:t>您的内容输入您的内输入您的内容输入您的内容输输入您的内容输入您内容输入您的内容输入您的内容入您的内容输入您</a:t>
            </a:r>
            <a:r>
              <a:rPr lang="zh-CN" altLang="en-US" sz="1200" dirty="0" smtClean="0">
                <a:solidFill>
                  <a:schemeClr val="bg1"/>
                </a:solidFill>
                <a:latin typeface="微软雅黑" pitchFamily="34" charset="-122"/>
                <a:ea typeface="微软雅黑" pitchFamily="34" charset="-122"/>
                <a:sym typeface="微软雅黑" panose="020B0503020204020204" pitchFamily="34" charset="-122"/>
              </a:rPr>
              <a:t>的容</a:t>
            </a:r>
            <a:endParaRPr lang="en-US" altLang="zh-CN" sz="1200" dirty="0">
              <a:solidFill>
                <a:schemeClr val="bg1"/>
              </a:solidFill>
              <a:latin typeface="微软雅黑" pitchFamily="34" charset="-122"/>
              <a:ea typeface="微软雅黑" pitchFamily="34" charset="-122"/>
              <a:sym typeface="微软雅黑" panose="020B0503020204020204" pitchFamily="34" charset="-122"/>
            </a:endParaRPr>
          </a:p>
        </p:txBody>
      </p:sp>
      <p:grpSp>
        <p:nvGrpSpPr>
          <p:cNvPr id="10" name="淘宝网Chenying0907出品 9"/>
          <p:cNvGrpSpPr/>
          <p:nvPr/>
        </p:nvGrpSpPr>
        <p:grpSpPr>
          <a:xfrm>
            <a:off x="6971650" y="3064191"/>
            <a:ext cx="2079860" cy="1053763"/>
            <a:chOff x="7381055" y="2261263"/>
            <a:chExt cx="2079860" cy="1053763"/>
          </a:xfrm>
        </p:grpSpPr>
        <p:sp>
          <p:nvSpPr>
            <p:cNvPr id="11" name="淘宝网Chenying0907出品 10"/>
            <p:cNvSpPr txBox="1"/>
            <p:nvPr/>
          </p:nvSpPr>
          <p:spPr>
            <a:xfrm>
              <a:off x="7393426" y="2914916"/>
              <a:ext cx="2067489" cy="400110"/>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market analysis</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淘宝网Chenying0907出品 11"/>
            <p:cNvSpPr txBox="1"/>
            <p:nvPr/>
          </p:nvSpPr>
          <p:spPr>
            <a:xfrm>
              <a:off x="7381055" y="2261263"/>
              <a:ext cx="2031325" cy="646331"/>
            </a:xfrm>
            <a:prstGeom prst="rect">
              <a:avLst/>
            </a:prstGeom>
            <a:noFill/>
          </p:spPr>
          <p:txBody>
            <a:bodyPr wrap="none" rtlCol="0">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团队分析</a:t>
              </a:r>
              <a:endPar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extLst>
      <p:ext uri="{BB962C8B-B14F-4D97-AF65-F5344CB8AC3E}">
        <p14:creationId xmlns:p14="http://schemas.microsoft.com/office/powerpoint/2010/main" val="30303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400"/>
                                  </p:stCondLst>
                                  <p:childTnLst>
                                    <p:set>
                                      <p:cBhvr>
                                        <p:cTn id="6" dur="1" fill="hold">
                                          <p:stCondLst>
                                            <p:cond delay="0"/>
                                          </p:stCondLst>
                                        </p:cTn>
                                        <p:tgtEl>
                                          <p:spTgt spid="10"/>
                                        </p:tgtEl>
                                        <p:attrNameLst>
                                          <p:attrName>style.visibility</p:attrName>
                                        </p:attrNameLst>
                                      </p:cBhvr>
                                      <p:to>
                                        <p:strVal val="visible"/>
                                      </p:to>
                                    </p:set>
                                    <p:anim calcmode="lin" valueType="num">
                                      <p:cBhvr>
                                        <p:cTn id="7" dur="700" fill="hold"/>
                                        <p:tgtEl>
                                          <p:spTgt spid="10"/>
                                        </p:tgtEl>
                                        <p:attrNameLst>
                                          <p:attrName>ppt_w</p:attrName>
                                        </p:attrNameLst>
                                      </p:cBhvr>
                                      <p:tavLst>
                                        <p:tav tm="0">
                                          <p:val>
                                            <p:fltVal val="0"/>
                                          </p:val>
                                        </p:tav>
                                        <p:tav tm="100000">
                                          <p:val>
                                            <p:strVal val="#ppt_w"/>
                                          </p:val>
                                        </p:tav>
                                      </p:tavLst>
                                    </p:anim>
                                    <p:anim calcmode="lin" valueType="num">
                                      <p:cBhvr>
                                        <p:cTn id="8" dur="700" fill="hold"/>
                                        <p:tgtEl>
                                          <p:spTgt spid="10"/>
                                        </p:tgtEl>
                                        <p:attrNameLst>
                                          <p:attrName>ppt_h</p:attrName>
                                        </p:attrNameLst>
                                      </p:cBhvr>
                                      <p:tavLst>
                                        <p:tav tm="0">
                                          <p:val>
                                            <p:fltVal val="0"/>
                                          </p:val>
                                        </p:tav>
                                        <p:tav tm="100000">
                                          <p:val>
                                            <p:strVal val="#ppt_h"/>
                                          </p:val>
                                        </p:tav>
                                      </p:tavLst>
                                    </p:anim>
                                    <p:animEffect transition="in" filter="fade">
                                      <p:cBhvr>
                                        <p:cTn id="9" dur="700"/>
                                        <p:tgtEl>
                                          <p:spTgt spid="10"/>
                                        </p:tgtEl>
                                      </p:cBhvr>
                                    </p:animEffect>
                                  </p:childTnLst>
                                </p:cTn>
                              </p:par>
                              <p:par>
                                <p:cTn id="10" presetID="5" presetClass="entr" presetSubtype="1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par>
                                <p:cTn id="13" presetID="53" presetClass="entr" presetSubtype="16" fill="hold" nodeType="withEffect">
                                  <p:stCondLst>
                                    <p:cond delay="70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par>
                                <p:cTn id="18" presetID="2" presetClass="entr" presetSubtype="4" fill="hold" grpId="0" nodeType="withEffect">
                                  <p:stCondLst>
                                    <p:cond delay="22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淘宝网Chenying0907出品 4"/>
          <p:cNvSpPr/>
          <p:nvPr/>
        </p:nvSpPr>
        <p:spPr>
          <a:xfrm>
            <a:off x="0" y="0"/>
            <a:ext cx="12192000" cy="6858000"/>
          </a:xfrm>
          <a:prstGeom prst="rect">
            <a:avLst/>
          </a:prstGeom>
          <a:solidFill>
            <a:srgbClr val="392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6" name="淘宝网chenying0907出品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1148" y="3072811"/>
            <a:ext cx="4993642" cy="2543930"/>
          </a:xfrm>
          <a:prstGeom prst="rect">
            <a:avLst/>
          </a:prstGeom>
        </p:spPr>
      </p:pic>
      <p:grpSp>
        <p:nvGrpSpPr>
          <p:cNvPr id="8" name="淘宝网Chenying0907出品 7"/>
          <p:cNvGrpSpPr/>
          <p:nvPr/>
        </p:nvGrpSpPr>
        <p:grpSpPr>
          <a:xfrm>
            <a:off x="675494" y="2966608"/>
            <a:ext cx="2687612" cy="977561"/>
            <a:chOff x="946407" y="4951210"/>
            <a:chExt cx="7165719" cy="2623021"/>
          </a:xfrm>
        </p:grpSpPr>
        <p:sp>
          <p:nvSpPr>
            <p:cNvPr id="9" name="TextBox 62"/>
            <p:cNvSpPr txBox="1">
              <a:spLocks noChangeArrowheads="1"/>
            </p:cNvSpPr>
            <p:nvPr/>
          </p:nvSpPr>
          <p:spPr bwMode="auto">
            <a:xfrm>
              <a:off x="946407" y="5889624"/>
              <a:ext cx="7165719" cy="1684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19419" tIns="109710" rIns="219419" bIns="109710">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gn="r">
                <a:lnSpc>
                  <a:spcPct val="110000"/>
                </a:lnSpc>
              </a:pPr>
              <a:r>
                <a:rPr lang="zh-CN" altLang="en-US" sz="1200" dirty="0">
                  <a:solidFill>
                    <a:schemeClr val="bg1"/>
                  </a:solidFill>
                  <a:latin typeface="微软雅黑" pitchFamily="34" charset="-122"/>
                  <a:ea typeface="微软雅黑" pitchFamily="34" charset="-122"/>
                  <a:sym typeface="微软雅黑" panose="020B0503020204020204" pitchFamily="34" charset="-122"/>
                </a:rPr>
                <a:t>输入您的内容输入您的内容输输入您的内容输入您的内容输入</a:t>
              </a:r>
              <a:r>
                <a:rPr lang="zh-CN" altLang="en-US" sz="1200" dirty="0" smtClean="0">
                  <a:solidFill>
                    <a:schemeClr val="bg1"/>
                  </a:solidFill>
                  <a:latin typeface="微软雅黑" pitchFamily="34" charset="-122"/>
                  <a:ea typeface="微软雅黑" pitchFamily="34" charset="-122"/>
                  <a:sym typeface="微软雅黑" panose="020B0503020204020204" pitchFamily="34" charset="-122"/>
                </a:rPr>
                <a:t>您</a:t>
              </a:r>
              <a:endParaRPr lang="en-US" altLang="zh-CN" sz="1200" dirty="0">
                <a:solidFill>
                  <a:schemeClr val="bg1"/>
                </a:solidFill>
                <a:latin typeface="微软雅黑" pitchFamily="34" charset="-122"/>
                <a:ea typeface="微软雅黑" pitchFamily="34" charset="-122"/>
                <a:sym typeface="微软雅黑" panose="020B0503020204020204" pitchFamily="34" charset="-122"/>
              </a:endParaRPr>
            </a:p>
          </p:txBody>
        </p:sp>
        <p:sp>
          <p:nvSpPr>
            <p:cNvPr id="10" name="TextBox 63"/>
            <p:cNvSpPr txBox="1">
              <a:spLocks noChangeArrowheads="1"/>
            </p:cNvSpPr>
            <p:nvPr/>
          </p:nvSpPr>
          <p:spPr bwMode="auto">
            <a:xfrm>
              <a:off x="4565951" y="4951210"/>
              <a:ext cx="3446302" cy="1238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gn="ctr"/>
              <a:r>
                <a:rPr lang="zh-CN" altLang="en-US" sz="1800" b="1" dirty="0">
                  <a:solidFill>
                    <a:schemeClr val="bg1"/>
                  </a:solidFill>
                  <a:latin typeface="微软雅黑" pitchFamily="34" charset="-122"/>
                  <a:ea typeface="微软雅黑" pitchFamily="34" charset="-122"/>
                  <a:sym typeface="微软雅黑" panose="020B0503020204020204" pitchFamily="34" charset="-122"/>
                </a:rPr>
                <a:t>标题文字</a:t>
              </a:r>
              <a:endParaRPr lang="id-ID" altLang="zh-CN" sz="1800" b="1" dirty="0">
                <a:solidFill>
                  <a:schemeClr val="bg1"/>
                </a:solidFill>
                <a:latin typeface="微软雅黑" pitchFamily="34" charset="-122"/>
                <a:ea typeface="微软雅黑" pitchFamily="34" charset="-122"/>
                <a:sym typeface="微软雅黑" panose="020B0503020204020204" pitchFamily="34" charset="-122"/>
              </a:endParaRPr>
            </a:p>
          </p:txBody>
        </p:sp>
      </p:grpSp>
      <p:grpSp>
        <p:nvGrpSpPr>
          <p:cNvPr id="11" name="淘宝网Chenying0907出品 10"/>
          <p:cNvGrpSpPr/>
          <p:nvPr/>
        </p:nvGrpSpPr>
        <p:grpSpPr>
          <a:xfrm>
            <a:off x="4542644" y="1534947"/>
            <a:ext cx="2687612" cy="1015661"/>
            <a:chOff x="946407" y="4848978"/>
            <a:chExt cx="7165719" cy="2725254"/>
          </a:xfrm>
        </p:grpSpPr>
        <p:sp>
          <p:nvSpPr>
            <p:cNvPr id="12" name="TextBox 62"/>
            <p:cNvSpPr txBox="1">
              <a:spLocks noChangeArrowheads="1"/>
            </p:cNvSpPr>
            <p:nvPr/>
          </p:nvSpPr>
          <p:spPr bwMode="auto">
            <a:xfrm>
              <a:off x="946407" y="5889624"/>
              <a:ext cx="7165719" cy="1684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19419" tIns="109710" rIns="219419" bIns="109710">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gn="ctr">
                <a:lnSpc>
                  <a:spcPct val="110000"/>
                </a:lnSpc>
              </a:pPr>
              <a:r>
                <a:rPr lang="zh-CN" altLang="en-US" sz="1200" dirty="0">
                  <a:solidFill>
                    <a:schemeClr val="bg1"/>
                  </a:solidFill>
                  <a:latin typeface="微软雅黑" pitchFamily="34" charset="-122"/>
                  <a:ea typeface="微软雅黑" pitchFamily="34" charset="-122"/>
                  <a:sym typeface="微软雅黑" panose="020B0503020204020204" pitchFamily="34" charset="-122"/>
                </a:rPr>
                <a:t>输入您的内容输入您的内容输输入您的内容输入您的内容输入</a:t>
              </a:r>
              <a:r>
                <a:rPr lang="zh-CN" altLang="en-US" sz="1200" dirty="0" smtClean="0">
                  <a:solidFill>
                    <a:schemeClr val="bg1"/>
                  </a:solidFill>
                  <a:latin typeface="微软雅黑" pitchFamily="34" charset="-122"/>
                  <a:ea typeface="微软雅黑" pitchFamily="34" charset="-122"/>
                  <a:sym typeface="微软雅黑" panose="020B0503020204020204" pitchFamily="34" charset="-122"/>
                </a:rPr>
                <a:t>您</a:t>
              </a:r>
              <a:endParaRPr lang="en-US" altLang="zh-CN" sz="1200" dirty="0">
                <a:solidFill>
                  <a:schemeClr val="bg1"/>
                </a:solidFill>
                <a:latin typeface="微软雅黑" pitchFamily="34" charset="-122"/>
                <a:ea typeface="微软雅黑" pitchFamily="34" charset="-122"/>
                <a:sym typeface="微软雅黑" panose="020B0503020204020204" pitchFamily="34" charset="-122"/>
              </a:endParaRPr>
            </a:p>
          </p:txBody>
        </p:sp>
        <p:sp>
          <p:nvSpPr>
            <p:cNvPr id="13" name="TextBox 63"/>
            <p:cNvSpPr txBox="1">
              <a:spLocks noChangeArrowheads="1"/>
            </p:cNvSpPr>
            <p:nvPr/>
          </p:nvSpPr>
          <p:spPr bwMode="auto">
            <a:xfrm>
              <a:off x="2806116" y="4848978"/>
              <a:ext cx="3446302" cy="1238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gn="ctr"/>
              <a:r>
                <a:rPr lang="zh-CN" altLang="en-US" sz="1800" b="1" dirty="0">
                  <a:solidFill>
                    <a:schemeClr val="bg1"/>
                  </a:solidFill>
                  <a:latin typeface="微软雅黑" pitchFamily="34" charset="-122"/>
                  <a:ea typeface="微软雅黑" pitchFamily="34" charset="-122"/>
                  <a:sym typeface="微软雅黑" panose="020B0503020204020204" pitchFamily="34" charset="-122"/>
                </a:rPr>
                <a:t>标题文字</a:t>
              </a:r>
              <a:endParaRPr lang="id-ID" altLang="zh-CN" sz="1800" b="1" dirty="0">
                <a:solidFill>
                  <a:schemeClr val="bg1"/>
                </a:solidFill>
                <a:latin typeface="微软雅黑" pitchFamily="34" charset="-122"/>
                <a:ea typeface="微软雅黑" pitchFamily="34" charset="-122"/>
                <a:sym typeface="微软雅黑" panose="020B0503020204020204" pitchFamily="34" charset="-122"/>
              </a:endParaRPr>
            </a:p>
          </p:txBody>
        </p:sp>
      </p:grpSp>
      <p:grpSp>
        <p:nvGrpSpPr>
          <p:cNvPr id="14" name="淘宝网Chenying0907出品 13"/>
          <p:cNvGrpSpPr/>
          <p:nvPr/>
        </p:nvGrpSpPr>
        <p:grpSpPr>
          <a:xfrm>
            <a:off x="8831436" y="2966608"/>
            <a:ext cx="2687612" cy="1015661"/>
            <a:chOff x="946407" y="4848978"/>
            <a:chExt cx="7165719" cy="2725254"/>
          </a:xfrm>
        </p:grpSpPr>
        <p:sp>
          <p:nvSpPr>
            <p:cNvPr id="15" name="TextBox 62"/>
            <p:cNvSpPr txBox="1">
              <a:spLocks noChangeArrowheads="1"/>
            </p:cNvSpPr>
            <p:nvPr/>
          </p:nvSpPr>
          <p:spPr bwMode="auto">
            <a:xfrm>
              <a:off x="946407" y="5889624"/>
              <a:ext cx="7165719" cy="1684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19419" tIns="109710" rIns="219419" bIns="109710">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nSpc>
                  <a:spcPct val="110000"/>
                </a:lnSpc>
              </a:pPr>
              <a:r>
                <a:rPr lang="zh-CN" altLang="en-US" sz="1200" dirty="0">
                  <a:solidFill>
                    <a:schemeClr val="bg1"/>
                  </a:solidFill>
                  <a:latin typeface="微软雅黑" pitchFamily="34" charset="-122"/>
                  <a:ea typeface="微软雅黑" pitchFamily="34" charset="-122"/>
                  <a:sym typeface="微软雅黑" panose="020B0503020204020204" pitchFamily="34" charset="-122"/>
                </a:rPr>
                <a:t>输入您的内容输入您的内容输输入您的内容输入您的内容输入</a:t>
              </a:r>
              <a:r>
                <a:rPr lang="zh-CN" altLang="en-US" sz="1200" dirty="0" smtClean="0">
                  <a:solidFill>
                    <a:schemeClr val="bg1"/>
                  </a:solidFill>
                  <a:latin typeface="微软雅黑" pitchFamily="34" charset="-122"/>
                  <a:ea typeface="微软雅黑" pitchFamily="34" charset="-122"/>
                  <a:sym typeface="微软雅黑" panose="020B0503020204020204" pitchFamily="34" charset="-122"/>
                </a:rPr>
                <a:t>您</a:t>
              </a:r>
              <a:endParaRPr lang="en-US" altLang="zh-CN" sz="1200" dirty="0">
                <a:solidFill>
                  <a:schemeClr val="bg1"/>
                </a:solidFill>
                <a:latin typeface="微软雅黑" pitchFamily="34" charset="-122"/>
                <a:ea typeface="微软雅黑" pitchFamily="34" charset="-122"/>
                <a:sym typeface="微软雅黑" panose="020B0503020204020204" pitchFamily="34" charset="-122"/>
              </a:endParaRPr>
            </a:p>
          </p:txBody>
        </p:sp>
        <p:sp>
          <p:nvSpPr>
            <p:cNvPr id="16" name="TextBox 63"/>
            <p:cNvSpPr txBox="1">
              <a:spLocks noChangeArrowheads="1"/>
            </p:cNvSpPr>
            <p:nvPr/>
          </p:nvSpPr>
          <p:spPr bwMode="auto">
            <a:xfrm>
              <a:off x="1082965" y="4848978"/>
              <a:ext cx="3446302" cy="1238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r>
                <a:rPr lang="zh-CN" altLang="en-US" sz="1800" b="1" dirty="0">
                  <a:solidFill>
                    <a:schemeClr val="bg1"/>
                  </a:solidFill>
                  <a:latin typeface="微软雅黑" pitchFamily="34" charset="-122"/>
                  <a:ea typeface="微软雅黑" pitchFamily="34" charset="-122"/>
                  <a:sym typeface="微软雅黑" panose="020B0503020204020204" pitchFamily="34" charset="-122"/>
                </a:rPr>
                <a:t>标题文字</a:t>
              </a:r>
              <a:endParaRPr lang="id-ID" altLang="zh-CN" sz="1800" b="1" dirty="0">
                <a:solidFill>
                  <a:schemeClr val="bg1"/>
                </a:solidFill>
                <a:latin typeface="微软雅黑" pitchFamily="34" charset="-122"/>
                <a:ea typeface="微软雅黑" pitchFamily="34" charset="-122"/>
                <a:sym typeface="微软雅黑" panose="020B0503020204020204" pitchFamily="34" charset="-122"/>
              </a:endParaRPr>
            </a:p>
          </p:txBody>
        </p:sp>
      </p:grpSp>
      <p:grpSp>
        <p:nvGrpSpPr>
          <p:cNvPr id="23" name="淘宝网Chenying0907出品 22"/>
          <p:cNvGrpSpPr/>
          <p:nvPr/>
        </p:nvGrpSpPr>
        <p:grpSpPr>
          <a:xfrm>
            <a:off x="3339964" y="3307981"/>
            <a:ext cx="1193295" cy="338560"/>
            <a:chOff x="2806564" y="2679331"/>
            <a:chExt cx="1193295" cy="338560"/>
          </a:xfrm>
        </p:grpSpPr>
        <p:cxnSp>
          <p:nvCxnSpPr>
            <p:cNvPr id="3" name="淘宝网Chenying0907出品 2"/>
            <p:cNvCxnSpPr/>
            <p:nvPr/>
          </p:nvCxnSpPr>
          <p:spPr>
            <a:xfrm>
              <a:off x="2829706" y="2695682"/>
              <a:ext cx="41053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淘宝网Chenying0907出品 17"/>
            <p:cNvCxnSpPr/>
            <p:nvPr/>
          </p:nvCxnSpPr>
          <p:spPr>
            <a:xfrm>
              <a:off x="3240240" y="2695682"/>
              <a:ext cx="759619" cy="3222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淘宝网Chenying0907出品 21"/>
            <p:cNvSpPr/>
            <p:nvPr/>
          </p:nvSpPr>
          <p:spPr>
            <a:xfrm>
              <a:off x="2806564" y="2679331"/>
              <a:ext cx="45720" cy="45720"/>
            </a:xfrm>
            <a:prstGeom prst="ellipse">
              <a:avLst/>
            </a:prstGeom>
            <a:solidFill>
              <a:srgbClr val="39272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4" name="淘宝网Chenying0907出品 23"/>
          <p:cNvGrpSpPr/>
          <p:nvPr/>
        </p:nvGrpSpPr>
        <p:grpSpPr>
          <a:xfrm flipH="1">
            <a:off x="7680374" y="3307981"/>
            <a:ext cx="1193295" cy="338560"/>
            <a:chOff x="2806564" y="2679331"/>
            <a:chExt cx="1193295" cy="338560"/>
          </a:xfrm>
        </p:grpSpPr>
        <p:cxnSp>
          <p:nvCxnSpPr>
            <p:cNvPr id="25" name="淘宝网Chenying0907出品 24"/>
            <p:cNvCxnSpPr/>
            <p:nvPr/>
          </p:nvCxnSpPr>
          <p:spPr>
            <a:xfrm>
              <a:off x="2829706" y="2695682"/>
              <a:ext cx="41053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淘宝网Chenying0907出品 25"/>
            <p:cNvCxnSpPr/>
            <p:nvPr/>
          </p:nvCxnSpPr>
          <p:spPr>
            <a:xfrm>
              <a:off x="3240240" y="2695682"/>
              <a:ext cx="759619" cy="3222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淘宝网Chenying0907出品 26"/>
            <p:cNvSpPr/>
            <p:nvPr/>
          </p:nvSpPr>
          <p:spPr>
            <a:xfrm>
              <a:off x="2806564" y="2679331"/>
              <a:ext cx="45720" cy="45720"/>
            </a:xfrm>
            <a:prstGeom prst="ellipse">
              <a:avLst/>
            </a:prstGeom>
            <a:solidFill>
              <a:srgbClr val="39272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8" name="淘宝网Chenying0907出品 27"/>
          <p:cNvGrpSpPr/>
          <p:nvPr/>
        </p:nvGrpSpPr>
        <p:grpSpPr>
          <a:xfrm rot="16200000" flipH="1">
            <a:off x="5575795" y="2816615"/>
            <a:ext cx="562572" cy="45720"/>
            <a:chOff x="2677668" y="2672822"/>
            <a:chExt cx="562572" cy="45720"/>
          </a:xfrm>
        </p:grpSpPr>
        <p:cxnSp>
          <p:nvCxnSpPr>
            <p:cNvPr id="29" name="淘宝网Chenying0907出品 28"/>
            <p:cNvCxnSpPr>
              <a:stCxn id="31" idx="6"/>
            </p:cNvCxnSpPr>
            <p:nvPr/>
          </p:nvCxnSpPr>
          <p:spPr>
            <a:xfrm rot="16200000" flipH="1">
              <a:off x="2981814" y="2437256"/>
              <a:ext cx="0" cy="5168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淘宝网Chenying0907出品 30"/>
            <p:cNvSpPr/>
            <p:nvPr/>
          </p:nvSpPr>
          <p:spPr>
            <a:xfrm>
              <a:off x="2677668" y="2672822"/>
              <a:ext cx="45720" cy="45720"/>
            </a:xfrm>
            <a:prstGeom prst="ellipse">
              <a:avLst/>
            </a:prstGeom>
            <a:solidFill>
              <a:srgbClr val="39272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extLst>
      <p:ext uri="{BB962C8B-B14F-4D97-AF65-F5344CB8AC3E}">
        <p14:creationId xmlns:p14="http://schemas.microsoft.com/office/powerpoint/2010/main" val="155582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50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nodeType="withEffect">
                                  <p:stCondLst>
                                    <p:cond delay="50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childTnLst>
                                </p:cTn>
                              </p:par>
                              <p:par>
                                <p:cTn id="20" presetID="53" presetClass="entr" presetSubtype="16" fill="hold" nodeType="withEffect">
                                  <p:stCondLst>
                                    <p:cond delay="500"/>
                                  </p:stCondLst>
                                  <p:childTnLst>
                                    <p:set>
                                      <p:cBhvr>
                                        <p:cTn id="21" dur="1" fill="hold">
                                          <p:stCondLst>
                                            <p:cond delay="0"/>
                                          </p:stCondLst>
                                        </p:cTn>
                                        <p:tgtEl>
                                          <p:spTgt spid="24"/>
                                        </p:tgtEl>
                                        <p:attrNameLst>
                                          <p:attrName>style.visibility</p:attrName>
                                        </p:attrNameLst>
                                      </p:cBhvr>
                                      <p:to>
                                        <p:strVal val="visible"/>
                                      </p:to>
                                    </p:set>
                                    <p:anim calcmode="lin" valueType="num">
                                      <p:cBhvr>
                                        <p:cTn id="22" dur="500" fill="hold"/>
                                        <p:tgtEl>
                                          <p:spTgt spid="24"/>
                                        </p:tgtEl>
                                        <p:attrNameLst>
                                          <p:attrName>ppt_w</p:attrName>
                                        </p:attrNameLst>
                                      </p:cBhvr>
                                      <p:tavLst>
                                        <p:tav tm="0">
                                          <p:val>
                                            <p:fltVal val="0"/>
                                          </p:val>
                                        </p:tav>
                                        <p:tav tm="100000">
                                          <p:val>
                                            <p:strVal val="#ppt_w"/>
                                          </p:val>
                                        </p:tav>
                                      </p:tavLst>
                                    </p:anim>
                                    <p:anim calcmode="lin" valueType="num">
                                      <p:cBhvr>
                                        <p:cTn id="23" dur="500" fill="hold"/>
                                        <p:tgtEl>
                                          <p:spTgt spid="24"/>
                                        </p:tgtEl>
                                        <p:attrNameLst>
                                          <p:attrName>ppt_h</p:attrName>
                                        </p:attrNameLst>
                                      </p:cBhvr>
                                      <p:tavLst>
                                        <p:tav tm="0">
                                          <p:val>
                                            <p:fltVal val="0"/>
                                          </p:val>
                                        </p:tav>
                                        <p:tav tm="100000">
                                          <p:val>
                                            <p:strVal val="#ppt_h"/>
                                          </p:val>
                                        </p:tav>
                                      </p:tavLst>
                                    </p:anim>
                                    <p:animEffect transition="in" filter="fade">
                                      <p:cBhvr>
                                        <p:cTn id="24" dur="500"/>
                                        <p:tgtEl>
                                          <p:spTgt spid="24"/>
                                        </p:tgtEl>
                                      </p:cBhvr>
                                    </p:animEffect>
                                  </p:childTnLst>
                                </p:cTn>
                              </p:par>
                            </p:childTnLst>
                          </p:cTn>
                        </p:par>
                        <p:par>
                          <p:cTn id="25" fill="hold">
                            <p:stCondLst>
                              <p:cond delay="1000"/>
                            </p:stCondLst>
                            <p:childTnLst>
                              <p:par>
                                <p:cTn id="26" presetID="2" presetClass="entr" presetSubtype="8"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0-#ppt_w/2"/>
                                          </p:val>
                                        </p:tav>
                                        <p:tav tm="100000">
                                          <p:val>
                                            <p:strVal val="#ppt_x"/>
                                          </p:val>
                                        </p:tav>
                                      </p:tavLst>
                                    </p:anim>
                                    <p:anim calcmode="lin" valueType="num">
                                      <p:cBhvr additive="base">
                                        <p:cTn id="29" dur="500" fill="hold"/>
                                        <p:tgtEl>
                                          <p:spTgt spid="8"/>
                                        </p:tgtEl>
                                        <p:attrNameLst>
                                          <p:attrName>ppt_y</p:attrName>
                                        </p:attrNameLst>
                                      </p:cBhvr>
                                      <p:tavLst>
                                        <p:tav tm="0">
                                          <p:val>
                                            <p:strVal val="#ppt_y"/>
                                          </p:val>
                                        </p:tav>
                                        <p:tav tm="100000">
                                          <p:val>
                                            <p:strVal val="#ppt_y"/>
                                          </p:val>
                                        </p:tav>
                                      </p:tavLst>
                                    </p:anim>
                                  </p:childTnLst>
                                </p:cTn>
                              </p:par>
                            </p:childTnLst>
                          </p:cTn>
                        </p:par>
                        <p:par>
                          <p:cTn id="30" fill="hold">
                            <p:stCondLst>
                              <p:cond delay="1500"/>
                            </p:stCondLst>
                            <p:childTnLst>
                              <p:par>
                                <p:cTn id="31" presetID="2" presetClass="entr" presetSubtype="1"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0-#ppt_h/2"/>
                                          </p:val>
                                        </p:tav>
                                        <p:tav tm="100000">
                                          <p:val>
                                            <p:strVal val="#ppt_y"/>
                                          </p:val>
                                        </p:tav>
                                      </p:tavLst>
                                    </p:anim>
                                  </p:childTnLst>
                                </p:cTn>
                              </p:par>
                            </p:childTnLst>
                          </p:cTn>
                        </p:par>
                        <p:par>
                          <p:cTn id="35" fill="hold">
                            <p:stCondLst>
                              <p:cond delay="2000"/>
                            </p:stCondLst>
                            <p:childTnLst>
                              <p:par>
                                <p:cTn id="36" presetID="2" presetClass="entr" presetSubtype="2" fill="hold" nodeType="after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1+#ppt_w/2"/>
                                          </p:val>
                                        </p:tav>
                                        <p:tav tm="100000">
                                          <p:val>
                                            <p:strVal val="#ppt_x"/>
                                          </p:val>
                                        </p:tav>
                                      </p:tavLst>
                                    </p:anim>
                                    <p:anim calcmode="lin" valueType="num">
                                      <p:cBhvr additive="base">
                                        <p:cTn id="3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淘宝网Chenying0907出品 3"/>
          <p:cNvSpPr/>
          <p:nvPr/>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 name="淘宝网chenying0907出品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4658" y="1900257"/>
            <a:ext cx="4951880" cy="3301254"/>
          </a:xfrm>
          <a:prstGeom prst="rect">
            <a:avLst/>
          </a:prstGeom>
        </p:spPr>
      </p:pic>
      <p:grpSp>
        <p:nvGrpSpPr>
          <p:cNvPr id="47" name="淘宝网Chenying0907出品 46"/>
          <p:cNvGrpSpPr/>
          <p:nvPr/>
        </p:nvGrpSpPr>
        <p:grpSpPr>
          <a:xfrm>
            <a:off x="1233270" y="2046048"/>
            <a:ext cx="2687612" cy="1383826"/>
            <a:chOff x="946407" y="4951210"/>
            <a:chExt cx="7165719" cy="3713125"/>
          </a:xfrm>
        </p:grpSpPr>
        <p:sp>
          <p:nvSpPr>
            <p:cNvPr id="48" name="TextBox 62"/>
            <p:cNvSpPr txBox="1">
              <a:spLocks noChangeArrowheads="1"/>
            </p:cNvSpPr>
            <p:nvPr/>
          </p:nvSpPr>
          <p:spPr bwMode="auto">
            <a:xfrm>
              <a:off x="946407" y="5889624"/>
              <a:ext cx="7165719" cy="2774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19419" tIns="109710" rIns="219419" bIns="109710">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gn="r">
                <a:lnSpc>
                  <a:spcPct val="110000"/>
                </a:lnSpc>
              </a:pPr>
              <a:r>
                <a:rPr lang="zh-CN" altLang="en-US" sz="1200" dirty="0">
                  <a:solidFill>
                    <a:schemeClr val="bg1"/>
                  </a:solidFill>
                  <a:latin typeface="微软雅黑" pitchFamily="34" charset="-122"/>
                  <a:ea typeface="微软雅黑" pitchFamily="34" charset="-122"/>
                  <a:sym typeface="微软雅黑" panose="020B0503020204020204" pitchFamily="34" charset="-122"/>
                </a:rPr>
                <a:t>输入您的内容输入您的内容输输入您的内容输入您的内容输入您的内容输入您的内容</a:t>
              </a:r>
              <a:endParaRPr lang="en-US" altLang="zh-CN" sz="1200" dirty="0">
                <a:solidFill>
                  <a:schemeClr val="bg1"/>
                </a:solidFill>
                <a:latin typeface="微软雅黑" pitchFamily="34" charset="-122"/>
                <a:ea typeface="微软雅黑" pitchFamily="34" charset="-122"/>
                <a:sym typeface="微软雅黑" panose="020B0503020204020204" pitchFamily="34" charset="-122"/>
              </a:endParaRPr>
            </a:p>
            <a:p>
              <a:pPr algn="r">
                <a:lnSpc>
                  <a:spcPct val="110000"/>
                </a:lnSpc>
              </a:pPr>
              <a:r>
                <a:rPr lang="zh-CN" altLang="en-US" sz="1200" dirty="0">
                  <a:solidFill>
                    <a:schemeClr val="bg1"/>
                  </a:solidFill>
                  <a:latin typeface="微软雅黑" pitchFamily="34" charset="-122"/>
                  <a:ea typeface="微软雅黑" pitchFamily="34" charset="-122"/>
                  <a:sym typeface="微软雅黑" panose="020B0503020204020204" pitchFamily="34" charset="-122"/>
                </a:rPr>
                <a:t>入您的内容输入您的内容</a:t>
              </a:r>
              <a:endParaRPr lang="en-US" altLang="zh-CN" sz="1200" dirty="0">
                <a:solidFill>
                  <a:schemeClr val="bg1"/>
                </a:solidFill>
                <a:latin typeface="微软雅黑" pitchFamily="34" charset="-122"/>
                <a:ea typeface="微软雅黑" pitchFamily="34" charset="-122"/>
                <a:sym typeface="微软雅黑" panose="020B0503020204020204" pitchFamily="34" charset="-122"/>
              </a:endParaRPr>
            </a:p>
          </p:txBody>
        </p:sp>
        <p:sp>
          <p:nvSpPr>
            <p:cNvPr id="49" name="TextBox 63"/>
            <p:cNvSpPr txBox="1">
              <a:spLocks noChangeArrowheads="1"/>
            </p:cNvSpPr>
            <p:nvPr/>
          </p:nvSpPr>
          <p:spPr bwMode="auto">
            <a:xfrm>
              <a:off x="4565951" y="4951210"/>
              <a:ext cx="3446302" cy="1238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gn="ctr"/>
              <a:r>
                <a:rPr lang="zh-CN" altLang="en-US" sz="1800" b="1" dirty="0">
                  <a:solidFill>
                    <a:schemeClr val="bg1"/>
                  </a:solidFill>
                  <a:latin typeface="微软雅黑" pitchFamily="34" charset="-122"/>
                  <a:ea typeface="微软雅黑" pitchFamily="34" charset="-122"/>
                  <a:sym typeface="微软雅黑" panose="020B0503020204020204" pitchFamily="34" charset="-122"/>
                </a:rPr>
                <a:t>标题文字</a:t>
              </a:r>
              <a:endParaRPr lang="id-ID" altLang="zh-CN" sz="1800" b="1" dirty="0">
                <a:solidFill>
                  <a:schemeClr val="bg1"/>
                </a:solidFill>
                <a:latin typeface="微软雅黑" pitchFamily="34" charset="-122"/>
                <a:ea typeface="微软雅黑" pitchFamily="34" charset="-122"/>
                <a:sym typeface="微软雅黑" panose="020B0503020204020204" pitchFamily="34" charset="-122"/>
              </a:endParaRPr>
            </a:p>
          </p:txBody>
        </p:sp>
      </p:grpSp>
      <p:grpSp>
        <p:nvGrpSpPr>
          <p:cNvPr id="50" name="淘宝网Chenying0907出品 49"/>
          <p:cNvGrpSpPr/>
          <p:nvPr/>
        </p:nvGrpSpPr>
        <p:grpSpPr>
          <a:xfrm>
            <a:off x="1097934" y="3535371"/>
            <a:ext cx="2818186" cy="1387344"/>
            <a:chOff x="585568" y="8281870"/>
            <a:chExt cx="7513858" cy="3722565"/>
          </a:xfrm>
        </p:grpSpPr>
        <p:sp>
          <p:nvSpPr>
            <p:cNvPr id="51" name="TextBox 80"/>
            <p:cNvSpPr txBox="1">
              <a:spLocks noChangeArrowheads="1"/>
            </p:cNvSpPr>
            <p:nvPr/>
          </p:nvSpPr>
          <p:spPr bwMode="auto">
            <a:xfrm>
              <a:off x="585568" y="9229724"/>
              <a:ext cx="7513858" cy="2774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19419" tIns="109710" rIns="219419" bIns="109710">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gn="r">
                <a:lnSpc>
                  <a:spcPct val="110000"/>
                </a:lnSpc>
              </a:pPr>
              <a:r>
                <a:rPr lang="zh-CN" altLang="en-US" sz="1200" dirty="0">
                  <a:solidFill>
                    <a:schemeClr val="bg1"/>
                  </a:solidFill>
                  <a:latin typeface="微软雅黑" pitchFamily="34" charset="-122"/>
                  <a:ea typeface="微软雅黑" pitchFamily="34" charset="-122"/>
                  <a:sym typeface="微软雅黑" panose="020B0503020204020204" pitchFamily="34" charset="-122"/>
                </a:rPr>
                <a:t>输入您的内容输入您的内容输输入您的内容输入您的内容输入您的内容输入您的内容</a:t>
              </a:r>
              <a:endParaRPr lang="en-US" altLang="zh-CN" sz="1200" dirty="0">
                <a:solidFill>
                  <a:schemeClr val="bg1"/>
                </a:solidFill>
                <a:latin typeface="微软雅黑" pitchFamily="34" charset="-122"/>
                <a:ea typeface="微软雅黑" pitchFamily="34" charset="-122"/>
                <a:sym typeface="微软雅黑" panose="020B0503020204020204" pitchFamily="34" charset="-122"/>
              </a:endParaRPr>
            </a:p>
            <a:p>
              <a:pPr algn="r">
                <a:lnSpc>
                  <a:spcPct val="110000"/>
                </a:lnSpc>
              </a:pPr>
              <a:r>
                <a:rPr lang="zh-CN" altLang="en-US" sz="1200" dirty="0">
                  <a:solidFill>
                    <a:schemeClr val="bg1"/>
                  </a:solidFill>
                  <a:latin typeface="微软雅黑" pitchFamily="34" charset="-122"/>
                  <a:ea typeface="微软雅黑" pitchFamily="34" charset="-122"/>
                  <a:sym typeface="微软雅黑" panose="020B0503020204020204" pitchFamily="34" charset="-122"/>
                </a:rPr>
                <a:t>入您的内容输入您的内容</a:t>
              </a:r>
              <a:endParaRPr lang="en-US" altLang="zh-CN" sz="1200" dirty="0">
                <a:solidFill>
                  <a:schemeClr val="bg1"/>
                </a:solidFill>
                <a:latin typeface="微软雅黑" pitchFamily="34" charset="-122"/>
                <a:ea typeface="微软雅黑" pitchFamily="34" charset="-122"/>
                <a:sym typeface="微软雅黑" panose="020B0503020204020204" pitchFamily="34" charset="-122"/>
              </a:endParaRPr>
            </a:p>
          </p:txBody>
        </p:sp>
        <p:sp>
          <p:nvSpPr>
            <p:cNvPr id="52" name="TextBox 81"/>
            <p:cNvSpPr txBox="1">
              <a:spLocks noChangeArrowheads="1"/>
            </p:cNvSpPr>
            <p:nvPr/>
          </p:nvSpPr>
          <p:spPr bwMode="auto">
            <a:xfrm>
              <a:off x="4614754" y="8281870"/>
              <a:ext cx="3446303" cy="1238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gn="ctr"/>
              <a:r>
                <a:rPr lang="zh-CN" altLang="en-US" sz="1800" b="1" dirty="0">
                  <a:solidFill>
                    <a:schemeClr val="bg1"/>
                  </a:solidFill>
                  <a:latin typeface="微软雅黑" pitchFamily="34" charset="-122"/>
                  <a:ea typeface="微软雅黑" pitchFamily="34" charset="-122"/>
                  <a:sym typeface="微软雅黑" panose="020B0503020204020204" pitchFamily="34" charset="-122"/>
                </a:rPr>
                <a:t>标题文字</a:t>
              </a:r>
              <a:endParaRPr lang="id-ID" altLang="zh-CN" sz="1800" b="1" dirty="0">
                <a:solidFill>
                  <a:schemeClr val="bg1"/>
                </a:solidFill>
                <a:latin typeface="微软雅黑" pitchFamily="34" charset="-122"/>
                <a:ea typeface="微软雅黑" pitchFamily="34" charset="-122"/>
                <a:sym typeface="微软雅黑" panose="020B0503020204020204" pitchFamily="34" charset="-122"/>
              </a:endParaRPr>
            </a:p>
          </p:txBody>
        </p:sp>
      </p:grpSp>
      <p:grpSp>
        <p:nvGrpSpPr>
          <p:cNvPr id="53" name="淘宝网Chenying0907出品 52"/>
          <p:cNvGrpSpPr/>
          <p:nvPr/>
        </p:nvGrpSpPr>
        <p:grpSpPr>
          <a:xfrm>
            <a:off x="7709838" y="2088512"/>
            <a:ext cx="3264858" cy="1176762"/>
            <a:chOff x="15004389" y="4956999"/>
            <a:chExt cx="8704774" cy="3157523"/>
          </a:xfrm>
        </p:grpSpPr>
        <p:sp>
          <p:nvSpPr>
            <p:cNvPr id="54" name="TextBox 83"/>
            <p:cNvSpPr txBox="1">
              <a:spLocks noChangeArrowheads="1"/>
            </p:cNvSpPr>
            <p:nvPr/>
          </p:nvSpPr>
          <p:spPr bwMode="auto">
            <a:xfrm>
              <a:off x="15004389" y="5884865"/>
              <a:ext cx="8704774" cy="2229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19419" tIns="109710" rIns="219419" bIns="109710">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gn="l">
                <a:lnSpc>
                  <a:spcPct val="110000"/>
                </a:lnSpc>
              </a:pPr>
              <a:r>
                <a:rPr lang="zh-CN" altLang="en-US" sz="1200" dirty="0">
                  <a:solidFill>
                    <a:schemeClr val="bg1"/>
                  </a:solidFill>
                  <a:latin typeface="微软雅黑" pitchFamily="34" charset="-122"/>
                  <a:ea typeface="微软雅黑" pitchFamily="34" charset="-122"/>
                  <a:sym typeface="微软雅黑" panose="020B0503020204020204" pitchFamily="34" charset="-122"/>
                </a:rPr>
                <a:t>输入您的内容输入您的内容输输入您的内容输入您的内容输入您的内容输入您的内容入您的内容输入您的内容</a:t>
              </a:r>
              <a:endParaRPr lang="en-US" altLang="zh-CN" sz="1200" dirty="0">
                <a:solidFill>
                  <a:schemeClr val="bg1"/>
                </a:solidFill>
                <a:latin typeface="微软雅黑" pitchFamily="34" charset="-122"/>
                <a:ea typeface="微软雅黑" pitchFamily="34" charset="-122"/>
                <a:sym typeface="微软雅黑" panose="020B0503020204020204" pitchFamily="34" charset="-122"/>
              </a:endParaRPr>
            </a:p>
          </p:txBody>
        </p:sp>
        <p:sp>
          <p:nvSpPr>
            <p:cNvPr id="55" name="TextBox 84"/>
            <p:cNvSpPr txBox="1">
              <a:spLocks noChangeArrowheads="1"/>
            </p:cNvSpPr>
            <p:nvPr/>
          </p:nvSpPr>
          <p:spPr bwMode="auto">
            <a:xfrm>
              <a:off x="15187275" y="4956999"/>
              <a:ext cx="3446302" cy="1238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gn="ctr"/>
              <a:r>
                <a:rPr lang="zh-CN" altLang="en-US" sz="1800" b="1" dirty="0">
                  <a:solidFill>
                    <a:schemeClr val="bg1"/>
                  </a:solidFill>
                  <a:latin typeface="微软雅黑" pitchFamily="34" charset="-122"/>
                  <a:ea typeface="微软雅黑" pitchFamily="34" charset="-122"/>
                  <a:sym typeface="微软雅黑" panose="020B0503020204020204" pitchFamily="34" charset="-122"/>
                </a:rPr>
                <a:t>标题文字</a:t>
              </a:r>
              <a:endParaRPr lang="id-ID" altLang="zh-CN" sz="1800" b="1" dirty="0">
                <a:solidFill>
                  <a:schemeClr val="bg1"/>
                </a:solidFill>
                <a:latin typeface="微软雅黑" pitchFamily="34" charset="-122"/>
                <a:ea typeface="微软雅黑" pitchFamily="34" charset="-122"/>
                <a:sym typeface="微软雅黑" panose="020B0503020204020204" pitchFamily="34" charset="-122"/>
              </a:endParaRPr>
            </a:p>
          </p:txBody>
        </p:sp>
      </p:grpSp>
      <p:grpSp>
        <p:nvGrpSpPr>
          <p:cNvPr id="56" name="淘宝网Chenying0907出品 55"/>
          <p:cNvGrpSpPr/>
          <p:nvPr/>
        </p:nvGrpSpPr>
        <p:grpSpPr>
          <a:xfrm>
            <a:off x="7755798" y="3550884"/>
            <a:ext cx="3168072" cy="1220840"/>
            <a:chOff x="14914561" y="8215339"/>
            <a:chExt cx="8446725" cy="3275791"/>
          </a:xfrm>
        </p:grpSpPr>
        <p:sp>
          <p:nvSpPr>
            <p:cNvPr id="57" name="TextBox 88"/>
            <p:cNvSpPr txBox="1">
              <a:spLocks noChangeArrowheads="1"/>
            </p:cNvSpPr>
            <p:nvPr/>
          </p:nvSpPr>
          <p:spPr bwMode="auto">
            <a:xfrm>
              <a:off x="14914561" y="9261476"/>
              <a:ext cx="8446725" cy="2229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19419" tIns="109710" rIns="219419" bIns="109710">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gn="l">
                <a:lnSpc>
                  <a:spcPct val="110000"/>
                </a:lnSpc>
              </a:pPr>
              <a:r>
                <a:rPr lang="zh-CN" altLang="en-US" sz="1200" dirty="0">
                  <a:solidFill>
                    <a:schemeClr val="bg1"/>
                  </a:solidFill>
                  <a:latin typeface="微软雅黑" pitchFamily="34" charset="-122"/>
                  <a:ea typeface="微软雅黑" pitchFamily="34" charset="-122"/>
                  <a:sym typeface="微软雅黑" panose="020B0503020204020204" pitchFamily="34" charset="-122"/>
                </a:rPr>
                <a:t>输入您的内容输入您的内容输输入您的内容输入您的内容输入您的内容输入您的内容入您的内容输入您的内容</a:t>
              </a:r>
              <a:endParaRPr lang="en-US" altLang="zh-CN" sz="1200" dirty="0">
                <a:solidFill>
                  <a:schemeClr val="bg1"/>
                </a:solidFill>
                <a:latin typeface="微软雅黑" pitchFamily="34" charset="-122"/>
                <a:ea typeface="微软雅黑" pitchFamily="34" charset="-122"/>
                <a:sym typeface="微软雅黑" panose="020B0503020204020204" pitchFamily="34" charset="-122"/>
              </a:endParaRPr>
            </a:p>
          </p:txBody>
        </p:sp>
        <p:sp>
          <p:nvSpPr>
            <p:cNvPr id="58" name="TextBox 89"/>
            <p:cNvSpPr txBox="1">
              <a:spLocks noChangeArrowheads="1"/>
            </p:cNvSpPr>
            <p:nvPr/>
          </p:nvSpPr>
          <p:spPr bwMode="auto">
            <a:xfrm>
              <a:off x="15047428" y="8215339"/>
              <a:ext cx="3446303" cy="123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2843" tIns="91422" rIns="182843" bIns="91422">
              <a:spAutoFit/>
            </a:bodyPr>
            <a:lstStyle>
              <a:lvl1pPr>
                <a:defRPr sz="3600">
                  <a:solidFill>
                    <a:schemeClr val="tx1"/>
                  </a:solidFill>
                  <a:latin typeface="Lato Light" pitchFamily="34" charset="0"/>
                  <a:ea typeface="MS PGothic" pitchFamily="34" charset="-128"/>
                </a:defRPr>
              </a:lvl1pPr>
              <a:lvl2pPr marL="742950" indent="-285750">
                <a:defRPr sz="3600">
                  <a:solidFill>
                    <a:schemeClr val="tx1"/>
                  </a:solidFill>
                  <a:latin typeface="Lato Light" pitchFamily="34" charset="0"/>
                  <a:ea typeface="MS PGothic" pitchFamily="34" charset="-128"/>
                </a:defRPr>
              </a:lvl2pPr>
              <a:lvl3pPr marL="1143000" indent="-228600">
                <a:defRPr sz="3600">
                  <a:solidFill>
                    <a:schemeClr val="tx1"/>
                  </a:solidFill>
                  <a:latin typeface="Lato Light" pitchFamily="34" charset="0"/>
                  <a:ea typeface="MS PGothic" pitchFamily="34" charset="-128"/>
                </a:defRPr>
              </a:lvl3pPr>
              <a:lvl4pPr marL="1600200" indent="-228600">
                <a:defRPr sz="3600">
                  <a:solidFill>
                    <a:schemeClr val="tx1"/>
                  </a:solidFill>
                  <a:latin typeface="Lato Light" pitchFamily="34" charset="0"/>
                  <a:ea typeface="MS PGothic" pitchFamily="34" charset="-128"/>
                </a:defRPr>
              </a:lvl4pPr>
              <a:lvl5pPr marL="2057400" indent="-228600">
                <a:defRPr sz="3600">
                  <a:solidFill>
                    <a:schemeClr val="tx1"/>
                  </a:solidFill>
                  <a:latin typeface="Lato Light" pitchFamily="34" charset="0"/>
                  <a:ea typeface="MS PGothic" pitchFamily="34" charset="-128"/>
                </a:defRPr>
              </a:lvl5pPr>
              <a:lvl6pPr marL="2514600" indent="-228600" defTabSz="1827213" fontAlgn="base">
                <a:spcBef>
                  <a:spcPct val="0"/>
                </a:spcBef>
                <a:spcAft>
                  <a:spcPct val="0"/>
                </a:spcAft>
                <a:defRPr sz="3600">
                  <a:solidFill>
                    <a:schemeClr val="tx1"/>
                  </a:solidFill>
                  <a:latin typeface="Lato Light" pitchFamily="34" charset="0"/>
                  <a:ea typeface="MS PGothic" pitchFamily="34" charset="-128"/>
                </a:defRPr>
              </a:lvl6pPr>
              <a:lvl7pPr marL="2971800" indent="-228600" defTabSz="1827213" fontAlgn="base">
                <a:spcBef>
                  <a:spcPct val="0"/>
                </a:spcBef>
                <a:spcAft>
                  <a:spcPct val="0"/>
                </a:spcAft>
                <a:defRPr sz="3600">
                  <a:solidFill>
                    <a:schemeClr val="tx1"/>
                  </a:solidFill>
                  <a:latin typeface="Lato Light" pitchFamily="34" charset="0"/>
                  <a:ea typeface="MS PGothic" pitchFamily="34" charset="-128"/>
                </a:defRPr>
              </a:lvl7pPr>
              <a:lvl8pPr marL="3429000" indent="-228600" defTabSz="1827213" fontAlgn="base">
                <a:spcBef>
                  <a:spcPct val="0"/>
                </a:spcBef>
                <a:spcAft>
                  <a:spcPct val="0"/>
                </a:spcAft>
                <a:defRPr sz="3600">
                  <a:solidFill>
                    <a:schemeClr val="tx1"/>
                  </a:solidFill>
                  <a:latin typeface="Lato Light" pitchFamily="34" charset="0"/>
                  <a:ea typeface="MS PGothic" pitchFamily="34" charset="-128"/>
                </a:defRPr>
              </a:lvl8pPr>
              <a:lvl9pPr marL="3886200" indent="-228600" defTabSz="1827213" fontAlgn="base">
                <a:spcBef>
                  <a:spcPct val="0"/>
                </a:spcBef>
                <a:spcAft>
                  <a:spcPct val="0"/>
                </a:spcAft>
                <a:defRPr sz="3600">
                  <a:solidFill>
                    <a:schemeClr val="tx1"/>
                  </a:solidFill>
                  <a:latin typeface="Lato Light" pitchFamily="34" charset="0"/>
                  <a:ea typeface="MS PGothic" pitchFamily="34" charset="-128"/>
                </a:defRPr>
              </a:lvl9pPr>
            </a:lstStyle>
            <a:p>
              <a:pPr algn="ctr"/>
              <a:r>
                <a:rPr lang="zh-CN" altLang="en-US" sz="1800" b="1" dirty="0">
                  <a:solidFill>
                    <a:schemeClr val="bg1"/>
                  </a:solidFill>
                  <a:latin typeface="微软雅黑" pitchFamily="34" charset="-122"/>
                  <a:ea typeface="微软雅黑" pitchFamily="34" charset="-122"/>
                  <a:sym typeface="微软雅黑" panose="020B0503020204020204" pitchFamily="34" charset="-122"/>
                </a:rPr>
                <a:t>标题文字</a:t>
              </a:r>
              <a:endParaRPr lang="id-ID" altLang="zh-CN" sz="1800" b="1" dirty="0">
                <a:solidFill>
                  <a:schemeClr val="bg1"/>
                </a:solidFill>
                <a:latin typeface="微软雅黑" pitchFamily="34" charset="-122"/>
                <a:ea typeface="微软雅黑" pitchFamily="34" charset="-122"/>
                <a:sym typeface="微软雅黑" panose="020B0503020204020204" pitchFamily="34" charset="-122"/>
              </a:endParaRPr>
            </a:p>
          </p:txBody>
        </p:sp>
      </p:grpSp>
    </p:spTree>
    <p:extLst>
      <p:ext uri="{BB962C8B-B14F-4D97-AF65-F5344CB8AC3E}">
        <p14:creationId xmlns:p14="http://schemas.microsoft.com/office/powerpoint/2010/main" val="211261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600" fill="hold"/>
                                        <p:tgtEl>
                                          <p:spTgt spid="3"/>
                                        </p:tgtEl>
                                        <p:attrNameLst>
                                          <p:attrName>ppt_w</p:attrName>
                                        </p:attrNameLst>
                                      </p:cBhvr>
                                      <p:tavLst>
                                        <p:tav tm="0">
                                          <p:val>
                                            <p:fltVal val="0"/>
                                          </p:val>
                                        </p:tav>
                                        <p:tav tm="100000">
                                          <p:val>
                                            <p:strVal val="#ppt_w"/>
                                          </p:val>
                                        </p:tav>
                                      </p:tavLst>
                                    </p:anim>
                                    <p:anim calcmode="lin" valueType="num">
                                      <p:cBhvr>
                                        <p:cTn id="8" dur="600" fill="hold"/>
                                        <p:tgtEl>
                                          <p:spTgt spid="3"/>
                                        </p:tgtEl>
                                        <p:attrNameLst>
                                          <p:attrName>ppt_h</p:attrName>
                                        </p:attrNameLst>
                                      </p:cBhvr>
                                      <p:tavLst>
                                        <p:tav tm="0">
                                          <p:val>
                                            <p:fltVal val="0"/>
                                          </p:val>
                                        </p:tav>
                                        <p:tav tm="100000">
                                          <p:val>
                                            <p:strVal val="#ppt_h"/>
                                          </p:val>
                                        </p:tav>
                                      </p:tavLst>
                                    </p:anim>
                                    <p:anim calcmode="lin" valueType="num">
                                      <p:cBhvr>
                                        <p:cTn id="9" dur="600" fill="hold"/>
                                        <p:tgtEl>
                                          <p:spTgt spid="3"/>
                                        </p:tgtEl>
                                        <p:attrNameLst>
                                          <p:attrName>style.rotation</p:attrName>
                                        </p:attrNameLst>
                                      </p:cBhvr>
                                      <p:tavLst>
                                        <p:tav tm="0">
                                          <p:val>
                                            <p:fltVal val="90"/>
                                          </p:val>
                                        </p:tav>
                                        <p:tav tm="100000">
                                          <p:val>
                                            <p:fltVal val="0"/>
                                          </p:val>
                                        </p:tav>
                                      </p:tavLst>
                                    </p:anim>
                                    <p:animEffect transition="in" filter="fade">
                                      <p:cBhvr>
                                        <p:cTn id="10" dur="600"/>
                                        <p:tgtEl>
                                          <p:spTgt spid="3"/>
                                        </p:tgtEl>
                                      </p:cBhvr>
                                    </p:animEffect>
                                  </p:childTnLst>
                                </p:cTn>
                              </p:par>
                            </p:childTnLst>
                          </p:cTn>
                        </p:par>
                        <p:par>
                          <p:cTn id="11" fill="hold">
                            <p:stCondLst>
                              <p:cond delay="600"/>
                            </p:stCondLst>
                            <p:childTnLst>
                              <p:par>
                                <p:cTn id="12" presetID="2" presetClass="entr" presetSubtype="8" fill="hold" nodeType="afterEffect">
                                  <p:stCondLst>
                                    <p:cond delay="0"/>
                                  </p:stCondLst>
                                  <p:childTnLst>
                                    <p:set>
                                      <p:cBhvr>
                                        <p:cTn id="13" dur="1" fill="hold">
                                          <p:stCondLst>
                                            <p:cond delay="0"/>
                                          </p:stCondLst>
                                        </p:cTn>
                                        <p:tgtEl>
                                          <p:spTgt spid="47"/>
                                        </p:tgtEl>
                                        <p:attrNameLst>
                                          <p:attrName>style.visibility</p:attrName>
                                        </p:attrNameLst>
                                      </p:cBhvr>
                                      <p:to>
                                        <p:strVal val="visible"/>
                                      </p:to>
                                    </p:set>
                                    <p:anim calcmode="lin" valueType="num">
                                      <p:cBhvr additive="base">
                                        <p:cTn id="14" dur="500" fill="hold"/>
                                        <p:tgtEl>
                                          <p:spTgt spid="47"/>
                                        </p:tgtEl>
                                        <p:attrNameLst>
                                          <p:attrName>ppt_x</p:attrName>
                                        </p:attrNameLst>
                                      </p:cBhvr>
                                      <p:tavLst>
                                        <p:tav tm="0">
                                          <p:val>
                                            <p:strVal val="0-#ppt_w/2"/>
                                          </p:val>
                                        </p:tav>
                                        <p:tav tm="100000">
                                          <p:val>
                                            <p:strVal val="#ppt_x"/>
                                          </p:val>
                                        </p:tav>
                                      </p:tavLst>
                                    </p:anim>
                                    <p:anim calcmode="lin" valueType="num">
                                      <p:cBhvr additive="base">
                                        <p:cTn id="15" dur="500" fill="hold"/>
                                        <p:tgtEl>
                                          <p:spTgt spid="47"/>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50"/>
                                        </p:tgtEl>
                                        <p:attrNameLst>
                                          <p:attrName>style.visibility</p:attrName>
                                        </p:attrNameLst>
                                      </p:cBhvr>
                                      <p:to>
                                        <p:strVal val="visible"/>
                                      </p:to>
                                    </p:set>
                                    <p:anim calcmode="lin" valueType="num">
                                      <p:cBhvr additive="base">
                                        <p:cTn id="18" dur="500" fill="hold"/>
                                        <p:tgtEl>
                                          <p:spTgt spid="50"/>
                                        </p:tgtEl>
                                        <p:attrNameLst>
                                          <p:attrName>ppt_x</p:attrName>
                                        </p:attrNameLst>
                                      </p:cBhvr>
                                      <p:tavLst>
                                        <p:tav tm="0">
                                          <p:val>
                                            <p:strVal val="0-#ppt_w/2"/>
                                          </p:val>
                                        </p:tav>
                                        <p:tav tm="100000">
                                          <p:val>
                                            <p:strVal val="#ppt_x"/>
                                          </p:val>
                                        </p:tav>
                                      </p:tavLst>
                                    </p:anim>
                                    <p:anim calcmode="lin" valueType="num">
                                      <p:cBhvr additive="base">
                                        <p:cTn id="19" dur="500" fill="hold"/>
                                        <p:tgtEl>
                                          <p:spTgt spid="50"/>
                                        </p:tgtEl>
                                        <p:attrNameLst>
                                          <p:attrName>ppt_y</p:attrName>
                                        </p:attrNameLst>
                                      </p:cBhvr>
                                      <p:tavLst>
                                        <p:tav tm="0">
                                          <p:val>
                                            <p:strVal val="#ppt_y"/>
                                          </p:val>
                                        </p:tav>
                                        <p:tav tm="100000">
                                          <p:val>
                                            <p:strVal val="#ppt_y"/>
                                          </p:val>
                                        </p:tav>
                                      </p:tavLst>
                                    </p:anim>
                                  </p:childTnLst>
                                </p:cTn>
                              </p:par>
                            </p:childTnLst>
                          </p:cTn>
                        </p:par>
                        <p:par>
                          <p:cTn id="20" fill="hold">
                            <p:stCondLst>
                              <p:cond delay="1100"/>
                            </p:stCondLst>
                            <p:childTnLst>
                              <p:par>
                                <p:cTn id="21" presetID="2" presetClass="entr" presetSubtype="2" fill="hold" nodeType="afterEffect">
                                  <p:stCondLst>
                                    <p:cond delay="0"/>
                                  </p:stCondLst>
                                  <p:childTnLst>
                                    <p:set>
                                      <p:cBhvr>
                                        <p:cTn id="22" dur="1" fill="hold">
                                          <p:stCondLst>
                                            <p:cond delay="0"/>
                                          </p:stCondLst>
                                        </p:cTn>
                                        <p:tgtEl>
                                          <p:spTgt spid="53"/>
                                        </p:tgtEl>
                                        <p:attrNameLst>
                                          <p:attrName>style.visibility</p:attrName>
                                        </p:attrNameLst>
                                      </p:cBhvr>
                                      <p:to>
                                        <p:strVal val="visible"/>
                                      </p:to>
                                    </p:set>
                                    <p:anim calcmode="lin" valueType="num">
                                      <p:cBhvr additive="base">
                                        <p:cTn id="23" dur="500" fill="hold"/>
                                        <p:tgtEl>
                                          <p:spTgt spid="53"/>
                                        </p:tgtEl>
                                        <p:attrNameLst>
                                          <p:attrName>ppt_x</p:attrName>
                                        </p:attrNameLst>
                                      </p:cBhvr>
                                      <p:tavLst>
                                        <p:tav tm="0">
                                          <p:val>
                                            <p:strVal val="1+#ppt_w/2"/>
                                          </p:val>
                                        </p:tav>
                                        <p:tav tm="100000">
                                          <p:val>
                                            <p:strVal val="#ppt_x"/>
                                          </p:val>
                                        </p:tav>
                                      </p:tavLst>
                                    </p:anim>
                                    <p:anim calcmode="lin" valueType="num">
                                      <p:cBhvr additive="base">
                                        <p:cTn id="24" dur="500" fill="hold"/>
                                        <p:tgtEl>
                                          <p:spTgt spid="53"/>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500" fill="hold"/>
                                        <p:tgtEl>
                                          <p:spTgt spid="56"/>
                                        </p:tgtEl>
                                        <p:attrNameLst>
                                          <p:attrName>ppt_x</p:attrName>
                                        </p:attrNameLst>
                                      </p:cBhvr>
                                      <p:tavLst>
                                        <p:tav tm="0">
                                          <p:val>
                                            <p:strVal val="1+#ppt_w/2"/>
                                          </p:val>
                                        </p:tav>
                                        <p:tav tm="100000">
                                          <p:val>
                                            <p:strVal val="#ppt_x"/>
                                          </p:val>
                                        </p:tav>
                                      </p:tavLst>
                                    </p:anim>
                                    <p:anim calcmode="lin" valueType="num">
                                      <p:cBhvr additive="base">
                                        <p:cTn id="28"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淘宝网chenying0907出品 1"/>
          <p:cNvPicPr>
            <a:picLocks noChangeAspect="1"/>
          </p:cNvPicPr>
          <p:nvPr/>
        </p:nvPicPr>
        <p:blipFill rotWithShape="1">
          <a:blip r:embed="rId2" cstate="print">
            <a:extLst>
              <a:ext uri="{28A0092B-C50C-407E-A947-70E740481C1C}">
                <a14:useLocalDpi xmlns:a14="http://schemas.microsoft.com/office/drawing/2010/main" val="0"/>
              </a:ext>
            </a:extLst>
          </a:blip>
          <a:srcRect r="9878" b="6302"/>
          <a:stretch/>
        </p:blipFill>
        <p:spPr>
          <a:xfrm>
            <a:off x="5868195" y="3835422"/>
            <a:ext cx="2264722" cy="1883190"/>
          </a:xfrm>
          <a:prstGeom prst="rect">
            <a:avLst/>
          </a:prstGeom>
        </p:spPr>
      </p:pic>
      <p:pic>
        <p:nvPicPr>
          <p:cNvPr id="5" name="淘宝网chenying0907出品 4"/>
          <p:cNvPicPr>
            <a:picLocks noChangeAspect="1"/>
          </p:cNvPicPr>
          <p:nvPr/>
        </p:nvPicPr>
        <p:blipFill rotWithShape="1">
          <a:blip r:embed="rId3">
            <a:extLst>
              <a:ext uri="{28A0092B-C50C-407E-A947-70E740481C1C}">
                <a14:useLocalDpi xmlns:a14="http://schemas.microsoft.com/office/drawing/2010/main" val="0"/>
              </a:ext>
            </a:extLst>
          </a:blip>
          <a:srcRect l="7041" t="10371" b="5820"/>
          <a:stretch/>
        </p:blipFill>
        <p:spPr>
          <a:xfrm>
            <a:off x="770164" y="1613943"/>
            <a:ext cx="4981916" cy="2987085"/>
          </a:xfrm>
          <a:prstGeom prst="rect">
            <a:avLst/>
          </a:prstGeom>
        </p:spPr>
      </p:pic>
      <p:pic>
        <p:nvPicPr>
          <p:cNvPr id="6" name="淘宝网chenying0907出品 5"/>
          <p:cNvPicPr>
            <a:picLocks noChangeAspect="1"/>
          </p:cNvPicPr>
          <p:nvPr/>
        </p:nvPicPr>
        <p:blipFill rotWithShape="1">
          <a:blip r:embed="rId4" cstate="print">
            <a:extLst>
              <a:ext uri="{28A0092B-C50C-407E-A947-70E740481C1C}">
                <a14:useLocalDpi xmlns:a14="http://schemas.microsoft.com/office/drawing/2010/main" val="0"/>
              </a:ext>
            </a:extLst>
          </a:blip>
          <a:srcRect t="25610" b="12300"/>
          <a:stretch/>
        </p:blipFill>
        <p:spPr>
          <a:xfrm>
            <a:off x="5868195" y="1613943"/>
            <a:ext cx="2264722" cy="2108220"/>
          </a:xfrm>
          <a:prstGeom prst="rect">
            <a:avLst/>
          </a:prstGeom>
        </p:spPr>
      </p:pic>
      <p:sp>
        <p:nvSpPr>
          <p:cNvPr id="7" name="淘宝网Chenying0907出品 6"/>
          <p:cNvSpPr/>
          <p:nvPr/>
        </p:nvSpPr>
        <p:spPr>
          <a:xfrm>
            <a:off x="770164" y="4731656"/>
            <a:ext cx="4981916" cy="9724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淘宝网Chenying0907出品 19"/>
          <p:cNvSpPr/>
          <p:nvPr/>
        </p:nvSpPr>
        <p:spPr>
          <a:xfrm>
            <a:off x="8249032" y="1613942"/>
            <a:ext cx="3276218" cy="4104669"/>
          </a:xfrm>
          <a:prstGeom prst="rect">
            <a:avLst/>
          </a:prstGeom>
          <a:solidFill>
            <a:srgbClr val="392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1" name="淘宝网Chenying0907出品 20"/>
          <p:cNvGrpSpPr/>
          <p:nvPr/>
        </p:nvGrpSpPr>
        <p:grpSpPr>
          <a:xfrm>
            <a:off x="8409755" y="2280313"/>
            <a:ext cx="2954655" cy="1053763"/>
            <a:chOff x="7381055" y="2261263"/>
            <a:chExt cx="2954655" cy="1053763"/>
          </a:xfrm>
        </p:grpSpPr>
        <p:sp>
          <p:nvSpPr>
            <p:cNvPr id="22" name="淘宝网Chenying0907出品 21"/>
            <p:cNvSpPr txBox="1"/>
            <p:nvPr/>
          </p:nvSpPr>
          <p:spPr>
            <a:xfrm>
              <a:off x="7393426" y="2914916"/>
              <a:ext cx="2067489" cy="400110"/>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market analysis</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淘宝网Chenying0907出品 22"/>
            <p:cNvSpPr txBox="1"/>
            <p:nvPr/>
          </p:nvSpPr>
          <p:spPr>
            <a:xfrm>
              <a:off x="7381055" y="2261263"/>
              <a:ext cx="2954655" cy="646331"/>
            </a:xfrm>
            <a:prstGeom prst="rect">
              <a:avLst/>
            </a:prstGeom>
            <a:noFill/>
          </p:spPr>
          <p:txBody>
            <a:bodyPr wrap="none" rtlCol="0">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市场环境分析</a:t>
              </a:r>
              <a:endPar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4" name="淘宝网Chenying0907出品 23"/>
          <p:cNvSpPr/>
          <p:nvPr/>
        </p:nvSpPr>
        <p:spPr>
          <a:xfrm>
            <a:off x="8422127" y="3699216"/>
            <a:ext cx="2942284" cy="2031325"/>
          </a:xfrm>
          <a:prstGeom prst="rect">
            <a:avLst/>
          </a:prstGeom>
        </p:spPr>
        <p:txBody>
          <a:bodyPr wrap="squar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Food and beverage industry (Catering) is a food production and management industry through instant processing, commercial sales and service labor in one, to provide consumers with a variety of beverages, food, consumer sites and facilities.</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38337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p:cTn id="27" dur="500" fill="hold"/>
                                        <p:tgtEl>
                                          <p:spTgt spid="20"/>
                                        </p:tgtEl>
                                        <p:attrNameLst>
                                          <p:attrName>ppt_w</p:attrName>
                                        </p:attrNameLst>
                                      </p:cBhvr>
                                      <p:tavLst>
                                        <p:tav tm="0">
                                          <p:val>
                                            <p:fltVal val="0"/>
                                          </p:val>
                                        </p:tav>
                                        <p:tav tm="100000">
                                          <p:val>
                                            <p:strVal val="#ppt_w"/>
                                          </p:val>
                                        </p:tav>
                                      </p:tavLst>
                                    </p:anim>
                                    <p:anim calcmode="lin" valueType="num">
                                      <p:cBhvr>
                                        <p:cTn id="28" dur="500" fill="hold"/>
                                        <p:tgtEl>
                                          <p:spTgt spid="20"/>
                                        </p:tgtEl>
                                        <p:attrNameLst>
                                          <p:attrName>ppt_h</p:attrName>
                                        </p:attrNameLst>
                                      </p:cBhvr>
                                      <p:tavLst>
                                        <p:tav tm="0">
                                          <p:val>
                                            <p:fltVal val="0"/>
                                          </p:val>
                                        </p:tav>
                                        <p:tav tm="100000">
                                          <p:val>
                                            <p:strVal val="#ppt_h"/>
                                          </p:val>
                                        </p:tav>
                                      </p:tavLst>
                                    </p:anim>
                                    <p:animEffect transition="in" filter="fade">
                                      <p:cBhvr>
                                        <p:cTn id="29" dur="500"/>
                                        <p:tgtEl>
                                          <p:spTgt spid="20"/>
                                        </p:tgtEl>
                                      </p:cBhvr>
                                    </p:animEffect>
                                  </p:childTnLst>
                                </p:cTn>
                              </p:par>
                              <p:par>
                                <p:cTn id="30" presetID="53" presetClass="entr" presetSubtype="16" fill="hold" nodeType="withEffect">
                                  <p:stCondLst>
                                    <p:cond delay="50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fltVal val="0"/>
                                          </p:val>
                                        </p:tav>
                                        <p:tav tm="100000">
                                          <p:val>
                                            <p:strVal val="#ppt_w"/>
                                          </p:val>
                                        </p:tav>
                                      </p:tavLst>
                                    </p:anim>
                                    <p:anim calcmode="lin" valueType="num">
                                      <p:cBhvr>
                                        <p:cTn id="38" dur="500" fill="hold"/>
                                        <p:tgtEl>
                                          <p:spTgt spid="24"/>
                                        </p:tgtEl>
                                        <p:attrNameLst>
                                          <p:attrName>ppt_h</p:attrName>
                                        </p:attrNameLst>
                                      </p:cBhvr>
                                      <p:tavLst>
                                        <p:tav tm="0">
                                          <p:val>
                                            <p:fltVal val="0"/>
                                          </p:val>
                                        </p:tav>
                                        <p:tav tm="100000">
                                          <p:val>
                                            <p:strVal val="#ppt_h"/>
                                          </p:val>
                                        </p:tav>
                                      </p:tavLst>
                                    </p:anim>
                                    <p:animEffect transition="in" filter="fade">
                                      <p:cBhvr>
                                        <p:cTn id="3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0" grpId="0" animBg="1"/>
      <p:bldP spid="24"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自定义 18">
      <a:dk1>
        <a:sysClr val="windowText" lastClr="000000"/>
      </a:dk1>
      <a:lt1>
        <a:sysClr val="window" lastClr="FFFFFF"/>
      </a:lt1>
      <a:dk2>
        <a:srgbClr val="44546A"/>
      </a:dk2>
      <a:lt2>
        <a:srgbClr val="E7E6E6"/>
      </a:lt2>
      <a:accent1>
        <a:srgbClr val="392723"/>
      </a:accent1>
      <a:accent2>
        <a:srgbClr val="ED7D31"/>
      </a:accent2>
      <a:accent3>
        <a:srgbClr val="4C3C39"/>
      </a:accent3>
      <a:accent4>
        <a:srgbClr val="FFC000"/>
      </a:accent4>
      <a:accent5>
        <a:srgbClr val="AF6A33"/>
      </a:accent5>
      <a:accent6>
        <a:srgbClr val="392723"/>
      </a:accent6>
      <a:hlink>
        <a:srgbClr val="4C3C39"/>
      </a:hlink>
      <a:folHlink>
        <a:srgbClr val="AF6A3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392723"/>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7431</Words>
  <Application>Microsoft Office PowerPoint</Application>
  <PresentationFormat>宽屏</PresentationFormat>
  <Paragraphs>598</Paragraphs>
  <Slides>45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45</vt:i4>
      </vt:variant>
    </vt:vector>
  </HeadingPairs>
  <TitlesOfParts>
    <vt:vector size="59" baseType="lpstr">
      <vt:lpstr>Gill Sans</vt:lpstr>
      <vt:lpstr>Source Sans Pro ExtraLight</vt:lpstr>
      <vt:lpstr>宋体</vt:lpstr>
      <vt:lpstr>微软雅黑</vt:lpstr>
      <vt:lpstr>Arial</vt:lpstr>
      <vt:lpstr>Calibri</vt:lpstr>
      <vt:lpstr>Calibri Light</vt:lpstr>
      <vt:lpstr>FontAwesome</vt:lpstr>
      <vt:lpstr>Helvetica</vt:lpstr>
      <vt:lpstr>Lato</vt:lpstr>
      <vt:lpstr>Lato Light</vt:lpstr>
      <vt:lpstr>Lato Regular</vt:lpstr>
      <vt:lpstr>Open Sans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Administrator</cp:lastModifiedBy>
  <cp:revision>33</cp:revision>
  <dcterms:created xsi:type="dcterms:W3CDTF">2016-05-20T07:15:12Z</dcterms:created>
  <dcterms:modified xsi:type="dcterms:W3CDTF">2018-06-18T04:20:15Z</dcterms:modified>
</cp:coreProperties>
</file>