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5" r:id="rId7"/>
    <p:sldId id="276" r:id="rId8"/>
    <p:sldId id="266" r:id="rId9"/>
    <p:sldId id="274" r:id="rId10"/>
    <p:sldId id="260" r:id="rId11"/>
    <p:sldId id="267" r:id="rId12"/>
    <p:sldId id="269" r:id="rId13"/>
    <p:sldId id="270" r:id="rId14"/>
    <p:sldId id="271" r:id="rId15"/>
    <p:sldId id="261" r:id="rId16"/>
    <p:sldId id="275" r:id="rId17"/>
    <p:sldId id="264" r:id="rId18"/>
    <p:sldId id="272" r:id="rId19"/>
    <p:sldId id="262" r:id="rId20"/>
    <p:sldId id="273" r:id="rId21"/>
    <p:sldId id="268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7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84" y="51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E9913-729A-48FC-A6F6-75F8831AC0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F8A6A-F061-4D65-A046-F57FB1214A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F8A6A-F061-4D65-A046-F57FB1214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F8A6A-F061-4D65-A046-F57FB1214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F8A6A-F061-4D65-A046-F57FB1214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F8A6A-F061-4D65-A046-F57FB1214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F8A6A-F061-4D65-A046-F57FB1214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F8A6A-F061-4D65-A046-F57FB1214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F8A6A-F061-4D65-A046-F57FB1214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F8A6A-F061-4D65-A046-F57FB1214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F8A6A-F061-4D65-A046-F57FB1214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F8A6A-F061-4D65-A046-F57FB1214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F8A6A-F061-4D65-A046-F57FB1214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F8A6A-F061-4D65-A046-F57FB1214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F8A6A-F061-4D65-A046-F57FB1214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F8A6A-F061-4D65-A046-F57FB1214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F8A6A-F061-4D65-A046-F57FB1214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F8A6A-F061-4D65-A046-F57FB1214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F8A6A-F061-4D65-A046-F57FB1214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F8A6A-F061-4D65-A046-F57FB1214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F8A6A-F061-4D65-A046-F57FB1214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F8A6A-F061-4D65-A046-F57FB1214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2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A89A-1EBE-4859-B76A-BF17D0822B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D434-C963-48A2-A3E8-80ABA1F736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A89A-1EBE-4859-B76A-BF17D0822B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D434-C963-48A2-A3E8-80ABA1F736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5" t="24834" r="34583" b="65950"/>
          <a:stretch>
            <a:fillRect/>
          </a:stretch>
        </p:blipFill>
        <p:spPr>
          <a:xfrm>
            <a:off x="0" y="5384801"/>
            <a:ext cx="12192000" cy="1502910"/>
          </a:xfrm>
          <a:prstGeom prst="rect">
            <a:avLst/>
          </a:prstGeom>
        </p:spPr>
      </p:pic>
    </p:spTree>
  </p:cSld>
  <p:clrMapOvr>
    <a:masterClrMapping/>
  </p:clrMapOvr>
  <p:transition spd="slow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A89A-1EBE-4859-B76A-BF17D0822B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D434-C963-48A2-A3E8-80ABA1F736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A89A-1EBE-4859-B76A-BF17D0822B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D434-C963-48A2-A3E8-80ABA1F736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A89A-1EBE-4859-B76A-BF17D0822B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D434-C963-48A2-A3E8-80ABA1F736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A89A-1EBE-4859-B76A-BF17D0822B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D434-C963-48A2-A3E8-80ABA1F736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A89A-1EBE-4859-B76A-BF17D0822B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D434-C963-48A2-A3E8-80ABA1F736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A89A-1EBE-4859-B76A-BF17D0822B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D434-C963-48A2-A3E8-80ABA1F736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A89A-1EBE-4859-B76A-BF17D0822B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D434-C963-48A2-A3E8-80ABA1F736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9A89A-1EBE-4859-B76A-BF17D0822B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9D434-C963-48A2-A3E8-80ABA1F736A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microsoft.com/office/2007/relationships/hdphoto" Target="../media/hdphoto1.wdp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microsoft.com/office/2007/relationships/hdphoto" Target="../media/hdphoto1.wdp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973141" y="2306278"/>
            <a:ext cx="11218859" cy="1268362"/>
            <a:chOff x="973141" y="2306278"/>
            <a:chExt cx="11218859" cy="1268362"/>
          </a:xfrm>
        </p:grpSpPr>
        <p:grpSp>
          <p:nvGrpSpPr>
            <p:cNvPr id="14" name="组合 13"/>
            <p:cNvGrpSpPr/>
            <p:nvPr/>
          </p:nvGrpSpPr>
          <p:grpSpPr>
            <a:xfrm>
              <a:off x="5676900" y="2306278"/>
              <a:ext cx="6515100" cy="1268362"/>
              <a:chOff x="5676900" y="2477728"/>
              <a:chExt cx="6515100" cy="126836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6725265" y="2477729"/>
                <a:ext cx="5466735" cy="126836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5676900" y="2477728"/>
                <a:ext cx="2361626" cy="1268361"/>
              </a:xfrm>
              <a:prstGeom prst="parallelogram">
                <a:avLst>
                  <a:gd name="adj" fmla="val 67857"/>
                </a:avLst>
              </a:prstGeom>
              <a:solidFill>
                <a:srgbClr val="2F2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2" name="平行四边形 11"/>
            <p:cNvSpPr/>
            <p:nvPr/>
          </p:nvSpPr>
          <p:spPr>
            <a:xfrm>
              <a:off x="1888402" y="2306278"/>
              <a:ext cx="1484999" cy="1268361"/>
            </a:xfrm>
            <a:prstGeom prst="parallelogram">
              <a:avLst>
                <a:gd name="adj" fmla="val 67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973141" y="2306278"/>
              <a:ext cx="1484999" cy="1268361"/>
            </a:xfrm>
            <a:prstGeom prst="parallelogram">
              <a:avLst>
                <a:gd name="adj" fmla="val 67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304490" y="2432628"/>
            <a:ext cx="5087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cs typeface="+mn-ea"/>
                <a:sym typeface="+mn-lt"/>
              </a:rPr>
              <a:t>商业计划书  </a:t>
            </a:r>
            <a:endParaRPr lang="zh-CN" altLang="en-US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38526" y="2524961"/>
            <a:ext cx="373826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汇报人</a:t>
            </a:r>
            <a:r>
              <a:rPr lang="zh-CN" altLang="en-US" sz="2400" b="1" dirty="0" smtClean="0"/>
              <a:t>：小北     </a:t>
            </a:r>
            <a:endParaRPr lang="en-US" altLang="zh-CN" sz="2400" b="1" dirty="0"/>
          </a:p>
          <a:p>
            <a:r>
              <a:rPr lang="zh-CN" altLang="en-US" sz="2400" b="1" dirty="0"/>
              <a:t>汇报时间：</a:t>
            </a:r>
            <a:r>
              <a:rPr lang="en-US" altLang="zh-CN" sz="2400" b="1" dirty="0"/>
              <a:t>XXXXXX</a:t>
            </a:r>
            <a:endParaRPr lang="zh-CN" altLang="en-US" sz="2400" b="1" dirty="0"/>
          </a:p>
        </p:txBody>
      </p:sp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1641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72620" y="1971857"/>
            <a:ext cx="10246760" cy="2963863"/>
            <a:chOff x="972620" y="1971858"/>
            <a:chExt cx="10246760" cy="2963863"/>
          </a:xfrm>
        </p:grpSpPr>
        <p:grpSp>
          <p:nvGrpSpPr>
            <p:cNvPr id="4" name="íṧļíḑê"/>
            <p:cNvGrpSpPr/>
            <p:nvPr/>
          </p:nvGrpSpPr>
          <p:grpSpPr>
            <a:xfrm>
              <a:off x="6193114" y="3668617"/>
              <a:ext cx="4521077" cy="1209602"/>
              <a:chOff x="5841650" y="3490507"/>
              <a:chExt cx="4276526" cy="1144169"/>
            </a:xfrm>
          </p:grpSpPr>
          <p:sp>
            <p:nvSpPr>
              <p:cNvPr id="46" name="îŝlîḋe"/>
              <p:cNvSpPr/>
              <p:nvPr/>
            </p:nvSpPr>
            <p:spPr>
              <a:xfrm>
                <a:off x="5841650" y="3490507"/>
                <a:ext cx="3327400" cy="127420"/>
              </a:xfrm>
              <a:custGeom>
                <a:avLst/>
                <a:gdLst>
                  <a:gd name="connsiteX0" fmla="*/ 0 w 9137688"/>
                  <a:gd name="connsiteY0" fmla="*/ 0 h 127420"/>
                  <a:gd name="connsiteX1" fmla="*/ 9137688 w 9137688"/>
                  <a:gd name="connsiteY1" fmla="*/ 0 h 127420"/>
                  <a:gd name="connsiteX2" fmla="*/ 9137688 w 9137688"/>
                  <a:gd name="connsiteY2" fmla="*/ 127420 h 127420"/>
                  <a:gd name="connsiteX3" fmla="*/ 0 w 9137688"/>
                  <a:gd name="connsiteY3" fmla="*/ 127420 h 127420"/>
                  <a:gd name="connsiteX4" fmla="*/ 0 w 9137688"/>
                  <a:gd name="connsiteY4" fmla="*/ 0 h 127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37688" h="127420">
                    <a:moveTo>
                      <a:pt x="0" y="0"/>
                    </a:moveTo>
                    <a:lnTo>
                      <a:pt x="9137688" y="0"/>
                    </a:lnTo>
                    <a:lnTo>
                      <a:pt x="9137688" y="127420"/>
                    </a:lnTo>
                    <a:lnTo>
                      <a:pt x="0" y="1274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grpSp>
            <p:nvGrpSpPr>
              <p:cNvPr id="47" name="îṡļïḍé"/>
              <p:cNvGrpSpPr/>
              <p:nvPr/>
            </p:nvGrpSpPr>
            <p:grpSpPr>
              <a:xfrm flipV="1">
                <a:off x="7272360" y="3490509"/>
                <a:ext cx="2845816" cy="1144167"/>
                <a:chOff x="3453812" y="1981302"/>
                <a:chExt cx="2845816" cy="1144167"/>
              </a:xfrm>
              <a:solidFill>
                <a:schemeClr val="accent6"/>
              </a:solidFill>
            </p:grpSpPr>
            <p:sp>
              <p:nvSpPr>
                <p:cNvPr id="48" name="i$ľîḓè"/>
                <p:cNvSpPr/>
                <p:nvPr/>
              </p:nvSpPr>
              <p:spPr>
                <a:xfrm rot="5400000" flipH="1">
                  <a:off x="4406540" y="1377234"/>
                  <a:ext cx="795507" cy="2700963"/>
                </a:xfrm>
                <a:custGeom>
                  <a:avLst/>
                  <a:gdLst>
                    <a:gd name="connsiteX0" fmla="*/ 442921 w 1202714"/>
                    <a:gd name="connsiteY0" fmla="*/ 0 h 4083540"/>
                    <a:gd name="connsiteX1" fmla="*/ 1202714 w 1202714"/>
                    <a:gd name="connsiteY1" fmla="*/ 0 h 4083540"/>
                    <a:gd name="connsiteX2" fmla="*/ 1202714 w 1202714"/>
                    <a:gd name="connsiteY2" fmla="*/ 185426 h 4083540"/>
                    <a:gd name="connsiteX3" fmla="*/ 504824 w 1202714"/>
                    <a:gd name="connsiteY3" fmla="*/ 185426 h 4083540"/>
                    <a:gd name="connsiteX4" fmla="*/ 190498 w 1202714"/>
                    <a:gd name="connsiteY4" fmla="*/ 483917 h 4083540"/>
                    <a:gd name="connsiteX5" fmla="*/ 190498 w 1202714"/>
                    <a:gd name="connsiteY5" fmla="*/ 4083540 h 4083540"/>
                    <a:gd name="connsiteX6" fmla="*/ 924 w 1202714"/>
                    <a:gd name="connsiteY6" fmla="*/ 4083540 h 4083540"/>
                    <a:gd name="connsiteX7" fmla="*/ 0 w 1202714"/>
                    <a:gd name="connsiteY7" fmla="*/ 4074834 h 4083540"/>
                    <a:gd name="connsiteX8" fmla="*/ 0 w 1202714"/>
                    <a:gd name="connsiteY8" fmla="*/ 420608 h 4083540"/>
                    <a:gd name="connsiteX9" fmla="*/ 442921 w 1202714"/>
                    <a:gd name="connsiteY9" fmla="*/ 0 h 4083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2714" h="4083540">
                      <a:moveTo>
                        <a:pt x="442921" y="0"/>
                      </a:moveTo>
                      <a:lnTo>
                        <a:pt x="1202714" y="0"/>
                      </a:lnTo>
                      <a:lnTo>
                        <a:pt x="1202714" y="185426"/>
                      </a:lnTo>
                      <a:lnTo>
                        <a:pt x="504824" y="185426"/>
                      </a:lnTo>
                      <a:cubicBezTo>
                        <a:pt x="331227" y="185426"/>
                        <a:pt x="190498" y="319066"/>
                        <a:pt x="190498" y="483917"/>
                      </a:cubicBezTo>
                      <a:lnTo>
                        <a:pt x="190498" y="4083540"/>
                      </a:lnTo>
                      <a:lnTo>
                        <a:pt x="924" y="4083540"/>
                      </a:lnTo>
                      <a:lnTo>
                        <a:pt x="0" y="4074834"/>
                      </a:lnTo>
                      <a:lnTo>
                        <a:pt x="0" y="420608"/>
                      </a:lnTo>
                      <a:cubicBezTo>
                        <a:pt x="0" y="188312"/>
                        <a:pt x="198302" y="0"/>
                        <a:pt x="4429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49" name="iSľíḑê"/>
                <p:cNvSpPr/>
                <p:nvPr/>
              </p:nvSpPr>
              <p:spPr>
                <a:xfrm>
                  <a:off x="5895182" y="1981302"/>
                  <a:ext cx="404446" cy="348660"/>
                </a:xfrm>
                <a:prstGeom prst="triangle">
                  <a:avLst/>
                </a:prstGeom>
                <a:solidFill>
                  <a:schemeClr val="accent1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</a:p>
              </p:txBody>
            </p:sp>
          </p:grpSp>
        </p:grpSp>
        <p:grpSp>
          <p:nvGrpSpPr>
            <p:cNvPr id="5" name="ïšḷïďé"/>
            <p:cNvGrpSpPr/>
            <p:nvPr/>
          </p:nvGrpSpPr>
          <p:grpSpPr>
            <a:xfrm>
              <a:off x="6193114" y="1971858"/>
              <a:ext cx="4521077" cy="1209592"/>
              <a:chOff x="5841650" y="2218922"/>
              <a:chExt cx="4276526" cy="1144167"/>
            </a:xfrm>
          </p:grpSpPr>
          <p:sp>
            <p:nvSpPr>
              <p:cNvPr id="42" name="ïṧḷïḓe"/>
              <p:cNvSpPr/>
              <p:nvPr/>
            </p:nvSpPr>
            <p:spPr>
              <a:xfrm>
                <a:off x="5841650" y="3235669"/>
                <a:ext cx="3327400" cy="127420"/>
              </a:xfrm>
              <a:custGeom>
                <a:avLst/>
                <a:gdLst>
                  <a:gd name="connsiteX0" fmla="*/ 0 w 9137688"/>
                  <a:gd name="connsiteY0" fmla="*/ 0 h 127420"/>
                  <a:gd name="connsiteX1" fmla="*/ 9137688 w 9137688"/>
                  <a:gd name="connsiteY1" fmla="*/ 0 h 127420"/>
                  <a:gd name="connsiteX2" fmla="*/ 9137688 w 9137688"/>
                  <a:gd name="connsiteY2" fmla="*/ 127420 h 127420"/>
                  <a:gd name="connsiteX3" fmla="*/ 0 w 9137688"/>
                  <a:gd name="connsiteY3" fmla="*/ 127420 h 127420"/>
                  <a:gd name="connsiteX4" fmla="*/ 0 w 9137688"/>
                  <a:gd name="connsiteY4" fmla="*/ 0 h 127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37688" h="127420">
                    <a:moveTo>
                      <a:pt x="0" y="0"/>
                    </a:moveTo>
                    <a:lnTo>
                      <a:pt x="9137688" y="0"/>
                    </a:lnTo>
                    <a:lnTo>
                      <a:pt x="9137688" y="127420"/>
                    </a:lnTo>
                    <a:lnTo>
                      <a:pt x="0" y="1274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grpSp>
            <p:nvGrpSpPr>
              <p:cNvPr id="43" name="îṣḻïḑé"/>
              <p:cNvGrpSpPr/>
              <p:nvPr/>
            </p:nvGrpSpPr>
            <p:grpSpPr>
              <a:xfrm>
                <a:off x="7272360" y="2218922"/>
                <a:ext cx="2845816" cy="1144167"/>
                <a:chOff x="3453812" y="1981302"/>
                <a:chExt cx="2845816" cy="1144167"/>
              </a:xfrm>
              <a:solidFill>
                <a:schemeClr val="accent4"/>
              </a:solidFill>
            </p:grpSpPr>
            <p:sp>
              <p:nvSpPr>
                <p:cNvPr id="44" name="ïšľíḋê"/>
                <p:cNvSpPr/>
                <p:nvPr/>
              </p:nvSpPr>
              <p:spPr>
                <a:xfrm rot="5400000" flipH="1">
                  <a:off x="4406540" y="1377234"/>
                  <a:ext cx="795507" cy="2700963"/>
                </a:xfrm>
                <a:custGeom>
                  <a:avLst/>
                  <a:gdLst>
                    <a:gd name="connsiteX0" fmla="*/ 442921 w 1202714"/>
                    <a:gd name="connsiteY0" fmla="*/ 0 h 4083540"/>
                    <a:gd name="connsiteX1" fmla="*/ 1202714 w 1202714"/>
                    <a:gd name="connsiteY1" fmla="*/ 0 h 4083540"/>
                    <a:gd name="connsiteX2" fmla="*/ 1202714 w 1202714"/>
                    <a:gd name="connsiteY2" fmla="*/ 185426 h 4083540"/>
                    <a:gd name="connsiteX3" fmla="*/ 504824 w 1202714"/>
                    <a:gd name="connsiteY3" fmla="*/ 185426 h 4083540"/>
                    <a:gd name="connsiteX4" fmla="*/ 190498 w 1202714"/>
                    <a:gd name="connsiteY4" fmla="*/ 483917 h 4083540"/>
                    <a:gd name="connsiteX5" fmla="*/ 190498 w 1202714"/>
                    <a:gd name="connsiteY5" fmla="*/ 4083540 h 4083540"/>
                    <a:gd name="connsiteX6" fmla="*/ 924 w 1202714"/>
                    <a:gd name="connsiteY6" fmla="*/ 4083540 h 4083540"/>
                    <a:gd name="connsiteX7" fmla="*/ 0 w 1202714"/>
                    <a:gd name="connsiteY7" fmla="*/ 4074834 h 4083540"/>
                    <a:gd name="connsiteX8" fmla="*/ 0 w 1202714"/>
                    <a:gd name="connsiteY8" fmla="*/ 420608 h 4083540"/>
                    <a:gd name="connsiteX9" fmla="*/ 442921 w 1202714"/>
                    <a:gd name="connsiteY9" fmla="*/ 0 h 4083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2714" h="4083540">
                      <a:moveTo>
                        <a:pt x="442921" y="0"/>
                      </a:moveTo>
                      <a:lnTo>
                        <a:pt x="1202714" y="0"/>
                      </a:lnTo>
                      <a:lnTo>
                        <a:pt x="1202714" y="185426"/>
                      </a:lnTo>
                      <a:lnTo>
                        <a:pt x="504824" y="185426"/>
                      </a:lnTo>
                      <a:cubicBezTo>
                        <a:pt x="331227" y="185426"/>
                        <a:pt x="190498" y="319066"/>
                        <a:pt x="190498" y="483917"/>
                      </a:cubicBezTo>
                      <a:lnTo>
                        <a:pt x="190498" y="4083540"/>
                      </a:lnTo>
                      <a:lnTo>
                        <a:pt x="924" y="4083540"/>
                      </a:lnTo>
                      <a:lnTo>
                        <a:pt x="0" y="4074834"/>
                      </a:lnTo>
                      <a:lnTo>
                        <a:pt x="0" y="420608"/>
                      </a:lnTo>
                      <a:cubicBezTo>
                        <a:pt x="0" y="188312"/>
                        <a:pt x="198302" y="0"/>
                        <a:pt x="4429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45" name="ïṣlíde"/>
                <p:cNvSpPr/>
                <p:nvPr/>
              </p:nvSpPr>
              <p:spPr>
                <a:xfrm>
                  <a:off x="5895182" y="1981302"/>
                  <a:ext cx="404446" cy="348660"/>
                </a:xfrm>
                <a:prstGeom prst="triangle">
                  <a:avLst/>
                </a:prstGeom>
                <a:solidFill>
                  <a:schemeClr val="accent1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</a:p>
              </p:txBody>
            </p:sp>
          </p:grpSp>
        </p:grpSp>
        <p:grpSp>
          <p:nvGrpSpPr>
            <p:cNvPr id="6" name="îṡľiďe"/>
            <p:cNvGrpSpPr/>
            <p:nvPr/>
          </p:nvGrpSpPr>
          <p:grpSpPr>
            <a:xfrm>
              <a:off x="3357193" y="1971858"/>
              <a:ext cx="4099460" cy="1209592"/>
              <a:chOff x="3159125" y="2218922"/>
              <a:chExt cx="3877713" cy="1144167"/>
            </a:xfrm>
          </p:grpSpPr>
          <p:sp>
            <p:nvSpPr>
              <p:cNvPr id="38" name="îSļîḑe"/>
              <p:cNvSpPr/>
              <p:nvPr/>
            </p:nvSpPr>
            <p:spPr>
              <a:xfrm>
                <a:off x="3159125" y="3235669"/>
                <a:ext cx="3327400" cy="127420"/>
              </a:xfrm>
              <a:custGeom>
                <a:avLst/>
                <a:gdLst>
                  <a:gd name="connsiteX0" fmla="*/ 0 w 9137688"/>
                  <a:gd name="connsiteY0" fmla="*/ 0 h 127420"/>
                  <a:gd name="connsiteX1" fmla="*/ 9137688 w 9137688"/>
                  <a:gd name="connsiteY1" fmla="*/ 0 h 127420"/>
                  <a:gd name="connsiteX2" fmla="*/ 9137688 w 9137688"/>
                  <a:gd name="connsiteY2" fmla="*/ 127420 h 127420"/>
                  <a:gd name="connsiteX3" fmla="*/ 0 w 9137688"/>
                  <a:gd name="connsiteY3" fmla="*/ 127420 h 127420"/>
                  <a:gd name="connsiteX4" fmla="*/ 0 w 9137688"/>
                  <a:gd name="connsiteY4" fmla="*/ 0 h 127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37688" h="127420">
                    <a:moveTo>
                      <a:pt x="0" y="0"/>
                    </a:moveTo>
                    <a:lnTo>
                      <a:pt x="9137688" y="0"/>
                    </a:lnTo>
                    <a:lnTo>
                      <a:pt x="9137688" y="127420"/>
                    </a:lnTo>
                    <a:lnTo>
                      <a:pt x="0" y="1274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grpSp>
            <p:nvGrpSpPr>
              <p:cNvPr id="39" name="ïṧľíḑè"/>
              <p:cNvGrpSpPr/>
              <p:nvPr/>
            </p:nvGrpSpPr>
            <p:grpSpPr>
              <a:xfrm>
                <a:off x="4191022" y="2218922"/>
                <a:ext cx="2845816" cy="1144167"/>
                <a:chOff x="3453812" y="1981302"/>
                <a:chExt cx="2845816" cy="1144167"/>
              </a:xfrm>
              <a:solidFill>
                <a:schemeClr val="accent2"/>
              </a:solidFill>
            </p:grpSpPr>
            <p:sp>
              <p:nvSpPr>
                <p:cNvPr id="40" name="íṥľíḍe"/>
                <p:cNvSpPr/>
                <p:nvPr/>
              </p:nvSpPr>
              <p:spPr>
                <a:xfrm rot="5400000" flipH="1">
                  <a:off x="4406540" y="1377234"/>
                  <a:ext cx="795507" cy="2700963"/>
                </a:xfrm>
                <a:custGeom>
                  <a:avLst/>
                  <a:gdLst>
                    <a:gd name="connsiteX0" fmla="*/ 442921 w 1202714"/>
                    <a:gd name="connsiteY0" fmla="*/ 0 h 4083540"/>
                    <a:gd name="connsiteX1" fmla="*/ 1202714 w 1202714"/>
                    <a:gd name="connsiteY1" fmla="*/ 0 h 4083540"/>
                    <a:gd name="connsiteX2" fmla="*/ 1202714 w 1202714"/>
                    <a:gd name="connsiteY2" fmla="*/ 185426 h 4083540"/>
                    <a:gd name="connsiteX3" fmla="*/ 504824 w 1202714"/>
                    <a:gd name="connsiteY3" fmla="*/ 185426 h 4083540"/>
                    <a:gd name="connsiteX4" fmla="*/ 190498 w 1202714"/>
                    <a:gd name="connsiteY4" fmla="*/ 483917 h 4083540"/>
                    <a:gd name="connsiteX5" fmla="*/ 190498 w 1202714"/>
                    <a:gd name="connsiteY5" fmla="*/ 4083540 h 4083540"/>
                    <a:gd name="connsiteX6" fmla="*/ 924 w 1202714"/>
                    <a:gd name="connsiteY6" fmla="*/ 4083540 h 4083540"/>
                    <a:gd name="connsiteX7" fmla="*/ 0 w 1202714"/>
                    <a:gd name="connsiteY7" fmla="*/ 4074834 h 4083540"/>
                    <a:gd name="connsiteX8" fmla="*/ 0 w 1202714"/>
                    <a:gd name="connsiteY8" fmla="*/ 420608 h 4083540"/>
                    <a:gd name="connsiteX9" fmla="*/ 442921 w 1202714"/>
                    <a:gd name="connsiteY9" fmla="*/ 0 h 4083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2714" h="4083540">
                      <a:moveTo>
                        <a:pt x="442921" y="0"/>
                      </a:moveTo>
                      <a:lnTo>
                        <a:pt x="1202714" y="0"/>
                      </a:lnTo>
                      <a:lnTo>
                        <a:pt x="1202714" y="185426"/>
                      </a:lnTo>
                      <a:lnTo>
                        <a:pt x="504824" y="185426"/>
                      </a:lnTo>
                      <a:cubicBezTo>
                        <a:pt x="331227" y="185426"/>
                        <a:pt x="190498" y="319066"/>
                        <a:pt x="190498" y="483917"/>
                      </a:cubicBezTo>
                      <a:lnTo>
                        <a:pt x="190498" y="4083540"/>
                      </a:lnTo>
                      <a:lnTo>
                        <a:pt x="924" y="4083540"/>
                      </a:lnTo>
                      <a:lnTo>
                        <a:pt x="0" y="4074834"/>
                      </a:lnTo>
                      <a:lnTo>
                        <a:pt x="0" y="420608"/>
                      </a:lnTo>
                      <a:cubicBezTo>
                        <a:pt x="0" y="188312"/>
                        <a:pt x="198302" y="0"/>
                        <a:pt x="442921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41" name="ísḷïďé"/>
                <p:cNvSpPr/>
                <p:nvPr/>
              </p:nvSpPr>
              <p:spPr>
                <a:xfrm>
                  <a:off x="5895182" y="1981302"/>
                  <a:ext cx="404446" cy="348660"/>
                </a:xfrm>
                <a:prstGeom prst="triangl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</a:p>
              </p:txBody>
            </p:sp>
          </p:grpSp>
        </p:grpSp>
        <p:sp>
          <p:nvSpPr>
            <p:cNvPr id="7" name="íṧḻiḑè"/>
            <p:cNvSpPr/>
            <p:nvPr/>
          </p:nvSpPr>
          <p:spPr>
            <a:xfrm>
              <a:off x="1190555" y="3357679"/>
              <a:ext cx="9660226" cy="134706"/>
            </a:xfrm>
            <a:custGeom>
              <a:avLst/>
              <a:gdLst>
                <a:gd name="connsiteX0" fmla="*/ 0 w 9137688"/>
                <a:gd name="connsiteY0" fmla="*/ 0 h 127420"/>
                <a:gd name="connsiteX1" fmla="*/ 9137688 w 9137688"/>
                <a:gd name="connsiteY1" fmla="*/ 0 h 127420"/>
                <a:gd name="connsiteX2" fmla="*/ 9137688 w 9137688"/>
                <a:gd name="connsiteY2" fmla="*/ 127420 h 127420"/>
                <a:gd name="connsiteX3" fmla="*/ 0 w 9137688"/>
                <a:gd name="connsiteY3" fmla="*/ 127420 h 127420"/>
                <a:gd name="connsiteX4" fmla="*/ 0 w 9137688"/>
                <a:gd name="connsiteY4" fmla="*/ 0 h 127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7688" h="127420">
                  <a:moveTo>
                    <a:pt x="0" y="0"/>
                  </a:moveTo>
                  <a:lnTo>
                    <a:pt x="9137688" y="0"/>
                  </a:lnTo>
                  <a:lnTo>
                    <a:pt x="9137688" y="127420"/>
                  </a:lnTo>
                  <a:lnTo>
                    <a:pt x="0" y="1274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8" name="îṣḻíḓe"/>
            <p:cNvSpPr/>
            <p:nvPr/>
          </p:nvSpPr>
          <p:spPr>
            <a:xfrm rot="5400000">
              <a:off x="10821294" y="3238409"/>
              <a:ext cx="427574" cy="368598"/>
            </a:xfrm>
            <a:prstGeom prst="triangl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</a:p>
          </p:txBody>
        </p:sp>
        <p:grpSp>
          <p:nvGrpSpPr>
            <p:cNvPr id="9" name="iṣḷîḑe"/>
            <p:cNvGrpSpPr/>
            <p:nvPr/>
          </p:nvGrpSpPr>
          <p:grpSpPr>
            <a:xfrm>
              <a:off x="3357193" y="3668617"/>
              <a:ext cx="4099460" cy="1209602"/>
              <a:chOff x="3159125" y="3490507"/>
              <a:chExt cx="3877713" cy="1144169"/>
            </a:xfrm>
          </p:grpSpPr>
          <p:sp>
            <p:nvSpPr>
              <p:cNvPr id="34" name="iš1íḓé"/>
              <p:cNvSpPr/>
              <p:nvPr/>
            </p:nvSpPr>
            <p:spPr>
              <a:xfrm>
                <a:off x="3159125" y="3490507"/>
                <a:ext cx="3327400" cy="127420"/>
              </a:xfrm>
              <a:custGeom>
                <a:avLst/>
                <a:gdLst>
                  <a:gd name="connsiteX0" fmla="*/ 0 w 9137688"/>
                  <a:gd name="connsiteY0" fmla="*/ 0 h 127420"/>
                  <a:gd name="connsiteX1" fmla="*/ 9137688 w 9137688"/>
                  <a:gd name="connsiteY1" fmla="*/ 0 h 127420"/>
                  <a:gd name="connsiteX2" fmla="*/ 9137688 w 9137688"/>
                  <a:gd name="connsiteY2" fmla="*/ 127420 h 127420"/>
                  <a:gd name="connsiteX3" fmla="*/ 0 w 9137688"/>
                  <a:gd name="connsiteY3" fmla="*/ 127420 h 127420"/>
                  <a:gd name="connsiteX4" fmla="*/ 0 w 9137688"/>
                  <a:gd name="connsiteY4" fmla="*/ 0 h 127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37688" h="127420">
                    <a:moveTo>
                      <a:pt x="0" y="0"/>
                    </a:moveTo>
                    <a:lnTo>
                      <a:pt x="9137688" y="0"/>
                    </a:lnTo>
                    <a:lnTo>
                      <a:pt x="9137688" y="127420"/>
                    </a:lnTo>
                    <a:lnTo>
                      <a:pt x="0" y="1274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grpSp>
            <p:nvGrpSpPr>
              <p:cNvPr id="35" name="îšľíḍe"/>
              <p:cNvGrpSpPr/>
              <p:nvPr/>
            </p:nvGrpSpPr>
            <p:grpSpPr>
              <a:xfrm flipV="1">
                <a:off x="4191022" y="3490509"/>
                <a:ext cx="2845816" cy="1144167"/>
                <a:chOff x="3453812" y="1981302"/>
                <a:chExt cx="2845816" cy="1144167"/>
              </a:xfrm>
              <a:solidFill>
                <a:schemeClr val="accent5"/>
              </a:solidFill>
            </p:grpSpPr>
            <p:sp>
              <p:nvSpPr>
                <p:cNvPr id="36" name="ís1îḋe"/>
                <p:cNvSpPr/>
                <p:nvPr/>
              </p:nvSpPr>
              <p:spPr>
                <a:xfrm rot="5400000" flipH="1">
                  <a:off x="4406540" y="1377234"/>
                  <a:ext cx="795507" cy="2700963"/>
                </a:xfrm>
                <a:custGeom>
                  <a:avLst/>
                  <a:gdLst>
                    <a:gd name="connsiteX0" fmla="*/ 442921 w 1202714"/>
                    <a:gd name="connsiteY0" fmla="*/ 0 h 4083540"/>
                    <a:gd name="connsiteX1" fmla="*/ 1202714 w 1202714"/>
                    <a:gd name="connsiteY1" fmla="*/ 0 h 4083540"/>
                    <a:gd name="connsiteX2" fmla="*/ 1202714 w 1202714"/>
                    <a:gd name="connsiteY2" fmla="*/ 185426 h 4083540"/>
                    <a:gd name="connsiteX3" fmla="*/ 504824 w 1202714"/>
                    <a:gd name="connsiteY3" fmla="*/ 185426 h 4083540"/>
                    <a:gd name="connsiteX4" fmla="*/ 190498 w 1202714"/>
                    <a:gd name="connsiteY4" fmla="*/ 483917 h 4083540"/>
                    <a:gd name="connsiteX5" fmla="*/ 190498 w 1202714"/>
                    <a:gd name="connsiteY5" fmla="*/ 4083540 h 4083540"/>
                    <a:gd name="connsiteX6" fmla="*/ 924 w 1202714"/>
                    <a:gd name="connsiteY6" fmla="*/ 4083540 h 4083540"/>
                    <a:gd name="connsiteX7" fmla="*/ 0 w 1202714"/>
                    <a:gd name="connsiteY7" fmla="*/ 4074834 h 4083540"/>
                    <a:gd name="connsiteX8" fmla="*/ 0 w 1202714"/>
                    <a:gd name="connsiteY8" fmla="*/ 420608 h 4083540"/>
                    <a:gd name="connsiteX9" fmla="*/ 442921 w 1202714"/>
                    <a:gd name="connsiteY9" fmla="*/ 0 h 4083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2714" h="4083540">
                      <a:moveTo>
                        <a:pt x="442921" y="0"/>
                      </a:moveTo>
                      <a:lnTo>
                        <a:pt x="1202714" y="0"/>
                      </a:lnTo>
                      <a:lnTo>
                        <a:pt x="1202714" y="185426"/>
                      </a:lnTo>
                      <a:lnTo>
                        <a:pt x="504824" y="185426"/>
                      </a:lnTo>
                      <a:cubicBezTo>
                        <a:pt x="331227" y="185426"/>
                        <a:pt x="190498" y="319066"/>
                        <a:pt x="190498" y="483917"/>
                      </a:cubicBezTo>
                      <a:lnTo>
                        <a:pt x="190498" y="4083540"/>
                      </a:lnTo>
                      <a:lnTo>
                        <a:pt x="924" y="4083540"/>
                      </a:lnTo>
                      <a:lnTo>
                        <a:pt x="0" y="4074834"/>
                      </a:lnTo>
                      <a:lnTo>
                        <a:pt x="0" y="420608"/>
                      </a:lnTo>
                      <a:cubicBezTo>
                        <a:pt x="0" y="188312"/>
                        <a:pt x="198302" y="0"/>
                        <a:pt x="442921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7" name="îṥļíde"/>
                <p:cNvSpPr/>
                <p:nvPr/>
              </p:nvSpPr>
              <p:spPr>
                <a:xfrm>
                  <a:off x="5895182" y="1981302"/>
                  <a:ext cx="404446" cy="348660"/>
                </a:xfrm>
                <a:prstGeom prst="triangl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</a:p>
              </p:txBody>
            </p:sp>
          </p:grpSp>
        </p:grpSp>
        <p:grpSp>
          <p:nvGrpSpPr>
            <p:cNvPr id="10" name="îṡḻidè"/>
            <p:cNvGrpSpPr/>
            <p:nvPr/>
          </p:nvGrpSpPr>
          <p:grpSpPr>
            <a:xfrm>
              <a:off x="1190555" y="1971865"/>
              <a:ext cx="3008554" cy="1209596"/>
              <a:chOff x="3453812" y="1981302"/>
              <a:chExt cx="2845816" cy="1144167"/>
            </a:xfrm>
            <a:solidFill>
              <a:schemeClr val="accent1"/>
            </a:solidFill>
          </p:grpSpPr>
          <p:sp>
            <p:nvSpPr>
              <p:cNvPr id="32" name="iSļîďè"/>
              <p:cNvSpPr/>
              <p:nvPr/>
            </p:nvSpPr>
            <p:spPr>
              <a:xfrm rot="5400000" flipH="1">
                <a:off x="4406540" y="1377234"/>
                <a:ext cx="795507" cy="2700963"/>
              </a:xfrm>
              <a:custGeom>
                <a:avLst/>
                <a:gdLst>
                  <a:gd name="connsiteX0" fmla="*/ 442921 w 1202714"/>
                  <a:gd name="connsiteY0" fmla="*/ 0 h 4083540"/>
                  <a:gd name="connsiteX1" fmla="*/ 1202714 w 1202714"/>
                  <a:gd name="connsiteY1" fmla="*/ 0 h 4083540"/>
                  <a:gd name="connsiteX2" fmla="*/ 1202714 w 1202714"/>
                  <a:gd name="connsiteY2" fmla="*/ 185426 h 4083540"/>
                  <a:gd name="connsiteX3" fmla="*/ 504824 w 1202714"/>
                  <a:gd name="connsiteY3" fmla="*/ 185426 h 4083540"/>
                  <a:gd name="connsiteX4" fmla="*/ 190498 w 1202714"/>
                  <a:gd name="connsiteY4" fmla="*/ 483917 h 4083540"/>
                  <a:gd name="connsiteX5" fmla="*/ 190498 w 1202714"/>
                  <a:gd name="connsiteY5" fmla="*/ 4083540 h 4083540"/>
                  <a:gd name="connsiteX6" fmla="*/ 924 w 1202714"/>
                  <a:gd name="connsiteY6" fmla="*/ 4083540 h 4083540"/>
                  <a:gd name="connsiteX7" fmla="*/ 0 w 1202714"/>
                  <a:gd name="connsiteY7" fmla="*/ 4074834 h 4083540"/>
                  <a:gd name="connsiteX8" fmla="*/ 0 w 1202714"/>
                  <a:gd name="connsiteY8" fmla="*/ 420608 h 4083540"/>
                  <a:gd name="connsiteX9" fmla="*/ 442921 w 1202714"/>
                  <a:gd name="connsiteY9" fmla="*/ 0 h 4083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2714" h="4083540">
                    <a:moveTo>
                      <a:pt x="442921" y="0"/>
                    </a:moveTo>
                    <a:lnTo>
                      <a:pt x="1202714" y="0"/>
                    </a:lnTo>
                    <a:lnTo>
                      <a:pt x="1202714" y="185426"/>
                    </a:lnTo>
                    <a:lnTo>
                      <a:pt x="504824" y="185426"/>
                    </a:lnTo>
                    <a:cubicBezTo>
                      <a:pt x="331227" y="185426"/>
                      <a:pt x="190498" y="319066"/>
                      <a:pt x="190498" y="483917"/>
                    </a:cubicBezTo>
                    <a:lnTo>
                      <a:pt x="190498" y="4083540"/>
                    </a:lnTo>
                    <a:lnTo>
                      <a:pt x="924" y="4083540"/>
                    </a:lnTo>
                    <a:lnTo>
                      <a:pt x="0" y="4074834"/>
                    </a:lnTo>
                    <a:lnTo>
                      <a:pt x="0" y="420608"/>
                    </a:lnTo>
                    <a:cubicBezTo>
                      <a:pt x="0" y="188312"/>
                      <a:pt x="198302" y="0"/>
                      <a:pt x="442921" y="0"/>
                    </a:cubicBezTo>
                    <a:close/>
                  </a:path>
                </a:pathLst>
              </a:cu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33" name="iṩľíde"/>
              <p:cNvSpPr/>
              <p:nvPr/>
            </p:nvSpPr>
            <p:spPr>
              <a:xfrm>
                <a:off x="5895182" y="1981302"/>
                <a:ext cx="404446" cy="348660"/>
              </a:xfrm>
              <a:prstGeom prst="triangl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</a:p>
            </p:txBody>
          </p:sp>
        </p:grpSp>
        <p:grpSp>
          <p:nvGrpSpPr>
            <p:cNvPr id="11" name="iṣ1ïḓe"/>
            <p:cNvGrpSpPr/>
            <p:nvPr/>
          </p:nvGrpSpPr>
          <p:grpSpPr>
            <a:xfrm flipV="1">
              <a:off x="1190555" y="3668602"/>
              <a:ext cx="3008554" cy="1209596"/>
              <a:chOff x="3453812" y="1981302"/>
              <a:chExt cx="2845816" cy="1144167"/>
            </a:xfrm>
            <a:solidFill>
              <a:schemeClr val="accent3"/>
            </a:solidFill>
          </p:grpSpPr>
          <p:sp>
            <p:nvSpPr>
              <p:cNvPr id="30" name="iSḷíḋè"/>
              <p:cNvSpPr/>
              <p:nvPr/>
            </p:nvSpPr>
            <p:spPr>
              <a:xfrm rot="5400000" flipH="1">
                <a:off x="4406540" y="1377234"/>
                <a:ext cx="795507" cy="2700963"/>
              </a:xfrm>
              <a:custGeom>
                <a:avLst/>
                <a:gdLst>
                  <a:gd name="connsiteX0" fmla="*/ 442921 w 1202714"/>
                  <a:gd name="connsiteY0" fmla="*/ 0 h 4083540"/>
                  <a:gd name="connsiteX1" fmla="*/ 1202714 w 1202714"/>
                  <a:gd name="connsiteY1" fmla="*/ 0 h 4083540"/>
                  <a:gd name="connsiteX2" fmla="*/ 1202714 w 1202714"/>
                  <a:gd name="connsiteY2" fmla="*/ 185426 h 4083540"/>
                  <a:gd name="connsiteX3" fmla="*/ 504824 w 1202714"/>
                  <a:gd name="connsiteY3" fmla="*/ 185426 h 4083540"/>
                  <a:gd name="connsiteX4" fmla="*/ 190498 w 1202714"/>
                  <a:gd name="connsiteY4" fmla="*/ 483917 h 4083540"/>
                  <a:gd name="connsiteX5" fmla="*/ 190498 w 1202714"/>
                  <a:gd name="connsiteY5" fmla="*/ 4083540 h 4083540"/>
                  <a:gd name="connsiteX6" fmla="*/ 924 w 1202714"/>
                  <a:gd name="connsiteY6" fmla="*/ 4083540 h 4083540"/>
                  <a:gd name="connsiteX7" fmla="*/ 0 w 1202714"/>
                  <a:gd name="connsiteY7" fmla="*/ 4074834 h 4083540"/>
                  <a:gd name="connsiteX8" fmla="*/ 0 w 1202714"/>
                  <a:gd name="connsiteY8" fmla="*/ 420608 h 4083540"/>
                  <a:gd name="connsiteX9" fmla="*/ 442921 w 1202714"/>
                  <a:gd name="connsiteY9" fmla="*/ 0 h 4083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2714" h="4083540">
                    <a:moveTo>
                      <a:pt x="442921" y="0"/>
                    </a:moveTo>
                    <a:lnTo>
                      <a:pt x="1202714" y="0"/>
                    </a:lnTo>
                    <a:lnTo>
                      <a:pt x="1202714" y="185426"/>
                    </a:lnTo>
                    <a:lnTo>
                      <a:pt x="504824" y="185426"/>
                    </a:lnTo>
                    <a:cubicBezTo>
                      <a:pt x="331227" y="185426"/>
                      <a:pt x="190498" y="319066"/>
                      <a:pt x="190498" y="483917"/>
                    </a:cubicBezTo>
                    <a:lnTo>
                      <a:pt x="190498" y="4083540"/>
                    </a:lnTo>
                    <a:lnTo>
                      <a:pt x="924" y="4083540"/>
                    </a:lnTo>
                    <a:lnTo>
                      <a:pt x="0" y="4074834"/>
                    </a:lnTo>
                    <a:lnTo>
                      <a:pt x="0" y="420608"/>
                    </a:lnTo>
                    <a:cubicBezTo>
                      <a:pt x="0" y="188312"/>
                      <a:pt x="198302" y="0"/>
                      <a:pt x="4429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31" name="išliḑê"/>
              <p:cNvSpPr/>
              <p:nvPr/>
            </p:nvSpPr>
            <p:spPr>
              <a:xfrm>
                <a:off x="5895182" y="1981302"/>
                <a:ext cx="404446" cy="348660"/>
              </a:xfrm>
              <a:prstGeom prst="triangle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</a:p>
            </p:txBody>
          </p:sp>
        </p:grpSp>
        <p:grpSp>
          <p:nvGrpSpPr>
            <p:cNvPr id="12" name="îṡľîdé"/>
            <p:cNvGrpSpPr/>
            <p:nvPr/>
          </p:nvGrpSpPr>
          <p:grpSpPr>
            <a:xfrm>
              <a:off x="972620" y="1998928"/>
              <a:ext cx="2597851" cy="940719"/>
              <a:chOff x="1518803" y="3430058"/>
              <a:chExt cx="2457329" cy="889835"/>
            </a:xfrm>
          </p:grpSpPr>
          <p:sp>
            <p:nvSpPr>
              <p:cNvPr id="28" name="îṧľïḍe"/>
              <p:cNvSpPr txBox="1"/>
              <p:nvPr/>
            </p:nvSpPr>
            <p:spPr>
              <a:xfrm>
                <a:off x="1518803" y="3730337"/>
                <a:ext cx="2457329" cy="58955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600" dirty="0"/>
                  <a:t>通过复制您的文本后，在此框中选择粘贴。</a:t>
                </a:r>
                <a:endParaRPr lang="zh-CN" altLang="en-US" sz="1600" dirty="0"/>
              </a:p>
            </p:txBody>
          </p:sp>
          <p:sp>
            <p:nvSpPr>
              <p:cNvPr id="29" name="ïṡľïḍé"/>
              <p:cNvSpPr/>
              <p:nvPr/>
            </p:nvSpPr>
            <p:spPr>
              <a:xfrm>
                <a:off x="1518803" y="3430058"/>
                <a:ext cx="2457329" cy="246221"/>
              </a:xfrm>
              <a:prstGeom prst="rect">
                <a:avLst/>
              </a:prstGeom>
            </p:spPr>
            <p:txBody>
              <a:bodyPr wrap="square" lIns="91440" tIns="45720" rIns="91440" bIns="45720">
                <a:noAutofit/>
              </a:bodyPr>
              <a:lstStyle/>
              <a:p>
                <a:pPr lvl="0" algn="r" defTabSz="913765">
                  <a:defRPr/>
                </a:pPr>
                <a:r>
                  <a:rPr lang="zh-CN" altLang="en-US" sz="2000" b="1" dirty="0"/>
                  <a:t>在此输入标题</a:t>
                </a:r>
                <a:endParaRPr lang="zh-CN" altLang="en-US" sz="2000" b="1" dirty="0"/>
              </a:p>
            </p:txBody>
          </p:sp>
        </p:grpSp>
        <p:grpSp>
          <p:nvGrpSpPr>
            <p:cNvPr id="13" name="íślíďè"/>
            <p:cNvGrpSpPr/>
            <p:nvPr/>
          </p:nvGrpSpPr>
          <p:grpSpPr>
            <a:xfrm>
              <a:off x="972620" y="3995002"/>
              <a:ext cx="2597851" cy="940719"/>
              <a:chOff x="1518803" y="3430058"/>
              <a:chExt cx="2457329" cy="889835"/>
            </a:xfrm>
          </p:grpSpPr>
          <p:sp>
            <p:nvSpPr>
              <p:cNvPr id="26" name="îŝḻïḍè"/>
              <p:cNvSpPr txBox="1"/>
              <p:nvPr/>
            </p:nvSpPr>
            <p:spPr>
              <a:xfrm>
                <a:off x="1518803" y="3730337"/>
                <a:ext cx="2457329" cy="58955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600" dirty="0"/>
                  <a:t>通过复制您的文本后，在此框中选择粘贴。</a:t>
                </a:r>
                <a:endParaRPr lang="zh-CN" altLang="en-US" sz="1600" dirty="0"/>
              </a:p>
            </p:txBody>
          </p:sp>
          <p:sp>
            <p:nvSpPr>
              <p:cNvPr id="27" name="iS1iḋè"/>
              <p:cNvSpPr/>
              <p:nvPr/>
            </p:nvSpPr>
            <p:spPr>
              <a:xfrm>
                <a:off x="1518803" y="3430058"/>
                <a:ext cx="2457329" cy="246221"/>
              </a:xfrm>
              <a:prstGeom prst="rect">
                <a:avLst/>
              </a:prstGeom>
            </p:spPr>
            <p:txBody>
              <a:bodyPr wrap="square" lIns="91440" tIns="45720" rIns="91440" bIns="45720">
                <a:noAutofit/>
              </a:bodyPr>
              <a:lstStyle/>
              <a:p>
                <a:pPr lvl="0" algn="r" defTabSz="913765">
                  <a:defRPr/>
                </a:pPr>
                <a:r>
                  <a:rPr lang="zh-CN" altLang="en-US" sz="2000" b="1" dirty="0"/>
                  <a:t>在此输入标题</a:t>
                </a:r>
                <a:endParaRPr lang="zh-CN" altLang="en-US" sz="2000" b="1" dirty="0"/>
              </a:p>
            </p:txBody>
          </p:sp>
        </p:grpSp>
        <p:grpSp>
          <p:nvGrpSpPr>
            <p:cNvPr id="14" name="ïşḻïdê"/>
            <p:cNvGrpSpPr/>
            <p:nvPr/>
          </p:nvGrpSpPr>
          <p:grpSpPr>
            <a:xfrm>
              <a:off x="4257526" y="1998928"/>
              <a:ext cx="2597851" cy="940719"/>
              <a:chOff x="1518803" y="3430058"/>
              <a:chExt cx="2457329" cy="889835"/>
            </a:xfrm>
          </p:grpSpPr>
          <p:sp>
            <p:nvSpPr>
              <p:cNvPr id="24" name="íśľidè"/>
              <p:cNvSpPr txBox="1"/>
              <p:nvPr/>
            </p:nvSpPr>
            <p:spPr>
              <a:xfrm>
                <a:off x="1518803" y="3730337"/>
                <a:ext cx="2457329" cy="58955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600" dirty="0"/>
                  <a:t>通过复制您的文本后，在此框中选择粘贴。</a:t>
                </a:r>
                <a:endParaRPr lang="zh-CN" altLang="en-US" sz="1600" dirty="0"/>
              </a:p>
            </p:txBody>
          </p:sp>
          <p:sp>
            <p:nvSpPr>
              <p:cNvPr id="25" name="ïšľïďe"/>
              <p:cNvSpPr/>
              <p:nvPr/>
            </p:nvSpPr>
            <p:spPr>
              <a:xfrm>
                <a:off x="1518803" y="3430058"/>
                <a:ext cx="2457329" cy="246221"/>
              </a:xfrm>
              <a:prstGeom prst="rect">
                <a:avLst/>
              </a:prstGeom>
            </p:spPr>
            <p:txBody>
              <a:bodyPr wrap="square" lIns="91440" tIns="45720" rIns="91440" bIns="45720">
                <a:noAutofit/>
              </a:bodyPr>
              <a:lstStyle/>
              <a:p>
                <a:pPr lvl="0" algn="r" defTabSz="913765">
                  <a:defRPr/>
                </a:pPr>
                <a:r>
                  <a:rPr lang="zh-CN" altLang="en-US" sz="2000" b="1" dirty="0"/>
                  <a:t>在此输入标题</a:t>
                </a:r>
                <a:endParaRPr lang="zh-CN" altLang="en-US" sz="2000" b="1" dirty="0"/>
              </a:p>
            </p:txBody>
          </p:sp>
        </p:grpSp>
        <p:grpSp>
          <p:nvGrpSpPr>
            <p:cNvPr id="15" name="iSḻiḑé"/>
            <p:cNvGrpSpPr/>
            <p:nvPr/>
          </p:nvGrpSpPr>
          <p:grpSpPr>
            <a:xfrm>
              <a:off x="4257526" y="3995002"/>
              <a:ext cx="2597851" cy="940719"/>
              <a:chOff x="1518803" y="3430058"/>
              <a:chExt cx="2457329" cy="889835"/>
            </a:xfrm>
          </p:grpSpPr>
          <p:sp>
            <p:nvSpPr>
              <p:cNvPr id="22" name="ïśḻíḍé"/>
              <p:cNvSpPr txBox="1"/>
              <p:nvPr/>
            </p:nvSpPr>
            <p:spPr>
              <a:xfrm>
                <a:off x="1518803" y="3730337"/>
                <a:ext cx="2457329" cy="58955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600" dirty="0"/>
                  <a:t>通过复制您的文本后，在此框中选择粘贴。</a:t>
                </a:r>
                <a:endParaRPr lang="zh-CN" altLang="en-US" sz="1600" dirty="0"/>
              </a:p>
            </p:txBody>
          </p:sp>
          <p:sp>
            <p:nvSpPr>
              <p:cNvPr id="23" name="îṡḷiḓé"/>
              <p:cNvSpPr/>
              <p:nvPr/>
            </p:nvSpPr>
            <p:spPr>
              <a:xfrm>
                <a:off x="1518803" y="3430058"/>
                <a:ext cx="2457329" cy="246221"/>
              </a:xfrm>
              <a:prstGeom prst="rect">
                <a:avLst/>
              </a:prstGeom>
            </p:spPr>
            <p:txBody>
              <a:bodyPr wrap="square" lIns="91440" tIns="45720" rIns="91440" bIns="45720">
                <a:noAutofit/>
              </a:bodyPr>
              <a:lstStyle/>
              <a:p>
                <a:pPr lvl="0" algn="r" defTabSz="913765">
                  <a:defRPr/>
                </a:pPr>
                <a:r>
                  <a:rPr lang="zh-CN" altLang="en-US" sz="2000" b="1" dirty="0"/>
                  <a:t>在此输入标题</a:t>
                </a:r>
                <a:endParaRPr lang="zh-CN" altLang="en-US" sz="2000" b="1" dirty="0"/>
              </a:p>
            </p:txBody>
          </p:sp>
        </p:grpSp>
        <p:grpSp>
          <p:nvGrpSpPr>
            <p:cNvPr id="16" name="iṣļiḋê"/>
            <p:cNvGrpSpPr/>
            <p:nvPr/>
          </p:nvGrpSpPr>
          <p:grpSpPr>
            <a:xfrm>
              <a:off x="7513830" y="1998928"/>
              <a:ext cx="2597851" cy="940719"/>
              <a:chOff x="1518803" y="3430058"/>
              <a:chExt cx="2457329" cy="889835"/>
            </a:xfrm>
          </p:grpSpPr>
          <p:sp>
            <p:nvSpPr>
              <p:cNvPr id="20" name="îṡļïdé"/>
              <p:cNvSpPr txBox="1"/>
              <p:nvPr/>
            </p:nvSpPr>
            <p:spPr>
              <a:xfrm>
                <a:off x="1518803" y="3730337"/>
                <a:ext cx="2457329" cy="58955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600" dirty="0"/>
                  <a:t>通过复制您的文本后，在此框中选择粘贴。</a:t>
                </a:r>
                <a:endParaRPr lang="zh-CN" altLang="en-US" sz="1600" dirty="0"/>
              </a:p>
            </p:txBody>
          </p:sp>
          <p:sp>
            <p:nvSpPr>
              <p:cNvPr id="21" name="ïṡļiḍe"/>
              <p:cNvSpPr/>
              <p:nvPr/>
            </p:nvSpPr>
            <p:spPr>
              <a:xfrm>
                <a:off x="1518803" y="3430058"/>
                <a:ext cx="2457329" cy="246221"/>
              </a:xfrm>
              <a:prstGeom prst="rect">
                <a:avLst/>
              </a:prstGeom>
            </p:spPr>
            <p:txBody>
              <a:bodyPr wrap="square" lIns="91440" tIns="45720" rIns="91440" bIns="45720">
                <a:noAutofit/>
              </a:bodyPr>
              <a:lstStyle/>
              <a:p>
                <a:pPr lvl="0" algn="r" defTabSz="913765">
                  <a:defRPr/>
                </a:pPr>
                <a:r>
                  <a:rPr lang="zh-CN" altLang="en-US" sz="2000" b="1" dirty="0"/>
                  <a:t>在此输入标题</a:t>
                </a:r>
                <a:endParaRPr lang="zh-CN" altLang="en-US" sz="2000" b="1" dirty="0"/>
              </a:p>
            </p:txBody>
          </p:sp>
        </p:grpSp>
        <p:grpSp>
          <p:nvGrpSpPr>
            <p:cNvPr id="17" name="iSḷîdè"/>
            <p:cNvGrpSpPr/>
            <p:nvPr/>
          </p:nvGrpSpPr>
          <p:grpSpPr>
            <a:xfrm>
              <a:off x="7513830" y="3995002"/>
              <a:ext cx="2597851" cy="940719"/>
              <a:chOff x="1518803" y="3430058"/>
              <a:chExt cx="2457329" cy="889835"/>
            </a:xfrm>
          </p:grpSpPr>
          <p:sp>
            <p:nvSpPr>
              <p:cNvPr id="18" name="îṧlidè"/>
              <p:cNvSpPr txBox="1"/>
              <p:nvPr/>
            </p:nvSpPr>
            <p:spPr>
              <a:xfrm>
                <a:off x="1518803" y="3730337"/>
                <a:ext cx="2457329" cy="58955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600" dirty="0"/>
                  <a:t>通过复制您的文本后，在此框中选择粘贴。</a:t>
                </a:r>
                <a:endParaRPr lang="zh-CN" altLang="en-US" sz="1600" dirty="0"/>
              </a:p>
            </p:txBody>
          </p:sp>
          <p:sp>
            <p:nvSpPr>
              <p:cNvPr id="19" name="iṧḷïďe"/>
              <p:cNvSpPr/>
              <p:nvPr/>
            </p:nvSpPr>
            <p:spPr>
              <a:xfrm>
                <a:off x="1518803" y="3430058"/>
                <a:ext cx="2457329" cy="246221"/>
              </a:xfrm>
              <a:prstGeom prst="rect">
                <a:avLst/>
              </a:prstGeom>
            </p:spPr>
            <p:txBody>
              <a:bodyPr wrap="square" lIns="91440" tIns="45720" rIns="91440" bIns="45720">
                <a:noAutofit/>
              </a:bodyPr>
              <a:lstStyle/>
              <a:p>
                <a:pPr lvl="0" algn="r" defTabSz="913765">
                  <a:defRPr/>
                </a:pPr>
                <a:r>
                  <a:rPr lang="zh-CN" altLang="en-US" sz="2000" b="1" dirty="0"/>
                  <a:t>在此输入标题</a:t>
                </a:r>
                <a:endParaRPr lang="zh-CN" altLang="en-US" sz="2000" b="1" dirty="0"/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8310552" y="0"/>
            <a:ext cx="3881448" cy="2078147"/>
            <a:chOff x="2763156" y="0"/>
            <a:chExt cx="9428844" cy="5048250"/>
          </a:xfrm>
        </p:grpSpPr>
        <p:grpSp>
          <p:nvGrpSpPr>
            <p:cNvPr id="51" name="组合 50"/>
            <p:cNvGrpSpPr/>
            <p:nvPr/>
          </p:nvGrpSpPr>
          <p:grpSpPr>
            <a:xfrm>
              <a:off x="2763156" y="0"/>
              <a:ext cx="9428844" cy="5048250"/>
              <a:chOff x="2763156" y="0"/>
              <a:chExt cx="9428844" cy="5048250"/>
            </a:xfrm>
          </p:grpSpPr>
          <p:sp>
            <p:nvSpPr>
              <p:cNvPr id="53" name="直角三角形 52"/>
              <p:cNvSpPr/>
              <p:nvPr/>
            </p:nvSpPr>
            <p:spPr>
              <a:xfrm flipH="1" flipV="1">
                <a:off x="10096500" y="0"/>
                <a:ext cx="2095500" cy="5048250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54" name="组合 53"/>
              <p:cNvGrpSpPr/>
              <p:nvPr/>
            </p:nvGrpSpPr>
            <p:grpSpPr>
              <a:xfrm>
                <a:off x="2763156" y="2248947"/>
                <a:ext cx="8936980" cy="1001647"/>
                <a:chOff x="973141" y="1514870"/>
                <a:chExt cx="11316639" cy="1268360"/>
              </a:xfrm>
            </p:grpSpPr>
            <p:grpSp>
              <p:nvGrpSpPr>
                <p:cNvPr id="55" name="组合 54"/>
                <p:cNvGrpSpPr/>
                <p:nvPr/>
              </p:nvGrpSpPr>
              <p:grpSpPr>
                <a:xfrm>
                  <a:off x="2821929" y="1514870"/>
                  <a:ext cx="9467851" cy="1268360"/>
                  <a:chOff x="2724150" y="2829320"/>
                  <a:chExt cx="9467851" cy="1268360"/>
                </a:xfrm>
              </p:grpSpPr>
              <p:sp>
                <p:nvSpPr>
                  <p:cNvPr id="58" name="矩形 57"/>
                  <p:cNvSpPr/>
                  <p:nvPr/>
                </p:nvSpPr>
                <p:spPr>
                  <a:xfrm>
                    <a:off x="4288664" y="2829320"/>
                    <a:ext cx="7903337" cy="126836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9" name="平行四边形 58"/>
                  <p:cNvSpPr/>
                  <p:nvPr/>
                </p:nvSpPr>
                <p:spPr>
                  <a:xfrm>
                    <a:off x="2724150" y="2829320"/>
                    <a:ext cx="2675163" cy="1268360"/>
                  </a:xfrm>
                  <a:prstGeom prst="parallelogram">
                    <a:avLst>
                      <a:gd name="adj" fmla="val 67857"/>
                    </a:avLst>
                  </a:prstGeom>
                  <a:solidFill>
                    <a:srgbClr val="2F272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56" name="平行四边形 55"/>
                <p:cNvSpPr/>
                <p:nvPr/>
              </p:nvSpPr>
              <p:spPr>
                <a:xfrm>
                  <a:off x="1888403" y="1514870"/>
                  <a:ext cx="1484999" cy="1268360"/>
                </a:xfrm>
                <a:prstGeom prst="parallelogram">
                  <a:avLst>
                    <a:gd name="adj" fmla="val 67857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平行四边形 56"/>
                <p:cNvSpPr/>
                <p:nvPr/>
              </p:nvSpPr>
              <p:spPr>
                <a:xfrm>
                  <a:off x="973141" y="1514870"/>
                  <a:ext cx="1484999" cy="1268360"/>
                </a:xfrm>
                <a:prstGeom prst="parallelogram">
                  <a:avLst>
                    <a:gd name="adj" fmla="val 67857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52" name="文本框 51"/>
            <p:cNvSpPr txBox="1"/>
            <p:nvPr/>
          </p:nvSpPr>
          <p:spPr>
            <a:xfrm>
              <a:off x="4491992" y="1047989"/>
              <a:ext cx="5805374" cy="1271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800" b="1" dirty="0">
                  <a:solidFill>
                    <a:srgbClr val="2F2725"/>
                  </a:solidFill>
                  <a:cs typeface="+mn-ea"/>
                  <a:sym typeface="+mn-lt"/>
                </a:rPr>
                <a:t>在此输入标题</a:t>
              </a:r>
              <a:endParaRPr lang="zh-CN" altLang="en-US" sz="2800" b="1" dirty="0">
                <a:solidFill>
                  <a:srgbClr val="2F2725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1562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1" y="825500"/>
            <a:ext cx="10847387" cy="4922031"/>
            <a:chOff x="673101" y="1130300"/>
            <a:chExt cx="10847387" cy="4922031"/>
          </a:xfrm>
        </p:grpSpPr>
        <p:sp>
          <p:nvSpPr>
            <p:cNvPr id="4" name="îsḷïde"/>
            <p:cNvSpPr/>
            <p:nvPr/>
          </p:nvSpPr>
          <p:spPr bwMode="auto">
            <a:xfrm>
              <a:off x="6822056" y="3954852"/>
              <a:ext cx="695124" cy="886040"/>
            </a:xfrm>
            <a:custGeom>
              <a:avLst/>
              <a:gdLst>
                <a:gd name="T0" fmla="*/ 25 w 29"/>
                <a:gd name="T1" fmla="*/ 37 h 37"/>
                <a:gd name="T2" fmla="*/ 25 w 29"/>
                <a:gd name="T3" fmla="*/ 37 h 37"/>
                <a:gd name="T4" fmla="*/ 25 w 29"/>
                <a:gd name="T5" fmla="*/ 36 h 37"/>
                <a:gd name="T6" fmla="*/ 24 w 29"/>
                <a:gd name="T7" fmla="*/ 32 h 37"/>
                <a:gd name="T8" fmla="*/ 18 w 29"/>
                <a:gd name="T9" fmla="*/ 19 h 37"/>
                <a:gd name="T10" fmla="*/ 10 w 29"/>
                <a:gd name="T11" fmla="*/ 7 h 37"/>
                <a:gd name="T12" fmla="*/ 8 w 29"/>
                <a:gd name="T13" fmla="*/ 5 h 37"/>
                <a:gd name="T14" fmla="*/ 7 w 29"/>
                <a:gd name="T15" fmla="*/ 4 h 37"/>
                <a:gd name="T16" fmla="*/ 5 w 29"/>
                <a:gd name="T17" fmla="*/ 4 h 37"/>
                <a:gd name="T18" fmla="*/ 5 w 29"/>
                <a:gd name="T19" fmla="*/ 3 h 37"/>
                <a:gd name="T20" fmla="*/ 5 w 29"/>
                <a:gd name="T21" fmla="*/ 4 h 37"/>
                <a:gd name="T22" fmla="*/ 7 w 29"/>
                <a:gd name="T23" fmla="*/ 4 h 37"/>
                <a:gd name="T24" fmla="*/ 8 w 29"/>
                <a:gd name="T25" fmla="*/ 5 h 37"/>
                <a:gd name="T26" fmla="*/ 10 w 29"/>
                <a:gd name="T27" fmla="*/ 7 h 37"/>
                <a:gd name="T28" fmla="*/ 19 w 29"/>
                <a:gd name="T29" fmla="*/ 18 h 37"/>
                <a:gd name="T30" fmla="*/ 26 w 29"/>
                <a:gd name="T31" fmla="*/ 31 h 37"/>
                <a:gd name="T32" fmla="*/ 27 w 29"/>
                <a:gd name="T33" fmla="*/ 35 h 37"/>
                <a:gd name="T34" fmla="*/ 28 w 29"/>
                <a:gd name="T35" fmla="*/ 36 h 37"/>
                <a:gd name="T36" fmla="*/ 28 w 29"/>
                <a:gd name="T37" fmla="*/ 35 h 37"/>
                <a:gd name="T38" fmla="*/ 28 w 29"/>
                <a:gd name="T39" fmla="*/ 20 h 37"/>
                <a:gd name="T40" fmla="*/ 5 w 29"/>
                <a:gd name="T41" fmla="*/ 0 h 37"/>
                <a:gd name="T42" fmla="*/ 4 w 29"/>
                <a:gd name="T43" fmla="*/ 0 h 37"/>
                <a:gd name="T44" fmla="*/ 3 w 29"/>
                <a:gd name="T45" fmla="*/ 0 h 37"/>
                <a:gd name="T46" fmla="*/ 2 w 29"/>
                <a:gd name="T47" fmla="*/ 2 h 37"/>
                <a:gd name="T48" fmla="*/ 2 w 29"/>
                <a:gd name="T49" fmla="*/ 15 h 37"/>
                <a:gd name="T50" fmla="*/ 25 w 29"/>
                <a:gd name="T5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" h="37">
                  <a:moveTo>
                    <a:pt x="25" y="37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6"/>
                    <a:pt x="25" y="36"/>
                  </a:cubicBezTo>
                  <a:cubicBezTo>
                    <a:pt x="25" y="35"/>
                    <a:pt x="24" y="33"/>
                    <a:pt x="24" y="32"/>
                  </a:cubicBezTo>
                  <a:cubicBezTo>
                    <a:pt x="22" y="28"/>
                    <a:pt x="21" y="23"/>
                    <a:pt x="18" y="19"/>
                  </a:cubicBezTo>
                  <a:cubicBezTo>
                    <a:pt x="16" y="14"/>
                    <a:pt x="13" y="10"/>
                    <a:pt x="10" y="7"/>
                  </a:cubicBezTo>
                  <a:cubicBezTo>
                    <a:pt x="10" y="6"/>
                    <a:pt x="9" y="6"/>
                    <a:pt x="8" y="5"/>
                  </a:cubicBezTo>
                  <a:cubicBezTo>
                    <a:pt x="8" y="5"/>
                    <a:pt x="7" y="4"/>
                    <a:pt x="7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6" y="4"/>
                    <a:pt x="6" y="4"/>
                    <a:pt x="7" y="4"/>
                  </a:cubicBezTo>
                  <a:cubicBezTo>
                    <a:pt x="7" y="4"/>
                    <a:pt x="8" y="5"/>
                    <a:pt x="8" y="5"/>
                  </a:cubicBezTo>
                  <a:cubicBezTo>
                    <a:pt x="9" y="6"/>
                    <a:pt x="10" y="6"/>
                    <a:pt x="10" y="7"/>
                  </a:cubicBezTo>
                  <a:cubicBezTo>
                    <a:pt x="13" y="9"/>
                    <a:pt x="17" y="14"/>
                    <a:pt x="19" y="18"/>
                  </a:cubicBezTo>
                  <a:cubicBezTo>
                    <a:pt x="22" y="23"/>
                    <a:pt x="24" y="27"/>
                    <a:pt x="26" y="31"/>
                  </a:cubicBezTo>
                  <a:cubicBezTo>
                    <a:pt x="26" y="33"/>
                    <a:pt x="27" y="34"/>
                    <a:pt x="27" y="35"/>
                  </a:cubicBezTo>
                  <a:cubicBezTo>
                    <a:pt x="27" y="36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35"/>
                    <a:pt x="29" y="28"/>
                    <a:pt x="28" y="20"/>
                  </a:cubicBezTo>
                  <a:cubicBezTo>
                    <a:pt x="26" y="12"/>
                    <a:pt x="20" y="2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8"/>
                    <a:pt x="2" y="15"/>
                  </a:cubicBezTo>
                  <a:cubicBezTo>
                    <a:pt x="4" y="23"/>
                    <a:pt x="9" y="32"/>
                    <a:pt x="25" y="37"/>
                  </a:cubicBezTo>
                  <a:close/>
                </a:path>
              </a:pathLst>
            </a:custGeom>
            <a:solidFill>
              <a:schemeClr val="accent1"/>
            </a:solidFill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" name="ï$ľîḍe"/>
            <p:cNvSpPr/>
            <p:nvPr/>
          </p:nvSpPr>
          <p:spPr bwMode="auto">
            <a:xfrm>
              <a:off x="7801105" y="4625502"/>
              <a:ext cx="1032897" cy="719602"/>
            </a:xfrm>
            <a:custGeom>
              <a:avLst/>
              <a:gdLst>
                <a:gd name="T0" fmla="*/ 42 w 43"/>
                <a:gd name="T1" fmla="*/ 10 h 30"/>
                <a:gd name="T2" fmla="*/ 41 w 43"/>
                <a:gd name="T3" fmla="*/ 9 h 30"/>
                <a:gd name="T4" fmla="*/ 11 w 43"/>
                <a:gd name="T5" fmla="*/ 8 h 30"/>
                <a:gd name="T6" fmla="*/ 0 w 43"/>
                <a:gd name="T7" fmla="*/ 18 h 30"/>
                <a:gd name="T8" fmla="*/ 0 w 43"/>
                <a:gd name="T9" fmla="*/ 19 h 30"/>
                <a:gd name="T10" fmla="*/ 0 w 43"/>
                <a:gd name="T11" fmla="*/ 19 h 30"/>
                <a:gd name="T12" fmla="*/ 5 w 43"/>
                <a:gd name="T13" fmla="*/ 17 h 30"/>
                <a:gd name="T14" fmla="*/ 18 w 43"/>
                <a:gd name="T15" fmla="*/ 12 h 30"/>
                <a:gd name="T16" fmla="*/ 32 w 43"/>
                <a:gd name="T17" fmla="*/ 10 h 30"/>
                <a:gd name="T18" fmla="*/ 35 w 43"/>
                <a:gd name="T19" fmla="*/ 11 h 30"/>
                <a:gd name="T20" fmla="*/ 37 w 43"/>
                <a:gd name="T21" fmla="*/ 11 h 30"/>
                <a:gd name="T22" fmla="*/ 38 w 43"/>
                <a:gd name="T23" fmla="*/ 11 h 30"/>
                <a:gd name="T24" fmla="*/ 39 w 43"/>
                <a:gd name="T25" fmla="*/ 12 h 30"/>
                <a:gd name="T26" fmla="*/ 38 w 43"/>
                <a:gd name="T27" fmla="*/ 11 h 30"/>
                <a:gd name="T28" fmla="*/ 37 w 43"/>
                <a:gd name="T29" fmla="*/ 11 h 30"/>
                <a:gd name="T30" fmla="*/ 35 w 43"/>
                <a:gd name="T31" fmla="*/ 11 h 30"/>
                <a:gd name="T32" fmla="*/ 32 w 43"/>
                <a:gd name="T33" fmla="*/ 11 h 30"/>
                <a:gd name="T34" fmla="*/ 19 w 43"/>
                <a:gd name="T35" fmla="*/ 13 h 30"/>
                <a:gd name="T36" fmla="*/ 6 w 43"/>
                <a:gd name="T37" fmla="*/ 19 h 30"/>
                <a:gd name="T38" fmla="*/ 2 w 43"/>
                <a:gd name="T39" fmla="*/ 21 h 30"/>
                <a:gd name="T40" fmla="*/ 1 w 43"/>
                <a:gd name="T41" fmla="*/ 22 h 30"/>
                <a:gd name="T42" fmla="*/ 1 w 43"/>
                <a:gd name="T43" fmla="*/ 22 h 30"/>
                <a:gd name="T44" fmla="*/ 33 w 43"/>
                <a:gd name="T45" fmla="*/ 22 h 30"/>
                <a:gd name="T46" fmla="*/ 42 w 43"/>
                <a:gd name="T47" fmla="*/ 12 h 30"/>
                <a:gd name="T48" fmla="*/ 42 w 43"/>
                <a:gd name="T49" fmla="*/ 11 h 30"/>
                <a:gd name="T50" fmla="*/ 42 w 43"/>
                <a:gd name="T5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" h="30">
                  <a:moveTo>
                    <a:pt x="42" y="10"/>
                  </a:moveTo>
                  <a:cubicBezTo>
                    <a:pt x="41" y="9"/>
                    <a:pt x="41" y="9"/>
                    <a:pt x="41" y="9"/>
                  </a:cubicBezTo>
                  <a:cubicBezTo>
                    <a:pt x="29" y="0"/>
                    <a:pt x="18" y="3"/>
                    <a:pt x="11" y="8"/>
                  </a:cubicBezTo>
                  <a:cubicBezTo>
                    <a:pt x="4" y="12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19"/>
                    <a:pt x="3" y="18"/>
                    <a:pt x="5" y="17"/>
                  </a:cubicBezTo>
                  <a:cubicBezTo>
                    <a:pt x="8" y="16"/>
                    <a:pt x="13" y="14"/>
                    <a:pt x="18" y="12"/>
                  </a:cubicBezTo>
                  <a:cubicBezTo>
                    <a:pt x="23" y="11"/>
                    <a:pt x="28" y="10"/>
                    <a:pt x="32" y="10"/>
                  </a:cubicBezTo>
                  <a:cubicBezTo>
                    <a:pt x="33" y="10"/>
                    <a:pt x="34" y="10"/>
                    <a:pt x="35" y="11"/>
                  </a:cubicBezTo>
                  <a:cubicBezTo>
                    <a:pt x="36" y="11"/>
                    <a:pt x="36" y="11"/>
                    <a:pt x="37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8" y="11"/>
                  </a:cubicBezTo>
                  <a:cubicBezTo>
                    <a:pt x="38" y="11"/>
                    <a:pt x="38" y="11"/>
                    <a:pt x="37" y="11"/>
                  </a:cubicBezTo>
                  <a:cubicBezTo>
                    <a:pt x="36" y="11"/>
                    <a:pt x="36" y="11"/>
                    <a:pt x="35" y="11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29" y="11"/>
                    <a:pt x="23" y="12"/>
                    <a:pt x="19" y="13"/>
                  </a:cubicBezTo>
                  <a:cubicBezTo>
                    <a:pt x="14" y="15"/>
                    <a:pt x="9" y="17"/>
                    <a:pt x="6" y="19"/>
                  </a:cubicBezTo>
                  <a:cubicBezTo>
                    <a:pt x="4" y="20"/>
                    <a:pt x="3" y="20"/>
                    <a:pt x="2" y="21"/>
                  </a:cubicBezTo>
                  <a:cubicBezTo>
                    <a:pt x="1" y="21"/>
                    <a:pt x="1" y="21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6" y="30"/>
                    <a:pt x="26" y="26"/>
                    <a:pt x="33" y="22"/>
                  </a:cubicBezTo>
                  <a:cubicBezTo>
                    <a:pt x="39" y="18"/>
                    <a:pt x="42" y="13"/>
                    <a:pt x="42" y="12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3" y="11"/>
                    <a:pt x="42" y="10"/>
                    <a:pt x="42" y="10"/>
                  </a:cubicBezTo>
                  <a:close/>
                </a:path>
              </a:pathLst>
            </a:custGeom>
            <a:solidFill>
              <a:schemeClr val="accent1"/>
            </a:solidFill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" name="í$ļíḓé"/>
            <p:cNvSpPr/>
            <p:nvPr/>
          </p:nvSpPr>
          <p:spPr bwMode="auto">
            <a:xfrm>
              <a:off x="7585714" y="3807995"/>
              <a:ext cx="744077" cy="983945"/>
            </a:xfrm>
            <a:custGeom>
              <a:avLst/>
              <a:gdLst>
                <a:gd name="T0" fmla="*/ 17 w 31"/>
                <a:gd name="T1" fmla="*/ 24 h 41"/>
                <a:gd name="T2" fmla="*/ 11 w 31"/>
                <a:gd name="T3" fmla="*/ 36 h 41"/>
                <a:gd name="T4" fmla="*/ 9 w 31"/>
                <a:gd name="T5" fmla="*/ 41 h 41"/>
                <a:gd name="T6" fmla="*/ 8 w 31"/>
                <a:gd name="T7" fmla="*/ 41 h 41"/>
                <a:gd name="T8" fmla="*/ 9 w 31"/>
                <a:gd name="T9" fmla="*/ 41 h 41"/>
                <a:gd name="T10" fmla="*/ 21 w 31"/>
                <a:gd name="T11" fmla="*/ 31 h 41"/>
                <a:gd name="T12" fmla="*/ 23 w 31"/>
                <a:gd name="T13" fmla="*/ 1 h 41"/>
                <a:gd name="T14" fmla="*/ 22 w 31"/>
                <a:gd name="T15" fmla="*/ 0 h 41"/>
                <a:gd name="T16" fmla="*/ 21 w 31"/>
                <a:gd name="T17" fmla="*/ 0 h 41"/>
                <a:gd name="T18" fmla="*/ 20 w 31"/>
                <a:gd name="T19" fmla="*/ 0 h 41"/>
                <a:gd name="T20" fmla="*/ 9 w 31"/>
                <a:gd name="T21" fmla="*/ 8 h 41"/>
                <a:gd name="T22" fmla="*/ 6 w 31"/>
                <a:gd name="T23" fmla="*/ 40 h 41"/>
                <a:gd name="T24" fmla="*/ 6 w 31"/>
                <a:gd name="T25" fmla="*/ 40 h 41"/>
                <a:gd name="T26" fmla="*/ 7 w 31"/>
                <a:gd name="T27" fmla="*/ 39 h 41"/>
                <a:gd name="T28" fmla="*/ 9 w 31"/>
                <a:gd name="T29" fmla="*/ 35 h 41"/>
                <a:gd name="T30" fmla="*/ 16 w 31"/>
                <a:gd name="T31" fmla="*/ 23 h 41"/>
                <a:gd name="T32" fmla="*/ 20 w 31"/>
                <a:gd name="T33" fmla="*/ 10 h 41"/>
                <a:gd name="T34" fmla="*/ 20 w 31"/>
                <a:gd name="T35" fmla="*/ 7 h 41"/>
                <a:gd name="T36" fmla="*/ 20 w 31"/>
                <a:gd name="T37" fmla="*/ 5 h 41"/>
                <a:gd name="T38" fmla="*/ 20 w 31"/>
                <a:gd name="T39" fmla="*/ 4 h 41"/>
                <a:gd name="T40" fmla="*/ 20 w 31"/>
                <a:gd name="T41" fmla="*/ 3 h 41"/>
                <a:gd name="T42" fmla="*/ 20 w 31"/>
                <a:gd name="T43" fmla="*/ 4 h 41"/>
                <a:gd name="T44" fmla="*/ 20 w 31"/>
                <a:gd name="T45" fmla="*/ 5 h 41"/>
                <a:gd name="T46" fmla="*/ 21 w 31"/>
                <a:gd name="T47" fmla="*/ 7 h 41"/>
                <a:gd name="T48" fmla="*/ 21 w 31"/>
                <a:gd name="T49" fmla="*/ 10 h 41"/>
                <a:gd name="T50" fmla="*/ 17 w 31"/>
                <a:gd name="T51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41">
                  <a:moveTo>
                    <a:pt x="17" y="24"/>
                  </a:moveTo>
                  <a:cubicBezTo>
                    <a:pt x="15" y="28"/>
                    <a:pt x="13" y="33"/>
                    <a:pt x="11" y="36"/>
                  </a:cubicBezTo>
                  <a:cubicBezTo>
                    <a:pt x="10" y="38"/>
                    <a:pt x="9" y="40"/>
                    <a:pt x="9" y="41"/>
                  </a:cubicBezTo>
                  <a:cubicBezTo>
                    <a:pt x="9" y="41"/>
                    <a:pt x="8" y="41"/>
                    <a:pt x="8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0" y="41"/>
                    <a:pt x="16" y="37"/>
                    <a:pt x="21" y="31"/>
                  </a:cubicBezTo>
                  <a:cubicBezTo>
                    <a:pt x="26" y="25"/>
                    <a:pt x="31" y="15"/>
                    <a:pt x="23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3" y="3"/>
                    <a:pt x="9" y="8"/>
                  </a:cubicBezTo>
                  <a:cubicBezTo>
                    <a:pt x="4" y="14"/>
                    <a:pt x="0" y="24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7" y="40"/>
                    <a:pt x="7" y="39"/>
                  </a:cubicBezTo>
                  <a:cubicBezTo>
                    <a:pt x="7" y="38"/>
                    <a:pt x="8" y="37"/>
                    <a:pt x="9" y="35"/>
                  </a:cubicBezTo>
                  <a:cubicBezTo>
                    <a:pt x="11" y="32"/>
                    <a:pt x="14" y="28"/>
                    <a:pt x="16" y="23"/>
                  </a:cubicBezTo>
                  <a:cubicBezTo>
                    <a:pt x="18" y="18"/>
                    <a:pt x="20" y="14"/>
                    <a:pt x="20" y="10"/>
                  </a:cubicBezTo>
                  <a:cubicBezTo>
                    <a:pt x="20" y="9"/>
                    <a:pt x="20" y="8"/>
                    <a:pt x="20" y="7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4"/>
                  </a:cubicBezTo>
                  <a:cubicBezTo>
                    <a:pt x="20" y="4"/>
                    <a:pt x="20" y="4"/>
                    <a:pt x="20" y="5"/>
                  </a:cubicBezTo>
                  <a:cubicBezTo>
                    <a:pt x="21" y="6"/>
                    <a:pt x="21" y="6"/>
                    <a:pt x="21" y="7"/>
                  </a:cubicBezTo>
                  <a:cubicBezTo>
                    <a:pt x="21" y="8"/>
                    <a:pt x="21" y="9"/>
                    <a:pt x="21" y="10"/>
                  </a:cubicBezTo>
                  <a:cubicBezTo>
                    <a:pt x="21" y="14"/>
                    <a:pt x="19" y="19"/>
                    <a:pt x="17" y="24"/>
                  </a:cubicBezTo>
                  <a:close/>
                </a:path>
              </a:pathLst>
            </a:custGeom>
            <a:solidFill>
              <a:schemeClr val="accent1"/>
            </a:solidFill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" name="íśḷïḍè"/>
            <p:cNvSpPr/>
            <p:nvPr/>
          </p:nvSpPr>
          <p:spPr bwMode="auto">
            <a:xfrm>
              <a:off x="3948548" y="1130300"/>
              <a:ext cx="3710593" cy="4116899"/>
            </a:xfrm>
            <a:custGeom>
              <a:avLst/>
              <a:gdLst>
                <a:gd name="T0" fmla="*/ 155 w 155"/>
                <a:gd name="T1" fmla="*/ 161 h 172"/>
                <a:gd name="T2" fmla="*/ 54 w 155"/>
                <a:gd name="T3" fmla="*/ 161 h 172"/>
                <a:gd name="T4" fmla="*/ 39 w 155"/>
                <a:gd name="T5" fmla="*/ 147 h 172"/>
                <a:gd name="T6" fmla="*/ 39 w 155"/>
                <a:gd name="T7" fmla="*/ 94 h 172"/>
                <a:gd name="T8" fmla="*/ 38 w 155"/>
                <a:gd name="T9" fmla="*/ 93 h 172"/>
                <a:gd name="T10" fmla="*/ 43 w 155"/>
                <a:gd name="T11" fmla="*/ 93 h 172"/>
                <a:gd name="T12" fmla="*/ 44 w 155"/>
                <a:gd name="T13" fmla="*/ 92 h 172"/>
                <a:gd name="T14" fmla="*/ 67 w 155"/>
                <a:gd name="T15" fmla="*/ 61 h 172"/>
                <a:gd name="T16" fmla="*/ 68 w 155"/>
                <a:gd name="T17" fmla="*/ 61 h 172"/>
                <a:gd name="T18" fmla="*/ 68 w 155"/>
                <a:gd name="T19" fmla="*/ 33 h 172"/>
                <a:gd name="T20" fmla="*/ 67 w 155"/>
                <a:gd name="T21" fmla="*/ 32 h 172"/>
                <a:gd name="T22" fmla="*/ 56 w 155"/>
                <a:gd name="T23" fmla="*/ 32 h 172"/>
                <a:gd name="T24" fmla="*/ 56 w 155"/>
                <a:gd name="T25" fmla="*/ 31 h 172"/>
                <a:gd name="T26" fmla="*/ 56 w 155"/>
                <a:gd name="T27" fmla="*/ 3 h 172"/>
                <a:gd name="T28" fmla="*/ 53 w 155"/>
                <a:gd name="T29" fmla="*/ 0 h 172"/>
                <a:gd name="T30" fmla="*/ 49 w 155"/>
                <a:gd name="T31" fmla="*/ 0 h 172"/>
                <a:gd name="T32" fmla="*/ 47 w 155"/>
                <a:gd name="T33" fmla="*/ 3 h 172"/>
                <a:gd name="T34" fmla="*/ 47 w 155"/>
                <a:gd name="T35" fmla="*/ 31 h 172"/>
                <a:gd name="T36" fmla="*/ 47 w 155"/>
                <a:gd name="T37" fmla="*/ 32 h 172"/>
                <a:gd name="T38" fmla="*/ 34 w 155"/>
                <a:gd name="T39" fmla="*/ 32 h 172"/>
                <a:gd name="T40" fmla="*/ 23 w 155"/>
                <a:gd name="T41" fmla="*/ 32 h 172"/>
                <a:gd name="T42" fmla="*/ 23 w 155"/>
                <a:gd name="T43" fmla="*/ 31 h 172"/>
                <a:gd name="T44" fmla="*/ 23 w 155"/>
                <a:gd name="T45" fmla="*/ 3 h 172"/>
                <a:gd name="T46" fmla="*/ 20 w 155"/>
                <a:gd name="T47" fmla="*/ 0 h 172"/>
                <a:gd name="T48" fmla="*/ 16 w 155"/>
                <a:gd name="T49" fmla="*/ 0 h 172"/>
                <a:gd name="T50" fmla="*/ 14 w 155"/>
                <a:gd name="T51" fmla="*/ 3 h 172"/>
                <a:gd name="T52" fmla="*/ 14 w 155"/>
                <a:gd name="T53" fmla="*/ 31 h 172"/>
                <a:gd name="T54" fmla="*/ 14 w 155"/>
                <a:gd name="T55" fmla="*/ 32 h 172"/>
                <a:gd name="T56" fmla="*/ 1 w 155"/>
                <a:gd name="T57" fmla="*/ 32 h 172"/>
                <a:gd name="T58" fmla="*/ 0 w 155"/>
                <a:gd name="T59" fmla="*/ 33 h 172"/>
                <a:gd name="T60" fmla="*/ 0 w 155"/>
                <a:gd name="T61" fmla="*/ 61 h 172"/>
                <a:gd name="T62" fmla="*/ 0 w 155"/>
                <a:gd name="T63" fmla="*/ 61 h 172"/>
                <a:gd name="T64" fmla="*/ 23 w 155"/>
                <a:gd name="T65" fmla="*/ 92 h 172"/>
                <a:gd name="T66" fmla="*/ 24 w 155"/>
                <a:gd name="T67" fmla="*/ 93 h 172"/>
                <a:gd name="T68" fmla="*/ 29 w 155"/>
                <a:gd name="T69" fmla="*/ 93 h 172"/>
                <a:gd name="T70" fmla="*/ 28 w 155"/>
                <a:gd name="T71" fmla="*/ 94 h 172"/>
                <a:gd name="T72" fmla="*/ 28 w 155"/>
                <a:gd name="T73" fmla="*/ 147 h 172"/>
                <a:gd name="T74" fmla="*/ 36 w 155"/>
                <a:gd name="T75" fmla="*/ 165 h 172"/>
                <a:gd name="T76" fmla="*/ 54 w 155"/>
                <a:gd name="T77" fmla="*/ 172 h 172"/>
                <a:gd name="T78" fmla="*/ 155 w 155"/>
                <a:gd name="T79" fmla="*/ 172 h 172"/>
                <a:gd name="T80" fmla="*/ 155 w 155"/>
                <a:gd name="T81" fmla="*/ 171 h 172"/>
                <a:gd name="T82" fmla="*/ 155 w 155"/>
                <a:gd name="T83" fmla="*/ 162 h 172"/>
                <a:gd name="T84" fmla="*/ 155 w 155"/>
                <a:gd name="T85" fmla="*/ 16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5" h="172">
                  <a:moveTo>
                    <a:pt x="155" y="161"/>
                  </a:moveTo>
                  <a:cubicBezTo>
                    <a:pt x="54" y="161"/>
                    <a:pt x="54" y="161"/>
                    <a:pt x="54" y="161"/>
                  </a:cubicBezTo>
                  <a:cubicBezTo>
                    <a:pt x="40" y="161"/>
                    <a:pt x="39" y="149"/>
                    <a:pt x="39" y="147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39" y="94"/>
                    <a:pt x="39" y="93"/>
                    <a:pt x="38" y="93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44" y="93"/>
                    <a:pt x="44" y="93"/>
                    <a:pt x="44" y="92"/>
                  </a:cubicBezTo>
                  <a:cubicBezTo>
                    <a:pt x="45" y="70"/>
                    <a:pt x="64" y="63"/>
                    <a:pt x="67" y="61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68" y="32"/>
                    <a:pt x="67" y="32"/>
                    <a:pt x="67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2"/>
                    <a:pt x="56" y="31"/>
                    <a:pt x="56" y="31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1"/>
                    <a:pt x="55" y="0"/>
                    <a:pt x="53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7" y="3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2"/>
                    <a:pt x="47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1"/>
                    <a:pt x="23" y="3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2" y="0"/>
                    <a:pt x="2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3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2"/>
                    <a:pt x="14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2"/>
                    <a:pt x="0" y="32"/>
                    <a:pt x="0" y="33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4" y="63"/>
                    <a:pt x="22" y="70"/>
                    <a:pt x="23" y="92"/>
                  </a:cubicBezTo>
                  <a:cubicBezTo>
                    <a:pt x="23" y="93"/>
                    <a:pt x="23" y="93"/>
                    <a:pt x="24" y="93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9" y="93"/>
                    <a:pt x="28" y="94"/>
                    <a:pt x="28" y="94"/>
                  </a:cubicBezTo>
                  <a:cubicBezTo>
                    <a:pt x="28" y="147"/>
                    <a:pt x="28" y="147"/>
                    <a:pt x="28" y="147"/>
                  </a:cubicBezTo>
                  <a:cubicBezTo>
                    <a:pt x="28" y="147"/>
                    <a:pt x="28" y="158"/>
                    <a:pt x="36" y="165"/>
                  </a:cubicBezTo>
                  <a:cubicBezTo>
                    <a:pt x="40" y="170"/>
                    <a:pt x="47" y="172"/>
                    <a:pt x="54" y="172"/>
                  </a:cubicBezTo>
                  <a:cubicBezTo>
                    <a:pt x="155" y="172"/>
                    <a:pt x="155" y="172"/>
                    <a:pt x="155" y="172"/>
                  </a:cubicBezTo>
                  <a:cubicBezTo>
                    <a:pt x="155" y="172"/>
                    <a:pt x="155" y="172"/>
                    <a:pt x="155" y="171"/>
                  </a:cubicBezTo>
                  <a:cubicBezTo>
                    <a:pt x="155" y="162"/>
                    <a:pt x="155" y="162"/>
                    <a:pt x="155" y="162"/>
                  </a:cubicBezTo>
                  <a:cubicBezTo>
                    <a:pt x="155" y="162"/>
                    <a:pt x="155" y="161"/>
                    <a:pt x="155" y="161"/>
                  </a:cubicBezTo>
                  <a:close/>
                </a:path>
              </a:pathLst>
            </a:custGeom>
            <a:solidFill>
              <a:schemeClr val="accent5"/>
            </a:solidFill>
            <a:effec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endParaRPr lang="en-US"/>
            </a:p>
          </p:txBody>
        </p:sp>
        <p:grpSp>
          <p:nvGrpSpPr>
            <p:cNvPr id="8" name="ïṩ1íďê"/>
            <p:cNvGrpSpPr/>
            <p:nvPr/>
          </p:nvGrpSpPr>
          <p:grpSpPr>
            <a:xfrm>
              <a:off x="673101" y="2656459"/>
              <a:ext cx="4103086" cy="1969043"/>
              <a:chOff x="673101" y="2851532"/>
              <a:chExt cx="4103086" cy="1969043"/>
            </a:xfrm>
          </p:grpSpPr>
          <p:sp>
            <p:nvSpPr>
              <p:cNvPr id="18" name="ïś1íḍê"/>
              <p:cNvSpPr txBox="1"/>
              <p:nvPr/>
            </p:nvSpPr>
            <p:spPr>
              <a:xfrm>
                <a:off x="673101" y="2851532"/>
                <a:ext cx="4103085" cy="889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buSzPct val="25000"/>
                </a:pPr>
                <a:r>
                  <a:rPr lang="zh-CN" altLang="en-US" sz="2000" b="1" dirty="0"/>
                  <a:t>在此输入标题</a:t>
                </a:r>
                <a:endParaRPr lang="en-US" sz="2000" b="1" dirty="0"/>
              </a:p>
            </p:txBody>
          </p:sp>
          <p:sp>
            <p:nvSpPr>
              <p:cNvPr id="19" name="í$ḻîḍê"/>
              <p:cNvSpPr txBox="1"/>
              <p:nvPr/>
            </p:nvSpPr>
            <p:spPr>
              <a:xfrm>
                <a:off x="673101" y="3740669"/>
                <a:ext cx="4103086" cy="10799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buSzPct val="25000"/>
                </a:pPr>
                <a:r>
                  <a:rPr lang="zh-CN" altLang="en-US" sz="1600" dirty="0"/>
                  <a:t>通过复制您的文本后，在此框中选择粘贴。</a:t>
                </a:r>
                <a:endParaRPr lang="en-US" sz="1600" dirty="0"/>
              </a:p>
            </p:txBody>
          </p:sp>
        </p:grpSp>
        <p:grpSp>
          <p:nvGrpSpPr>
            <p:cNvPr id="9" name="iṩḷïďé"/>
            <p:cNvGrpSpPr/>
            <p:nvPr/>
          </p:nvGrpSpPr>
          <p:grpSpPr>
            <a:xfrm>
              <a:off x="7674763" y="5345104"/>
              <a:ext cx="3844137" cy="707227"/>
              <a:chOff x="3277099" y="5247635"/>
              <a:chExt cx="3844137" cy="707227"/>
            </a:xfrm>
          </p:grpSpPr>
          <p:sp>
            <p:nvSpPr>
              <p:cNvPr id="16" name="iṩḻïḋè"/>
              <p:cNvSpPr txBox="1"/>
              <p:nvPr/>
            </p:nvSpPr>
            <p:spPr bwMode="auto">
              <a:xfrm>
                <a:off x="3277099" y="5247635"/>
                <a:ext cx="3844137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03.</a:t>
                </a:r>
                <a:r>
                  <a:rPr lang="zh-CN" altLang="en-US" sz="2000" b="1" dirty="0"/>
                  <a:t>在此输入标题、</a:t>
                </a:r>
                <a:endParaRPr lang="en-US" altLang="zh-CN" sz="2000" b="1" dirty="0"/>
              </a:p>
            </p:txBody>
          </p:sp>
          <p:sp>
            <p:nvSpPr>
              <p:cNvPr id="17" name="iṩlîḑe"/>
              <p:cNvSpPr/>
              <p:nvPr/>
            </p:nvSpPr>
            <p:spPr bwMode="auto">
              <a:xfrm>
                <a:off x="3277099" y="5635234"/>
                <a:ext cx="3844137" cy="319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</p:grpSp>
        <p:grpSp>
          <p:nvGrpSpPr>
            <p:cNvPr id="10" name="îṡḻiḋê"/>
            <p:cNvGrpSpPr/>
            <p:nvPr/>
          </p:nvGrpSpPr>
          <p:grpSpPr>
            <a:xfrm>
              <a:off x="8398325" y="3795176"/>
              <a:ext cx="3122163" cy="940761"/>
              <a:chOff x="8398325" y="3795176"/>
              <a:chExt cx="3122163" cy="940761"/>
            </a:xfrm>
          </p:grpSpPr>
          <p:sp>
            <p:nvSpPr>
              <p:cNvPr id="14" name="íṧliḋê"/>
              <p:cNvSpPr txBox="1"/>
              <p:nvPr/>
            </p:nvSpPr>
            <p:spPr bwMode="auto">
              <a:xfrm>
                <a:off x="8398325" y="3795176"/>
                <a:ext cx="31221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02.</a:t>
                </a:r>
                <a:r>
                  <a:rPr lang="zh-CN" altLang="en-US" sz="2000" b="1" dirty="0"/>
                  <a:t>在此输入标题</a:t>
                </a:r>
                <a:endParaRPr lang="en-US" altLang="zh-CN" sz="2000" b="1" dirty="0"/>
              </a:p>
            </p:txBody>
          </p:sp>
          <p:sp>
            <p:nvSpPr>
              <p:cNvPr id="15" name="îṥḷíḓê"/>
              <p:cNvSpPr/>
              <p:nvPr/>
            </p:nvSpPr>
            <p:spPr bwMode="auto">
              <a:xfrm>
                <a:off x="8398325" y="4182775"/>
                <a:ext cx="3122163" cy="553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</p:grpSp>
        <p:grpSp>
          <p:nvGrpSpPr>
            <p:cNvPr id="11" name="iŝļiḓé"/>
            <p:cNvGrpSpPr/>
            <p:nvPr/>
          </p:nvGrpSpPr>
          <p:grpSpPr>
            <a:xfrm>
              <a:off x="6756471" y="2854560"/>
              <a:ext cx="3122163" cy="940761"/>
              <a:chOff x="6756471" y="2854560"/>
              <a:chExt cx="3122163" cy="940761"/>
            </a:xfrm>
          </p:grpSpPr>
          <p:sp>
            <p:nvSpPr>
              <p:cNvPr id="12" name="iṥḷîḋe"/>
              <p:cNvSpPr txBox="1"/>
              <p:nvPr/>
            </p:nvSpPr>
            <p:spPr bwMode="auto">
              <a:xfrm>
                <a:off x="6756471" y="2854560"/>
                <a:ext cx="31221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01.</a:t>
                </a:r>
                <a:r>
                  <a:rPr lang="zh-CN" altLang="en-US" sz="2000" b="1" dirty="0"/>
                  <a:t>在此输入标题</a:t>
                </a:r>
                <a:endParaRPr lang="en-US" altLang="zh-CN" sz="2000" b="1" dirty="0"/>
              </a:p>
            </p:txBody>
          </p:sp>
          <p:sp>
            <p:nvSpPr>
              <p:cNvPr id="13" name="íŝḷîḋè"/>
              <p:cNvSpPr/>
              <p:nvPr/>
            </p:nvSpPr>
            <p:spPr bwMode="auto">
              <a:xfrm>
                <a:off x="6756471" y="3242159"/>
                <a:ext cx="3122163" cy="553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8310552" y="0"/>
            <a:ext cx="3881448" cy="2078147"/>
            <a:chOff x="2763156" y="0"/>
            <a:chExt cx="9428844" cy="5048250"/>
          </a:xfrm>
        </p:grpSpPr>
        <p:grpSp>
          <p:nvGrpSpPr>
            <p:cNvPr id="21" name="组合 20"/>
            <p:cNvGrpSpPr/>
            <p:nvPr/>
          </p:nvGrpSpPr>
          <p:grpSpPr>
            <a:xfrm>
              <a:off x="2763156" y="0"/>
              <a:ext cx="9428844" cy="5048250"/>
              <a:chOff x="2763156" y="0"/>
              <a:chExt cx="9428844" cy="5048250"/>
            </a:xfrm>
          </p:grpSpPr>
          <p:sp>
            <p:nvSpPr>
              <p:cNvPr id="23" name="直角三角形 22"/>
              <p:cNvSpPr/>
              <p:nvPr/>
            </p:nvSpPr>
            <p:spPr>
              <a:xfrm flipH="1" flipV="1">
                <a:off x="10096500" y="0"/>
                <a:ext cx="2095500" cy="5048250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2763156" y="2248947"/>
                <a:ext cx="8936980" cy="1001647"/>
                <a:chOff x="973141" y="1514870"/>
                <a:chExt cx="11316639" cy="1268360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2821929" y="1514870"/>
                  <a:ext cx="9467851" cy="1268360"/>
                  <a:chOff x="2724150" y="2829320"/>
                  <a:chExt cx="9467851" cy="1268360"/>
                </a:xfrm>
              </p:grpSpPr>
              <p:sp>
                <p:nvSpPr>
                  <p:cNvPr id="28" name="矩形 27"/>
                  <p:cNvSpPr/>
                  <p:nvPr/>
                </p:nvSpPr>
                <p:spPr>
                  <a:xfrm>
                    <a:off x="4288664" y="2829320"/>
                    <a:ext cx="7903337" cy="126836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" name="平行四边形 28"/>
                  <p:cNvSpPr/>
                  <p:nvPr/>
                </p:nvSpPr>
                <p:spPr>
                  <a:xfrm>
                    <a:off x="2724150" y="2829320"/>
                    <a:ext cx="2675163" cy="1268360"/>
                  </a:xfrm>
                  <a:prstGeom prst="parallelogram">
                    <a:avLst>
                      <a:gd name="adj" fmla="val 67857"/>
                    </a:avLst>
                  </a:prstGeom>
                  <a:solidFill>
                    <a:srgbClr val="2F272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26" name="平行四边形 25"/>
                <p:cNvSpPr/>
                <p:nvPr/>
              </p:nvSpPr>
              <p:spPr>
                <a:xfrm>
                  <a:off x="1888403" y="1514870"/>
                  <a:ext cx="1484999" cy="1268360"/>
                </a:xfrm>
                <a:prstGeom prst="parallelogram">
                  <a:avLst>
                    <a:gd name="adj" fmla="val 67857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平行四边形 26"/>
                <p:cNvSpPr/>
                <p:nvPr/>
              </p:nvSpPr>
              <p:spPr>
                <a:xfrm>
                  <a:off x="973141" y="1514870"/>
                  <a:ext cx="1484999" cy="1268360"/>
                </a:xfrm>
                <a:prstGeom prst="parallelogram">
                  <a:avLst>
                    <a:gd name="adj" fmla="val 67857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22" name="文本框 21"/>
            <p:cNvSpPr txBox="1"/>
            <p:nvPr/>
          </p:nvSpPr>
          <p:spPr>
            <a:xfrm>
              <a:off x="4491992" y="1047989"/>
              <a:ext cx="5805374" cy="1271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800" b="1" dirty="0">
                  <a:solidFill>
                    <a:srgbClr val="2F2725"/>
                  </a:solidFill>
                  <a:cs typeface="+mn-ea"/>
                  <a:sym typeface="+mn-lt"/>
                </a:rPr>
                <a:t>在此输入标题</a:t>
              </a:r>
              <a:endParaRPr lang="zh-CN" altLang="en-US" sz="2800" b="1" dirty="0">
                <a:solidFill>
                  <a:srgbClr val="2F2725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6433256" y="1591600"/>
            <a:ext cx="4672890" cy="4505314"/>
            <a:chOff x="6433256" y="1192117"/>
            <a:chExt cx="5087232" cy="4904797"/>
          </a:xfrm>
        </p:grpSpPr>
        <p:grpSp>
          <p:nvGrpSpPr>
            <p:cNvPr id="4" name="íṥļîḍê"/>
            <p:cNvGrpSpPr/>
            <p:nvPr/>
          </p:nvGrpSpPr>
          <p:grpSpPr>
            <a:xfrm>
              <a:off x="6433256" y="4256903"/>
              <a:ext cx="2032000" cy="1840011"/>
              <a:chOff x="6137964" y="5017989"/>
              <a:chExt cx="2032000" cy="1840011"/>
            </a:xfrm>
          </p:grpSpPr>
          <p:sp>
            <p:nvSpPr>
              <p:cNvPr id="38" name="îṡliḋê"/>
              <p:cNvSpPr/>
              <p:nvPr/>
            </p:nvSpPr>
            <p:spPr bwMode="auto">
              <a:xfrm>
                <a:off x="6376089" y="6057900"/>
                <a:ext cx="1739900" cy="800100"/>
              </a:xfrm>
              <a:custGeom>
                <a:avLst/>
                <a:gdLst/>
                <a:ahLst/>
                <a:cxnLst>
                  <a:cxn ang="0">
                    <a:pos x="0" y="152"/>
                  </a:cxn>
                  <a:cxn ang="0">
                    <a:pos x="707" y="0"/>
                  </a:cxn>
                  <a:cxn ang="0">
                    <a:pos x="1096" y="302"/>
                  </a:cxn>
                  <a:cxn ang="0">
                    <a:pos x="290" y="504"/>
                  </a:cxn>
                  <a:cxn ang="0">
                    <a:pos x="0" y="152"/>
                  </a:cxn>
                </a:cxnLst>
                <a:rect l="0" t="0" r="r" b="b"/>
                <a:pathLst>
                  <a:path w="1096" h="504">
                    <a:moveTo>
                      <a:pt x="0" y="152"/>
                    </a:moveTo>
                    <a:lnTo>
                      <a:pt x="707" y="0"/>
                    </a:lnTo>
                    <a:lnTo>
                      <a:pt x="1096" y="302"/>
                    </a:lnTo>
                    <a:lnTo>
                      <a:pt x="290" y="504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39" name="íṧľïḋê"/>
              <p:cNvSpPr/>
              <p:nvPr/>
            </p:nvSpPr>
            <p:spPr bwMode="auto">
              <a:xfrm>
                <a:off x="7498451" y="5353050"/>
                <a:ext cx="671513" cy="11842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3" y="255"/>
                  </a:cxn>
                  <a:cxn ang="0">
                    <a:pos x="394" y="744"/>
                  </a:cxn>
                  <a:cxn ang="0">
                    <a:pos x="389" y="746"/>
                  </a:cxn>
                  <a:cxn ang="0">
                    <a:pos x="0" y="444"/>
                  </a:cxn>
                  <a:cxn ang="0">
                    <a:pos x="0" y="0"/>
                  </a:cxn>
                </a:cxnLst>
                <a:rect l="0" t="0" r="r" b="b"/>
                <a:pathLst>
                  <a:path w="423" h="746">
                    <a:moveTo>
                      <a:pt x="0" y="0"/>
                    </a:moveTo>
                    <a:lnTo>
                      <a:pt x="423" y="255"/>
                    </a:lnTo>
                    <a:lnTo>
                      <a:pt x="394" y="744"/>
                    </a:lnTo>
                    <a:lnTo>
                      <a:pt x="389" y="746"/>
                    </a:lnTo>
                    <a:lnTo>
                      <a:pt x="0" y="4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40" name="ïsļïdè"/>
              <p:cNvSpPr/>
              <p:nvPr/>
            </p:nvSpPr>
            <p:spPr bwMode="auto">
              <a:xfrm>
                <a:off x="6357039" y="5353050"/>
                <a:ext cx="1141413" cy="946150"/>
              </a:xfrm>
              <a:custGeom>
                <a:avLst/>
                <a:gdLst/>
                <a:ahLst/>
                <a:cxnLst>
                  <a:cxn ang="0">
                    <a:pos x="719" y="0"/>
                  </a:cxn>
                  <a:cxn ang="0">
                    <a:pos x="719" y="444"/>
                  </a:cxn>
                  <a:cxn ang="0">
                    <a:pos x="12" y="596"/>
                  </a:cxn>
                  <a:cxn ang="0">
                    <a:pos x="0" y="118"/>
                  </a:cxn>
                  <a:cxn ang="0">
                    <a:pos x="719" y="0"/>
                  </a:cxn>
                </a:cxnLst>
                <a:rect l="0" t="0" r="r" b="b"/>
                <a:pathLst>
                  <a:path w="719" h="596">
                    <a:moveTo>
                      <a:pt x="719" y="0"/>
                    </a:moveTo>
                    <a:lnTo>
                      <a:pt x="719" y="444"/>
                    </a:lnTo>
                    <a:lnTo>
                      <a:pt x="12" y="596"/>
                    </a:lnTo>
                    <a:lnTo>
                      <a:pt x="0" y="118"/>
                    </a:lnTo>
                    <a:lnTo>
                      <a:pt x="719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41" name="isļidê"/>
              <p:cNvSpPr/>
              <p:nvPr/>
            </p:nvSpPr>
            <p:spPr bwMode="auto">
              <a:xfrm>
                <a:off x="6357039" y="5540375"/>
                <a:ext cx="479425" cy="1317625"/>
              </a:xfrm>
              <a:custGeom>
                <a:avLst/>
                <a:gdLst/>
                <a:ahLst/>
                <a:cxnLst>
                  <a:cxn ang="0">
                    <a:pos x="302" y="301"/>
                  </a:cxn>
                  <a:cxn ang="0">
                    <a:pos x="302" y="830"/>
                  </a:cxn>
                  <a:cxn ang="0">
                    <a:pos x="12" y="478"/>
                  </a:cxn>
                  <a:cxn ang="0">
                    <a:pos x="0" y="0"/>
                  </a:cxn>
                  <a:cxn ang="0">
                    <a:pos x="302" y="301"/>
                  </a:cxn>
                </a:cxnLst>
                <a:rect l="0" t="0" r="r" b="b"/>
                <a:pathLst>
                  <a:path w="302" h="830">
                    <a:moveTo>
                      <a:pt x="302" y="301"/>
                    </a:moveTo>
                    <a:lnTo>
                      <a:pt x="302" y="830"/>
                    </a:lnTo>
                    <a:lnTo>
                      <a:pt x="12" y="478"/>
                    </a:lnTo>
                    <a:lnTo>
                      <a:pt x="0" y="0"/>
                    </a:lnTo>
                    <a:lnTo>
                      <a:pt x="302" y="30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42" name="i$ļïḍé"/>
              <p:cNvSpPr/>
              <p:nvPr/>
            </p:nvSpPr>
            <p:spPr bwMode="auto">
              <a:xfrm>
                <a:off x="6836464" y="5757862"/>
                <a:ext cx="1333500" cy="1100138"/>
              </a:xfrm>
              <a:custGeom>
                <a:avLst/>
                <a:gdLst/>
                <a:ahLst/>
                <a:cxnLst>
                  <a:cxn ang="0">
                    <a:pos x="264" y="108"/>
                  </a:cxn>
                  <a:cxn ang="0">
                    <a:pos x="188" y="122"/>
                  </a:cxn>
                  <a:cxn ang="0">
                    <a:pos x="180" y="128"/>
                  </a:cxn>
                  <a:cxn ang="0">
                    <a:pos x="179" y="137"/>
                  </a:cxn>
                  <a:cxn ang="0">
                    <a:pos x="184" y="145"/>
                  </a:cxn>
                  <a:cxn ang="0">
                    <a:pos x="193" y="147"/>
                  </a:cxn>
                  <a:cxn ang="0">
                    <a:pos x="269" y="132"/>
                  </a:cxn>
                  <a:cxn ang="0">
                    <a:pos x="277" y="127"/>
                  </a:cxn>
                  <a:cxn ang="0">
                    <a:pos x="279" y="118"/>
                  </a:cxn>
                  <a:cxn ang="0">
                    <a:pos x="273" y="109"/>
                  </a:cxn>
                  <a:cxn ang="0">
                    <a:pos x="264" y="108"/>
                  </a:cxn>
                  <a:cxn ang="0">
                    <a:pos x="0" y="86"/>
                  </a:cxn>
                  <a:cxn ang="0">
                    <a:pos x="443" y="0"/>
                  </a:cxn>
                  <a:cxn ang="0">
                    <a:pos x="428" y="257"/>
                  </a:cxn>
                  <a:cxn ang="0">
                    <a:pos x="0" y="364"/>
                  </a:cxn>
                  <a:cxn ang="0">
                    <a:pos x="0" y="86"/>
                  </a:cxn>
                </a:cxnLst>
                <a:rect l="0" t="0" r="r" b="b"/>
                <a:pathLst>
                  <a:path w="443" h="364">
                    <a:moveTo>
                      <a:pt x="264" y="108"/>
                    </a:moveTo>
                    <a:cubicBezTo>
                      <a:pt x="188" y="122"/>
                      <a:pt x="188" y="122"/>
                      <a:pt x="188" y="122"/>
                    </a:cubicBezTo>
                    <a:cubicBezTo>
                      <a:pt x="185" y="123"/>
                      <a:pt x="182" y="125"/>
                      <a:pt x="180" y="128"/>
                    </a:cubicBezTo>
                    <a:cubicBezTo>
                      <a:pt x="178" y="130"/>
                      <a:pt x="178" y="134"/>
                      <a:pt x="179" y="137"/>
                    </a:cubicBezTo>
                    <a:cubicBezTo>
                      <a:pt x="179" y="140"/>
                      <a:pt x="181" y="143"/>
                      <a:pt x="184" y="145"/>
                    </a:cubicBezTo>
                    <a:cubicBezTo>
                      <a:pt x="187" y="147"/>
                      <a:pt x="190" y="147"/>
                      <a:pt x="193" y="147"/>
                    </a:cubicBezTo>
                    <a:cubicBezTo>
                      <a:pt x="269" y="132"/>
                      <a:pt x="269" y="132"/>
                      <a:pt x="269" y="132"/>
                    </a:cubicBezTo>
                    <a:cubicBezTo>
                      <a:pt x="272" y="131"/>
                      <a:pt x="275" y="130"/>
                      <a:pt x="277" y="127"/>
                    </a:cubicBezTo>
                    <a:cubicBezTo>
                      <a:pt x="279" y="124"/>
                      <a:pt x="279" y="121"/>
                      <a:pt x="279" y="118"/>
                    </a:cubicBezTo>
                    <a:cubicBezTo>
                      <a:pt x="278" y="114"/>
                      <a:pt x="276" y="111"/>
                      <a:pt x="273" y="109"/>
                    </a:cubicBezTo>
                    <a:cubicBezTo>
                      <a:pt x="271" y="108"/>
                      <a:pt x="267" y="107"/>
                      <a:pt x="264" y="108"/>
                    </a:cubicBezTo>
                    <a:close/>
                    <a:moveTo>
                      <a:pt x="0" y="86"/>
                    </a:moveTo>
                    <a:cubicBezTo>
                      <a:pt x="443" y="0"/>
                      <a:pt x="443" y="0"/>
                      <a:pt x="443" y="0"/>
                    </a:cubicBezTo>
                    <a:cubicBezTo>
                      <a:pt x="428" y="257"/>
                      <a:pt x="428" y="257"/>
                      <a:pt x="428" y="257"/>
                    </a:cubicBezTo>
                    <a:cubicBezTo>
                      <a:pt x="0" y="364"/>
                      <a:pt x="0" y="364"/>
                      <a:pt x="0" y="364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43" name="îṧḷíḓé"/>
              <p:cNvSpPr/>
              <p:nvPr/>
            </p:nvSpPr>
            <p:spPr bwMode="auto">
              <a:xfrm>
                <a:off x="6790426" y="5021262"/>
                <a:ext cx="1060450" cy="973138"/>
              </a:xfrm>
              <a:custGeom>
                <a:avLst/>
                <a:gdLst/>
                <a:ahLst/>
                <a:cxnLst>
                  <a:cxn ang="0">
                    <a:pos x="668" y="44"/>
                  </a:cxn>
                  <a:cxn ang="0">
                    <a:pos x="29" y="613"/>
                  </a:cxn>
                  <a:cxn ang="0">
                    <a:pos x="0" y="563"/>
                  </a:cxn>
                  <a:cxn ang="0">
                    <a:pos x="645" y="0"/>
                  </a:cxn>
                  <a:cxn ang="0">
                    <a:pos x="668" y="44"/>
                  </a:cxn>
                </a:cxnLst>
                <a:rect l="0" t="0" r="r" b="b"/>
                <a:pathLst>
                  <a:path w="668" h="613">
                    <a:moveTo>
                      <a:pt x="668" y="44"/>
                    </a:moveTo>
                    <a:lnTo>
                      <a:pt x="29" y="613"/>
                    </a:lnTo>
                    <a:lnTo>
                      <a:pt x="0" y="563"/>
                    </a:lnTo>
                    <a:lnTo>
                      <a:pt x="645" y="0"/>
                    </a:lnTo>
                    <a:lnTo>
                      <a:pt x="668" y="4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44" name="îslïḑe"/>
              <p:cNvSpPr/>
              <p:nvPr/>
            </p:nvSpPr>
            <p:spPr bwMode="auto">
              <a:xfrm>
                <a:off x="6137964" y="5017989"/>
                <a:ext cx="1676400" cy="906463"/>
              </a:xfrm>
              <a:custGeom>
                <a:avLst/>
                <a:gdLst/>
                <a:ahLst/>
                <a:cxnLst>
                  <a:cxn ang="0">
                    <a:pos x="565" y="0"/>
                  </a:cxn>
                  <a:cxn ang="0">
                    <a:pos x="1056" y="8"/>
                  </a:cxn>
                  <a:cxn ang="0">
                    <a:pos x="411" y="571"/>
                  </a:cxn>
                  <a:cxn ang="0">
                    <a:pos x="0" y="463"/>
                  </a:cxn>
                  <a:cxn ang="0">
                    <a:pos x="565" y="0"/>
                  </a:cxn>
                </a:cxnLst>
                <a:rect l="0" t="0" r="r" b="b"/>
                <a:pathLst>
                  <a:path w="1056" h="571">
                    <a:moveTo>
                      <a:pt x="565" y="0"/>
                    </a:moveTo>
                    <a:lnTo>
                      <a:pt x="1056" y="8"/>
                    </a:lnTo>
                    <a:lnTo>
                      <a:pt x="411" y="571"/>
                    </a:lnTo>
                    <a:lnTo>
                      <a:pt x="0" y="463"/>
                    </a:lnTo>
                    <a:lnTo>
                      <a:pt x="565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45" name="iṥ1iḋe"/>
              <p:cNvSpPr/>
              <p:nvPr/>
            </p:nvSpPr>
            <p:spPr bwMode="auto">
              <a:xfrm>
                <a:off x="6137964" y="5743575"/>
                <a:ext cx="698500" cy="250825"/>
              </a:xfrm>
              <a:custGeom>
                <a:avLst/>
                <a:gdLst/>
                <a:ahLst/>
                <a:cxnLst>
                  <a:cxn ang="0">
                    <a:pos x="411" y="108"/>
                  </a:cxn>
                  <a:cxn ang="0">
                    <a:pos x="440" y="158"/>
                  </a:cxn>
                  <a:cxn ang="0">
                    <a:pos x="30" y="49"/>
                  </a:cxn>
                  <a:cxn ang="0">
                    <a:pos x="0" y="0"/>
                  </a:cxn>
                  <a:cxn ang="0">
                    <a:pos x="411" y="108"/>
                  </a:cxn>
                </a:cxnLst>
                <a:rect l="0" t="0" r="r" b="b"/>
                <a:pathLst>
                  <a:path w="440" h="158">
                    <a:moveTo>
                      <a:pt x="411" y="108"/>
                    </a:moveTo>
                    <a:lnTo>
                      <a:pt x="440" y="158"/>
                    </a:lnTo>
                    <a:lnTo>
                      <a:pt x="30" y="49"/>
                    </a:lnTo>
                    <a:lnTo>
                      <a:pt x="0" y="0"/>
                    </a:lnTo>
                    <a:lnTo>
                      <a:pt x="411" y="10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 fontScale="62500" lnSpcReduction="20000"/>
              </a:bodyPr>
              <a:lstStyle/>
              <a:p>
                <a:endParaRPr lang="en-US"/>
              </a:p>
            </p:txBody>
          </p:sp>
        </p:grpSp>
        <p:sp>
          <p:nvSpPr>
            <p:cNvPr id="12" name="î$lîďê"/>
            <p:cNvSpPr/>
            <p:nvPr/>
          </p:nvSpPr>
          <p:spPr bwMode="auto">
            <a:xfrm>
              <a:off x="10006734" y="2415680"/>
              <a:ext cx="1513754" cy="1513754"/>
            </a:xfrm>
            <a:custGeom>
              <a:avLst/>
              <a:gdLst>
                <a:gd name="T0" fmla="*/ 894 w 971"/>
                <a:gd name="T1" fmla="*/ 509 h 971"/>
                <a:gd name="T2" fmla="*/ 969 w 971"/>
                <a:gd name="T3" fmla="*/ 442 h 971"/>
                <a:gd name="T4" fmla="*/ 883 w 971"/>
                <a:gd name="T5" fmla="*/ 390 h 971"/>
                <a:gd name="T6" fmla="*/ 938 w 971"/>
                <a:gd name="T7" fmla="*/ 309 h 971"/>
                <a:gd name="T8" fmla="*/ 838 w 971"/>
                <a:gd name="T9" fmla="*/ 279 h 971"/>
                <a:gd name="T10" fmla="*/ 802 w 971"/>
                <a:gd name="T11" fmla="*/ 227 h 971"/>
                <a:gd name="T12" fmla="*/ 813 w 971"/>
                <a:gd name="T13" fmla="*/ 127 h 971"/>
                <a:gd name="T14" fmla="*/ 714 w 971"/>
                <a:gd name="T15" fmla="*/ 146 h 971"/>
                <a:gd name="T16" fmla="*/ 700 w 971"/>
                <a:gd name="T17" fmla="*/ 50 h 971"/>
                <a:gd name="T18" fmla="*/ 606 w 971"/>
                <a:gd name="T19" fmla="*/ 95 h 971"/>
                <a:gd name="T20" fmla="*/ 545 w 971"/>
                <a:gd name="T21" fmla="*/ 81 h 971"/>
                <a:gd name="T22" fmla="*/ 485 w 971"/>
                <a:gd name="T23" fmla="*/ 0 h 971"/>
                <a:gd name="T24" fmla="*/ 425 w 971"/>
                <a:gd name="T25" fmla="*/ 80 h 971"/>
                <a:gd name="T26" fmla="*/ 350 w 971"/>
                <a:gd name="T27" fmla="*/ 19 h 971"/>
                <a:gd name="T28" fmla="*/ 311 w 971"/>
                <a:gd name="T29" fmla="*/ 115 h 971"/>
                <a:gd name="T30" fmla="*/ 256 w 971"/>
                <a:gd name="T31" fmla="*/ 146 h 971"/>
                <a:gd name="T32" fmla="*/ 157 w 971"/>
                <a:gd name="T33" fmla="*/ 126 h 971"/>
                <a:gd name="T34" fmla="*/ 167 w 971"/>
                <a:gd name="T35" fmla="*/ 226 h 971"/>
                <a:gd name="T36" fmla="*/ 70 w 971"/>
                <a:gd name="T37" fmla="*/ 232 h 971"/>
                <a:gd name="T38" fmla="*/ 106 w 971"/>
                <a:gd name="T39" fmla="*/ 329 h 971"/>
                <a:gd name="T40" fmla="*/ 86 w 971"/>
                <a:gd name="T41" fmla="*/ 389 h 971"/>
                <a:gd name="T42" fmla="*/ 0 w 971"/>
                <a:gd name="T43" fmla="*/ 441 h 971"/>
                <a:gd name="T44" fmla="*/ 75 w 971"/>
                <a:gd name="T45" fmla="*/ 508 h 971"/>
                <a:gd name="T46" fmla="*/ 6 w 971"/>
                <a:gd name="T47" fmla="*/ 577 h 971"/>
                <a:gd name="T48" fmla="*/ 98 w 971"/>
                <a:gd name="T49" fmla="*/ 625 h 971"/>
                <a:gd name="T50" fmla="*/ 124 w 971"/>
                <a:gd name="T51" fmla="*/ 683 h 971"/>
                <a:gd name="T52" fmla="*/ 96 w 971"/>
                <a:gd name="T53" fmla="*/ 779 h 971"/>
                <a:gd name="T54" fmla="*/ 196 w 971"/>
                <a:gd name="T55" fmla="*/ 778 h 971"/>
                <a:gd name="T56" fmla="*/ 192 w 971"/>
                <a:gd name="T57" fmla="*/ 876 h 971"/>
                <a:gd name="T58" fmla="*/ 293 w 971"/>
                <a:gd name="T59" fmla="*/ 849 h 971"/>
                <a:gd name="T60" fmla="*/ 351 w 971"/>
                <a:gd name="T61" fmla="*/ 874 h 971"/>
                <a:gd name="T62" fmla="*/ 394 w 971"/>
                <a:gd name="T63" fmla="*/ 965 h 971"/>
                <a:gd name="T64" fmla="*/ 468 w 971"/>
                <a:gd name="T65" fmla="*/ 896 h 971"/>
                <a:gd name="T66" fmla="*/ 531 w 971"/>
                <a:gd name="T67" fmla="*/ 971 h 971"/>
                <a:gd name="T68" fmla="*/ 587 w 971"/>
                <a:gd name="T69" fmla="*/ 884 h 971"/>
                <a:gd name="T70" fmla="*/ 647 w 971"/>
                <a:gd name="T71" fmla="*/ 863 h 971"/>
                <a:gd name="T72" fmla="*/ 740 w 971"/>
                <a:gd name="T73" fmla="*/ 900 h 971"/>
                <a:gd name="T74" fmla="*/ 748 w 971"/>
                <a:gd name="T75" fmla="*/ 800 h 971"/>
                <a:gd name="T76" fmla="*/ 845 w 971"/>
                <a:gd name="T77" fmla="*/ 813 h 971"/>
                <a:gd name="T78" fmla="*/ 828 w 971"/>
                <a:gd name="T79" fmla="*/ 711 h 971"/>
                <a:gd name="T80" fmla="*/ 858 w 971"/>
                <a:gd name="T81" fmla="*/ 655 h 971"/>
                <a:gd name="T82" fmla="*/ 952 w 971"/>
                <a:gd name="T83" fmla="*/ 620 h 971"/>
                <a:gd name="T84" fmla="*/ 891 w 971"/>
                <a:gd name="T85" fmla="*/ 541 h 971"/>
                <a:gd name="T86" fmla="*/ 766 w 971"/>
                <a:gd name="T87" fmla="*/ 641 h 971"/>
                <a:gd name="T88" fmla="*/ 588 w 971"/>
                <a:gd name="T89" fmla="*/ 790 h 971"/>
                <a:gd name="T90" fmla="*/ 357 w 971"/>
                <a:gd name="T91" fmla="*/ 781 h 971"/>
                <a:gd name="T92" fmla="*/ 191 w 971"/>
                <a:gd name="T93" fmla="*/ 618 h 971"/>
                <a:gd name="T94" fmla="*/ 179 w 971"/>
                <a:gd name="T95" fmla="*/ 386 h 971"/>
                <a:gd name="T96" fmla="*/ 326 w 971"/>
                <a:gd name="T97" fmla="*/ 207 h 971"/>
                <a:gd name="T98" fmla="*/ 556 w 971"/>
                <a:gd name="T99" fmla="*/ 173 h 971"/>
                <a:gd name="T100" fmla="*/ 748 w 971"/>
                <a:gd name="T101" fmla="*/ 303 h 971"/>
                <a:gd name="T102" fmla="*/ 803 w 971"/>
                <a:gd name="T103" fmla="*/ 52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71" h="971">
                  <a:moveTo>
                    <a:pt x="891" y="541"/>
                  </a:moveTo>
                  <a:cubicBezTo>
                    <a:pt x="893" y="530"/>
                    <a:pt x="893" y="520"/>
                    <a:pt x="894" y="509"/>
                  </a:cubicBezTo>
                  <a:cubicBezTo>
                    <a:pt x="920" y="502"/>
                    <a:pt x="946" y="494"/>
                    <a:pt x="971" y="485"/>
                  </a:cubicBezTo>
                  <a:cubicBezTo>
                    <a:pt x="971" y="470"/>
                    <a:pt x="970" y="456"/>
                    <a:pt x="969" y="442"/>
                  </a:cubicBezTo>
                  <a:cubicBezTo>
                    <a:pt x="942" y="433"/>
                    <a:pt x="916" y="426"/>
                    <a:pt x="889" y="421"/>
                  </a:cubicBezTo>
                  <a:cubicBezTo>
                    <a:pt x="888" y="411"/>
                    <a:pt x="885" y="400"/>
                    <a:pt x="883" y="390"/>
                  </a:cubicBezTo>
                  <a:cubicBezTo>
                    <a:pt x="880" y="380"/>
                    <a:pt x="878" y="370"/>
                    <a:pt x="874" y="360"/>
                  </a:cubicBezTo>
                  <a:cubicBezTo>
                    <a:pt x="896" y="344"/>
                    <a:pt x="917" y="327"/>
                    <a:pt x="938" y="309"/>
                  </a:cubicBezTo>
                  <a:cubicBezTo>
                    <a:pt x="932" y="296"/>
                    <a:pt x="927" y="283"/>
                    <a:pt x="920" y="270"/>
                  </a:cubicBezTo>
                  <a:cubicBezTo>
                    <a:pt x="893" y="271"/>
                    <a:pt x="865" y="274"/>
                    <a:pt x="838" y="279"/>
                  </a:cubicBezTo>
                  <a:cubicBezTo>
                    <a:pt x="833" y="270"/>
                    <a:pt x="828" y="261"/>
                    <a:pt x="821" y="252"/>
                  </a:cubicBezTo>
                  <a:cubicBezTo>
                    <a:pt x="816" y="244"/>
                    <a:pt x="809" y="235"/>
                    <a:pt x="802" y="227"/>
                  </a:cubicBezTo>
                  <a:cubicBezTo>
                    <a:pt x="817" y="205"/>
                    <a:pt x="831" y="181"/>
                    <a:pt x="843" y="157"/>
                  </a:cubicBezTo>
                  <a:cubicBezTo>
                    <a:pt x="833" y="147"/>
                    <a:pt x="823" y="137"/>
                    <a:pt x="813" y="127"/>
                  </a:cubicBezTo>
                  <a:cubicBezTo>
                    <a:pt x="787" y="139"/>
                    <a:pt x="763" y="151"/>
                    <a:pt x="740" y="165"/>
                  </a:cubicBezTo>
                  <a:cubicBezTo>
                    <a:pt x="731" y="159"/>
                    <a:pt x="723" y="153"/>
                    <a:pt x="714" y="146"/>
                  </a:cubicBezTo>
                  <a:cubicBezTo>
                    <a:pt x="705" y="141"/>
                    <a:pt x="696" y="135"/>
                    <a:pt x="687" y="130"/>
                  </a:cubicBezTo>
                  <a:cubicBezTo>
                    <a:pt x="693" y="104"/>
                    <a:pt x="697" y="77"/>
                    <a:pt x="700" y="50"/>
                  </a:cubicBezTo>
                  <a:cubicBezTo>
                    <a:pt x="687" y="44"/>
                    <a:pt x="674" y="38"/>
                    <a:pt x="661" y="33"/>
                  </a:cubicBezTo>
                  <a:cubicBezTo>
                    <a:pt x="641" y="52"/>
                    <a:pt x="623" y="73"/>
                    <a:pt x="606" y="95"/>
                  </a:cubicBezTo>
                  <a:cubicBezTo>
                    <a:pt x="596" y="92"/>
                    <a:pt x="586" y="89"/>
                    <a:pt x="576" y="86"/>
                  </a:cubicBezTo>
                  <a:cubicBezTo>
                    <a:pt x="566" y="84"/>
                    <a:pt x="555" y="82"/>
                    <a:pt x="545" y="81"/>
                  </a:cubicBezTo>
                  <a:cubicBezTo>
                    <a:pt x="541" y="54"/>
                    <a:pt x="535" y="28"/>
                    <a:pt x="528" y="2"/>
                  </a:cubicBezTo>
                  <a:cubicBezTo>
                    <a:pt x="513" y="0"/>
                    <a:pt x="499" y="0"/>
                    <a:pt x="485" y="0"/>
                  </a:cubicBezTo>
                  <a:cubicBezTo>
                    <a:pt x="474" y="25"/>
                    <a:pt x="464" y="51"/>
                    <a:pt x="457" y="77"/>
                  </a:cubicBezTo>
                  <a:cubicBezTo>
                    <a:pt x="446" y="78"/>
                    <a:pt x="436" y="79"/>
                    <a:pt x="425" y="80"/>
                  </a:cubicBezTo>
                  <a:cubicBezTo>
                    <a:pt x="415" y="82"/>
                    <a:pt x="404" y="84"/>
                    <a:pt x="394" y="86"/>
                  </a:cubicBezTo>
                  <a:cubicBezTo>
                    <a:pt x="381" y="63"/>
                    <a:pt x="366" y="41"/>
                    <a:pt x="350" y="19"/>
                  </a:cubicBezTo>
                  <a:cubicBezTo>
                    <a:pt x="336" y="23"/>
                    <a:pt x="322" y="27"/>
                    <a:pt x="309" y="32"/>
                  </a:cubicBezTo>
                  <a:cubicBezTo>
                    <a:pt x="308" y="60"/>
                    <a:pt x="309" y="88"/>
                    <a:pt x="311" y="115"/>
                  </a:cubicBezTo>
                  <a:cubicBezTo>
                    <a:pt x="301" y="119"/>
                    <a:pt x="292" y="124"/>
                    <a:pt x="283" y="129"/>
                  </a:cubicBezTo>
                  <a:cubicBezTo>
                    <a:pt x="273" y="134"/>
                    <a:pt x="264" y="140"/>
                    <a:pt x="256" y="146"/>
                  </a:cubicBezTo>
                  <a:cubicBezTo>
                    <a:pt x="235" y="129"/>
                    <a:pt x="213" y="113"/>
                    <a:pt x="190" y="99"/>
                  </a:cubicBezTo>
                  <a:cubicBezTo>
                    <a:pt x="178" y="108"/>
                    <a:pt x="167" y="117"/>
                    <a:pt x="157" y="126"/>
                  </a:cubicBezTo>
                  <a:cubicBezTo>
                    <a:pt x="166" y="153"/>
                    <a:pt x="176" y="178"/>
                    <a:pt x="188" y="203"/>
                  </a:cubicBezTo>
                  <a:cubicBezTo>
                    <a:pt x="181" y="210"/>
                    <a:pt x="174" y="218"/>
                    <a:pt x="167" y="226"/>
                  </a:cubicBezTo>
                  <a:cubicBezTo>
                    <a:pt x="161" y="235"/>
                    <a:pt x="154" y="243"/>
                    <a:pt x="148" y="252"/>
                  </a:cubicBezTo>
                  <a:cubicBezTo>
                    <a:pt x="122" y="243"/>
                    <a:pt x="97" y="237"/>
                    <a:pt x="70" y="232"/>
                  </a:cubicBezTo>
                  <a:cubicBezTo>
                    <a:pt x="62" y="244"/>
                    <a:pt x="55" y="256"/>
                    <a:pt x="49" y="269"/>
                  </a:cubicBezTo>
                  <a:cubicBezTo>
                    <a:pt x="67" y="290"/>
                    <a:pt x="86" y="310"/>
                    <a:pt x="106" y="329"/>
                  </a:cubicBezTo>
                  <a:cubicBezTo>
                    <a:pt x="102" y="339"/>
                    <a:pt x="98" y="348"/>
                    <a:pt x="95" y="358"/>
                  </a:cubicBezTo>
                  <a:cubicBezTo>
                    <a:pt x="91" y="369"/>
                    <a:pt x="88" y="379"/>
                    <a:pt x="86" y="389"/>
                  </a:cubicBezTo>
                  <a:cubicBezTo>
                    <a:pt x="59" y="391"/>
                    <a:pt x="32" y="394"/>
                    <a:pt x="6" y="399"/>
                  </a:cubicBezTo>
                  <a:cubicBezTo>
                    <a:pt x="3" y="413"/>
                    <a:pt x="1" y="427"/>
                    <a:pt x="0" y="441"/>
                  </a:cubicBezTo>
                  <a:cubicBezTo>
                    <a:pt x="24" y="454"/>
                    <a:pt x="49" y="466"/>
                    <a:pt x="74" y="476"/>
                  </a:cubicBezTo>
                  <a:cubicBezTo>
                    <a:pt x="74" y="487"/>
                    <a:pt x="74" y="497"/>
                    <a:pt x="75" y="508"/>
                  </a:cubicBezTo>
                  <a:cubicBezTo>
                    <a:pt x="75" y="518"/>
                    <a:pt x="76" y="529"/>
                    <a:pt x="78" y="539"/>
                  </a:cubicBezTo>
                  <a:cubicBezTo>
                    <a:pt x="53" y="551"/>
                    <a:pt x="30" y="563"/>
                    <a:pt x="6" y="577"/>
                  </a:cubicBezTo>
                  <a:cubicBezTo>
                    <a:pt x="9" y="591"/>
                    <a:pt x="12" y="605"/>
                    <a:pt x="16" y="619"/>
                  </a:cubicBezTo>
                  <a:cubicBezTo>
                    <a:pt x="44" y="623"/>
                    <a:pt x="71" y="625"/>
                    <a:pt x="98" y="625"/>
                  </a:cubicBezTo>
                  <a:cubicBezTo>
                    <a:pt x="102" y="635"/>
                    <a:pt x="106" y="645"/>
                    <a:pt x="110" y="654"/>
                  </a:cubicBezTo>
                  <a:cubicBezTo>
                    <a:pt x="114" y="664"/>
                    <a:pt x="119" y="674"/>
                    <a:pt x="124" y="683"/>
                  </a:cubicBezTo>
                  <a:cubicBezTo>
                    <a:pt x="106" y="702"/>
                    <a:pt x="88" y="723"/>
                    <a:pt x="71" y="744"/>
                  </a:cubicBezTo>
                  <a:cubicBezTo>
                    <a:pt x="79" y="756"/>
                    <a:pt x="87" y="768"/>
                    <a:pt x="96" y="779"/>
                  </a:cubicBezTo>
                  <a:cubicBezTo>
                    <a:pt x="123" y="773"/>
                    <a:pt x="149" y="765"/>
                    <a:pt x="174" y="755"/>
                  </a:cubicBezTo>
                  <a:cubicBezTo>
                    <a:pt x="181" y="763"/>
                    <a:pt x="189" y="771"/>
                    <a:pt x="196" y="778"/>
                  </a:cubicBezTo>
                  <a:cubicBezTo>
                    <a:pt x="204" y="786"/>
                    <a:pt x="211" y="793"/>
                    <a:pt x="220" y="800"/>
                  </a:cubicBezTo>
                  <a:cubicBezTo>
                    <a:pt x="209" y="824"/>
                    <a:pt x="200" y="850"/>
                    <a:pt x="192" y="876"/>
                  </a:cubicBezTo>
                  <a:cubicBezTo>
                    <a:pt x="204" y="884"/>
                    <a:pt x="216" y="892"/>
                    <a:pt x="228" y="900"/>
                  </a:cubicBezTo>
                  <a:cubicBezTo>
                    <a:pt x="251" y="884"/>
                    <a:pt x="272" y="867"/>
                    <a:pt x="293" y="849"/>
                  </a:cubicBezTo>
                  <a:cubicBezTo>
                    <a:pt x="302" y="854"/>
                    <a:pt x="311" y="858"/>
                    <a:pt x="321" y="863"/>
                  </a:cubicBezTo>
                  <a:cubicBezTo>
                    <a:pt x="331" y="867"/>
                    <a:pt x="341" y="871"/>
                    <a:pt x="351" y="874"/>
                  </a:cubicBezTo>
                  <a:cubicBezTo>
                    <a:pt x="350" y="901"/>
                    <a:pt x="351" y="928"/>
                    <a:pt x="353" y="955"/>
                  </a:cubicBezTo>
                  <a:cubicBezTo>
                    <a:pt x="366" y="959"/>
                    <a:pt x="380" y="962"/>
                    <a:pt x="394" y="965"/>
                  </a:cubicBezTo>
                  <a:cubicBezTo>
                    <a:pt x="410" y="942"/>
                    <a:pt x="424" y="918"/>
                    <a:pt x="436" y="894"/>
                  </a:cubicBezTo>
                  <a:cubicBezTo>
                    <a:pt x="447" y="895"/>
                    <a:pt x="457" y="896"/>
                    <a:pt x="468" y="896"/>
                  </a:cubicBezTo>
                  <a:cubicBezTo>
                    <a:pt x="479" y="897"/>
                    <a:pt x="489" y="897"/>
                    <a:pt x="500" y="896"/>
                  </a:cubicBezTo>
                  <a:cubicBezTo>
                    <a:pt x="509" y="921"/>
                    <a:pt x="519" y="947"/>
                    <a:pt x="531" y="971"/>
                  </a:cubicBezTo>
                  <a:cubicBezTo>
                    <a:pt x="545" y="969"/>
                    <a:pt x="559" y="967"/>
                    <a:pt x="573" y="965"/>
                  </a:cubicBezTo>
                  <a:cubicBezTo>
                    <a:pt x="580" y="937"/>
                    <a:pt x="584" y="911"/>
                    <a:pt x="587" y="884"/>
                  </a:cubicBezTo>
                  <a:cubicBezTo>
                    <a:pt x="597" y="881"/>
                    <a:pt x="607" y="878"/>
                    <a:pt x="617" y="875"/>
                  </a:cubicBezTo>
                  <a:cubicBezTo>
                    <a:pt x="627" y="871"/>
                    <a:pt x="637" y="867"/>
                    <a:pt x="647" y="863"/>
                  </a:cubicBezTo>
                  <a:cubicBezTo>
                    <a:pt x="664" y="883"/>
                    <a:pt x="683" y="903"/>
                    <a:pt x="703" y="921"/>
                  </a:cubicBezTo>
                  <a:cubicBezTo>
                    <a:pt x="716" y="915"/>
                    <a:pt x="728" y="908"/>
                    <a:pt x="740" y="900"/>
                  </a:cubicBezTo>
                  <a:cubicBezTo>
                    <a:pt x="736" y="873"/>
                    <a:pt x="731" y="846"/>
                    <a:pt x="723" y="820"/>
                  </a:cubicBezTo>
                  <a:cubicBezTo>
                    <a:pt x="732" y="814"/>
                    <a:pt x="740" y="807"/>
                    <a:pt x="748" y="800"/>
                  </a:cubicBezTo>
                  <a:cubicBezTo>
                    <a:pt x="757" y="794"/>
                    <a:pt x="764" y="786"/>
                    <a:pt x="772" y="779"/>
                  </a:cubicBezTo>
                  <a:cubicBezTo>
                    <a:pt x="795" y="792"/>
                    <a:pt x="820" y="803"/>
                    <a:pt x="845" y="813"/>
                  </a:cubicBezTo>
                  <a:cubicBezTo>
                    <a:pt x="855" y="802"/>
                    <a:pt x="864" y="791"/>
                    <a:pt x="872" y="780"/>
                  </a:cubicBezTo>
                  <a:cubicBezTo>
                    <a:pt x="859" y="756"/>
                    <a:pt x="844" y="733"/>
                    <a:pt x="828" y="711"/>
                  </a:cubicBezTo>
                  <a:cubicBezTo>
                    <a:pt x="834" y="702"/>
                    <a:pt x="839" y="693"/>
                    <a:pt x="844" y="684"/>
                  </a:cubicBezTo>
                  <a:cubicBezTo>
                    <a:pt x="849" y="674"/>
                    <a:pt x="854" y="665"/>
                    <a:pt x="858" y="655"/>
                  </a:cubicBezTo>
                  <a:cubicBezTo>
                    <a:pt x="885" y="659"/>
                    <a:pt x="911" y="660"/>
                    <a:pt x="939" y="661"/>
                  </a:cubicBezTo>
                  <a:cubicBezTo>
                    <a:pt x="944" y="647"/>
                    <a:pt x="948" y="634"/>
                    <a:pt x="952" y="620"/>
                  </a:cubicBezTo>
                  <a:cubicBezTo>
                    <a:pt x="931" y="602"/>
                    <a:pt x="908" y="586"/>
                    <a:pt x="886" y="572"/>
                  </a:cubicBezTo>
                  <a:cubicBezTo>
                    <a:pt x="888" y="561"/>
                    <a:pt x="890" y="551"/>
                    <a:pt x="891" y="541"/>
                  </a:cubicBezTo>
                  <a:close/>
                  <a:moveTo>
                    <a:pt x="803" y="529"/>
                  </a:moveTo>
                  <a:cubicBezTo>
                    <a:pt x="798" y="568"/>
                    <a:pt x="785" y="606"/>
                    <a:pt x="766" y="641"/>
                  </a:cubicBezTo>
                  <a:cubicBezTo>
                    <a:pt x="747" y="676"/>
                    <a:pt x="721" y="707"/>
                    <a:pt x="691" y="732"/>
                  </a:cubicBezTo>
                  <a:cubicBezTo>
                    <a:pt x="661" y="758"/>
                    <a:pt x="626" y="778"/>
                    <a:pt x="588" y="790"/>
                  </a:cubicBezTo>
                  <a:cubicBezTo>
                    <a:pt x="551" y="803"/>
                    <a:pt x="511" y="809"/>
                    <a:pt x="472" y="807"/>
                  </a:cubicBezTo>
                  <a:cubicBezTo>
                    <a:pt x="432" y="806"/>
                    <a:pt x="393" y="797"/>
                    <a:pt x="357" y="781"/>
                  </a:cubicBezTo>
                  <a:cubicBezTo>
                    <a:pt x="320" y="765"/>
                    <a:pt x="287" y="743"/>
                    <a:pt x="259" y="715"/>
                  </a:cubicBezTo>
                  <a:cubicBezTo>
                    <a:pt x="230" y="687"/>
                    <a:pt x="207" y="654"/>
                    <a:pt x="191" y="618"/>
                  </a:cubicBezTo>
                  <a:cubicBezTo>
                    <a:pt x="175" y="582"/>
                    <a:pt x="166" y="543"/>
                    <a:pt x="164" y="503"/>
                  </a:cubicBezTo>
                  <a:cubicBezTo>
                    <a:pt x="161" y="464"/>
                    <a:pt x="167" y="424"/>
                    <a:pt x="179" y="386"/>
                  </a:cubicBezTo>
                  <a:cubicBezTo>
                    <a:pt x="191" y="349"/>
                    <a:pt x="211" y="313"/>
                    <a:pt x="236" y="283"/>
                  </a:cubicBezTo>
                  <a:cubicBezTo>
                    <a:pt x="261" y="252"/>
                    <a:pt x="292" y="226"/>
                    <a:pt x="326" y="207"/>
                  </a:cubicBezTo>
                  <a:cubicBezTo>
                    <a:pt x="361" y="187"/>
                    <a:pt x="399" y="174"/>
                    <a:pt x="438" y="168"/>
                  </a:cubicBezTo>
                  <a:cubicBezTo>
                    <a:pt x="477" y="163"/>
                    <a:pt x="517" y="164"/>
                    <a:pt x="556" y="173"/>
                  </a:cubicBezTo>
                  <a:cubicBezTo>
                    <a:pt x="594" y="182"/>
                    <a:pt x="632" y="198"/>
                    <a:pt x="664" y="220"/>
                  </a:cubicBezTo>
                  <a:cubicBezTo>
                    <a:pt x="697" y="242"/>
                    <a:pt x="726" y="271"/>
                    <a:pt x="748" y="303"/>
                  </a:cubicBezTo>
                  <a:cubicBezTo>
                    <a:pt x="771" y="336"/>
                    <a:pt x="787" y="372"/>
                    <a:pt x="797" y="411"/>
                  </a:cubicBezTo>
                  <a:cubicBezTo>
                    <a:pt x="806" y="450"/>
                    <a:pt x="808" y="490"/>
                    <a:pt x="803" y="52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/>
            </a:p>
          </p:txBody>
        </p:sp>
        <p:sp>
          <p:nvSpPr>
            <p:cNvPr id="13" name="îṩlîḋé"/>
            <p:cNvSpPr/>
            <p:nvPr/>
          </p:nvSpPr>
          <p:spPr bwMode="auto">
            <a:xfrm>
              <a:off x="8988630" y="1936399"/>
              <a:ext cx="1195774" cy="1195774"/>
            </a:xfrm>
            <a:custGeom>
              <a:avLst/>
              <a:gdLst>
                <a:gd name="T0" fmla="*/ 894 w 971"/>
                <a:gd name="T1" fmla="*/ 509 h 971"/>
                <a:gd name="T2" fmla="*/ 969 w 971"/>
                <a:gd name="T3" fmla="*/ 442 h 971"/>
                <a:gd name="T4" fmla="*/ 883 w 971"/>
                <a:gd name="T5" fmla="*/ 390 h 971"/>
                <a:gd name="T6" fmla="*/ 938 w 971"/>
                <a:gd name="T7" fmla="*/ 309 h 971"/>
                <a:gd name="T8" fmla="*/ 838 w 971"/>
                <a:gd name="T9" fmla="*/ 279 h 971"/>
                <a:gd name="T10" fmla="*/ 802 w 971"/>
                <a:gd name="T11" fmla="*/ 227 h 971"/>
                <a:gd name="T12" fmla="*/ 813 w 971"/>
                <a:gd name="T13" fmla="*/ 127 h 971"/>
                <a:gd name="T14" fmla="*/ 714 w 971"/>
                <a:gd name="T15" fmla="*/ 146 h 971"/>
                <a:gd name="T16" fmla="*/ 700 w 971"/>
                <a:gd name="T17" fmla="*/ 50 h 971"/>
                <a:gd name="T18" fmla="*/ 606 w 971"/>
                <a:gd name="T19" fmla="*/ 95 h 971"/>
                <a:gd name="T20" fmla="*/ 545 w 971"/>
                <a:gd name="T21" fmla="*/ 81 h 971"/>
                <a:gd name="T22" fmla="*/ 485 w 971"/>
                <a:gd name="T23" fmla="*/ 0 h 971"/>
                <a:gd name="T24" fmla="*/ 425 w 971"/>
                <a:gd name="T25" fmla="*/ 80 h 971"/>
                <a:gd name="T26" fmla="*/ 350 w 971"/>
                <a:gd name="T27" fmla="*/ 19 h 971"/>
                <a:gd name="T28" fmla="*/ 311 w 971"/>
                <a:gd name="T29" fmla="*/ 115 h 971"/>
                <a:gd name="T30" fmla="*/ 256 w 971"/>
                <a:gd name="T31" fmla="*/ 146 h 971"/>
                <a:gd name="T32" fmla="*/ 157 w 971"/>
                <a:gd name="T33" fmla="*/ 126 h 971"/>
                <a:gd name="T34" fmla="*/ 167 w 971"/>
                <a:gd name="T35" fmla="*/ 226 h 971"/>
                <a:gd name="T36" fmla="*/ 70 w 971"/>
                <a:gd name="T37" fmla="*/ 232 h 971"/>
                <a:gd name="T38" fmla="*/ 106 w 971"/>
                <a:gd name="T39" fmla="*/ 329 h 971"/>
                <a:gd name="T40" fmla="*/ 86 w 971"/>
                <a:gd name="T41" fmla="*/ 389 h 971"/>
                <a:gd name="T42" fmla="*/ 0 w 971"/>
                <a:gd name="T43" fmla="*/ 441 h 971"/>
                <a:gd name="T44" fmla="*/ 75 w 971"/>
                <a:gd name="T45" fmla="*/ 508 h 971"/>
                <a:gd name="T46" fmla="*/ 6 w 971"/>
                <a:gd name="T47" fmla="*/ 577 h 971"/>
                <a:gd name="T48" fmla="*/ 98 w 971"/>
                <a:gd name="T49" fmla="*/ 625 h 971"/>
                <a:gd name="T50" fmla="*/ 124 w 971"/>
                <a:gd name="T51" fmla="*/ 683 h 971"/>
                <a:gd name="T52" fmla="*/ 96 w 971"/>
                <a:gd name="T53" fmla="*/ 779 h 971"/>
                <a:gd name="T54" fmla="*/ 196 w 971"/>
                <a:gd name="T55" fmla="*/ 778 h 971"/>
                <a:gd name="T56" fmla="*/ 192 w 971"/>
                <a:gd name="T57" fmla="*/ 876 h 971"/>
                <a:gd name="T58" fmla="*/ 293 w 971"/>
                <a:gd name="T59" fmla="*/ 849 h 971"/>
                <a:gd name="T60" fmla="*/ 351 w 971"/>
                <a:gd name="T61" fmla="*/ 874 h 971"/>
                <a:gd name="T62" fmla="*/ 394 w 971"/>
                <a:gd name="T63" fmla="*/ 965 h 971"/>
                <a:gd name="T64" fmla="*/ 468 w 971"/>
                <a:gd name="T65" fmla="*/ 896 h 971"/>
                <a:gd name="T66" fmla="*/ 531 w 971"/>
                <a:gd name="T67" fmla="*/ 971 h 971"/>
                <a:gd name="T68" fmla="*/ 587 w 971"/>
                <a:gd name="T69" fmla="*/ 884 h 971"/>
                <a:gd name="T70" fmla="*/ 647 w 971"/>
                <a:gd name="T71" fmla="*/ 863 h 971"/>
                <a:gd name="T72" fmla="*/ 740 w 971"/>
                <a:gd name="T73" fmla="*/ 900 h 971"/>
                <a:gd name="T74" fmla="*/ 748 w 971"/>
                <a:gd name="T75" fmla="*/ 800 h 971"/>
                <a:gd name="T76" fmla="*/ 845 w 971"/>
                <a:gd name="T77" fmla="*/ 813 h 971"/>
                <a:gd name="T78" fmla="*/ 828 w 971"/>
                <a:gd name="T79" fmla="*/ 711 h 971"/>
                <a:gd name="T80" fmla="*/ 858 w 971"/>
                <a:gd name="T81" fmla="*/ 655 h 971"/>
                <a:gd name="T82" fmla="*/ 952 w 971"/>
                <a:gd name="T83" fmla="*/ 620 h 971"/>
                <a:gd name="T84" fmla="*/ 891 w 971"/>
                <a:gd name="T85" fmla="*/ 541 h 971"/>
                <a:gd name="T86" fmla="*/ 766 w 971"/>
                <a:gd name="T87" fmla="*/ 641 h 971"/>
                <a:gd name="T88" fmla="*/ 588 w 971"/>
                <a:gd name="T89" fmla="*/ 790 h 971"/>
                <a:gd name="T90" fmla="*/ 357 w 971"/>
                <a:gd name="T91" fmla="*/ 781 h 971"/>
                <a:gd name="T92" fmla="*/ 191 w 971"/>
                <a:gd name="T93" fmla="*/ 618 h 971"/>
                <a:gd name="T94" fmla="*/ 179 w 971"/>
                <a:gd name="T95" fmla="*/ 386 h 971"/>
                <a:gd name="T96" fmla="*/ 326 w 971"/>
                <a:gd name="T97" fmla="*/ 207 h 971"/>
                <a:gd name="T98" fmla="*/ 556 w 971"/>
                <a:gd name="T99" fmla="*/ 173 h 971"/>
                <a:gd name="T100" fmla="*/ 748 w 971"/>
                <a:gd name="T101" fmla="*/ 303 h 971"/>
                <a:gd name="T102" fmla="*/ 803 w 971"/>
                <a:gd name="T103" fmla="*/ 52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71" h="971">
                  <a:moveTo>
                    <a:pt x="891" y="541"/>
                  </a:moveTo>
                  <a:cubicBezTo>
                    <a:pt x="893" y="530"/>
                    <a:pt x="893" y="520"/>
                    <a:pt x="894" y="509"/>
                  </a:cubicBezTo>
                  <a:cubicBezTo>
                    <a:pt x="920" y="502"/>
                    <a:pt x="946" y="494"/>
                    <a:pt x="971" y="485"/>
                  </a:cubicBezTo>
                  <a:cubicBezTo>
                    <a:pt x="971" y="470"/>
                    <a:pt x="970" y="456"/>
                    <a:pt x="969" y="442"/>
                  </a:cubicBezTo>
                  <a:cubicBezTo>
                    <a:pt x="942" y="433"/>
                    <a:pt x="916" y="426"/>
                    <a:pt x="889" y="421"/>
                  </a:cubicBezTo>
                  <a:cubicBezTo>
                    <a:pt x="888" y="411"/>
                    <a:pt x="885" y="400"/>
                    <a:pt x="883" y="390"/>
                  </a:cubicBezTo>
                  <a:cubicBezTo>
                    <a:pt x="880" y="380"/>
                    <a:pt x="878" y="370"/>
                    <a:pt x="874" y="360"/>
                  </a:cubicBezTo>
                  <a:cubicBezTo>
                    <a:pt x="896" y="344"/>
                    <a:pt x="917" y="327"/>
                    <a:pt x="938" y="309"/>
                  </a:cubicBezTo>
                  <a:cubicBezTo>
                    <a:pt x="932" y="296"/>
                    <a:pt x="927" y="283"/>
                    <a:pt x="920" y="270"/>
                  </a:cubicBezTo>
                  <a:cubicBezTo>
                    <a:pt x="893" y="271"/>
                    <a:pt x="865" y="274"/>
                    <a:pt x="838" y="279"/>
                  </a:cubicBezTo>
                  <a:cubicBezTo>
                    <a:pt x="833" y="270"/>
                    <a:pt x="828" y="261"/>
                    <a:pt x="821" y="252"/>
                  </a:cubicBezTo>
                  <a:cubicBezTo>
                    <a:pt x="816" y="244"/>
                    <a:pt x="809" y="235"/>
                    <a:pt x="802" y="227"/>
                  </a:cubicBezTo>
                  <a:cubicBezTo>
                    <a:pt x="817" y="205"/>
                    <a:pt x="831" y="181"/>
                    <a:pt x="843" y="157"/>
                  </a:cubicBezTo>
                  <a:cubicBezTo>
                    <a:pt x="833" y="147"/>
                    <a:pt x="823" y="137"/>
                    <a:pt x="813" y="127"/>
                  </a:cubicBezTo>
                  <a:cubicBezTo>
                    <a:pt x="787" y="139"/>
                    <a:pt x="763" y="151"/>
                    <a:pt x="740" y="165"/>
                  </a:cubicBezTo>
                  <a:cubicBezTo>
                    <a:pt x="731" y="159"/>
                    <a:pt x="723" y="153"/>
                    <a:pt x="714" y="146"/>
                  </a:cubicBezTo>
                  <a:cubicBezTo>
                    <a:pt x="705" y="141"/>
                    <a:pt x="696" y="135"/>
                    <a:pt x="687" y="130"/>
                  </a:cubicBezTo>
                  <a:cubicBezTo>
                    <a:pt x="693" y="104"/>
                    <a:pt x="697" y="77"/>
                    <a:pt x="700" y="50"/>
                  </a:cubicBezTo>
                  <a:cubicBezTo>
                    <a:pt x="687" y="44"/>
                    <a:pt x="674" y="38"/>
                    <a:pt x="661" y="33"/>
                  </a:cubicBezTo>
                  <a:cubicBezTo>
                    <a:pt x="641" y="52"/>
                    <a:pt x="623" y="73"/>
                    <a:pt x="606" y="95"/>
                  </a:cubicBezTo>
                  <a:cubicBezTo>
                    <a:pt x="596" y="92"/>
                    <a:pt x="586" y="89"/>
                    <a:pt x="576" y="86"/>
                  </a:cubicBezTo>
                  <a:cubicBezTo>
                    <a:pt x="566" y="84"/>
                    <a:pt x="555" y="82"/>
                    <a:pt x="545" y="81"/>
                  </a:cubicBezTo>
                  <a:cubicBezTo>
                    <a:pt x="541" y="54"/>
                    <a:pt x="535" y="28"/>
                    <a:pt x="528" y="2"/>
                  </a:cubicBezTo>
                  <a:cubicBezTo>
                    <a:pt x="513" y="0"/>
                    <a:pt x="499" y="0"/>
                    <a:pt x="485" y="0"/>
                  </a:cubicBezTo>
                  <a:cubicBezTo>
                    <a:pt x="474" y="25"/>
                    <a:pt x="464" y="51"/>
                    <a:pt x="457" y="77"/>
                  </a:cubicBezTo>
                  <a:cubicBezTo>
                    <a:pt x="446" y="78"/>
                    <a:pt x="436" y="79"/>
                    <a:pt x="425" y="80"/>
                  </a:cubicBezTo>
                  <a:cubicBezTo>
                    <a:pt x="415" y="82"/>
                    <a:pt x="404" y="84"/>
                    <a:pt x="394" y="86"/>
                  </a:cubicBezTo>
                  <a:cubicBezTo>
                    <a:pt x="381" y="63"/>
                    <a:pt x="366" y="41"/>
                    <a:pt x="350" y="19"/>
                  </a:cubicBezTo>
                  <a:cubicBezTo>
                    <a:pt x="336" y="23"/>
                    <a:pt x="322" y="27"/>
                    <a:pt x="309" y="32"/>
                  </a:cubicBezTo>
                  <a:cubicBezTo>
                    <a:pt x="308" y="60"/>
                    <a:pt x="309" y="88"/>
                    <a:pt x="311" y="115"/>
                  </a:cubicBezTo>
                  <a:cubicBezTo>
                    <a:pt x="301" y="119"/>
                    <a:pt x="292" y="124"/>
                    <a:pt x="283" y="129"/>
                  </a:cubicBezTo>
                  <a:cubicBezTo>
                    <a:pt x="273" y="134"/>
                    <a:pt x="264" y="140"/>
                    <a:pt x="256" y="146"/>
                  </a:cubicBezTo>
                  <a:cubicBezTo>
                    <a:pt x="235" y="129"/>
                    <a:pt x="213" y="113"/>
                    <a:pt x="190" y="99"/>
                  </a:cubicBezTo>
                  <a:cubicBezTo>
                    <a:pt x="178" y="108"/>
                    <a:pt x="167" y="117"/>
                    <a:pt x="157" y="126"/>
                  </a:cubicBezTo>
                  <a:cubicBezTo>
                    <a:pt x="166" y="153"/>
                    <a:pt x="176" y="178"/>
                    <a:pt x="188" y="203"/>
                  </a:cubicBezTo>
                  <a:cubicBezTo>
                    <a:pt x="181" y="210"/>
                    <a:pt x="174" y="218"/>
                    <a:pt x="167" y="226"/>
                  </a:cubicBezTo>
                  <a:cubicBezTo>
                    <a:pt x="161" y="235"/>
                    <a:pt x="154" y="243"/>
                    <a:pt x="148" y="252"/>
                  </a:cubicBezTo>
                  <a:cubicBezTo>
                    <a:pt x="122" y="243"/>
                    <a:pt x="97" y="237"/>
                    <a:pt x="70" y="232"/>
                  </a:cubicBezTo>
                  <a:cubicBezTo>
                    <a:pt x="62" y="244"/>
                    <a:pt x="55" y="256"/>
                    <a:pt x="49" y="269"/>
                  </a:cubicBezTo>
                  <a:cubicBezTo>
                    <a:pt x="67" y="290"/>
                    <a:pt x="86" y="310"/>
                    <a:pt x="106" y="329"/>
                  </a:cubicBezTo>
                  <a:cubicBezTo>
                    <a:pt x="102" y="339"/>
                    <a:pt x="98" y="348"/>
                    <a:pt x="95" y="358"/>
                  </a:cubicBezTo>
                  <a:cubicBezTo>
                    <a:pt x="91" y="369"/>
                    <a:pt x="88" y="379"/>
                    <a:pt x="86" y="389"/>
                  </a:cubicBezTo>
                  <a:cubicBezTo>
                    <a:pt x="59" y="391"/>
                    <a:pt x="32" y="394"/>
                    <a:pt x="6" y="399"/>
                  </a:cubicBezTo>
                  <a:cubicBezTo>
                    <a:pt x="3" y="413"/>
                    <a:pt x="1" y="427"/>
                    <a:pt x="0" y="441"/>
                  </a:cubicBezTo>
                  <a:cubicBezTo>
                    <a:pt x="24" y="454"/>
                    <a:pt x="49" y="466"/>
                    <a:pt x="74" y="476"/>
                  </a:cubicBezTo>
                  <a:cubicBezTo>
                    <a:pt x="74" y="487"/>
                    <a:pt x="74" y="497"/>
                    <a:pt x="75" y="508"/>
                  </a:cubicBezTo>
                  <a:cubicBezTo>
                    <a:pt x="75" y="518"/>
                    <a:pt x="76" y="529"/>
                    <a:pt x="78" y="539"/>
                  </a:cubicBezTo>
                  <a:cubicBezTo>
                    <a:pt x="53" y="551"/>
                    <a:pt x="30" y="563"/>
                    <a:pt x="6" y="577"/>
                  </a:cubicBezTo>
                  <a:cubicBezTo>
                    <a:pt x="9" y="591"/>
                    <a:pt x="12" y="605"/>
                    <a:pt x="16" y="619"/>
                  </a:cubicBezTo>
                  <a:cubicBezTo>
                    <a:pt x="44" y="623"/>
                    <a:pt x="71" y="625"/>
                    <a:pt x="98" y="625"/>
                  </a:cubicBezTo>
                  <a:cubicBezTo>
                    <a:pt x="102" y="635"/>
                    <a:pt x="106" y="645"/>
                    <a:pt x="110" y="654"/>
                  </a:cubicBezTo>
                  <a:cubicBezTo>
                    <a:pt x="114" y="664"/>
                    <a:pt x="119" y="674"/>
                    <a:pt x="124" y="683"/>
                  </a:cubicBezTo>
                  <a:cubicBezTo>
                    <a:pt x="106" y="702"/>
                    <a:pt x="88" y="723"/>
                    <a:pt x="71" y="744"/>
                  </a:cubicBezTo>
                  <a:cubicBezTo>
                    <a:pt x="79" y="756"/>
                    <a:pt x="87" y="768"/>
                    <a:pt x="96" y="779"/>
                  </a:cubicBezTo>
                  <a:cubicBezTo>
                    <a:pt x="123" y="773"/>
                    <a:pt x="149" y="765"/>
                    <a:pt x="174" y="755"/>
                  </a:cubicBezTo>
                  <a:cubicBezTo>
                    <a:pt x="181" y="763"/>
                    <a:pt x="189" y="771"/>
                    <a:pt x="196" y="778"/>
                  </a:cubicBezTo>
                  <a:cubicBezTo>
                    <a:pt x="204" y="786"/>
                    <a:pt x="211" y="793"/>
                    <a:pt x="220" y="800"/>
                  </a:cubicBezTo>
                  <a:cubicBezTo>
                    <a:pt x="209" y="824"/>
                    <a:pt x="200" y="850"/>
                    <a:pt x="192" y="876"/>
                  </a:cubicBezTo>
                  <a:cubicBezTo>
                    <a:pt x="204" y="884"/>
                    <a:pt x="216" y="892"/>
                    <a:pt x="228" y="900"/>
                  </a:cubicBezTo>
                  <a:cubicBezTo>
                    <a:pt x="251" y="884"/>
                    <a:pt x="272" y="867"/>
                    <a:pt x="293" y="849"/>
                  </a:cubicBezTo>
                  <a:cubicBezTo>
                    <a:pt x="302" y="854"/>
                    <a:pt x="311" y="858"/>
                    <a:pt x="321" y="863"/>
                  </a:cubicBezTo>
                  <a:cubicBezTo>
                    <a:pt x="331" y="867"/>
                    <a:pt x="341" y="871"/>
                    <a:pt x="351" y="874"/>
                  </a:cubicBezTo>
                  <a:cubicBezTo>
                    <a:pt x="350" y="901"/>
                    <a:pt x="351" y="928"/>
                    <a:pt x="353" y="955"/>
                  </a:cubicBezTo>
                  <a:cubicBezTo>
                    <a:pt x="366" y="959"/>
                    <a:pt x="380" y="962"/>
                    <a:pt x="394" y="965"/>
                  </a:cubicBezTo>
                  <a:cubicBezTo>
                    <a:pt x="410" y="942"/>
                    <a:pt x="424" y="918"/>
                    <a:pt x="436" y="894"/>
                  </a:cubicBezTo>
                  <a:cubicBezTo>
                    <a:pt x="447" y="895"/>
                    <a:pt x="457" y="896"/>
                    <a:pt x="468" y="896"/>
                  </a:cubicBezTo>
                  <a:cubicBezTo>
                    <a:pt x="479" y="897"/>
                    <a:pt x="489" y="897"/>
                    <a:pt x="500" y="896"/>
                  </a:cubicBezTo>
                  <a:cubicBezTo>
                    <a:pt x="509" y="921"/>
                    <a:pt x="519" y="947"/>
                    <a:pt x="531" y="971"/>
                  </a:cubicBezTo>
                  <a:cubicBezTo>
                    <a:pt x="545" y="969"/>
                    <a:pt x="559" y="967"/>
                    <a:pt x="573" y="965"/>
                  </a:cubicBezTo>
                  <a:cubicBezTo>
                    <a:pt x="580" y="937"/>
                    <a:pt x="584" y="911"/>
                    <a:pt x="587" y="884"/>
                  </a:cubicBezTo>
                  <a:cubicBezTo>
                    <a:pt x="597" y="881"/>
                    <a:pt x="607" y="878"/>
                    <a:pt x="617" y="875"/>
                  </a:cubicBezTo>
                  <a:cubicBezTo>
                    <a:pt x="627" y="871"/>
                    <a:pt x="637" y="867"/>
                    <a:pt x="647" y="863"/>
                  </a:cubicBezTo>
                  <a:cubicBezTo>
                    <a:pt x="664" y="883"/>
                    <a:pt x="683" y="903"/>
                    <a:pt x="703" y="921"/>
                  </a:cubicBezTo>
                  <a:cubicBezTo>
                    <a:pt x="716" y="915"/>
                    <a:pt x="728" y="908"/>
                    <a:pt x="740" y="900"/>
                  </a:cubicBezTo>
                  <a:cubicBezTo>
                    <a:pt x="736" y="873"/>
                    <a:pt x="731" y="846"/>
                    <a:pt x="723" y="820"/>
                  </a:cubicBezTo>
                  <a:cubicBezTo>
                    <a:pt x="732" y="814"/>
                    <a:pt x="740" y="807"/>
                    <a:pt x="748" y="800"/>
                  </a:cubicBezTo>
                  <a:cubicBezTo>
                    <a:pt x="757" y="794"/>
                    <a:pt x="764" y="786"/>
                    <a:pt x="772" y="779"/>
                  </a:cubicBezTo>
                  <a:cubicBezTo>
                    <a:pt x="795" y="792"/>
                    <a:pt x="820" y="803"/>
                    <a:pt x="845" y="813"/>
                  </a:cubicBezTo>
                  <a:cubicBezTo>
                    <a:pt x="855" y="802"/>
                    <a:pt x="864" y="791"/>
                    <a:pt x="872" y="780"/>
                  </a:cubicBezTo>
                  <a:cubicBezTo>
                    <a:pt x="859" y="756"/>
                    <a:pt x="844" y="733"/>
                    <a:pt x="828" y="711"/>
                  </a:cubicBezTo>
                  <a:cubicBezTo>
                    <a:pt x="834" y="702"/>
                    <a:pt x="839" y="693"/>
                    <a:pt x="844" y="684"/>
                  </a:cubicBezTo>
                  <a:cubicBezTo>
                    <a:pt x="849" y="674"/>
                    <a:pt x="854" y="665"/>
                    <a:pt x="858" y="655"/>
                  </a:cubicBezTo>
                  <a:cubicBezTo>
                    <a:pt x="885" y="659"/>
                    <a:pt x="911" y="660"/>
                    <a:pt x="939" y="661"/>
                  </a:cubicBezTo>
                  <a:cubicBezTo>
                    <a:pt x="944" y="647"/>
                    <a:pt x="948" y="634"/>
                    <a:pt x="952" y="620"/>
                  </a:cubicBezTo>
                  <a:cubicBezTo>
                    <a:pt x="931" y="602"/>
                    <a:pt x="908" y="586"/>
                    <a:pt x="886" y="572"/>
                  </a:cubicBezTo>
                  <a:cubicBezTo>
                    <a:pt x="888" y="561"/>
                    <a:pt x="890" y="551"/>
                    <a:pt x="891" y="541"/>
                  </a:cubicBezTo>
                  <a:close/>
                  <a:moveTo>
                    <a:pt x="803" y="529"/>
                  </a:moveTo>
                  <a:cubicBezTo>
                    <a:pt x="798" y="568"/>
                    <a:pt x="785" y="606"/>
                    <a:pt x="766" y="641"/>
                  </a:cubicBezTo>
                  <a:cubicBezTo>
                    <a:pt x="747" y="676"/>
                    <a:pt x="721" y="707"/>
                    <a:pt x="691" y="732"/>
                  </a:cubicBezTo>
                  <a:cubicBezTo>
                    <a:pt x="661" y="758"/>
                    <a:pt x="626" y="778"/>
                    <a:pt x="588" y="790"/>
                  </a:cubicBezTo>
                  <a:cubicBezTo>
                    <a:pt x="551" y="803"/>
                    <a:pt x="511" y="809"/>
                    <a:pt x="472" y="807"/>
                  </a:cubicBezTo>
                  <a:cubicBezTo>
                    <a:pt x="432" y="806"/>
                    <a:pt x="393" y="797"/>
                    <a:pt x="357" y="781"/>
                  </a:cubicBezTo>
                  <a:cubicBezTo>
                    <a:pt x="320" y="765"/>
                    <a:pt x="287" y="743"/>
                    <a:pt x="259" y="715"/>
                  </a:cubicBezTo>
                  <a:cubicBezTo>
                    <a:pt x="230" y="687"/>
                    <a:pt x="207" y="654"/>
                    <a:pt x="191" y="618"/>
                  </a:cubicBezTo>
                  <a:cubicBezTo>
                    <a:pt x="175" y="582"/>
                    <a:pt x="166" y="543"/>
                    <a:pt x="164" y="503"/>
                  </a:cubicBezTo>
                  <a:cubicBezTo>
                    <a:pt x="161" y="464"/>
                    <a:pt x="167" y="424"/>
                    <a:pt x="179" y="386"/>
                  </a:cubicBezTo>
                  <a:cubicBezTo>
                    <a:pt x="191" y="349"/>
                    <a:pt x="211" y="313"/>
                    <a:pt x="236" y="283"/>
                  </a:cubicBezTo>
                  <a:cubicBezTo>
                    <a:pt x="261" y="252"/>
                    <a:pt x="292" y="226"/>
                    <a:pt x="326" y="207"/>
                  </a:cubicBezTo>
                  <a:cubicBezTo>
                    <a:pt x="361" y="187"/>
                    <a:pt x="399" y="174"/>
                    <a:pt x="438" y="168"/>
                  </a:cubicBezTo>
                  <a:cubicBezTo>
                    <a:pt x="477" y="163"/>
                    <a:pt x="517" y="164"/>
                    <a:pt x="556" y="173"/>
                  </a:cubicBezTo>
                  <a:cubicBezTo>
                    <a:pt x="594" y="182"/>
                    <a:pt x="632" y="198"/>
                    <a:pt x="664" y="220"/>
                  </a:cubicBezTo>
                  <a:cubicBezTo>
                    <a:pt x="697" y="242"/>
                    <a:pt x="726" y="271"/>
                    <a:pt x="748" y="303"/>
                  </a:cubicBezTo>
                  <a:cubicBezTo>
                    <a:pt x="771" y="336"/>
                    <a:pt x="787" y="372"/>
                    <a:pt x="797" y="411"/>
                  </a:cubicBezTo>
                  <a:cubicBezTo>
                    <a:pt x="806" y="450"/>
                    <a:pt x="808" y="490"/>
                    <a:pt x="803" y="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/>
            </a:p>
          </p:txBody>
        </p:sp>
        <p:sp>
          <p:nvSpPr>
            <p:cNvPr id="14" name="iṧlîḑê"/>
            <p:cNvSpPr/>
            <p:nvPr/>
          </p:nvSpPr>
          <p:spPr bwMode="auto">
            <a:xfrm>
              <a:off x="9858365" y="1286421"/>
              <a:ext cx="965930" cy="965930"/>
            </a:xfrm>
            <a:custGeom>
              <a:avLst/>
              <a:gdLst>
                <a:gd name="T0" fmla="*/ 894 w 971"/>
                <a:gd name="T1" fmla="*/ 509 h 971"/>
                <a:gd name="T2" fmla="*/ 969 w 971"/>
                <a:gd name="T3" fmla="*/ 442 h 971"/>
                <a:gd name="T4" fmla="*/ 883 w 971"/>
                <a:gd name="T5" fmla="*/ 390 h 971"/>
                <a:gd name="T6" fmla="*/ 938 w 971"/>
                <a:gd name="T7" fmla="*/ 309 h 971"/>
                <a:gd name="T8" fmla="*/ 838 w 971"/>
                <a:gd name="T9" fmla="*/ 279 h 971"/>
                <a:gd name="T10" fmla="*/ 802 w 971"/>
                <a:gd name="T11" fmla="*/ 227 h 971"/>
                <a:gd name="T12" fmla="*/ 813 w 971"/>
                <a:gd name="T13" fmla="*/ 127 h 971"/>
                <a:gd name="T14" fmla="*/ 714 w 971"/>
                <a:gd name="T15" fmla="*/ 146 h 971"/>
                <a:gd name="T16" fmla="*/ 700 w 971"/>
                <a:gd name="T17" fmla="*/ 50 h 971"/>
                <a:gd name="T18" fmla="*/ 606 w 971"/>
                <a:gd name="T19" fmla="*/ 95 h 971"/>
                <a:gd name="T20" fmla="*/ 545 w 971"/>
                <a:gd name="T21" fmla="*/ 81 h 971"/>
                <a:gd name="T22" fmla="*/ 485 w 971"/>
                <a:gd name="T23" fmla="*/ 0 h 971"/>
                <a:gd name="T24" fmla="*/ 425 w 971"/>
                <a:gd name="T25" fmla="*/ 80 h 971"/>
                <a:gd name="T26" fmla="*/ 350 w 971"/>
                <a:gd name="T27" fmla="*/ 19 h 971"/>
                <a:gd name="T28" fmla="*/ 311 w 971"/>
                <a:gd name="T29" fmla="*/ 115 h 971"/>
                <a:gd name="T30" fmla="*/ 256 w 971"/>
                <a:gd name="T31" fmla="*/ 146 h 971"/>
                <a:gd name="T32" fmla="*/ 157 w 971"/>
                <a:gd name="T33" fmla="*/ 126 h 971"/>
                <a:gd name="T34" fmla="*/ 167 w 971"/>
                <a:gd name="T35" fmla="*/ 226 h 971"/>
                <a:gd name="T36" fmla="*/ 70 w 971"/>
                <a:gd name="T37" fmla="*/ 232 h 971"/>
                <a:gd name="T38" fmla="*/ 106 w 971"/>
                <a:gd name="T39" fmla="*/ 329 h 971"/>
                <a:gd name="T40" fmla="*/ 86 w 971"/>
                <a:gd name="T41" fmla="*/ 389 h 971"/>
                <a:gd name="T42" fmla="*/ 0 w 971"/>
                <a:gd name="T43" fmla="*/ 441 h 971"/>
                <a:gd name="T44" fmla="*/ 75 w 971"/>
                <a:gd name="T45" fmla="*/ 508 h 971"/>
                <a:gd name="T46" fmla="*/ 6 w 971"/>
                <a:gd name="T47" fmla="*/ 577 h 971"/>
                <a:gd name="T48" fmla="*/ 98 w 971"/>
                <a:gd name="T49" fmla="*/ 625 h 971"/>
                <a:gd name="T50" fmla="*/ 124 w 971"/>
                <a:gd name="T51" fmla="*/ 683 h 971"/>
                <a:gd name="T52" fmla="*/ 96 w 971"/>
                <a:gd name="T53" fmla="*/ 779 h 971"/>
                <a:gd name="T54" fmla="*/ 196 w 971"/>
                <a:gd name="T55" fmla="*/ 778 h 971"/>
                <a:gd name="T56" fmla="*/ 192 w 971"/>
                <a:gd name="T57" fmla="*/ 876 h 971"/>
                <a:gd name="T58" fmla="*/ 293 w 971"/>
                <a:gd name="T59" fmla="*/ 849 h 971"/>
                <a:gd name="T60" fmla="*/ 351 w 971"/>
                <a:gd name="T61" fmla="*/ 874 h 971"/>
                <a:gd name="T62" fmla="*/ 394 w 971"/>
                <a:gd name="T63" fmla="*/ 965 h 971"/>
                <a:gd name="T64" fmla="*/ 468 w 971"/>
                <a:gd name="T65" fmla="*/ 896 h 971"/>
                <a:gd name="T66" fmla="*/ 531 w 971"/>
                <a:gd name="T67" fmla="*/ 971 h 971"/>
                <a:gd name="T68" fmla="*/ 587 w 971"/>
                <a:gd name="T69" fmla="*/ 884 h 971"/>
                <a:gd name="T70" fmla="*/ 647 w 971"/>
                <a:gd name="T71" fmla="*/ 863 h 971"/>
                <a:gd name="T72" fmla="*/ 740 w 971"/>
                <a:gd name="T73" fmla="*/ 900 h 971"/>
                <a:gd name="T74" fmla="*/ 748 w 971"/>
                <a:gd name="T75" fmla="*/ 800 h 971"/>
                <a:gd name="T76" fmla="*/ 845 w 971"/>
                <a:gd name="T77" fmla="*/ 813 h 971"/>
                <a:gd name="T78" fmla="*/ 828 w 971"/>
                <a:gd name="T79" fmla="*/ 711 h 971"/>
                <a:gd name="T80" fmla="*/ 858 w 971"/>
                <a:gd name="T81" fmla="*/ 655 h 971"/>
                <a:gd name="T82" fmla="*/ 952 w 971"/>
                <a:gd name="T83" fmla="*/ 620 h 971"/>
                <a:gd name="T84" fmla="*/ 891 w 971"/>
                <a:gd name="T85" fmla="*/ 541 h 971"/>
                <a:gd name="T86" fmla="*/ 766 w 971"/>
                <a:gd name="T87" fmla="*/ 641 h 971"/>
                <a:gd name="T88" fmla="*/ 588 w 971"/>
                <a:gd name="T89" fmla="*/ 790 h 971"/>
                <a:gd name="T90" fmla="*/ 357 w 971"/>
                <a:gd name="T91" fmla="*/ 781 h 971"/>
                <a:gd name="T92" fmla="*/ 191 w 971"/>
                <a:gd name="T93" fmla="*/ 618 h 971"/>
                <a:gd name="T94" fmla="*/ 179 w 971"/>
                <a:gd name="T95" fmla="*/ 386 h 971"/>
                <a:gd name="T96" fmla="*/ 326 w 971"/>
                <a:gd name="T97" fmla="*/ 207 h 971"/>
                <a:gd name="T98" fmla="*/ 556 w 971"/>
                <a:gd name="T99" fmla="*/ 173 h 971"/>
                <a:gd name="T100" fmla="*/ 748 w 971"/>
                <a:gd name="T101" fmla="*/ 303 h 971"/>
                <a:gd name="T102" fmla="*/ 803 w 971"/>
                <a:gd name="T103" fmla="*/ 52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71" h="971">
                  <a:moveTo>
                    <a:pt x="891" y="541"/>
                  </a:moveTo>
                  <a:cubicBezTo>
                    <a:pt x="893" y="530"/>
                    <a:pt x="893" y="520"/>
                    <a:pt x="894" y="509"/>
                  </a:cubicBezTo>
                  <a:cubicBezTo>
                    <a:pt x="920" y="502"/>
                    <a:pt x="946" y="494"/>
                    <a:pt x="971" y="485"/>
                  </a:cubicBezTo>
                  <a:cubicBezTo>
                    <a:pt x="971" y="470"/>
                    <a:pt x="970" y="456"/>
                    <a:pt x="969" y="442"/>
                  </a:cubicBezTo>
                  <a:cubicBezTo>
                    <a:pt x="942" y="433"/>
                    <a:pt x="916" y="426"/>
                    <a:pt x="889" y="421"/>
                  </a:cubicBezTo>
                  <a:cubicBezTo>
                    <a:pt x="888" y="411"/>
                    <a:pt x="885" y="400"/>
                    <a:pt x="883" y="390"/>
                  </a:cubicBezTo>
                  <a:cubicBezTo>
                    <a:pt x="880" y="380"/>
                    <a:pt x="878" y="370"/>
                    <a:pt x="874" y="360"/>
                  </a:cubicBezTo>
                  <a:cubicBezTo>
                    <a:pt x="896" y="344"/>
                    <a:pt x="917" y="327"/>
                    <a:pt x="938" y="309"/>
                  </a:cubicBezTo>
                  <a:cubicBezTo>
                    <a:pt x="932" y="296"/>
                    <a:pt x="927" y="283"/>
                    <a:pt x="920" y="270"/>
                  </a:cubicBezTo>
                  <a:cubicBezTo>
                    <a:pt x="893" y="271"/>
                    <a:pt x="865" y="274"/>
                    <a:pt x="838" y="279"/>
                  </a:cubicBezTo>
                  <a:cubicBezTo>
                    <a:pt x="833" y="270"/>
                    <a:pt x="828" y="261"/>
                    <a:pt x="821" y="252"/>
                  </a:cubicBezTo>
                  <a:cubicBezTo>
                    <a:pt x="816" y="244"/>
                    <a:pt x="809" y="235"/>
                    <a:pt x="802" y="227"/>
                  </a:cubicBezTo>
                  <a:cubicBezTo>
                    <a:pt x="817" y="205"/>
                    <a:pt x="831" y="181"/>
                    <a:pt x="843" y="157"/>
                  </a:cubicBezTo>
                  <a:cubicBezTo>
                    <a:pt x="833" y="147"/>
                    <a:pt x="823" y="137"/>
                    <a:pt x="813" y="127"/>
                  </a:cubicBezTo>
                  <a:cubicBezTo>
                    <a:pt x="787" y="139"/>
                    <a:pt x="763" y="151"/>
                    <a:pt x="740" y="165"/>
                  </a:cubicBezTo>
                  <a:cubicBezTo>
                    <a:pt x="731" y="159"/>
                    <a:pt x="723" y="153"/>
                    <a:pt x="714" y="146"/>
                  </a:cubicBezTo>
                  <a:cubicBezTo>
                    <a:pt x="705" y="141"/>
                    <a:pt x="696" y="135"/>
                    <a:pt x="687" y="130"/>
                  </a:cubicBezTo>
                  <a:cubicBezTo>
                    <a:pt x="693" y="104"/>
                    <a:pt x="697" y="77"/>
                    <a:pt x="700" y="50"/>
                  </a:cubicBezTo>
                  <a:cubicBezTo>
                    <a:pt x="687" y="44"/>
                    <a:pt x="674" y="38"/>
                    <a:pt x="661" y="33"/>
                  </a:cubicBezTo>
                  <a:cubicBezTo>
                    <a:pt x="641" y="52"/>
                    <a:pt x="623" y="73"/>
                    <a:pt x="606" y="95"/>
                  </a:cubicBezTo>
                  <a:cubicBezTo>
                    <a:pt x="596" y="92"/>
                    <a:pt x="586" y="89"/>
                    <a:pt x="576" y="86"/>
                  </a:cubicBezTo>
                  <a:cubicBezTo>
                    <a:pt x="566" y="84"/>
                    <a:pt x="555" y="82"/>
                    <a:pt x="545" y="81"/>
                  </a:cubicBezTo>
                  <a:cubicBezTo>
                    <a:pt x="541" y="54"/>
                    <a:pt x="535" y="28"/>
                    <a:pt x="528" y="2"/>
                  </a:cubicBezTo>
                  <a:cubicBezTo>
                    <a:pt x="513" y="0"/>
                    <a:pt x="499" y="0"/>
                    <a:pt x="485" y="0"/>
                  </a:cubicBezTo>
                  <a:cubicBezTo>
                    <a:pt x="474" y="25"/>
                    <a:pt x="464" y="51"/>
                    <a:pt x="457" y="77"/>
                  </a:cubicBezTo>
                  <a:cubicBezTo>
                    <a:pt x="446" y="78"/>
                    <a:pt x="436" y="79"/>
                    <a:pt x="425" y="80"/>
                  </a:cubicBezTo>
                  <a:cubicBezTo>
                    <a:pt x="415" y="82"/>
                    <a:pt x="404" y="84"/>
                    <a:pt x="394" y="86"/>
                  </a:cubicBezTo>
                  <a:cubicBezTo>
                    <a:pt x="381" y="63"/>
                    <a:pt x="366" y="41"/>
                    <a:pt x="350" y="19"/>
                  </a:cubicBezTo>
                  <a:cubicBezTo>
                    <a:pt x="336" y="23"/>
                    <a:pt x="322" y="27"/>
                    <a:pt x="309" y="32"/>
                  </a:cubicBezTo>
                  <a:cubicBezTo>
                    <a:pt x="308" y="60"/>
                    <a:pt x="309" y="88"/>
                    <a:pt x="311" y="115"/>
                  </a:cubicBezTo>
                  <a:cubicBezTo>
                    <a:pt x="301" y="119"/>
                    <a:pt x="292" y="124"/>
                    <a:pt x="283" y="129"/>
                  </a:cubicBezTo>
                  <a:cubicBezTo>
                    <a:pt x="273" y="134"/>
                    <a:pt x="264" y="140"/>
                    <a:pt x="256" y="146"/>
                  </a:cubicBezTo>
                  <a:cubicBezTo>
                    <a:pt x="235" y="129"/>
                    <a:pt x="213" y="113"/>
                    <a:pt x="190" y="99"/>
                  </a:cubicBezTo>
                  <a:cubicBezTo>
                    <a:pt x="178" y="108"/>
                    <a:pt x="167" y="117"/>
                    <a:pt x="157" y="126"/>
                  </a:cubicBezTo>
                  <a:cubicBezTo>
                    <a:pt x="166" y="153"/>
                    <a:pt x="176" y="178"/>
                    <a:pt x="188" y="203"/>
                  </a:cubicBezTo>
                  <a:cubicBezTo>
                    <a:pt x="181" y="210"/>
                    <a:pt x="174" y="218"/>
                    <a:pt x="167" y="226"/>
                  </a:cubicBezTo>
                  <a:cubicBezTo>
                    <a:pt x="161" y="235"/>
                    <a:pt x="154" y="243"/>
                    <a:pt x="148" y="252"/>
                  </a:cubicBezTo>
                  <a:cubicBezTo>
                    <a:pt x="122" y="243"/>
                    <a:pt x="97" y="237"/>
                    <a:pt x="70" y="232"/>
                  </a:cubicBezTo>
                  <a:cubicBezTo>
                    <a:pt x="62" y="244"/>
                    <a:pt x="55" y="256"/>
                    <a:pt x="49" y="269"/>
                  </a:cubicBezTo>
                  <a:cubicBezTo>
                    <a:pt x="67" y="290"/>
                    <a:pt x="86" y="310"/>
                    <a:pt x="106" y="329"/>
                  </a:cubicBezTo>
                  <a:cubicBezTo>
                    <a:pt x="102" y="339"/>
                    <a:pt x="98" y="348"/>
                    <a:pt x="95" y="358"/>
                  </a:cubicBezTo>
                  <a:cubicBezTo>
                    <a:pt x="91" y="369"/>
                    <a:pt x="88" y="379"/>
                    <a:pt x="86" y="389"/>
                  </a:cubicBezTo>
                  <a:cubicBezTo>
                    <a:pt x="59" y="391"/>
                    <a:pt x="32" y="394"/>
                    <a:pt x="6" y="399"/>
                  </a:cubicBezTo>
                  <a:cubicBezTo>
                    <a:pt x="3" y="413"/>
                    <a:pt x="1" y="427"/>
                    <a:pt x="0" y="441"/>
                  </a:cubicBezTo>
                  <a:cubicBezTo>
                    <a:pt x="24" y="454"/>
                    <a:pt x="49" y="466"/>
                    <a:pt x="74" y="476"/>
                  </a:cubicBezTo>
                  <a:cubicBezTo>
                    <a:pt x="74" y="487"/>
                    <a:pt x="74" y="497"/>
                    <a:pt x="75" y="508"/>
                  </a:cubicBezTo>
                  <a:cubicBezTo>
                    <a:pt x="75" y="518"/>
                    <a:pt x="76" y="529"/>
                    <a:pt x="78" y="539"/>
                  </a:cubicBezTo>
                  <a:cubicBezTo>
                    <a:pt x="53" y="551"/>
                    <a:pt x="30" y="563"/>
                    <a:pt x="6" y="577"/>
                  </a:cubicBezTo>
                  <a:cubicBezTo>
                    <a:pt x="9" y="591"/>
                    <a:pt x="12" y="605"/>
                    <a:pt x="16" y="619"/>
                  </a:cubicBezTo>
                  <a:cubicBezTo>
                    <a:pt x="44" y="623"/>
                    <a:pt x="71" y="625"/>
                    <a:pt x="98" y="625"/>
                  </a:cubicBezTo>
                  <a:cubicBezTo>
                    <a:pt x="102" y="635"/>
                    <a:pt x="106" y="645"/>
                    <a:pt x="110" y="654"/>
                  </a:cubicBezTo>
                  <a:cubicBezTo>
                    <a:pt x="114" y="664"/>
                    <a:pt x="119" y="674"/>
                    <a:pt x="124" y="683"/>
                  </a:cubicBezTo>
                  <a:cubicBezTo>
                    <a:pt x="106" y="702"/>
                    <a:pt x="88" y="723"/>
                    <a:pt x="71" y="744"/>
                  </a:cubicBezTo>
                  <a:cubicBezTo>
                    <a:pt x="79" y="756"/>
                    <a:pt x="87" y="768"/>
                    <a:pt x="96" y="779"/>
                  </a:cubicBezTo>
                  <a:cubicBezTo>
                    <a:pt x="123" y="773"/>
                    <a:pt x="149" y="765"/>
                    <a:pt x="174" y="755"/>
                  </a:cubicBezTo>
                  <a:cubicBezTo>
                    <a:pt x="181" y="763"/>
                    <a:pt x="189" y="771"/>
                    <a:pt x="196" y="778"/>
                  </a:cubicBezTo>
                  <a:cubicBezTo>
                    <a:pt x="204" y="786"/>
                    <a:pt x="211" y="793"/>
                    <a:pt x="220" y="800"/>
                  </a:cubicBezTo>
                  <a:cubicBezTo>
                    <a:pt x="209" y="824"/>
                    <a:pt x="200" y="850"/>
                    <a:pt x="192" y="876"/>
                  </a:cubicBezTo>
                  <a:cubicBezTo>
                    <a:pt x="204" y="884"/>
                    <a:pt x="216" y="892"/>
                    <a:pt x="228" y="900"/>
                  </a:cubicBezTo>
                  <a:cubicBezTo>
                    <a:pt x="251" y="884"/>
                    <a:pt x="272" y="867"/>
                    <a:pt x="293" y="849"/>
                  </a:cubicBezTo>
                  <a:cubicBezTo>
                    <a:pt x="302" y="854"/>
                    <a:pt x="311" y="858"/>
                    <a:pt x="321" y="863"/>
                  </a:cubicBezTo>
                  <a:cubicBezTo>
                    <a:pt x="331" y="867"/>
                    <a:pt x="341" y="871"/>
                    <a:pt x="351" y="874"/>
                  </a:cubicBezTo>
                  <a:cubicBezTo>
                    <a:pt x="350" y="901"/>
                    <a:pt x="351" y="928"/>
                    <a:pt x="353" y="955"/>
                  </a:cubicBezTo>
                  <a:cubicBezTo>
                    <a:pt x="366" y="959"/>
                    <a:pt x="380" y="962"/>
                    <a:pt x="394" y="965"/>
                  </a:cubicBezTo>
                  <a:cubicBezTo>
                    <a:pt x="410" y="942"/>
                    <a:pt x="424" y="918"/>
                    <a:pt x="436" y="894"/>
                  </a:cubicBezTo>
                  <a:cubicBezTo>
                    <a:pt x="447" y="895"/>
                    <a:pt x="457" y="896"/>
                    <a:pt x="468" y="896"/>
                  </a:cubicBezTo>
                  <a:cubicBezTo>
                    <a:pt x="479" y="897"/>
                    <a:pt x="489" y="897"/>
                    <a:pt x="500" y="896"/>
                  </a:cubicBezTo>
                  <a:cubicBezTo>
                    <a:pt x="509" y="921"/>
                    <a:pt x="519" y="947"/>
                    <a:pt x="531" y="971"/>
                  </a:cubicBezTo>
                  <a:cubicBezTo>
                    <a:pt x="545" y="969"/>
                    <a:pt x="559" y="967"/>
                    <a:pt x="573" y="965"/>
                  </a:cubicBezTo>
                  <a:cubicBezTo>
                    <a:pt x="580" y="937"/>
                    <a:pt x="584" y="911"/>
                    <a:pt x="587" y="884"/>
                  </a:cubicBezTo>
                  <a:cubicBezTo>
                    <a:pt x="597" y="881"/>
                    <a:pt x="607" y="878"/>
                    <a:pt x="617" y="875"/>
                  </a:cubicBezTo>
                  <a:cubicBezTo>
                    <a:pt x="627" y="871"/>
                    <a:pt x="637" y="867"/>
                    <a:pt x="647" y="863"/>
                  </a:cubicBezTo>
                  <a:cubicBezTo>
                    <a:pt x="664" y="883"/>
                    <a:pt x="683" y="903"/>
                    <a:pt x="703" y="921"/>
                  </a:cubicBezTo>
                  <a:cubicBezTo>
                    <a:pt x="716" y="915"/>
                    <a:pt x="728" y="908"/>
                    <a:pt x="740" y="900"/>
                  </a:cubicBezTo>
                  <a:cubicBezTo>
                    <a:pt x="736" y="873"/>
                    <a:pt x="731" y="846"/>
                    <a:pt x="723" y="820"/>
                  </a:cubicBezTo>
                  <a:cubicBezTo>
                    <a:pt x="732" y="814"/>
                    <a:pt x="740" y="807"/>
                    <a:pt x="748" y="800"/>
                  </a:cubicBezTo>
                  <a:cubicBezTo>
                    <a:pt x="757" y="794"/>
                    <a:pt x="764" y="786"/>
                    <a:pt x="772" y="779"/>
                  </a:cubicBezTo>
                  <a:cubicBezTo>
                    <a:pt x="795" y="792"/>
                    <a:pt x="820" y="803"/>
                    <a:pt x="845" y="813"/>
                  </a:cubicBezTo>
                  <a:cubicBezTo>
                    <a:pt x="855" y="802"/>
                    <a:pt x="864" y="791"/>
                    <a:pt x="872" y="780"/>
                  </a:cubicBezTo>
                  <a:cubicBezTo>
                    <a:pt x="859" y="756"/>
                    <a:pt x="844" y="733"/>
                    <a:pt x="828" y="711"/>
                  </a:cubicBezTo>
                  <a:cubicBezTo>
                    <a:pt x="834" y="702"/>
                    <a:pt x="839" y="693"/>
                    <a:pt x="844" y="684"/>
                  </a:cubicBezTo>
                  <a:cubicBezTo>
                    <a:pt x="849" y="674"/>
                    <a:pt x="854" y="665"/>
                    <a:pt x="858" y="655"/>
                  </a:cubicBezTo>
                  <a:cubicBezTo>
                    <a:pt x="885" y="659"/>
                    <a:pt x="911" y="660"/>
                    <a:pt x="939" y="661"/>
                  </a:cubicBezTo>
                  <a:cubicBezTo>
                    <a:pt x="944" y="647"/>
                    <a:pt x="948" y="634"/>
                    <a:pt x="952" y="620"/>
                  </a:cubicBezTo>
                  <a:cubicBezTo>
                    <a:pt x="931" y="602"/>
                    <a:pt x="908" y="586"/>
                    <a:pt x="886" y="572"/>
                  </a:cubicBezTo>
                  <a:cubicBezTo>
                    <a:pt x="888" y="561"/>
                    <a:pt x="890" y="551"/>
                    <a:pt x="891" y="541"/>
                  </a:cubicBezTo>
                  <a:close/>
                  <a:moveTo>
                    <a:pt x="803" y="529"/>
                  </a:moveTo>
                  <a:cubicBezTo>
                    <a:pt x="798" y="568"/>
                    <a:pt x="785" y="606"/>
                    <a:pt x="766" y="641"/>
                  </a:cubicBezTo>
                  <a:cubicBezTo>
                    <a:pt x="747" y="676"/>
                    <a:pt x="721" y="707"/>
                    <a:pt x="691" y="732"/>
                  </a:cubicBezTo>
                  <a:cubicBezTo>
                    <a:pt x="661" y="758"/>
                    <a:pt x="626" y="778"/>
                    <a:pt x="588" y="790"/>
                  </a:cubicBezTo>
                  <a:cubicBezTo>
                    <a:pt x="551" y="803"/>
                    <a:pt x="511" y="809"/>
                    <a:pt x="472" y="807"/>
                  </a:cubicBezTo>
                  <a:cubicBezTo>
                    <a:pt x="432" y="806"/>
                    <a:pt x="393" y="797"/>
                    <a:pt x="357" y="781"/>
                  </a:cubicBezTo>
                  <a:cubicBezTo>
                    <a:pt x="320" y="765"/>
                    <a:pt x="287" y="743"/>
                    <a:pt x="259" y="715"/>
                  </a:cubicBezTo>
                  <a:cubicBezTo>
                    <a:pt x="230" y="687"/>
                    <a:pt x="207" y="654"/>
                    <a:pt x="191" y="618"/>
                  </a:cubicBezTo>
                  <a:cubicBezTo>
                    <a:pt x="175" y="582"/>
                    <a:pt x="166" y="543"/>
                    <a:pt x="164" y="503"/>
                  </a:cubicBezTo>
                  <a:cubicBezTo>
                    <a:pt x="161" y="464"/>
                    <a:pt x="167" y="424"/>
                    <a:pt x="179" y="386"/>
                  </a:cubicBezTo>
                  <a:cubicBezTo>
                    <a:pt x="191" y="349"/>
                    <a:pt x="211" y="313"/>
                    <a:pt x="236" y="283"/>
                  </a:cubicBezTo>
                  <a:cubicBezTo>
                    <a:pt x="261" y="252"/>
                    <a:pt x="292" y="226"/>
                    <a:pt x="326" y="207"/>
                  </a:cubicBezTo>
                  <a:cubicBezTo>
                    <a:pt x="361" y="187"/>
                    <a:pt x="399" y="174"/>
                    <a:pt x="438" y="168"/>
                  </a:cubicBezTo>
                  <a:cubicBezTo>
                    <a:pt x="477" y="163"/>
                    <a:pt x="517" y="164"/>
                    <a:pt x="556" y="173"/>
                  </a:cubicBezTo>
                  <a:cubicBezTo>
                    <a:pt x="594" y="182"/>
                    <a:pt x="632" y="198"/>
                    <a:pt x="664" y="220"/>
                  </a:cubicBezTo>
                  <a:cubicBezTo>
                    <a:pt x="697" y="242"/>
                    <a:pt x="726" y="271"/>
                    <a:pt x="748" y="303"/>
                  </a:cubicBezTo>
                  <a:cubicBezTo>
                    <a:pt x="771" y="336"/>
                    <a:pt x="787" y="372"/>
                    <a:pt x="797" y="411"/>
                  </a:cubicBezTo>
                  <a:cubicBezTo>
                    <a:pt x="806" y="450"/>
                    <a:pt x="808" y="490"/>
                    <a:pt x="803" y="52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/>
            </a:p>
          </p:txBody>
        </p:sp>
        <p:sp>
          <p:nvSpPr>
            <p:cNvPr id="15" name="išḻíďê"/>
            <p:cNvSpPr/>
            <p:nvPr/>
          </p:nvSpPr>
          <p:spPr bwMode="auto">
            <a:xfrm>
              <a:off x="8585156" y="3061976"/>
              <a:ext cx="1421578" cy="1421578"/>
            </a:xfrm>
            <a:custGeom>
              <a:avLst/>
              <a:gdLst>
                <a:gd name="T0" fmla="*/ 894 w 971"/>
                <a:gd name="T1" fmla="*/ 509 h 971"/>
                <a:gd name="T2" fmla="*/ 969 w 971"/>
                <a:gd name="T3" fmla="*/ 442 h 971"/>
                <a:gd name="T4" fmla="*/ 883 w 971"/>
                <a:gd name="T5" fmla="*/ 390 h 971"/>
                <a:gd name="T6" fmla="*/ 938 w 971"/>
                <a:gd name="T7" fmla="*/ 309 h 971"/>
                <a:gd name="T8" fmla="*/ 838 w 971"/>
                <a:gd name="T9" fmla="*/ 279 h 971"/>
                <a:gd name="T10" fmla="*/ 802 w 971"/>
                <a:gd name="T11" fmla="*/ 227 h 971"/>
                <a:gd name="T12" fmla="*/ 813 w 971"/>
                <a:gd name="T13" fmla="*/ 127 h 971"/>
                <a:gd name="T14" fmla="*/ 714 w 971"/>
                <a:gd name="T15" fmla="*/ 146 h 971"/>
                <a:gd name="T16" fmla="*/ 700 w 971"/>
                <a:gd name="T17" fmla="*/ 50 h 971"/>
                <a:gd name="T18" fmla="*/ 606 w 971"/>
                <a:gd name="T19" fmla="*/ 95 h 971"/>
                <a:gd name="T20" fmla="*/ 545 w 971"/>
                <a:gd name="T21" fmla="*/ 81 h 971"/>
                <a:gd name="T22" fmla="*/ 485 w 971"/>
                <a:gd name="T23" fmla="*/ 0 h 971"/>
                <a:gd name="T24" fmla="*/ 425 w 971"/>
                <a:gd name="T25" fmla="*/ 80 h 971"/>
                <a:gd name="T26" fmla="*/ 350 w 971"/>
                <a:gd name="T27" fmla="*/ 19 h 971"/>
                <a:gd name="T28" fmla="*/ 311 w 971"/>
                <a:gd name="T29" fmla="*/ 115 h 971"/>
                <a:gd name="T30" fmla="*/ 256 w 971"/>
                <a:gd name="T31" fmla="*/ 146 h 971"/>
                <a:gd name="T32" fmla="*/ 157 w 971"/>
                <a:gd name="T33" fmla="*/ 126 h 971"/>
                <a:gd name="T34" fmla="*/ 167 w 971"/>
                <a:gd name="T35" fmla="*/ 226 h 971"/>
                <a:gd name="T36" fmla="*/ 70 w 971"/>
                <a:gd name="T37" fmla="*/ 232 h 971"/>
                <a:gd name="T38" fmla="*/ 106 w 971"/>
                <a:gd name="T39" fmla="*/ 329 h 971"/>
                <a:gd name="T40" fmla="*/ 86 w 971"/>
                <a:gd name="T41" fmla="*/ 389 h 971"/>
                <a:gd name="T42" fmla="*/ 0 w 971"/>
                <a:gd name="T43" fmla="*/ 441 h 971"/>
                <a:gd name="T44" fmla="*/ 75 w 971"/>
                <a:gd name="T45" fmla="*/ 508 h 971"/>
                <a:gd name="T46" fmla="*/ 6 w 971"/>
                <a:gd name="T47" fmla="*/ 577 h 971"/>
                <a:gd name="T48" fmla="*/ 98 w 971"/>
                <a:gd name="T49" fmla="*/ 625 h 971"/>
                <a:gd name="T50" fmla="*/ 124 w 971"/>
                <a:gd name="T51" fmla="*/ 683 h 971"/>
                <a:gd name="T52" fmla="*/ 96 w 971"/>
                <a:gd name="T53" fmla="*/ 779 h 971"/>
                <a:gd name="T54" fmla="*/ 196 w 971"/>
                <a:gd name="T55" fmla="*/ 778 h 971"/>
                <a:gd name="T56" fmla="*/ 192 w 971"/>
                <a:gd name="T57" fmla="*/ 876 h 971"/>
                <a:gd name="T58" fmla="*/ 293 w 971"/>
                <a:gd name="T59" fmla="*/ 849 h 971"/>
                <a:gd name="T60" fmla="*/ 351 w 971"/>
                <a:gd name="T61" fmla="*/ 874 h 971"/>
                <a:gd name="T62" fmla="*/ 394 w 971"/>
                <a:gd name="T63" fmla="*/ 965 h 971"/>
                <a:gd name="T64" fmla="*/ 468 w 971"/>
                <a:gd name="T65" fmla="*/ 896 h 971"/>
                <a:gd name="T66" fmla="*/ 531 w 971"/>
                <a:gd name="T67" fmla="*/ 971 h 971"/>
                <a:gd name="T68" fmla="*/ 587 w 971"/>
                <a:gd name="T69" fmla="*/ 884 h 971"/>
                <a:gd name="T70" fmla="*/ 647 w 971"/>
                <a:gd name="T71" fmla="*/ 863 h 971"/>
                <a:gd name="T72" fmla="*/ 740 w 971"/>
                <a:gd name="T73" fmla="*/ 900 h 971"/>
                <a:gd name="T74" fmla="*/ 748 w 971"/>
                <a:gd name="T75" fmla="*/ 800 h 971"/>
                <a:gd name="T76" fmla="*/ 845 w 971"/>
                <a:gd name="T77" fmla="*/ 813 h 971"/>
                <a:gd name="T78" fmla="*/ 828 w 971"/>
                <a:gd name="T79" fmla="*/ 711 h 971"/>
                <a:gd name="T80" fmla="*/ 858 w 971"/>
                <a:gd name="T81" fmla="*/ 655 h 971"/>
                <a:gd name="T82" fmla="*/ 952 w 971"/>
                <a:gd name="T83" fmla="*/ 620 h 971"/>
                <a:gd name="T84" fmla="*/ 891 w 971"/>
                <a:gd name="T85" fmla="*/ 541 h 971"/>
                <a:gd name="T86" fmla="*/ 766 w 971"/>
                <a:gd name="T87" fmla="*/ 641 h 971"/>
                <a:gd name="T88" fmla="*/ 588 w 971"/>
                <a:gd name="T89" fmla="*/ 790 h 971"/>
                <a:gd name="T90" fmla="*/ 357 w 971"/>
                <a:gd name="T91" fmla="*/ 781 h 971"/>
                <a:gd name="T92" fmla="*/ 191 w 971"/>
                <a:gd name="T93" fmla="*/ 618 h 971"/>
                <a:gd name="T94" fmla="*/ 179 w 971"/>
                <a:gd name="T95" fmla="*/ 386 h 971"/>
                <a:gd name="T96" fmla="*/ 326 w 971"/>
                <a:gd name="T97" fmla="*/ 207 h 971"/>
                <a:gd name="T98" fmla="*/ 556 w 971"/>
                <a:gd name="T99" fmla="*/ 173 h 971"/>
                <a:gd name="T100" fmla="*/ 748 w 971"/>
                <a:gd name="T101" fmla="*/ 303 h 971"/>
                <a:gd name="T102" fmla="*/ 803 w 971"/>
                <a:gd name="T103" fmla="*/ 52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71" h="971">
                  <a:moveTo>
                    <a:pt x="891" y="541"/>
                  </a:moveTo>
                  <a:cubicBezTo>
                    <a:pt x="893" y="530"/>
                    <a:pt x="893" y="520"/>
                    <a:pt x="894" y="509"/>
                  </a:cubicBezTo>
                  <a:cubicBezTo>
                    <a:pt x="920" y="502"/>
                    <a:pt x="946" y="494"/>
                    <a:pt x="971" y="485"/>
                  </a:cubicBezTo>
                  <a:cubicBezTo>
                    <a:pt x="971" y="470"/>
                    <a:pt x="970" y="456"/>
                    <a:pt x="969" y="442"/>
                  </a:cubicBezTo>
                  <a:cubicBezTo>
                    <a:pt x="942" y="433"/>
                    <a:pt x="916" y="426"/>
                    <a:pt x="889" y="421"/>
                  </a:cubicBezTo>
                  <a:cubicBezTo>
                    <a:pt x="888" y="411"/>
                    <a:pt x="885" y="400"/>
                    <a:pt x="883" y="390"/>
                  </a:cubicBezTo>
                  <a:cubicBezTo>
                    <a:pt x="880" y="380"/>
                    <a:pt x="878" y="370"/>
                    <a:pt x="874" y="360"/>
                  </a:cubicBezTo>
                  <a:cubicBezTo>
                    <a:pt x="896" y="344"/>
                    <a:pt x="917" y="327"/>
                    <a:pt x="938" y="309"/>
                  </a:cubicBezTo>
                  <a:cubicBezTo>
                    <a:pt x="932" y="296"/>
                    <a:pt x="927" y="283"/>
                    <a:pt x="920" y="270"/>
                  </a:cubicBezTo>
                  <a:cubicBezTo>
                    <a:pt x="893" y="271"/>
                    <a:pt x="865" y="274"/>
                    <a:pt x="838" y="279"/>
                  </a:cubicBezTo>
                  <a:cubicBezTo>
                    <a:pt x="833" y="270"/>
                    <a:pt x="828" y="261"/>
                    <a:pt x="821" y="252"/>
                  </a:cubicBezTo>
                  <a:cubicBezTo>
                    <a:pt x="816" y="244"/>
                    <a:pt x="809" y="235"/>
                    <a:pt x="802" y="227"/>
                  </a:cubicBezTo>
                  <a:cubicBezTo>
                    <a:pt x="817" y="205"/>
                    <a:pt x="831" y="181"/>
                    <a:pt x="843" y="157"/>
                  </a:cubicBezTo>
                  <a:cubicBezTo>
                    <a:pt x="833" y="147"/>
                    <a:pt x="823" y="137"/>
                    <a:pt x="813" y="127"/>
                  </a:cubicBezTo>
                  <a:cubicBezTo>
                    <a:pt x="787" y="139"/>
                    <a:pt x="763" y="151"/>
                    <a:pt x="740" y="165"/>
                  </a:cubicBezTo>
                  <a:cubicBezTo>
                    <a:pt x="731" y="159"/>
                    <a:pt x="723" y="153"/>
                    <a:pt x="714" y="146"/>
                  </a:cubicBezTo>
                  <a:cubicBezTo>
                    <a:pt x="705" y="141"/>
                    <a:pt x="696" y="135"/>
                    <a:pt x="687" y="130"/>
                  </a:cubicBezTo>
                  <a:cubicBezTo>
                    <a:pt x="693" y="104"/>
                    <a:pt x="697" y="77"/>
                    <a:pt x="700" y="50"/>
                  </a:cubicBezTo>
                  <a:cubicBezTo>
                    <a:pt x="687" y="44"/>
                    <a:pt x="674" y="38"/>
                    <a:pt x="661" y="33"/>
                  </a:cubicBezTo>
                  <a:cubicBezTo>
                    <a:pt x="641" y="52"/>
                    <a:pt x="623" y="73"/>
                    <a:pt x="606" y="95"/>
                  </a:cubicBezTo>
                  <a:cubicBezTo>
                    <a:pt x="596" y="92"/>
                    <a:pt x="586" y="89"/>
                    <a:pt x="576" y="86"/>
                  </a:cubicBezTo>
                  <a:cubicBezTo>
                    <a:pt x="566" y="84"/>
                    <a:pt x="555" y="82"/>
                    <a:pt x="545" y="81"/>
                  </a:cubicBezTo>
                  <a:cubicBezTo>
                    <a:pt x="541" y="54"/>
                    <a:pt x="535" y="28"/>
                    <a:pt x="528" y="2"/>
                  </a:cubicBezTo>
                  <a:cubicBezTo>
                    <a:pt x="513" y="0"/>
                    <a:pt x="499" y="0"/>
                    <a:pt x="485" y="0"/>
                  </a:cubicBezTo>
                  <a:cubicBezTo>
                    <a:pt x="474" y="25"/>
                    <a:pt x="464" y="51"/>
                    <a:pt x="457" y="77"/>
                  </a:cubicBezTo>
                  <a:cubicBezTo>
                    <a:pt x="446" y="78"/>
                    <a:pt x="436" y="79"/>
                    <a:pt x="425" y="80"/>
                  </a:cubicBezTo>
                  <a:cubicBezTo>
                    <a:pt x="415" y="82"/>
                    <a:pt x="404" y="84"/>
                    <a:pt x="394" y="86"/>
                  </a:cubicBezTo>
                  <a:cubicBezTo>
                    <a:pt x="381" y="63"/>
                    <a:pt x="366" y="41"/>
                    <a:pt x="350" y="19"/>
                  </a:cubicBezTo>
                  <a:cubicBezTo>
                    <a:pt x="336" y="23"/>
                    <a:pt x="322" y="27"/>
                    <a:pt x="309" y="32"/>
                  </a:cubicBezTo>
                  <a:cubicBezTo>
                    <a:pt x="308" y="60"/>
                    <a:pt x="309" y="88"/>
                    <a:pt x="311" y="115"/>
                  </a:cubicBezTo>
                  <a:cubicBezTo>
                    <a:pt x="301" y="119"/>
                    <a:pt x="292" y="124"/>
                    <a:pt x="283" y="129"/>
                  </a:cubicBezTo>
                  <a:cubicBezTo>
                    <a:pt x="273" y="134"/>
                    <a:pt x="264" y="140"/>
                    <a:pt x="256" y="146"/>
                  </a:cubicBezTo>
                  <a:cubicBezTo>
                    <a:pt x="235" y="129"/>
                    <a:pt x="213" y="113"/>
                    <a:pt x="190" y="99"/>
                  </a:cubicBezTo>
                  <a:cubicBezTo>
                    <a:pt x="178" y="108"/>
                    <a:pt x="167" y="117"/>
                    <a:pt x="157" y="126"/>
                  </a:cubicBezTo>
                  <a:cubicBezTo>
                    <a:pt x="166" y="153"/>
                    <a:pt x="176" y="178"/>
                    <a:pt x="188" y="203"/>
                  </a:cubicBezTo>
                  <a:cubicBezTo>
                    <a:pt x="181" y="210"/>
                    <a:pt x="174" y="218"/>
                    <a:pt x="167" y="226"/>
                  </a:cubicBezTo>
                  <a:cubicBezTo>
                    <a:pt x="161" y="235"/>
                    <a:pt x="154" y="243"/>
                    <a:pt x="148" y="252"/>
                  </a:cubicBezTo>
                  <a:cubicBezTo>
                    <a:pt x="122" y="243"/>
                    <a:pt x="97" y="237"/>
                    <a:pt x="70" y="232"/>
                  </a:cubicBezTo>
                  <a:cubicBezTo>
                    <a:pt x="62" y="244"/>
                    <a:pt x="55" y="256"/>
                    <a:pt x="49" y="269"/>
                  </a:cubicBezTo>
                  <a:cubicBezTo>
                    <a:pt x="67" y="290"/>
                    <a:pt x="86" y="310"/>
                    <a:pt x="106" y="329"/>
                  </a:cubicBezTo>
                  <a:cubicBezTo>
                    <a:pt x="102" y="339"/>
                    <a:pt x="98" y="348"/>
                    <a:pt x="95" y="358"/>
                  </a:cubicBezTo>
                  <a:cubicBezTo>
                    <a:pt x="91" y="369"/>
                    <a:pt x="88" y="379"/>
                    <a:pt x="86" y="389"/>
                  </a:cubicBezTo>
                  <a:cubicBezTo>
                    <a:pt x="59" y="391"/>
                    <a:pt x="32" y="394"/>
                    <a:pt x="6" y="399"/>
                  </a:cubicBezTo>
                  <a:cubicBezTo>
                    <a:pt x="3" y="413"/>
                    <a:pt x="1" y="427"/>
                    <a:pt x="0" y="441"/>
                  </a:cubicBezTo>
                  <a:cubicBezTo>
                    <a:pt x="24" y="454"/>
                    <a:pt x="49" y="466"/>
                    <a:pt x="74" y="476"/>
                  </a:cubicBezTo>
                  <a:cubicBezTo>
                    <a:pt x="74" y="487"/>
                    <a:pt x="74" y="497"/>
                    <a:pt x="75" y="508"/>
                  </a:cubicBezTo>
                  <a:cubicBezTo>
                    <a:pt x="75" y="518"/>
                    <a:pt x="76" y="529"/>
                    <a:pt x="78" y="539"/>
                  </a:cubicBezTo>
                  <a:cubicBezTo>
                    <a:pt x="53" y="551"/>
                    <a:pt x="30" y="563"/>
                    <a:pt x="6" y="577"/>
                  </a:cubicBezTo>
                  <a:cubicBezTo>
                    <a:pt x="9" y="591"/>
                    <a:pt x="12" y="605"/>
                    <a:pt x="16" y="619"/>
                  </a:cubicBezTo>
                  <a:cubicBezTo>
                    <a:pt x="44" y="623"/>
                    <a:pt x="71" y="625"/>
                    <a:pt x="98" y="625"/>
                  </a:cubicBezTo>
                  <a:cubicBezTo>
                    <a:pt x="102" y="635"/>
                    <a:pt x="106" y="645"/>
                    <a:pt x="110" y="654"/>
                  </a:cubicBezTo>
                  <a:cubicBezTo>
                    <a:pt x="114" y="664"/>
                    <a:pt x="119" y="674"/>
                    <a:pt x="124" y="683"/>
                  </a:cubicBezTo>
                  <a:cubicBezTo>
                    <a:pt x="106" y="702"/>
                    <a:pt x="88" y="723"/>
                    <a:pt x="71" y="744"/>
                  </a:cubicBezTo>
                  <a:cubicBezTo>
                    <a:pt x="79" y="756"/>
                    <a:pt x="87" y="768"/>
                    <a:pt x="96" y="779"/>
                  </a:cubicBezTo>
                  <a:cubicBezTo>
                    <a:pt x="123" y="773"/>
                    <a:pt x="149" y="765"/>
                    <a:pt x="174" y="755"/>
                  </a:cubicBezTo>
                  <a:cubicBezTo>
                    <a:pt x="181" y="763"/>
                    <a:pt x="189" y="771"/>
                    <a:pt x="196" y="778"/>
                  </a:cubicBezTo>
                  <a:cubicBezTo>
                    <a:pt x="204" y="786"/>
                    <a:pt x="211" y="793"/>
                    <a:pt x="220" y="800"/>
                  </a:cubicBezTo>
                  <a:cubicBezTo>
                    <a:pt x="209" y="824"/>
                    <a:pt x="200" y="850"/>
                    <a:pt x="192" y="876"/>
                  </a:cubicBezTo>
                  <a:cubicBezTo>
                    <a:pt x="204" y="884"/>
                    <a:pt x="216" y="892"/>
                    <a:pt x="228" y="900"/>
                  </a:cubicBezTo>
                  <a:cubicBezTo>
                    <a:pt x="251" y="884"/>
                    <a:pt x="272" y="867"/>
                    <a:pt x="293" y="849"/>
                  </a:cubicBezTo>
                  <a:cubicBezTo>
                    <a:pt x="302" y="854"/>
                    <a:pt x="311" y="858"/>
                    <a:pt x="321" y="863"/>
                  </a:cubicBezTo>
                  <a:cubicBezTo>
                    <a:pt x="331" y="867"/>
                    <a:pt x="341" y="871"/>
                    <a:pt x="351" y="874"/>
                  </a:cubicBezTo>
                  <a:cubicBezTo>
                    <a:pt x="350" y="901"/>
                    <a:pt x="351" y="928"/>
                    <a:pt x="353" y="955"/>
                  </a:cubicBezTo>
                  <a:cubicBezTo>
                    <a:pt x="366" y="959"/>
                    <a:pt x="380" y="962"/>
                    <a:pt x="394" y="965"/>
                  </a:cubicBezTo>
                  <a:cubicBezTo>
                    <a:pt x="410" y="942"/>
                    <a:pt x="424" y="918"/>
                    <a:pt x="436" y="894"/>
                  </a:cubicBezTo>
                  <a:cubicBezTo>
                    <a:pt x="447" y="895"/>
                    <a:pt x="457" y="896"/>
                    <a:pt x="468" y="896"/>
                  </a:cubicBezTo>
                  <a:cubicBezTo>
                    <a:pt x="479" y="897"/>
                    <a:pt x="489" y="897"/>
                    <a:pt x="500" y="896"/>
                  </a:cubicBezTo>
                  <a:cubicBezTo>
                    <a:pt x="509" y="921"/>
                    <a:pt x="519" y="947"/>
                    <a:pt x="531" y="971"/>
                  </a:cubicBezTo>
                  <a:cubicBezTo>
                    <a:pt x="545" y="969"/>
                    <a:pt x="559" y="967"/>
                    <a:pt x="573" y="965"/>
                  </a:cubicBezTo>
                  <a:cubicBezTo>
                    <a:pt x="580" y="937"/>
                    <a:pt x="584" y="911"/>
                    <a:pt x="587" y="884"/>
                  </a:cubicBezTo>
                  <a:cubicBezTo>
                    <a:pt x="597" y="881"/>
                    <a:pt x="607" y="878"/>
                    <a:pt x="617" y="875"/>
                  </a:cubicBezTo>
                  <a:cubicBezTo>
                    <a:pt x="627" y="871"/>
                    <a:pt x="637" y="867"/>
                    <a:pt x="647" y="863"/>
                  </a:cubicBezTo>
                  <a:cubicBezTo>
                    <a:pt x="664" y="883"/>
                    <a:pt x="683" y="903"/>
                    <a:pt x="703" y="921"/>
                  </a:cubicBezTo>
                  <a:cubicBezTo>
                    <a:pt x="716" y="915"/>
                    <a:pt x="728" y="908"/>
                    <a:pt x="740" y="900"/>
                  </a:cubicBezTo>
                  <a:cubicBezTo>
                    <a:pt x="736" y="873"/>
                    <a:pt x="731" y="846"/>
                    <a:pt x="723" y="820"/>
                  </a:cubicBezTo>
                  <a:cubicBezTo>
                    <a:pt x="732" y="814"/>
                    <a:pt x="740" y="807"/>
                    <a:pt x="748" y="800"/>
                  </a:cubicBezTo>
                  <a:cubicBezTo>
                    <a:pt x="757" y="794"/>
                    <a:pt x="764" y="786"/>
                    <a:pt x="772" y="779"/>
                  </a:cubicBezTo>
                  <a:cubicBezTo>
                    <a:pt x="795" y="792"/>
                    <a:pt x="820" y="803"/>
                    <a:pt x="845" y="813"/>
                  </a:cubicBezTo>
                  <a:cubicBezTo>
                    <a:pt x="855" y="802"/>
                    <a:pt x="864" y="791"/>
                    <a:pt x="872" y="780"/>
                  </a:cubicBezTo>
                  <a:cubicBezTo>
                    <a:pt x="859" y="756"/>
                    <a:pt x="844" y="733"/>
                    <a:pt x="828" y="711"/>
                  </a:cubicBezTo>
                  <a:cubicBezTo>
                    <a:pt x="834" y="702"/>
                    <a:pt x="839" y="693"/>
                    <a:pt x="844" y="684"/>
                  </a:cubicBezTo>
                  <a:cubicBezTo>
                    <a:pt x="849" y="674"/>
                    <a:pt x="854" y="665"/>
                    <a:pt x="858" y="655"/>
                  </a:cubicBezTo>
                  <a:cubicBezTo>
                    <a:pt x="885" y="659"/>
                    <a:pt x="911" y="660"/>
                    <a:pt x="939" y="661"/>
                  </a:cubicBezTo>
                  <a:cubicBezTo>
                    <a:pt x="944" y="647"/>
                    <a:pt x="948" y="634"/>
                    <a:pt x="952" y="620"/>
                  </a:cubicBezTo>
                  <a:cubicBezTo>
                    <a:pt x="931" y="602"/>
                    <a:pt x="908" y="586"/>
                    <a:pt x="886" y="572"/>
                  </a:cubicBezTo>
                  <a:cubicBezTo>
                    <a:pt x="888" y="561"/>
                    <a:pt x="890" y="551"/>
                    <a:pt x="891" y="541"/>
                  </a:cubicBezTo>
                  <a:close/>
                  <a:moveTo>
                    <a:pt x="803" y="529"/>
                  </a:moveTo>
                  <a:cubicBezTo>
                    <a:pt x="798" y="568"/>
                    <a:pt x="785" y="606"/>
                    <a:pt x="766" y="641"/>
                  </a:cubicBezTo>
                  <a:cubicBezTo>
                    <a:pt x="747" y="676"/>
                    <a:pt x="721" y="707"/>
                    <a:pt x="691" y="732"/>
                  </a:cubicBezTo>
                  <a:cubicBezTo>
                    <a:pt x="661" y="758"/>
                    <a:pt x="626" y="778"/>
                    <a:pt x="588" y="790"/>
                  </a:cubicBezTo>
                  <a:cubicBezTo>
                    <a:pt x="551" y="803"/>
                    <a:pt x="511" y="809"/>
                    <a:pt x="472" y="807"/>
                  </a:cubicBezTo>
                  <a:cubicBezTo>
                    <a:pt x="432" y="806"/>
                    <a:pt x="393" y="797"/>
                    <a:pt x="357" y="781"/>
                  </a:cubicBezTo>
                  <a:cubicBezTo>
                    <a:pt x="320" y="765"/>
                    <a:pt x="287" y="743"/>
                    <a:pt x="259" y="715"/>
                  </a:cubicBezTo>
                  <a:cubicBezTo>
                    <a:pt x="230" y="687"/>
                    <a:pt x="207" y="654"/>
                    <a:pt x="191" y="618"/>
                  </a:cubicBezTo>
                  <a:cubicBezTo>
                    <a:pt x="175" y="582"/>
                    <a:pt x="166" y="543"/>
                    <a:pt x="164" y="503"/>
                  </a:cubicBezTo>
                  <a:cubicBezTo>
                    <a:pt x="161" y="464"/>
                    <a:pt x="167" y="424"/>
                    <a:pt x="179" y="386"/>
                  </a:cubicBezTo>
                  <a:cubicBezTo>
                    <a:pt x="191" y="349"/>
                    <a:pt x="211" y="313"/>
                    <a:pt x="236" y="283"/>
                  </a:cubicBezTo>
                  <a:cubicBezTo>
                    <a:pt x="261" y="252"/>
                    <a:pt x="292" y="226"/>
                    <a:pt x="326" y="207"/>
                  </a:cubicBezTo>
                  <a:cubicBezTo>
                    <a:pt x="361" y="187"/>
                    <a:pt x="399" y="174"/>
                    <a:pt x="438" y="168"/>
                  </a:cubicBezTo>
                  <a:cubicBezTo>
                    <a:pt x="477" y="163"/>
                    <a:pt x="517" y="164"/>
                    <a:pt x="556" y="173"/>
                  </a:cubicBezTo>
                  <a:cubicBezTo>
                    <a:pt x="594" y="182"/>
                    <a:pt x="632" y="198"/>
                    <a:pt x="664" y="220"/>
                  </a:cubicBezTo>
                  <a:cubicBezTo>
                    <a:pt x="697" y="242"/>
                    <a:pt x="726" y="271"/>
                    <a:pt x="748" y="303"/>
                  </a:cubicBezTo>
                  <a:cubicBezTo>
                    <a:pt x="771" y="336"/>
                    <a:pt x="787" y="372"/>
                    <a:pt x="797" y="411"/>
                  </a:cubicBezTo>
                  <a:cubicBezTo>
                    <a:pt x="806" y="450"/>
                    <a:pt x="808" y="490"/>
                    <a:pt x="803" y="52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/>
            </a:p>
          </p:txBody>
        </p:sp>
        <p:sp>
          <p:nvSpPr>
            <p:cNvPr id="16" name="îslïḍê"/>
            <p:cNvSpPr/>
            <p:nvPr/>
          </p:nvSpPr>
          <p:spPr bwMode="auto">
            <a:xfrm>
              <a:off x="10853382" y="1932434"/>
              <a:ext cx="397984" cy="397984"/>
            </a:xfrm>
            <a:custGeom>
              <a:avLst/>
              <a:gdLst>
                <a:gd name="T0" fmla="*/ 894 w 971"/>
                <a:gd name="T1" fmla="*/ 509 h 971"/>
                <a:gd name="T2" fmla="*/ 969 w 971"/>
                <a:gd name="T3" fmla="*/ 442 h 971"/>
                <a:gd name="T4" fmla="*/ 883 w 971"/>
                <a:gd name="T5" fmla="*/ 390 h 971"/>
                <a:gd name="T6" fmla="*/ 938 w 971"/>
                <a:gd name="T7" fmla="*/ 309 h 971"/>
                <a:gd name="T8" fmla="*/ 838 w 971"/>
                <a:gd name="T9" fmla="*/ 279 h 971"/>
                <a:gd name="T10" fmla="*/ 802 w 971"/>
                <a:gd name="T11" fmla="*/ 227 h 971"/>
                <a:gd name="T12" fmla="*/ 813 w 971"/>
                <a:gd name="T13" fmla="*/ 127 h 971"/>
                <a:gd name="T14" fmla="*/ 714 w 971"/>
                <a:gd name="T15" fmla="*/ 146 h 971"/>
                <a:gd name="T16" fmla="*/ 700 w 971"/>
                <a:gd name="T17" fmla="*/ 50 h 971"/>
                <a:gd name="T18" fmla="*/ 606 w 971"/>
                <a:gd name="T19" fmla="*/ 95 h 971"/>
                <a:gd name="T20" fmla="*/ 545 w 971"/>
                <a:gd name="T21" fmla="*/ 81 h 971"/>
                <a:gd name="T22" fmla="*/ 485 w 971"/>
                <a:gd name="T23" fmla="*/ 0 h 971"/>
                <a:gd name="T24" fmla="*/ 425 w 971"/>
                <a:gd name="T25" fmla="*/ 80 h 971"/>
                <a:gd name="T26" fmla="*/ 350 w 971"/>
                <a:gd name="T27" fmla="*/ 19 h 971"/>
                <a:gd name="T28" fmla="*/ 311 w 971"/>
                <a:gd name="T29" fmla="*/ 115 h 971"/>
                <a:gd name="T30" fmla="*/ 256 w 971"/>
                <a:gd name="T31" fmla="*/ 146 h 971"/>
                <a:gd name="T32" fmla="*/ 157 w 971"/>
                <a:gd name="T33" fmla="*/ 126 h 971"/>
                <a:gd name="T34" fmla="*/ 167 w 971"/>
                <a:gd name="T35" fmla="*/ 226 h 971"/>
                <a:gd name="T36" fmla="*/ 70 w 971"/>
                <a:gd name="T37" fmla="*/ 232 h 971"/>
                <a:gd name="T38" fmla="*/ 106 w 971"/>
                <a:gd name="T39" fmla="*/ 329 h 971"/>
                <a:gd name="T40" fmla="*/ 86 w 971"/>
                <a:gd name="T41" fmla="*/ 389 h 971"/>
                <a:gd name="T42" fmla="*/ 0 w 971"/>
                <a:gd name="T43" fmla="*/ 441 h 971"/>
                <a:gd name="T44" fmla="*/ 75 w 971"/>
                <a:gd name="T45" fmla="*/ 508 h 971"/>
                <a:gd name="T46" fmla="*/ 6 w 971"/>
                <a:gd name="T47" fmla="*/ 577 h 971"/>
                <a:gd name="T48" fmla="*/ 98 w 971"/>
                <a:gd name="T49" fmla="*/ 625 h 971"/>
                <a:gd name="T50" fmla="*/ 124 w 971"/>
                <a:gd name="T51" fmla="*/ 683 h 971"/>
                <a:gd name="T52" fmla="*/ 96 w 971"/>
                <a:gd name="T53" fmla="*/ 779 h 971"/>
                <a:gd name="T54" fmla="*/ 196 w 971"/>
                <a:gd name="T55" fmla="*/ 778 h 971"/>
                <a:gd name="T56" fmla="*/ 192 w 971"/>
                <a:gd name="T57" fmla="*/ 876 h 971"/>
                <a:gd name="T58" fmla="*/ 293 w 971"/>
                <a:gd name="T59" fmla="*/ 849 h 971"/>
                <a:gd name="T60" fmla="*/ 351 w 971"/>
                <a:gd name="T61" fmla="*/ 874 h 971"/>
                <a:gd name="T62" fmla="*/ 394 w 971"/>
                <a:gd name="T63" fmla="*/ 965 h 971"/>
                <a:gd name="T64" fmla="*/ 468 w 971"/>
                <a:gd name="T65" fmla="*/ 896 h 971"/>
                <a:gd name="T66" fmla="*/ 531 w 971"/>
                <a:gd name="T67" fmla="*/ 971 h 971"/>
                <a:gd name="T68" fmla="*/ 587 w 971"/>
                <a:gd name="T69" fmla="*/ 884 h 971"/>
                <a:gd name="T70" fmla="*/ 647 w 971"/>
                <a:gd name="T71" fmla="*/ 863 h 971"/>
                <a:gd name="T72" fmla="*/ 740 w 971"/>
                <a:gd name="T73" fmla="*/ 900 h 971"/>
                <a:gd name="T74" fmla="*/ 748 w 971"/>
                <a:gd name="T75" fmla="*/ 800 h 971"/>
                <a:gd name="T76" fmla="*/ 845 w 971"/>
                <a:gd name="T77" fmla="*/ 813 h 971"/>
                <a:gd name="T78" fmla="*/ 828 w 971"/>
                <a:gd name="T79" fmla="*/ 711 h 971"/>
                <a:gd name="T80" fmla="*/ 858 w 971"/>
                <a:gd name="T81" fmla="*/ 655 h 971"/>
                <a:gd name="T82" fmla="*/ 952 w 971"/>
                <a:gd name="T83" fmla="*/ 620 h 971"/>
                <a:gd name="T84" fmla="*/ 891 w 971"/>
                <a:gd name="T85" fmla="*/ 541 h 971"/>
                <a:gd name="T86" fmla="*/ 766 w 971"/>
                <a:gd name="T87" fmla="*/ 641 h 971"/>
                <a:gd name="T88" fmla="*/ 588 w 971"/>
                <a:gd name="T89" fmla="*/ 790 h 971"/>
                <a:gd name="T90" fmla="*/ 357 w 971"/>
                <a:gd name="T91" fmla="*/ 781 h 971"/>
                <a:gd name="T92" fmla="*/ 191 w 971"/>
                <a:gd name="T93" fmla="*/ 618 h 971"/>
                <a:gd name="T94" fmla="*/ 179 w 971"/>
                <a:gd name="T95" fmla="*/ 386 h 971"/>
                <a:gd name="T96" fmla="*/ 326 w 971"/>
                <a:gd name="T97" fmla="*/ 207 h 971"/>
                <a:gd name="T98" fmla="*/ 556 w 971"/>
                <a:gd name="T99" fmla="*/ 173 h 971"/>
                <a:gd name="T100" fmla="*/ 748 w 971"/>
                <a:gd name="T101" fmla="*/ 303 h 971"/>
                <a:gd name="T102" fmla="*/ 803 w 971"/>
                <a:gd name="T103" fmla="*/ 52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71" h="971">
                  <a:moveTo>
                    <a:pt x="891" y="541"/>
                  </a:moveTo>
                  <a:cubicBezTo>
                    <a:pt x="893" y="530"/>
                    <a:pt x="893" y="520"/>
                    <a:pt x="894" y="509"/>
                  </a:cubicBezTo>
                  <a:cubicBezTo>
                    <a:pt x="920" y="502"/>
                    <a:pt x="946" y="494"/>
                    <a:pt x="971" y="485"/>
                  </a:cubicBezTo>
                  <a:cubicBezTo>
                    <a:pt x="971" y="470"/>
                    <a:pt x="970" y="456"/>
                    <a:pt x="969" y="442"/>
                  </a:cubicBezTo>
                  <a:cubicBezTo>
                    <a:pt x="942" y="433"/>
                    <a:pt x="916" y="426"/>
                    <a:pt x="889" y="421"/>
                  </a:cubicBezTo>
                  <a:cubicBezTo>
                    <a:pt x="888" y="411"/>
                    <a:pt x="885" y="400"/>
                    <a:pt x="883" y="390"/>
                  </a:cubicBezTo>
                  <a:cubicBezTo>
                    <a:pt x="880" y="380"/>
                    <a:pt x="878" y="370"/>
                    <a:pt x="874" y="360"/>
                  </a:cubicBezTo>
                  <a:cubicBezTo>
                    <a:pt x="896" y="344"/>
                    <a:pt x="917" y="327"/>
                    <a:pt x="938" y="309"/>
                  </a:cubicBezTo>
                  <a:cubicBezTo>
                    <a:pt x="932" y="296"/>
                    <a:pt x="927" y="283"/>
                    <a:pt x="920" y="270"/>
                  </a:cubicBezTo>
                  <a:cubicBezTo>
                    <a:pt x="893" y="271"/>
                    <a:pt x="865" y="274"/>
                    <a:pt x="838" y="279"/>
                  </a:cubicBezTo>
                  <a:cubicBezTo>
                    <a:pt x="833" y="270"/>
                    <a:pt x="828" y="261"/>
                    <a:pt x="821" y="252"/>
                  </a:cubicBezTo>
                  <a:cubicBezTo>
                    <a:pt x="816" y="244"/>
                    <a:pt x="809" y="235"/>
                    <a:pt x="802" y="227"/>
                  </a:cubicBezTo>
                  <a:cubicBezTo>
                    <a:pt x="817" y="205"/>
                    <a:pt x="831" y="181"/>
                    <a:pt x="843" y="157"/>
                  </a:cubicBezTo>
                  <a:cubicBezTo>
                    <a:pt x="833" y="147"/>
                    <a:pt x="823" y="137"/>
                    <a:pt x="813" y="127"/>
                  </a:cubicBezTo>
                  <a:cubicBezTo>
                    <a:pt x="787" y="139"/>
                    <a:pt x="763" y="151"/>
                    <a:pt x="740" y="165"/>
                  </a:cubicBezTo>
                  <a:cubicBezTo>
                    <a:pt x="731" y="159"/>
                    <a:pt x="723" y="153"/>
                    <a:pt x="714" y="146"/>
                  </a:cubicBezTo>
                  <a:cubicBezTo>
                    <a:pt x="705" y="141"/>
                    <a:pt x="696" y="135"/>
                    <a:pt x="687" y="130"/>
                  </a:cubicBezTo>
                  <a:cubicBezTo>
                    <a:pt x="693" y="104"/>
                    <a:pt x="697" y="77"/>
                    <a:pt x="700" y="50"/>
                  </a:cubicBezTo>
                  <a:cubicBezTo>
                    <a:pt x="687" y="44"/>
                    <a:pt x="674" y="38"/>
                    <a:pt x="661" y="33"/>
                  </a:cubicBezTo>
                  <a:cubicBezTo>
                    <a:pt x="641" y="52"/>
                    <a:pt x="623" y="73"/>
                    <a:pt x="606" y="95"/>
                  </a:cubicBezTo>
                  <a:cubicBezTo>
                    <a:pt x="596" y="92"/>
                    <a:pt x="586" y="89"/>
                    <a:pt x="576" y="86"/>
                  </a:cubicBezTo>
                  <a:cubicBezTo>
                    <a:pt x="566" y="84"/>
                    <a:pt x="555" y="82"/>
                    <a:pt x="545" y="81"/>
                  </a:cubicBezTo>
                  <a:cubicBezTo>
                    <a:pt x="541" y="54"/>
                    <a:pt x="535" y="28"/>
                    <a:pt x="528" y="2"/>
                  </a:cubicBezTo>
                  <a:cubicBezTo>
                    <a:pt x="513" y="0"/>
                    <a:pt x="499" y="0"/>
                    <a:pt x="485" y="0"/>
                  </a:cubicBezTo>
                  <a:cubicBezTo>
                    <a:pt x="474" y="25"/>
                    <a:pt x="464" y="51"/>
                    <a:pt x="457" y="77"/>
                  </a:cubicBezTo>
                  <a:cubicBezTo>
                    <a:pt x="446" y="78"/>
                    <a:pt x="436" y="79"/>
                    <a:pt x="425" y="80"/>
                  </a:cubicBezTo>
                  <a:cubicBezTo>
                    <a:pt x="415" y="82"/>
                    <a:pt x="404" y="84"/>
                    <a:pt x="394" y="86"/>
                  </a:cubicBezTo>
                  <a:cubicBezTo>
                    <a:pt x="381" y="63"/>
                    <a:pt x="366" y="41"/>
                    <a:pt x="350" y="19"/>
                  </a:cubicBezTo>
                  <a:cubicBezTo>
                    <a:pt x="336" y="23"/>
                    <a:pt x="322" y="27"/>
                    <a:pt x="309" y="32"/>
                  </a:cubicBezTo>
                  <a:cubicBezTo>
                    <a:pt x="308" y="60"/>
                    <a:pt x="309" y="88"/>
                    <a:pt x="311" y="115"/>
                  </a:cubicBezTo>
                  <a:cubicBezTo>
                    <a:pt x="301" y="119"/>
                    <a:pt x="292" y="124"/>
                    <a:pt x="283" y="129"/>
                  </a:cubicBezTo>
                  <a:cubicBezTo>
                    <a:pt x="273" y="134"/>
                    <a:pt x="264" y="140"/>
                    <a:pt x="256" y="146"/>
                  </a:cubicBezTo>
                  <a:cubicBezTo>
                    <a:pt x="235" y="129"/>
                    <a:pt x="213" y="113"/>
                    <a:pt x="190" y="99"/>
                  </a:cubicBezTo>
                  <a:cubicBezTo>
                    <a:pt x="178" y="108"/>
                    <a:pt x="167" y="117"/>
                    <a:pt x="157" y="126"/>
                  </a:cubicBezTo>
                  <a:cubicBezTo>
                    <a:pt x="166" y="153"/>
                    <a:pt x="176" y="178"/>
                    <a:pt x="188" y="203"/>
                  </a:cubicBezTo>
                  <a:cubicBezTo>
                    <a:pt x="181" y="210"/>
                    <a:pt x="174" y="218"/>
                    <a:pt x="167" y="226"/>
                  </a:cubicBezTo>
                  <a:cubicBezTo>
                    <a:pt x="161" y="235"/>
                    <a:pt x="154" y="243"/>
                    <a:pt x="148" y="252"/>
                  </a:cubicBezTo>
                  <a:cubicBezTo>
                    <a:pt x="122" y="243"/>
                    <a:pt x="97" y="237"/>
                    <a:pt x="70" y="232"/>
                  </a:cubicBezTo>
                  <a:cubicBezTo>
                    <a:pt x="62" y="244"/>
                    <a:pt x="55" y="256"/>
                    <a:pt x="49" y="269"/>
                  </a:cubicBezTo>
                  <a:cubicBezTo>
                    <a:pt x="67" y="290"/>
                    <a:pt x="86" y="310"/>
                    <a:pt x="106" y="329"/>
                  </a:cubicBezTo>
                  <a:cubicBezTo>
                    <a:pt x="102" y="339"/>
                    <a:pt x="98" y="348"/>
                    <a:pt x="95" y="358"/>
                  </a:cubicBezTo>
                  <a:cubicBezTo>
                    <a:pt x="91" y="369"/>
                    <a:pt x="88" y="379"/>
                    <a:pt x="86" y="389"/>
                  </a:cubicBezTo>
                  <a:cubicBezTo>
                    <a:pt x="59" y="391"/>
                    <a:pt x="32" y="394"/>
                    <a:pt x="6" y="399"/>
                  </a:cubicBezTo>
                  <a:cubicBezTo>
                    <a:pt x="3" y="413"/>
                    <a:pt x="1" y="427"/>
                    <a:pt x="0" y="441"/>
                  </a:cubicBezTo>
                  <a:cubicBezTo>
                    <a:pt x="24" y="454"/>
                    <a:pt x="49" y="466"/>
                    <a:pt x="74" y="476"/>
                  </a:cubicBezTo>
                  <a:cubicBezTo>
                    <a:pt x="74" y="487"/>
                    <a:pt x="74" y="497"/>
                    <a:pt x="75" y="508"/>
                  </a:cubicBezTo>
                  <a:cubicBezTo>
                    <a:pt x="75" y="518"/>
                    <a:pt x="76" y="529"/>
                    <a:pt x="78" y="539"/>
                  </a:cubicBezTo>
                  <a:cubicBezTo>
                    <a:pt x="53" y="551"/>
                    <a:pt x="30" y="563"/>
                    <a:pt x="6" y="577"/>
                  </a:cubicBezTo>
                  <a:cubicBezTo>
                    <a:pt x="9" y="591"/>
                    <a:pt x="12" y="605"/>
                    <a:pt x="16" y="619"/>
                  </a:cubicBezTo>
                  <a:cubicBezTo>
                    <a:pt x="44" y="623"/>
                    <a:pt x="71" y="625"/>
                    <a:pt x="98" y="625"/>
                  </a:cubicBezTo>
                  <a:cubicBezTo>
                    <a:pt x="102" y="635"/>
                    <a:pt x="106" y="645"/>
                    <a:pt x="110" y="654"/>
                  </a:cubicBezTo>
                  <a:cubicBezTo>
                    <a:pt x="114" y="664"/>
                    <a:pt x="119" y="674"/>
                    <a:pt x="124" y="683"/>
                  </a:cubicBezTo>
                  <a:cubicBezTo>
                    <a:pt x="106" y="702"/>
                    <a:pt x="88" y="723"/>
                    <a:pt x="71" y="744"/>
                  </a:cubicBezTo>
                  <a:cubicBezTo>
                    <a:pt x="79" y="756"/>
                    <a:pt x="87" y="768"/>
                    <a:pt x="96" y="779"/>
                  </a:cubicBezTo>
                  <a:cubicBezTo>
                    <a:pt x="123" y="773"/>
                    <a:pt x="149" y="765"/>
                    <a:pt x="174" y="755"/>
                  </a:cubicBezTo>
                  <a:cubicBezTo>
                    <a:pt x="181" y="763"/>
                    <a:pt x="189" y="771"/>
                    <a:pt x="196" y="778"/>
                  </a:cubicBezTo>
                  <a:cubicBezTo>
                    <a:pt x="204" y="786"/>
                    <a:pt x="211" y="793"/>
                    <a:pt x="220" y="800"/>
                  </a:cubicBezTo>
                  <a:cubicBezTo>
                    <a:pt x="209" y="824"/>
                    <a:pt x="200" y="850"/>
                    <a:pt x="192" y="876"/>
                  </a:cubicBezTo>
                  <a:cubicBezTo>
                    <a:pt x="204" y="884"/>
                    <a:pt x="216" y="892"/>
                    <a:pt x="228" y="900"/>
                  </a:cubicBezTo>
                  <a:cubicBezTo>
                    <a:pt x="251" y="884"/>
                    <a:pt x="272" y="867"/>
                    <a:pt x="293" y="849"/>
                  </a:cubicBezTo>
                  <a:cubicBezTo>
                    <a:pt x="302" y="854"/>
                    <a:pt x="311" y="858"/>
                    <a:pt x="321" y="863"/>
                  </a:cubicBezTo>
                  <a:cubicBezTo>
                    <a:pt x="331" y="867"/>
                    <a:pt x="341" y="871"/>
                    <a:pt x="351" y="874"/>
                  </a:cubicBezTo>
                  <a:cubicBezTo>
                    <a:pt x="350" y="901"/>
                    <a:pt x="351" y="928"/>
                    <a:pt x="353" y="955"/>
                  </a:cubicBezTo>
                  <a:cubicBezTo>
                    <a:pt x="366" y="959"/>
                    <a:pt x="380" y="962"/>
                    <a:pt x="394" y="965"/>
                  </a:cubicBezTo>
                  <a:cubicBezTo>
                    <a:pt x="410" y="942"/>
                    <a:pt x="424" y="918"/>
                    <a:pt x="436" y="894"/>
                  </a:cubicBezTo>
                  <a:cubicBezTo>
                    <a:pt x="447" y="895"/>
                    <a:pt x="457" y="896"/>
                    <a:pt x="468" y="896"/>
                  </a:cubicBezTo>
                  <a:cubicBezTo>
                    <a:pt x="479" y="897"/>
                    <a:pt x="489" y="897"/>
                    <a:pt x="500" y="896"/>
                  </a:cubicBezTo>
                  <a:cubicBezTo>
                    <a:pt x="509" y="921"/>
                    <a:pt x="519" y="947"/>
                    <a:pt x="531" y="971"/>
                  </a:cubicBezTo>
                  <a:cubicBezTo>
                    <a:pt x="545" y="969"/>
                    <a:pt x="559" y="967"/>
                    <a:pt x="573" y="965"/>
                  </a:cubicBezTo>
                  <a:cubicBezTo>
                    <a:pt x="580" y="937"/>
                    <a:pt x="584" y="911"/>
                    <a:pt x="587" y="884"/>
                  </a:cubicBezTo>
                  <a:cubicBezTo>
                    <a:pt x="597" y="881"/>
                    <a:pt x="607" y="878"/>
                    <a:pt x="617" y="875"/>
                  </a:cubicBezTo>
                  <a:cubicBezTo>
                    <a:pt x="627" y="871"/>
                    <a:pt x="637" y="867"/>
                    <a:pt x="647" y="863"/>
                  </a:cubicBezTo>
                  <a:cubicBezTo>
                    <a:pt x="664" y="883"/>
                    <a:pt x="683" y="903"/>
                    <a:pt x="703" y="921"/>
                  </a:cubicBezTo>
                  <a:cubicBezTo>
                    <a:pt x="716" y="915"/>
                    <a:pt x="728" y="908"/>
                    <a:pt x="740" y="900"/>
                  </a:cubicBezTo>
                  <a:cubicBezTo>
                    <a:pt x="736" y="873"/>
                    <a:pt x="731" y="846"/>
                    <a:pt x="723" y="820"/>
                  </a:cubicBezTo>
                  <a:cubicBezTo>
                    <a:pt x="732" y="814"/>
                    <a:pt x="740" y="807"/>
                    <a:pt x="748" y="800"/>
                  </a:cubicBezTo>
                  <a:cubicBezTo>
                    <a:pt x="757" y="794"/>
                    <a:pt x="764" y="786"/>
                    <a:pt x="772" y="779"/>
                  </a:cubicBezTo>
                  <a:cubicBezTo>
                    <a:pt x="795" y="792"/>
                    <a:pt x="820" y="803"/>
                    <a:pt x="845" y="813"/>
                  </a:cubicBezTo>
                  <a:cubicBezTo>
                    <a:pt x="855" y="802"/>
                    <a:pt x="864" y="791"/>
                    <a:pt x="872" y="780"/>
                  </a:cubicBezTo>
                  <a:cubicBezTo>
                    <a:pt x="859" y="756"/>
                    <a:pt x="844" y="733"/>
                    <a:pt x="828" y="711"/>
                  </a:cubicBezTo>
                  <a:cubicBezTo>
                    <a:pt x="834" y="702"/>
                    <a:pt x="839" y="693"/>
                    <a:pt x="844" y="684"/>
                  </a:cubicBezTo>
                  <a:cubicBezTo>
                    <a:pt x="849" y="674"/>
                    <a:pt x="854" y="665"/>
                    <a:pt x="858" y="655"/>
                  </a:cubicBezTo>
                  <a:cubicBezTo>
                    <a:pt x="885" y="659"/>
                    <a:pt x="911" y="660"/>
                    <a:pt x="939" y="661"/>
                  </a:cubicBezTo>
                  <a:cubicBezTo>
                    <a:pt x="944" y="647"/>
                    <a:pt x="948" y="634"/>
                    <a:pt x="952" y="620"/>
                  </a:cubicBezTo>
                  <a:cubicBezTo>
                    <a:pt x="931" y="602"/>
                    <a:pt x="908" y="586"/>
                    <a:pt x="886" y="572"/>
                  </a:cubicBezTo>
                  <a:cubicBezTo>
                    <a:pt x="888" y="561"/>
                    <a:pt x="890" y="551"/>
                    <a:pt x="891" y="541"/>
                  </a:cubicBezTo>
                  <a:close/>
                  <a:moveTo>
                    <a:pt x="803" y="529"/>
                  </a:moveTo>
                  <a:cubicBezTo>
                    <a:pt x="798" y="568"/>
                    <a:pt x="785" y="606"/>
                    <a:pt x="766" y="641"/>
                  </a:cubicBezTo>
                  <a:cubicBezTo>
                    <a:pt x="747" y="676"/>
                    <a:pt x="721" y="707"/>
                    <a:pt x="691" y="732"/>
                  </a:cubicBezTo>
                  <a:cubicBezTo>
                    <a:pt x="661" y="758"/>
                    <a:pt x="626" y="778"/>
                    <a:pt x="588" y="790"/>
                  </a:cubicBezTo>
                  <a:cubicBezTo>
                    <a:pt x="551" y="803"/>
                    <a:pt x="511" y="809"/>
                    <a:pt x="472" y="807"/>
                  </a:cubicBezTo>
                  <a:cubicBezTo>
                    <a:pt x="432" y="806"/>
                    <a:pt x="393" y="797"/>
                    <a:pt x="357" y="781"/>
                  </a:cubicBezTo>
                  <a:cubicBezTo>
                    <a:pt x="320" y="765"/>
                    <a:pt x="287" y="743"/>
                    <a:pt x="259" y="715"/>
                  </a:cubicBezTo>
                  <a:cubicBezTo>
                    <a:pt x="230" y="687"/>
                    <a:pt x="207" y="654"/>
                    <a:pt x="191" y="618"/>
                  </a:cubicBezTo>
                  <a:cubicBezTo>
                    <a:pt x="175" y="582"/>
                    <a:pt x="166" y="543"/>
                    <a:pt x="164" y="503"/>
                  </a:cubicBezTo>
                  <a:cubicBezTo>
                    <a:pt x="161" y="464"/>
                    <a:pt x="167" y="424"/>
                    <a:pt x="179" y="386"/>
                  </a:cubicBezTo>
                  <a:cubicBezTo>
                    <a:pt x="191" y="349"/>
                    <a:pt x="211" y="313"/>
                    <a:pt x="236" y="283"/>
                  </a:cubicBezTo>
                  <a:cubicBezTo>
                    <a:pt x="261" y="252"/>
                    <a:pt x="292" y="226"/>
                    <a:pt x="326" y="207"/>
                  </a:cubicBezTo>
                  <a:cubicBezTo>
                    <a:pt x="361" y="187"/>
                    <a:pt x="399" y="174"/>
                    <a:pt x="438" y="168"/>
                  </a:cubicBezTo>
                  <a:cubicBezTo>
                    <a:pt x="477" y="163"/>
                    <a:pt x="517" y="164"/>
                    <a:pt x="556" y="173"/>
                  </a:cubicBezTo>
                  <a:cubicBezTo>
                    <a:pt x="594" y="182"/>
                    <a:pt x="632" y="198"/>
                    <a:pt x="664" y="220"/>
                  </a:cubicBezTo>
                  <a:cubicBezTo>
                    <a:pt x="697" y="242"/>
                    <a:pt x="726" y="271"/>
                    <a:pt x="748" y="303"/>
                  </a:cubicBezTo>
                  <a:cubicBezTo>
                    <a:pt x="771" y="336"/>
                    <a:pt x="787" y="372"/>
                    <a:pt x="797" y="411"/>
                  </a:cubicBezTo>
                  <a:cubicBezTo>
                    <a:pt x="806" y="450"/>
                    <a:pt x="808" y="490"/>
                    <a:pt x="803" y="5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lnSpcReduction="10000"/>
            </a:bodyPr>
            <a:lstStyle/>
            <a:p>
              <a:endParaRPr lang="en-US"/>
            </a:p>
          </p:txBody>
        </p:sp>
        <p:sp>
          <p:nvSpPr>
            <p:cNvPr id="17" name="ïşḻíḑê"/>
            <p:cNvSpPr/>
            <p:nvPr/>
          </p:nvSpPr>
          <p:spPr bwMode="auto">
            <a:xfrm>
              <a:off x="9487020" y="1511914"/>
              <a:ext cx="198992" cy="198992"/>
            </a:xfrm>
            <a:custGeom>
              <a:avLst/>
              <a:gdLst>
                <a:gd name="T0" fmla="*/ 894 w 971"/>
                <a:gd name="T1" fmla="*/ 509 h 971"/>
                <a:gd name="T2" fmla="*/ 969 w 971"/>
                <a:gd name="T3" fmla="*/ 442 h 971"/>
                <a:gd name="T4" fmla="*/ 883 w 971"/>
                <a:gd name="T5" fmla="*/ 390 h 971"/>
                <a:gd name="T6" fmla="*/ 938 w 971"/>
                <a:gd name="T7" fmla="*/ 309 h 971"/>
                <a:gd name="T8" fmla="*/ 838 w 971"/>
                <a:gd name="T9" fmla="*/ 279 h 971"/>
                <a:gd name="T10" fmla="*/ 802 w 971"/>
                <a:gd name="T11" fmla="*/ 227 h 971"/>
                <a:gd name="T12" fmla="*/ 813 w 971"/>
                <a:gd name="T13" fmla="*/ 127 h 971"/>
                <a:gd name="T14" fmla="*/ 714 w 971"/>
                <a:gd name="T15" fmla="*/ 146 h 971"/>
                <a:gd name="T16" fmla="*/ 700 w 971"/>
                <a:gd name="T17" fmla="*/ 50 h 971"/>
                <a:gd name="T18" fmla="*/ 606 w 971"/>
                <a:gd name="T19" fmla="*/ 95 h 971"/>
                <a:gd name="T20" fmla="*/ 545 w 971"/>
                <a:gd name="T21" fmla="*/ 81 h 971"/>
                <a:gd name="T22" fmla="*/ 485 w 971"/>
                <a:gd name="T23" fmla="*/ 0 h 971"/>
                <a:gd name="T24" fmla="*/ 425 w 971"/>
                <a:gd name="T25" fmla="*/ 80 h 971"/>
                <a:gd name="T26" fmla="*/ 350 w 971"/>
                <a:gd name="T27" fmla="*/ 19 h 971"/>
                <a:gd name="T28" fmla="*/ 311 w 971"/>
                <a:gd name="T29" fmla="*/ 115 h 971"/>
                <a:gd name="T30" fmla="*/ 256 w 971"/>
                <a:gd name="T31" fmla="*/ 146 h 971"/>
                <a:gd name="T32" fmla="*/ 157 w 971"/>
                <a:gd name="T33" fmla="*/ 126 h 971"/>
                <a:gd name="T34" fmla="*/ 167 w 971"/>
                <a:gd name="T35" fmla="*/ 226 h 971"/>
                <a:gd name="T36" fmla="*/ 70 w 971"/>
                <a:gd name="T37" fmla="*/ 232 h 971"/>
                <a:gd name="T38" fmla="*/ 106 w 971"/>
                <a:gd name="T39" fmla="*/ 329 h 971"/>
                <a:gd name="T40" fmla="*/ 86 w 971"/>
                <a:gd name="T41" fmla="*/ 389 h 971"/>
                <a:gd name="T42" fmla="*/ 0 w 971"/>
                <a:gd name="T43" fmla="*/ 441 h 971"/>
                <a:gd name="T44" fmla="*/ 75 w 971"/>
                <a:gd name="T45" fmla="*/ 508 h 971"/>
                <a:gd name="T46" fmla="*/ 6 w 971"/>
                <a:gd name="T47" fmla="*/ 577 h 971"/>
                <a:gd name="T48" fmla="*/ 98 w 971"/>
                <a:gd name="T49" fmla="*/ 625 h 971"/>
                <a:gd name="T50" fmla="*/ 124 w 971"/>
                <a:gd name="T51" fmla="*/ 683 h 971"/>
                <a:gd name="T52" fmla="*/ 96 w 971"/>
                <a:gd name="T53" fmla="*/ 779 h 971"/>
                <a:gd name="T54" fmla="*/ 196 w 971"/>
                <a:gd name="T55" fmla="*/ 778 h 971"/>
                <a:gd name="T56" fmla="*/ 192 w 971"/>
                <a:gd name="T57" fmla="*/ 876 h 971"/>
                <a:gd name="T58" fmla="*/ 293 w 971"/>
                <a:gd name="T59" fmla="*/ 849 h 971"/>
                <a:gd name="T60" fmla="*/ 351 w 971"/>
                <a:gd name="T61" fmla="*/ 874 h 971"/>
                <a:gd name="T62" fmla="*/ 394 w 971"/>
                <a:gd name="T63" fmla="*/ 965 h 971"/>
                <a:gd name="T64" fmla="*/ 468 w 971"/>
                <a:gd name="T65" fmla="*/ 896 h 971"/>
                <a:gd name="T66" fmla="*/ 531 w 971"/>
                <a:gd name="T67" fmla="*/ 971 h 971"/>
                <a:gd name="T68" fmla="*/ 587 w 971"/>
                <a:gd name="T69" fmla="*/ 884 h 971"/>
                <a:gd name="T70" fmla="*/ 647 w 971"/>
                <a:gd name="T71" fmla="*/ 863 h 971"/>
                <a:gd name="T72" fmla="*/ 740 w 971"/>
                <a:gd name="T73" fmla="*/ 900 h 971"/>
                <a:gd name="T74" fmla="*/ 748 w 971"/>
                <a:gd name="T75" fmla="*/ 800 h 971"/>
                <a:gd name="T76" fmla="*/ 845 w 971"/>
                <a:gd name="T77" fmla="*/ 813 h 971"/>
                <a:gd name="T78" fmla="*/ 828 w 971"/>
                <a:gd name="T79" fmla="*/ 711 h 971"/>
                <a:gd name="T80" fmla="*/ 858 w 971"/>
                <a:gd name="T81" fmla="*/ 655 h 971"/>
                <a:gd name="T82" fmla="*/ 952 w 971"/>
                <a:gd name="T83" fmla="*/ 620 h 971"/>
                <a:gd name="T84" fmla="*/ 891 w 971"/>
                <a:gd name="T85" fmla="*/ 541 h 971"/>
                <a:gd name="T86" fmla="*/ 766 w 971"/>
                <a:gd name="T87" fmla="*/ 641 h 971"/>
                <a:gd name="T88" fmla="*/ 588 w 971"/>
                <a:gd name="T89" fmla="*/ 790 h 971"/>
                <a:gd name="T90" fmla="*/ 357 w 971"/>
                <a:gd name="T91" fmla="*/ 781 h 971"/>
                <a:gd name="T92" fmla="*/ 191 w 971"/>
                <a:gd name="T93" fmla="*/ 618 h 971"/>
                <a:gd name="T94" fmla="*/ 179 w 971"/>
                <a:gd name="T95" fmla="*/ 386 h 971"/>
                <a:gd name="T96" fmla="*/ 326 w 971"/>
                <a:gd name="T97" fmla="*/ 207 h 971"/>
                <a:gd name="T98" fmla="*/ 556 w 971"/>
                <a:gd name="T99" fmla="*/ 173 h 971"/>
                <a:gd name="T100" fmla="*/ 748 w 971"/>
                <a:gd name="T101" fmla="*/ 303 h 971"/>
                <a:gd name="T102" fmla="*/ 803 w 971"/>
                <a:gd name="T103" fmla="*/ 52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71" h="971">
                  <a:moveTo>
                    <a:pt x="891" y="541"/>
                  </a:moveTo>
                  <a:cubicBezTo>
                    <a:pt x="893" y="530"/>
                    <a:pt x="893" y="520"/>
                    <a:pt x="894" y="509"/>
                  </a:cubicBezTo>
                  <a:cubicBezTo>
                    <a:pt x="920" y="502"/>
                    <a:pt x="946" y="494"/>
                    <a:pt x="971" y="485"/>
                  </a:cubicBezTo>
                  <a:cubicBezTo>
                    <a:pt x="971" y="470"/>
                    <a:pt x="970" y="456"/>
                    <a:pt x="969" y="442"/>
                  </a:cubicBezTo>
                  <a:cubicBezTo>
                    <a:pt x="942" y="433"/>
                    <a:pt x="916" y="426"/>
                    <a:pt x="889" y="421"/>
                  </a:cubicBezTo>
                  <a:cubicBezTo>
                    <a:pt x="888" y="411"/>
                    <a:pt x="885" y="400"/>
                    <a:pt x="883" y="390"/>
                  </a:cubicBezTo>
                  <a:cubicBezTo>
                    <a:pt x="880" y="380"/>
                    <a:pt x="878" y="370"/>
                    <a:pt x="874" y="360"/>
                  </a:cubicBezTo>
                  <a:cubicBezTo>
                    <a:pt x="896" y="344"/>
                    <a:pt x="917" y="327"/>
                    <a:pt x="938" y="309"/>
                  </a:cubicBezTo>
                  <a:cubicBezTo>
                    <a:pt x="932" y="296"/>
                    <a:pt x="927" y="283"/>
                    <a:pt x="920" y="270"/>
                  </a:cubicBezTo>
                  <a:cubicBezTo>
                    <a:pt x="893" y="271"/>
                    <a:pt x="865" y="274"/>
                    <a:pt x="838" y="279"/>
                  </a:cubicBezTo>
                  <a:cubicBezTo>
                    <a:pt x="833" y="270"/>
                    <a:pt x="828" y="261"/>
                    <a:pt x="821" y="252"/>
                  </a:cubicBezTo>
                  <a:cubicBezTo>
                    <a:pt x="816" y="244"/>
                    <a:pt x="809" y="235"/>
                    <a:pt x="802" y="227"/>
                  </a:cubicBezTo>
                  <a:cubicBezTo>
                    <a:pt x="817" y="205"/>
                    <a:pt x="831" y="181"/>
                    <a:pt x="843" y="157"/>
                  </a:cubicBezTo>
                  <a:cubicBezTo>
                    <a:pt x="833" y="147"/>
                    <a:pt x="823" y="137"/>
                    <a:pt x="813" y="127"/>
                  </a:cubicBezTo>
                  <a:cubicBezTo>
                    <a:pt x="787" y="139"/>
                    <a:pt x="763" y="151"/>
                    <a:pt x="740" y="165"/>
                  </a:cubicBezTo>
                  <a:cubicBezTo>
                    <a:pt x="731" y="159"/>
                    <a:pt x="723" y="153"/>
                    <a:pt x="714" y="146"/>
                  </a:cubicBezTo>
                  <a:cubicBezTo>
                    <a:pt x="705" y="141"/>
                    <a:pt x="696" y="135"/>
                    <a:pt x="687" y="130"/>
                  </a:cubicBezTo>
                  <a:cubicBezTo>
                    <a:pt x="693" y="104"/>
                    <a:pt x="697" y="77"/>
                    <a:pt x="700" y="50"/>
                  </a:cubicBezTo>
                  <a:cubicBezTo>
                    <a:pt x="687" y="44"/>
                    <a:pt x="674" y="38"/>
                    <a:pt x="661" y="33"/>
                  </a:cubicBezTo>
                  <a:cubicBezTo>
                    <a:pt x="641" y="52"/>
                    <a:pt x="623" y="73"/>
                    <a:pt x="606" y="95"/>
                  </a:cubicBezTo>
                  <a:cubicBezTo>
                    <a:pt x="596" y="92"/>
                    <a:pt x="586" y="89"/>
                    <a:pt x="576" y="86"/>
                  </a:cubicBezTo>
                  <a:cubicBezTo>
                    <a:pt x="566" y="84"/>
                    <a:pt x="555" y="82"/>
                    <a:pt x="545" y="81"/>
                  </a:cubicBezTo>
                  <a:cubicBezTo>
                    <a:pt x="541" y="54"/>
                    <a:pt x="535" y="28"/>
                    <a:pt x="528" y="2"/>
                  </a:cubicBezTo>
                  <a:cubicBezTo>
                    <a:pt x="513" y="0"/>
                    <a:pt x="499" y="0"/>
                    <a:pt x="485" y="0"/>
                  </a:cubicBezTo>
                  <a:cubicBezTo>
                    <a:pt x="474" y="25"/>
                    <a:pt x="464" y="51"/>
                    <a:pt x="457" y="77"/>
                  </a:cubicBezTo>
                  <a:cubicBezTo>
                    <a:pt x="446" y="78"/>
                    <a:pt x="436" y="79"/>
                    <a:pt x="425" y="80"/>
                  </a:cubicBezTo>
                  <a:cubicBezTo>
                    <a:pt x="415" y="82"/>
                    <a:pt x="404" y="84"/>
                    <a:pt x="394" y="86"/>
                  </a:cubicBezTo>
                  <a:cubicBezTo>
                    <a:pt x="381" y="63"/>
                    <a:pt x="366" y="41"/>
                    <a:pt x="350" y="19"/>
                  </a:cubicBezTo>
                  <a:cubicBezTo>
                    <a:pt x="336" y="23"/>
                    <a:pt x="322" y="27"/>
                    <a:pt x="309" y="32"/>
                  </a:cubicBezTo>
                  <a:cubicBezTo>
                    <a:pt x="308" y="60"/>
                    <a:pt x="309" y="88"/>
                    <a:pt x="311" y="115"/>
                  </a:cubicBezTo>
                  <a:cubicBezTo>
                    <a:pt x="301" y="119"/>
                    <a:pt x="292" y="124"/>
                    <a:pt x="283" y="129"/>
                  </a:cubicBezTo>
                  <a:cubicBezTo>
                    <a:pt x="273" y="134"/>
                    <a:pt x="264" y="140"/>
                    <a:pt x="256" y="146"/>
                  </a:cubicBezTo>
                  <a:cubicBezTo>
                    <a:pt x="235" y="129"/>
                    <a:pt x="213" y="113"/>
                    <a:pt x="190" y="99"/>
                  </a:cubicBezTo>
                  <a:cubicBezTo>
                    <a:pt x="178" y="108"/>
                    <a:pt x="167" y="117"/>
                    <a:pt x="157" y="126"/>
                  </a:cubicBezTo>
                  <a:cubicBezTo>
                    <a:pt x="166" y="153"/>
                    <a:pt x="176" y="178"/>
                    <a:pt x="188" y="203"/>
                  </a:cubicBezTo>
                  <a:cubicBezTo>
                    <a:pt x="181" y="210"/>
                    <a:pt x="174" y="218"/>
                    <a:pt x="167" y="226"/>
                  </a:cubicBezTo>
                  <a:cubicBezTo>
                    <a:pt x="161" y="235"/>
                    <a:pt x="154" y="243"/>
                    <a:pt x="148" y="252"/>
                  </a:cubicBezTo>
                  <a:cubicBezTo>
                    <a:pt x="122" y="243"/>
                    <a:pt x="97" y="237"/>
                    <a:pt x="70" y="232"/>
                  </a:cubicBezTo>
                  <a:cubicBezTo>
                    <a:pt x="62" y="244"/>
                    <a:pt x="55" y="256"/>
                    <a:pt x="49" y="269"/>
                  </a:cubicBezTo>
                  <a:cubicBezTo>
                    <a:pt x="67" y="290"/>
                    <a:pt x="86" y="310"/>
                    <a:pt x="106" y="329"/>
                  </a:cubicBezTo>
                  <a:cubicBezTo>
                    <a:pt x="102" y="339"/>
                    <a:pt x="98" y="348"/>
                    <a:pt x="95" y="358"/>
                  </a:cubicBezTo>
                  <a:cubicBezTo>
                    <a:pt x="91" y="369"/>
                    <a:pt x="88" y="379"/>
                    <a:pt x="86" y="389"/>
                  </a:cubicBezTo>
                  <a:cubicBezTo>
                    <a:pt x="59" y="391"/>
                    <a:pt x="32" y="394"/>
                    <a:pt x="6" y="399"/>
                  </a:cubicBezTo>
                  <a:cubicBezTo>
                    <a:pt x="3" y="413"/>
                    <a:pt x="1" y="427"/>
                    <a:pt x="0" y="441"/>
                  </a:cubicBezTo>
                  <a:cubicBezTo>
                    <a:pt x="24" y="454"/>
                    <a:pt x="49" y="466"/>
                    <a:pt x="74" y="476"/>
                  </a:cubicBezTo>
                  <a:cubicBezTo>
                    <a:pt x="74" y="487"/>
                    <a:pt x="74" y="497"/>
                    <a:pt x="75" y="508"/>
                  </a:cubicBezTo>
                  <a:cubicBezTo>
                    <a:pt x="75" y="518"/>
                    <a:pt x="76" y="529"/>
                    <a:pt x="78" y="539"/>
                  </a:cubicBezTo>
                  <a:cubicBezTo>
                    <a:pt x="53" y="551"/>
                    <a:pt x="30" y="563"/>
                    <a:pt x="6" y="577"/>
                  </a:cubicBezTo>
                  <a:cubicBezTo>
                    <a:pt x="9" y="591"/>
                    <a:pt x="12" y="605"/>
                    <a:pt x="16" y="619"/>
                  </a:cubicBezTo>
                  <a:cubicBezTo>
                    <a:pt x="44" y="623"/>
                    <a:pt x="71" y="625"/>
                    <a:pt x="98" y="625"/>
                  </a:cubicBezTo>
                  <a:cubicBezTo>
                    <a:pt x="102" y="635"/>
                    <a:pt x="106" y="645"/>
                    <a:pt x="110" y="654"/>
                  </a:cubicBezTo>
                  <a:cubicBezTo>
                    <a:pt x="114" y="664"/>
                    <a:pt x="119" y="674"/>
                    <a:pt x="124" y="683"/>
                  </a:cubicBezTo>
                  <a:cubicBezTo>
                    <a:pt x="106" y="702"/>
                    <a:pt x="88" y="723"/>
                    <a:pt x="71" y="744"/>
                  </a:cubicBezTo>
                  <a:cubicBezTo>
                    <a:pt x="79" y="756"/>
                    <a:pt x="87" y="768"/>
                    <a:pt x="96" y="779"/>
                  </a:cubicBezTo>
                  <a:cubicBezTo>
                    <a:pt x="123" y="773"/>
                    <a:pt x="149" y="765"/>
                    <a:pt x="174" y="755"/>
                  </a:cubicBezTo>
                  <a:cubicBezTo>
                    <a:pt x="181" y="763"/>
                    <a:pt x="189" y="771"/>
                    <a:pt x="196" y="778"/>
                  </a:cubicBezTo>
                  <a:cubicBezTo>
                    <a:pt x="204" y="786"/>
                    <a:pt x="211" y="793"/>
                    <a:pt x="220" y="800"/>
                  </a:cubicBezTo>
                  <a:cubicBezTo>
                    <a:pt x="209" y="824"/>
                    <a:pt x="200" y="850"/>
                    <a:pt x="192" y="876"/>
                  </a:cubicBezTo>
                  <a:cubicBezTo>
                    <a:pt x="204" y="884"/>
                    <a:pt x="216" y="892"/>
                    <a:pt x="228" y="900"/>
                  </a:cubicBezTo>
                  <a:cubicBezTo>
                    <a:pt x="251" y="884"/>
                    <a:pt x="272" y="867"/>
                    <a:pt x="293" y="849"/>
                  </a:cubicBezTo>
                  <a:cubicBezTo>
                    <a:pt x="302" y="854"/>
                    <a:pt x="311" y="858"/>
                    <a:pt x="321" y="863"/>
                  </a:cubicBezTo>
                  <a:cubicBezTo>
                    <a:pt x="331" y="867"/>
                    <a:pt x="341" y="871"/>
                    <a:pt x="351" y="874"/>
                  </a:cubicBezTo>
                  <a:cubicBezTo>
                    <a:pt x="350" y="901"/>
                    <a:pt x="351" y="928"/>
                    <a:pt x="353" y="955"/>
                  </a:cubicBezTo>
                  <a:cubicBezTo>
                    <a:pt x="366" y="959"/>
                    <a:pt x="380" y="962"/>
                    <a:pt x="394" y="965"/>
                  </a:cubicBezTo>
                  <a:cubicBezTo>
                    <a:pt x="410" y="942"/>
                    <a:pt x="424" y="918"/>
                    <a:pt x="436" y="894"/>
                  </a:cubicBezTo>
                  <a:cubicBezTo>
                    <a:pt x="447" y="895"/>
                    <a:pt x="457" y="896"/>
                    <a:pt x="468" y="896"/>
                  </a:cubicBezTo>
                  <a:cubicBezTo>
                    <a:pt x="479" y="897"/>
                    <a:pt x="489" y="897"/>
                    <a:pt x="500" y="896"/>
                  </a:cubicBezTo>
                  <a:cubicBezTo>
                    <a:pt x="509" y="921"/>
                    <a:pt x="519" y="947"/>
                    <a:pt x="531" y="971"/>
                  </a:cubicBezTo>
                  <a:cubicBezTo>
                    <a:pt x="545" y="969"/>
                    <a:pt x="559" y="967"/>
                    <a:pt x="573" y="965"/>
                  </a:cubicBezTo>
                  <a:cubicBezTo>
                    <a:pt x="580" y="937"/>
                    <a:pt x="584" y="911"/>
                    <a:pt x="587" y="884"/>
                  </a:cubicBezTo>
                  <a:cubicBezTo>
                    <a:pt x="597" y="881"/>
                    <a:pt x="607" y="878"/>
                    <a:pt x="617" y="875"/>
                  </a:cubicBezTo>
                  <a:cubicBezTo>
                    <a:pt x="627" y="871"/>
                    <a:pt x="637" y="867"/>
                    <a:pt x="647" y="863"/>
                  </a:cubicBezTo>
                  <a:cubicBezTo>
                    <a:pt x="664" y="883"/>
                    <a:pt x="683" y="903"/>
                    <a:pt x="703" y="921"/>
                  </a:cubicBezTo>
                  <a:cubicBezTo>
                    <a:pt x="716" y="915"/>
                    <a:pt x="728" y="908"/>
                    <a:pt x="740" y="900"/>
                  </a:cubicBezTo>
                  <a:cubicBezTo>
                    <a:pt x="736" y="873"/>
                    <a:pt x="731" y="846"/>
                    <a:pt x="723" y="820"/>
                  </a:cubicBezTo>
                  <a:cubicBezTo>
                    <a:pt x="732" y="814"/>
                    <a:pt x="740" y="807"/>
                    <a:pt x="748" y="800"/>
                  </a:cubicBezTo>
                  <a:cubicBezTo>
                    <a:pt x="757" y="794"/>
                    <a:pt x="764" y="786"/>
                    <a:pt x="772" y="779"/>
                  </a:cubicBezTo>
                  <a:cubicBezTo>
                    <a:pt x="795" y="792"/>
                    <a:pt x="820" y="803"/>
                    <a:pt x="845" y="813"/>
                  </a:cubicBezTo>
                  <a:cubicBezTo>
                    <a:pt x="855" y="802"/>
                    <a:pt x="864" y="791"/>
                    <a:pt x="872" y="780"/>
                  </a:cubicBezTo>
                  <a:cubicBezTo>
                    <a:pt x="859" y="756"/>
                    <a:pt x="844" y="733"/>
                    <a:pt x="828" y="711"/>
                  </a:cubicBezTo>
                  <a:cubicBezTo>
                    <a:pt x="834" y="702"/>
                    <a:pt x="839" y="693"/>
                    <a:pt x="844" y="684"/>
                  </a:cubicBezTo>
                  <a:cubicBezTo>
                    <a:pt x="849" y="674"/>
                    <a:pt x="854" y="665"/>
                    <a:pt x="858" y="655"/>
                  </a:cubicBezTo>
                  <a:cubicBezTo>
                    <a:pt x="885" y="659"/>
                    <a:pt x="911" y="660"/>
                    <a:pt x="939" y="661"/>
                  </a:cubicBezTo>
                  <a:cubicBezTo>
                    <a:pt x="944" y="647"/>
                    <a:pt x="948" y="634"/>
                    <a:pt x="952" y="620"/>
                  </a:cubicBezTo>
                  <a:cubicBezTo>
                    <a:pt x="931" y="602"/>
                    <a:pt x="908" y="586"/>
                    <a:pt x="886" y="572"/>
                  </a:cubicBezTo>
                  <a:cubicBezTo>
                    <a:pt x="888" y="561"/>
                    <a:pt x="890" y="551"/>
                    <a:pt x="891" y="541"/>
                  </a:cubicBezTo>
                  <a:close/>
                  <a:moveTo>
                    <a:pt x="803" y="529"/>
                  </a:moveTo>
                  <a:cubicBezTo>
                    <a:pt x="798" y="568"/>
                    <a:pt x="785" y="606"/>
                    <a:pt x="766" y="641"/>
                  </a:cubicBezTo>
                  <a:cubicBezTo>
                    <a:pt x="747" y="676"/>
                    <a:pt x="721" y="707"/>
                    <a:pt x="691" y="732"/>
                  </a:cubicBezTo>
                  <a:cubicBezTo>
                    <a:pt x="661" y="758"/>
                    <a:pt x="626" y="778"/>
                    <a:pt x="588" y="790"/>
                  </a:cubicBezTo>
                  <a:cubicBezTo>
                    <a:pt x="551" y="803"/>
                    <a:pt x="511" y="809"/>
                    <a:pt x="472" y="807"/>
                  </a:cubicBezTo>
                  <a:cubicBezTo>
                    <a:pt x="432" y="806"/>
                    <a:pt x="393" y="797"/>
                    <a:pt x="357" y="781"/>
                  </a:cubicBezTo>
                  <a:cubicBezTo>
                    <a:pt x="320" y="765"/>
                    <a:pt x="287" y="743"/>
                    <a:pt x="259" y="715"/>
                  </a:cubicBezTo>
                  <a:cubicBezTo>
                    <a:pt x="230" y="687"/>
                    <a:pt x="207" y="654"/>
                    <a:pt x="191" y="618"/>
                  </a:cubicBezTo>
                  <a:cubicBezTo>
                    <a:pt x="175" y="582"/>
                    <a:pt x="166" y="543"/>
                    <a:pt x="164" y="503"/>
                  </a:cubicBezTo>
                  <a:cubicBezTo>
                    <a:pt x="161" y="464"/>
                    <a:pt x="167" y="424"/>
                    <a:pt x="179" y="386"/>
                  </a:cubicBezTo>
                  <a:cubicBezTo>
                    <a:pt x="191" y="349"/>
                    <a:pt x="211" y="313"/>
                    <a:pt x="236" y="283"/>
                  </a:cubicBezTo>
                  <a:cubicBezTo>
                    <a:pt x="261" y="252"/>
                    <a:pt x="292" y="226"/>
                    <a:pt x="326" y="207"/>
                  </a:cubicBezTo>
                  <a:cubicBezTo>
                    <a:pt x="361" y="187"/>
                    <a:pt x="399" y="174"/>
                    <a:pt x="438" y="168"/>
                  </a:cubicBezTo>
                  <a:cubicBezTo>
                    <a:pt x="477" y="163"/>
                    <a:pt x="517" y="164"/>
                    <a:pt x="556" y="173"/>
                  </a:cubicBezTo>
                  <a:cubicBezTo>
                    <a:pt x="594" y="182"/>
                    <a:pt x="632" y="198"/>
                    <a:pt x="664" y="220"/>
                  </a:cubicBezTo>
                  <a:cubicBezTo>
                    <a:pt x="697" y="242"/>
                    <a:pt x="726" y="271"/>
                    <a:pt x="748" y="303"/>
                  </a:cubicBezTo>
                  <a:cubicBezTo>
                    <a:pt x="771" y="336"/>
                    <a:pt x="787" y="372"/>
                    <a:pt x="797" y="411"/>
                  </a:cubicBezTo>
                  <a:cubicBezTo>
                    <a:pt x="806" y="450"/>
                    <a:pt x="808" y="490"/>
                    <a:pt x="803" y="5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40000" lnSpcReduction="20000"/>
            </a:bodyPr>
            <a:lstStyle/>
            <a:p>
              <a:endParaRPr lang="en-US"/>
            </a:p>
          </p:txBody>
        </p:sp>
        <p:sp>
          <p:nvSpPr>
            <p:cNvPr id="18" name="í$1iḓe"/>
            <p:cNvSpPr/>
            <p:nvPr/>
          </p:nvSpPr>
          <p:spPr bwMode="auto">
            <a:xfrm>
              <a:off x="10078345" y="3984371"/>
              <a:ext cx="554120" cy="554120"/>
            </a:xfrm>
            <a:custGeom>
              <a:avLst/>
              <a:gdLst>
                <a:gd name="T0" fmla="*/ 894 w 971"/>
                <a:gd name="T1" fmla="*/ 509 h 971"/>
                <a:gd name="T2" fmla="*/ 969 w 971"/>
                <a:gd name="T3" fmla="*/ 442 h 971"/>
                <a:gd name="T4" fmla="*/ 883 w 971"/>
                <a:gd name="T5" fmla="*/ 390 h 971"/>
                <a:gd name="T6" fmla="*/ 938 w 971"/>
                <a:gd name="T7" fmla="*/ 309 h 971"/>
                <a:gd name="T8" fmla="*/ 838 w 971"/>
                <a:gd name="T9" fmla="*/ 279 h 971"/>
                <a:gd name="T10" fmla="*/ 802 w 971"/>
                <a:gd name="T11" fmla="*/ 227 h 971"/>
                <a:gd name="T12" fmla="*/ 813 w 971"/>
                <a:gd name="T13" fmla="*/ 127 h 971"/>
                <a:gd name="T14" fmla="*/ 714 w 971"/>
                <a:gd name="T15" fmla="*/ 146 h 971"/>
                <a:gd name="T16" fmla="*/ 700 w 971"/>
                <a:gd name="T17" fmla="*/ 50 h 971"/>
                <a:gd name="T18" fmla="*/ 606 w 971"/>
                <a:gd name="T19" fmla="*/ 95 h 971"/>
                <a:gd name="T20" fmla="*/ 545 w 971"/>
                <a:gd name="T21" fmla="*/ 81 h 971"/>
                <a:gd name="T22" fmla="*/ 485 w 971"/>
                <a:gd name="T23" fmla="*/ 0 h 971"/>
                <a:gd name="T24" fmla="*/ 425 w 971"/>
                <a:gd name="T25" fmla="*/ 80 h 971"/>
                <a:gd name="T26" fmla="*/ 350 w 971"/>
                <a:gd name="T27" fmla="*/ 19 h 971"/>
                <a:gd name="T28" fmla="*/ 311 w 971"/>
                <a:gd name="T29" fmla="*/ 115 h 971"/>
                <a:gd name="T30" fmla="*/ 256 w 971"/>
                <a:gd name="T31" fmla="*/ 146 h 971"/>
                <a:gd name="T32" fmla="*/ 157 w 971"/>
                <a:gd name="T33" fmla="*/ 126 h 971"/>
                <a:gd name="T34" fmla="*/ 167 w 971"/>
                <a:gd name="T35" fmla="*/ 226 h 971"/>
                <a:gd name="T36" fmla="*/ 70 w 971"/>
                <a:gd name="T37" fmla="*/ 232 h 971"/>
                <a:gd name="T38" fmla="*/ 106 w 971"/>
                <a:gd name="T39" fmla="*/ 329 h 971"/>
                <a:gd name="T40" fmla="*/ 86 w 971"/>
                <a:gd name="T41" fmla="*/ 389 h 971"/>
                <a:gd name="T42" fmla="*/ 0 w 971"/>
                <a:gd name="T43" fmla="*/ 441 h 971"/>
                <a:gd name="T44" fmla="*/ 75 w 971"/>
                <a:gd name="T45" fmla="*/ 508 h 971"/>
                <a:gd name="T46" fmla="*/ 6 w 971"/>
                <a:gd name="T47" fmla="*/ 577 h 971"/>
                <a:gd name="T48" fmla="*/ 98 w 971"/>
                <a:gd name="T49" fmla="*/ 625 h 971"/>
                <a:gd name="T50" fmla="*/ 124 w 971"/>
                <a:gd name="T51" fmla="*/ 683 h 971"/>
                <a:gd name="T52" fmla="*/ 96 w 971"/>
                <a:gd name="T53" fmla="*/ 779 h 971"/>
                <a:gd name="T54" fmla="*/ 196 w 971"/>
                <a:gd name="T55" fmla="*/ 778 h 971"/>
                <a:gd name="T56" fmla="*/ 192 w 971"/>
                <a:gd name="T57" fmla="*/ 876 h 971"/>
                <a:gd name="T58" fmla="*/ 293 w 971"/>
                <a:gd name="T59" fmla="*/ 849 h 971"/>
                <a:gd name="T60" fmla="*/ 351 w 971"/>
                <a:gd name="T61" fmla="*/ 874 h 971"/>
                <a:gd name="T62" fmla="*/ 394 w 971"/>
                <a:gd name="T63" fmla="*/ 965 h 971"/>
                <a:gd name="T64" fmla="*/ 468 w 971"/>
                <a:gd name="T65" fmla="*/ 896 h 971"/>
                <a:gd name="T66" fmla="*/ 531 w 971"/>
                <a:gd name="T67" fmla="*/ 971 h 971"/>
                <a:gd name="T68" fmla="*/ 587 w 971"/>
                <a:gd name="T69" fmla="*/ 884 h 971"/>
                <a:gd name="T70" fmla="*/ 647 w 971"/>
                <a:gd name="T71" fmla="*/ 863 h 971"/>
                <a:gd name="T72" fmla="*/ 740 w 971"/>
                <a:gd name="T73" fmla="*/ 900 h 971"/>
                <a:gd name="T74" fmla="*/ 748 w 971"/>
                <a:gd name="T75" fmla="*/ 800 h 971"/>
                <a:gd name="T76" fmla="*/ 845 w 971"/>
                <a:gd name="T77" fmla="*/ 813 h 971"/>
                <a:gd name="T78" fmla="*/ 828 w 971"/>
                <a:gd name="T79" fmla="*/ 711 h 971"/>
                <a:gd name="T80" fmla="*/ 858 w 971"/>
                <a:gd name="T81" fmla="*/ 655 h 971"/>
                <a:gd name="T82" fmla="*/ 952 w 971"/>
                <a:gd name="T83" fmla="*/ 620 h 971"/>
                <a:gd name="T84" fmla="*/ 891 w 971"/>
                <a:gd name="T85" fmla="*/ 541 h 971"/>
                <a:gd name="T86" fmla="*/ 766 w 971"/>
                <a:gd name="T87" fmla="*/ 641 h 971"/>
                <a:gd name="T88" fmla="*/ 588 w 971"/>
                <a:gd name="T89" fmla="*/ 790 h 971"/>
                <a:gd name="T90" fmla="*/ 357 w 971"/>
                <a:gd name="T91" fmla="*/ 781 h 971"/>
                <a:gd name="T92" fmla="*/ 191 w 971"/>
                <a:gd name="T93" fmla="*/ 618 h 971"/>
                <a:gd name="T94" fmla="*/ 179 w 971"/>
                <a:gd name="T95" fmla="*/ 386 h 971"/>
                <a:gd name="T96" fmla="*/ 326 w 971"/>
                <a:gd name="T97" fmla="*/ 207 h 971"/>
                <a:gd name="T98" fmla="*/ 556 w 971"/>
                <a:gd name="T99" fmla="*/ 173 h 971"/>
                <a:gd name="T100" fmla="*/ 748 w 971"/>
                <a:gd name="T101" fmla="*/ 303 h 971"/>
                <a:gd name="T102" fmla="*/ 803 w 971"/>
                <a:gd name="T103" fmla="*/ 52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71" h="971">
                  <a:moveTo>
                    <a:pt x="891" y="541"/>
                  </a:moveTo>
                  <a:cubicBezTo>
                    <a:pt x="893" y="530"/>
                    <a:pt x="893" y="520"/>
                    <a:pt x="894" y="509"/>
                  </a:cubicBezTo>
                  <a:cubicBezTo>
                    <a:pt x="920" y="502"/>
                    <a:pt x="946" y="494"/>
                    <a:pt x="971" y="485"/>
                  </a:cubicBezTo>
                  <a:cubicBezTo>
                    <a:pt x="971" y="470"/>
                    <a:pt x="970" y="456"/>
                    <a:pt x="969" y="442"/>
                  </a:cubicBezTo>
                  <a:cubicBezTo>
                    <a:pt x="942" y="433"/>
                    <a:pt x="916" y="426"/>
                    <a:pt x="889" y="421"/>
                  </a:cubicBezTo>
                  <a:cubicBezTo>
                    <a:pt x="888" y="411"/>
                    <a:pt x="885" y="400"/>
                    <a:pt x="883" y="390"/>
                  </a:cubicBezTo>
                  <a:cubicBezTo>
                    <a:pt x="880" y="380"/>
                    <a:pt x="878" y="370"/>
                    <a:pt x="874" y="360"/>
                  </a:cubicBezTo>
                  <a:cubicBezTo>
                    <a:pt x="896" y="344"/>
                    <a:pt x="917" y="327"/>
                    <a:pt x="938" y="309"/>
                  </a:cubicBezTo>
                  <a:cubicBezTo>
                    <a:pt x="932" y="296"/>
                    <a:pt x="927" y="283"/>
                    <a:pt x="920" y="270"/>
                  </a:cubicBezTo>
                  <a:cubicBezTo>
                    <a:pt x="893" y="271"/>
                    <a:pt x="865" y="274"/>
                    <a:pt x="838" y="279"/>
                  </a:cubicBezTo>
                  <a:cubicBezTo>
                    <a:pt x="833" y="270"/>
                    <a:pt x="828" y="261"/>
                    <a:pt x="821" y="252"/>
                  </a:cubicBezTo>
                  <a:cubicBezTo>
                    <a:pt x="816" y="244"/>
                    <a:pt x="809" y="235"/>
                    <a:pt x="802" y="227"/>
                  </a:cubicBezTo>
                  <a:cubicBezTo>
                    <a:pt x="817" y="205"/>
                    <a:pt x="831" y="181"/>
                    <a:pt x="843" y="157"/>
                  </a:cubicBezTo>
                  <a:cubicBezTo>
                    <a:pt x="833" y="147"/>
                    <a:pt x="823" y="137"/>
                    <a:pt x="813" y="127"/>
                  </a:cubicBezTo>
                  <a:cubicBezTo>
                    <a:pt x="787" y="139"/>
                    <a:pt x="763" y="151"/>
                    <a:pt x="740" y="165"/>
                  </a:cubicBezTo>
                  <a:cubicBezTo>
                    <a:pt x="731" y="159"/>
                    <a:pt x="723" y="153"/>
                    <a:pt x="714" y="146"/>
                  </a:cubicBezTo>
                  <a:cubicBezTo>
                    <a:pt x="705" y="141"/>
                    <a:pt x="696" y="135"/>
                    <a:pt x="687" y="130"/>
                  </a:cubicBezTo>
                  <a:cubicBezTo>
                    <a:pt x="693" y="104"/>
                    <a:pt x="697" y="77"/>
                    <a:pt x="700" y="50"/>
                  </a:cubicBezTo>
                  <a:cubicBezTo>
                    <a:pt x="687" y="44"/>
                    <a:pt x="674" y="38"/>
                    <a:pt x="661" y="33"/>
                  </a:cubicBezTo>
                  <a:cubicBezTo>
                    <a:pt x="641" y="52"/>
                    <a:pt x="623" y="73"/>
                    <a:pt x="606" y="95"/>
                  </a:cubicBezTo>
                  <a:cubicBezTo>
                    <a:pt x="596" y="92"/>
                    <a:pt x="586" y="89"/>
                    <a:pt x="576" y="86"/>
                  </a:cubicBezTo>
                  <a:cubicBezTo>
                    <a:pt x="566" y="84"/>
                    <a:pt x="555" y="82"/>
                    <a:pt x="545" y="81"/>
                  </a:cubicBezTo>
                  <a:cubicBezTo>
                    <a:pt x="541" y="54"/>
                    <a:pt x="535" y="28"/>
                    <a:pt x="528" y="2"/>
                  </a:cubicBezTo>
                  <a:cubicBezTo>
                    <a:pt x="513" y="0"/>
                    <a:pt x="499" y="0"/>
                    <a:pt x="485" y="0"/>
                  </a:cubicBezTo>
                  <a:cubicBezTo>
                    <a:pt x="474" y="25"/>
                    <a:pt x="464" y="51"/>
                    <a:pt x="457" y="77"/>
                  </a:cubicBezTo>
                  <a:cubicBezTo>
                    <a:pt x="446" y="78"/>
                    <a:pt x="436" y="79"/>
                    <a:pt x="425" y="80"/>
                  </a:cubicBezTo>
                  <a:cubicBezTo>
                    <a:pt x="415" y="82"/>
                    <a:pt x="404" y="84"/>
                    <a:pt x="394" y="86"/>
                  </a:cubicBezTo>
                  <a:cubicBezTo>
                    <a:pt x="381" y="63"/>
                    <a:pt x="366" y="41"/>
                    <a:pt x="350" y="19"/>
                  </a:cubicBezTo>
                  <a:cubicBezTo>
                    <a:pt x="336" y="23"/>
                    <a:pt x="322" y="27"/>
                    <a:pt x="309" y="32"/>
                  </a:cubicBezTo>
                  <a:cubicBezTo>
                    <a:pt x="308" y="60"/>
                    <a:pt x="309" y="88"/>
                    <a:pt x="311" y="115"/>
                  </a:cubicBezTo>
                  <a:cubicBezTo>
                    <a:pt x="301" y="119"/>
                    <a:pt x="292" y="124"/>
                    <a:pt x="283" y="129"/>
                  </a:cubicBezTo>
                  <a:cubicBezTo>
                    <a:pt x="273" y="134"/>
                    <a:pt x="264" y="140"/>
                    <a:pt x="256" y="146"/>
                  </a:cubicBezTo>
                  <a:cubicBezTo>
                    <a:pt x="235" y="129"/>
                    <a:pt x="213" y="113"/>
                    <a:pt x="190" y="99"/>
                  </a:cubicBezTo>
                  <a:cubicBezTo>
                    <a:pt x="178" y="108"/>
                    <a:pt x="167" y="117"/>
                    <a:pt x="157" y="126"/>
                  </a:cubicBezTo>
                  <a:cubicBezTo>
                    <a:pt x="166" y="153"/>
                    <a:pt x="176" y="178"/>
                    <a:pt x="188" y="203"/>
                  </a:cubicBezTo>
                  <a:cubicBezTo>
                    <a:pt x="181" y="210"/>
                    <a:pt x="174" y="218"/>
                    <a:pt x="167" y="226"/>
                  </a:cubicBezTo>
                  <a:cubicBezTo>
                    <a:pt x="161" y="235"/>
                    <a:pt x="154" y="243"/>
                    <a:pt x="148" y="252"/>
                  </a:cubicBezTo>
                  <a:cubicBezTo>
                    <a:pt x="122" y="243"/>
                    <a:pt x="97" y="237"/>
                    <a:pt x="70" y="232"/>
                  </a:cubicBezTo>
                  <a:cubicBezTo>
                    <a:pt x="62" y="244"/>
                    <a:pt x="55" y="256"/>
                    <a:pt x="49" y="269"/>
                  </a:cubicBezTo>
                  <a:cubicBezTo>
                    <a:pt x="67" y="290"/>
                    <a:pt x="86" y="310"/>
                    <a:pt x="106" y="329"/>
                  </a:cubicBezTo>
                  <a:cubicBezTo>
                    <a:pt x="102" y="339"/>
                    <a:pt x="98" y="348"/>
                    <a:pt x="95" y="358"/>
                  </a:cubicBezTo>
                  <a:cubicBezTo>
                    <a:pt x="91" y="369"/>
                    <a:pt x="88" y="379"/>
                    <a:pt x="86" y="389"/>
                  </a:cubicBezTo>
                  <a:cubicBezTo>
                    <a:pt x="59" y="391"/>
                    <a:pt x="32" y="394"/>
                    <a:pt x="6" y="399"/>
                  </a:cubicBezTo>
                  <a:cubicBezTo>
                    <a:pt x="3" y="413"/>
                    <a:pt x="1" y="427"/>
                    <a:pt x="0" y="441"/>
                  </a:cubicBezTo>
                  <a:cubicBezTo>
                    <a:pt x="24" y="454"/>
                    <a:pt x="49" y="466"/>
                    <a:pt x="74" y="476"/>
                  </a:cubicBezTo>
                  <a:cubicBezTo>
                    <a:pt x="74" y="487"/>
                    <a:pt x="74" y="497"/>
                    <a:pt x="75" y="508"/>
                  </a:cubicBezTo>
                  <a:cubicBezTo>
                    <a:pt x="75" y="518"/>
                    <a:pt x="76" y="529"/>
                    <a:pt x="78" y="539"/>
                  </a:cubicBezTo>
                  <a:cubicBezTo>
                    <a:pt x="53" y="551"/>
                    <a:pt x="30" y="563"/>
                    <a:pt x="6" y="577"/>
                  </a:cubicBezTo>
                  <a:cubicBezTo>
                    <a:pt x="9" y="591"/>
                    <a:pt x="12" y="605"/>
                    <a:pt x="16" y="619"/>
                  </a:cubicBezTo>
                  <a:cubicBezTo>
                    <a:pt x="44" y="623"/>
                    <a:pt x="71" y="625"/>
                    <a:pt x="98" y="625"/>
                  </a:cubicBezTo>
                  <a:cubicBezTo>
                    <a:pt x="102" y="635"/>
                    <a:pt x="106" y="645"/>
                    <a:pt x="110" y="654"/>
                  </a:cubicBezTo>
                  <a:cubicBezTo>
                    <a:pt x="114" y="664"/>
                    <a:pt x="119" y="674"/>
                    <a:pt x="124" y="683"/>
                  </a:cubicBezTo>
                  <a:cubicBezTo>
                    <a:pt x="106" y="702"/>
                    <a:pt x="88" y="723"/>
                    <a:pt x="71" y="744"/>
                  </a:cubicBezTo>
                  <a:cubicBezTo>
                    <a:pt x="79" y="756"/>
                    <a:pt x="87" y="768"/>
                    <a:pt x="96" y="779"/>
                  </a:cubicBezTo>
                  <a:cubicBezTo>
                    <a:pt x="123" y="773"/>
                    <a:pt x="149" y="765"/>
                    <a:pt x="174" y="755"/>
                  </a:cubicBezTo>
                  <a:cubicBezTo>
                    <a:pt x="181" y="763"/>
                    <a:pt x="189" y="771"/>
                    <a:pt x="196" y="778"/>
                  </a:cubicBezTo>
                  <a:cubicBezTo>
                    <a:pt x="204" y="786"/>
                    <a:pt x="211" y="793"/>
                    <a:pt x="220" y="800"/>
                  </a:cubicBezTo>
                  <a:cubicBezTo>
                    <a:pt x="209" y="824"/>
                    <a:pt x="200" y="850"/>
                    <a:pt x="192" y="876"/>
                  </a:cubicBezTo>
                  <a:cubicBezTo>
                    <a:pt x="204" y="884"/>
                    <a:pt x="216" y="892"/>
                    <a:pt x="228" y="900"/>
                  </a:cubicBezTo>
                  <a:cubicBezTo>
                    <a:pt x="251" y="884"/>
                    <a:pt x="272" y="867"/>
                    <a:pt x="293" y="849"/>
                  </a:cubicBezTo>
                  <a:cubicBezTo>
                    <a:pt x="302" y="854"/>
                    <a:pt x="311" y="858"/>
                    <a:pt x="321" y="863"/>
                  </a:cubicBezTo>
                  <a:cubicBezTo>
                    <a:pt x="331" y="867"/>
                    <a:pt x="341" y="871"/>
                    <a:pt x="351" y="874"/>
                  </a:cubicBezTo>
                  <a:cubicBezTo>
                    <a:pt x="350" y="901"/>
                    <a:pt x="351" y="928"/>
                    <a:pt x="353" y="955"/>
                  </a:cubicBezTo>
                  <a:cubicBezTo>
                    <a:pt x="366" y="959"/>
                    <a:pt x="380" y="962"/>
                    <a:pt x="394" y="965"/>
                  </a:cubicBezTo>
                  <a:cubicBezTo>
                    <a:pt x="410" y="942"/>
                    <a:pt x="424" y="918"/>
                    <a:pt x="436" y="894"/>
                  </a:cubicBezTo>
                  <a:cubicBezTo>
                    <a:pt x="447" y="895"/>
                    <a:pt x="457" y="896"/>
                    <a:pt x="468" y="896"/>
                  </a:cubicBezTo>
                  <a:cubicBezTo>
                    <a:pt x="479" y="897"/>
                    <a:pt x="489" y="897"/>
                    <a:pt x="500" y="896"/>
                  </a:cubicBezTo>
                  <a:cubicBezTo>
                    <a:pt x="509" y="921"/>
                    <a:pt x="519" y="947"/>
                    <a:pt x="531" y="971"/>
                  </a:cubicBezTo>
                  <a:cubicBezTo>
                    <a:pt x="545" y="969"/>
                    <a:pt x="559" y="967"/>
                    <a:pt x="573" y="965"/>
                  </a:cubicBezTo>
                  <a:cubicBezTo>
                    <a:pt x="580" y="937"/>
                    <a:pt x="584" y="911"/>
                    <a:pt x="587" y="884"/>
                  </a:cubicBezTo>
                  <a:cubicBezTo>
                    <a:pt x="597" y="881"/>
                    <a:pt x="607" y="878"/>
                    <a:pt x="617" y="875"/>
                  </a:cubicBezTo>
                  <a:cubicBezTo>
                    <a:pt x="627" y="871"/>
                    <a:pt x="637" y="867"/>
                    <a:pt x="647" y="863"/>
                  </a:cubicBezTo>
                  <a:cubicBezTo>
                    <a:pt x="664" y="883"/>
                    <a:pt x="683" y="903"/>
                    <a:pt x="703" y="921"/>
                  </a:cubicBezTo>
                  <a:cubicBezTo>
                    <a:pt x="716" y="915"/>
                    <a:pt x="728" y="908"/>
                    <a:pt x="740" y="900"/>
                  </a:cubicBezTo>
                  <a:cubicBezTo>
                    <a:pt x="736" y="873"/>
                    <a:pt x="731" y="846"/>
                    <a:pt x="723" y="820"/>
                  </a:cubicBezTo>
                  <a:cubicBezTo>
                    <a:pt x="732" y="814"/>
                    <a:pt x="740" y="807"/>
                    <a:pt x="748" y="800"/>
                  </a:cubicBezTo>
                  <a:cubicBezTo>
                    <a:pt x="757" y="794"/>
                    <a:pt x="764" y="786"/>
                    <a:pt x="772" y="779"/>
                  </a:cubicBezTo>
                  <a:cubicBezTo>
                    <a:pt x="795" y="792"/>
                    <a:pt x="820" y="803"/>
                    <a:pt x="845" y="813"/>
                  </a:cubicBezTo>
                  <a:cubicBezTo>
                    <a:pt x="855" y="802"/>
                    <a:pt x="864" y="791"/>
                    <a:pt x="872" y="780"/>
                  </a:cubicBezTo>
                  <a:cubicBezTo>
                    <a:pt x="859" y="756"/>
                    <a:pt x="844" y="733"/>
                    <a:pt x="828" y="711"/>
                  </a:cubicBezTo>
                  <a:cubicBezTo>
                    <a:pt x="834" y="702"/>
                    <a:pt x="839" y="693"/>
                    <a:pt x="844" y="684"/>
                  </a:cubicBezTo>
                  <a:cubicBezTo>
                    <a:pt x="849" y="674"/>
                    <a:pt x="854" y="665"/>
                    <a:pt x="858" y="655"/>
                  </a:cubicBezTo>
                  <a:cubicBezTo>
                    <a:pt x="885" y="659"/>
                    <a:pt x="911" y="660"/>
                    <a:pt x="939" y="661"/>
                  </a:cubicBezTo>
                  <a:cubicBezTo>
                    <a:pt x="944" y="647"/>
                    <a:pt x="948" y="634"/>
                    <a:pt x="952" y="620"/>
                  </a:cubicBezTo>
                  <a:cubicBezTo>
                    <a:pt x="931" y="602"/>
                    <a:pt x="908" y="586"/>
                    <a:pt x="886" y="572"/>
                  </a:cubicBezTo>
                  <a:cubicBezTo>
                    <a:pt x="888" y="561"/>
                    <a:pt x="890" y="551"/>
                    <a:pt x="891" y="541"/>
                  </a:cubicBezTo>
                  <a:close/>
                  <a:moveTo>
                    <a:pt x="803" y="529"/>
                  </a:moveTo>
                  <a:cubicBezTo>
                    <a:pt x="798" y="568"/>
                    <a:pt x="785" y="606"/>
                    <a:pt x="766" y="641"/>
                  </a:cubicBezTo>
                  <a:cubicBezTo>
                    <a:pt x="747" y="676"/>
                    <a:pt x="721" y="707"/>
                    <a:pt x="691" y="732"/>
                  </a:cubicBezTo>
                  <a:cubicBezTo>
                    <a:pt x="661" y="758"/>
                    <a:pt x="626" y="778"/>
                    <a:pt x="588" y="790"/>
                  </a:cubicBezTo>
                  <a:cubicBezTo>
                    <a:pt x="551" y="803"/>
                    <a:pt x="511" y="809"/>
                    <a:pt x="472" y="807"/>
                  </a:cubicBezTo>
                  <a:cubicBezTo>
                    <a:pt x="432" y="806"/>
                    <a:pt x="393" y="797"/>
                    <a:pt x="357" y="781"/>
                  </a:cubicBezTo>
                  <a:cubicBezTo>
                    <a:pt x="320" y="765"/>
                    <a:pt x="287" y="743"/>
                    <a:pt x="259" y="715"/>
                  </a:cubicBezTo>
                  <a:cubicBezTo>
                    <a:pt x="230" y="687"/>
                    <a:pt x="207" y="654"/>
                    <a:pt x="191" y="618"/>
                  </a:cubicBezTo>
                  <a:cubicBezTo>
                    <a:pt x="175" y="582"/>
                    <a:pt x="166" y="543"/>
                    <a:pt x="164" y="503"/>
                  </a:cubicBezTo>
                  <a:cubicBezTo>
                    <a:pt x="161" y="464"/>
                    <a:pt x="167" y="424"/>
                    <a:pt x="179" y="386"/>
                  </a:cubicBezTo>
                  <a:cubicBezTo>
                    <a:pt x="191" y="349"/>
                    <a:pt x="211" y="313"/>
                    <a:pt x="236" y="283"/>
                  </a:cubicBezTo>
                  <a:cubicBezTo>
                    <a:pt x="261" y="252"/>
                    <a:pt x="292" y="226"/>
                    <a:pt x="326" y="207"/>
                  </a:cubicBezTo>
                  <a:cubicBezTo>
                    <a:pt x="361" y="187"/>
                    <a:pt x="399" y="174"/>
                    <a:pt x="438" y="168"/>
                  </a:cubicBezTo>
                  <a:cubicBezTo>
                    <a:pt x="477" y="163"/>
                    <a:pt x="517" y="164"/>
                    <a:pt x="556" y="173"/>
                  </a:cubicBezTo>
                  <a:cubicBezTo>
                    <a:pt x="594" y="182"/>
                    <a:pt x="632" y="198"/>
                    <a:pt x="664" y="220"/>
                  </a:cubicBezTo>
                  <a:cubicBezTo>
                    <a:pt x="697" y="242"/>
                    <a:pt x="726" y="271"/>
                    <a:pt x="748" y="303"/>
                  </a:cubicBezTo>
                  <a:cubicBezTo>
                    <a:pt x="771" y="336"/>
                    <a:pt x="787" y="372"/>
                    <a:pt x="797" y="411"/>
                  </a:cubicBezTo>
                  <a:cubicBezTo>
                    <a:pt x="806" y="450"/>
                    <a:pt x="808" y="490"/>
                    <a:pt x="803" y="5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/>
            </a:p>
          </p:txBody>
        </p:sp>
        <p:sp>
          <p:nvSpPr>
            <p:cNvPr id="19" name="ïṡ1íďè"/>
            <p:cNvSpPr/>
            <p:nvPr/>
          </p:nvSpPr>
          <p:spPr bwMode="auto">
            <a:xfrm>
              <a:off x="10707496" y="1192117"/>
              <a:ext cx="289151" cy="289151"/>
            </a:xfrm>
            <a:custGeom>
              <a:avLst/>
              <a:gdLst>
                <a:gd name="T0" fmla="*/ 894 w 971"/>
                <a:gd name="T1" fmla="*/ 509 h 971"/>
                <a:gd name="T2" fmla="*/ 969 w 971"/>
                <a:gd name="T3" fmla="*/ 442 h 971"/>
                <a:gd name="T4" fmla="*/ 883 w 971"/>
                <a:gd name="T5" fmla="*/ 390 h 971"/>
                <a:gd name="T6" fmla="*/ 938 w 971"/>
                <a:gd name="T7" fmla="*/ 309 h 971"/>
                <a:gd name="T8" fmla="*/ 838 w 971"/>
                <a:gd name="T9" fmla="*/ 279 h 971"/>
                <a:gd name="T10" fmla="*/ 802 w 971"/>
                <a:gd name="T11" fmla="*/ 227 h 971"/>
                <a:gd name="T12" fmla="*/ 813 w 971"/>
                <a:gd name="T13" fmla="*/ 127 h 971"/>
                <a:gd name="T14" fmla="*/ 714 w 971"/>
                <a:gd name="T15" fmla="*/ 146 h 971"/>
                <a:gd name="T16" fmla="*/ 700 w 971"/>
                <a:gd name="T17" fmla="*/ 50 h 971"/>
                <a:gd name="T18" fmla="*/ 606 w 971"/>
                <a:gd name="T19" fmla="*/ 95 h 971"/>
                <a:gd name="T20" fmla="*/ 545 w 971"/>
                <a:gd name="T21" fmla="*/ 81 h 971"/>
                <a:gd name="T22" fmla="*/ 485 w 971"/>
                <a:gd name="T23" fmla="*/ 0 h 971"/>
                <a:gd name="T24" fmla="*/ 425 w 971"/>
                <a:gd name="T25" fmla="*/ 80 h 971"/>
                <a:gd name="T26" fmla="*/ 350 w 971"/>
                <a:gd name="T27" fmla="*/ 19 h 971"/>
                <a:gd name="T28" fmla="*/ 311 w 971"/>
                <a:gd name="T29" fmla="*/ 115 h 971"/>
                <a:gd name="T30" fmla="*/ 256 w 971"/>
                <a:gd name="T31" fmla="*/ 146 h 971"/>
                <a:gd name="T32" fmla="*/ 157 w 971"/>
                <a:gd name="T33" fmla="*/ 126 h 971"/>
                <a:gd name="T34" fmla="*/ 167 w 971"/>
                <a:gd name="T35" fmla="*/ 226 h 971"/>
                <a:gd name="T36" fmla="*/ 70 w 971"/>
                <a:gd name="T37" fmla="*/ 232 h 971"/>
                <a:gd name="T38" fmla="*/ 106 w 971"/>
                <a:gd name="T39" fmla="*/ 329 h 971"/>
                <a:gd name="T40" fmla="*/ 86 w 971"/>
                <a:gd name="T41" fmla="*/ 389 h 971"/>
                <a:gd name="T42" fmla="*/ 0 w 971"/>
                <a:gd name="T43" fmla="*/ 441 h 971"/>
                <a:gd name="T44" fmla="*/ 75 w 971"/>
                <a:gd name="T45" fmla="*/ 508 h 971"/>
                <a:gd name="T46" fmla="*/ 6 w 971"/>
                <a:gd name="T47" fmla="*/ 577 h 971"/>
                <a:gd name="T48" fmla="*/ 98 w 971"/>
                <a:gd name="T49" fmla="*/ 625 h 971"/>
                <a:gd name="T50" fmla="*/ 124 w 971"/>
                <a:gd name="T51" fmla="*/ 683 h 971"/>
                <a:gd name="T52" fmla="*/ 96 w 971"/>
                <a:gd name="T53" fmla="*/ 779 h 971"/>
                <a:gd name="T54" fmla="*/ 196 w 971"/>
                <a:gd name="T55" fmla="*/ 778 h 971"/>
                <a:gd name="T56" fmla="*/ 192 w 971"/>
                <a:gd name="T57" fmla="*/ 876 h 971"/>
                <a:gd name="T58" fmla="*/ 293 w 971"/>
                <a:gd name="T59" fmla="*/ 849 h 971"/>
                <a:gd name="T60" fmla="*/ 351 w 971"/>
                <a:gd name="T61" fmla="*/ 874 h 971"/>
                <a:gd name="T62" fmla="*/ 394 w 971"/>
                <a:gd name="T63" fmla="*/ 965 h 971"/>
                <a:gd name="T64" fmla="*/ 468 w 971"/>
                <a:gd name="T65" fmla="*/ 896 h 971"/>
                <a:gd name="T66" fmla="*/ 531 w 971"/>
                <a:gd name="T67" fmla="*/ 971 h 971"/>
                <a:gd name="T68" fmla="*/ 587 w 971"/>
                <a:gd name="T69" fmla="*/ 884 h 971"/>
                <a:gd name="T70" fmla="*/ 647 w 971"/>
                <a:gd name="T71" fmla="*/ 863 h 971"/>
                <a:gd name="T72" fmla="*/ 740 w 971"/>
                <a:gd name="T73" fmla="*/ 900 h 971"/>
                <a:gd name="T74" fmla="*/ 748 w 971"/>
                <a:gd name="T75" fmla="*/ 800 h 971"/>
                <a:gd name="T76" fmla="*/ 845 w 971"/>
                <a:gd name="T77" fmla="*/ 813 h 971"/>
                <a:gd name="T78" fmla="*/ 828 w 971"/>
                <a:gd name="T79" fmla="*/ 711 h 971"/>
                <a:gd name="T80" fmla="*/ 858 w 971"/>
                <a:gd name="T81" fmla="*/ 655 h 971"/>
                <a:gd name="T82" fmla="*/ 952 w 971"/>
                <a:gd name="T83" fmla="*/ 620 h 971"/>
                <a:gd name="T84" fmla="*/ 891 w 971"/>
                <a:gd name="T85" fmla="*/ 541 h 971"/>
                <a:gd name="T86" fmla="*/ 766 w 971"/>
                <a:gd name="T87" fmla="*/ 641 h 971"/>
                <a:gd name="T88" fmla="*/ 588 w 971"/>
                <a:gd name="T89" fmla="*/ 790 h 971"/>
                <a:gd name="T90" fmla="*/ 357 w 971"/>
                <a:gd name="T91" fmla="*/ 781 h 971"/>
                <a:gd name="T92" fmla="*/ 191 w 971"/>
                <a:gd name="T93" fmla="*/ 618 h 971"/>
                <a:gd name="T94" fmla="*/ 179 w 971"/>
                <a:gd name="T95" fmla="*/ 386 h 971"/>
                <a:gd name="T96" fmla="*/ 326 w 971"/>
                <a:gd name="T97" fmla="*/ 207 h 971"/>
                <a:gd name="T98" fmla="*/ 556 w 971"/>
                <a:gd name="T99" fmla="*/ 173 h 971"/>
                <a:gd name="T100" fmla="*/ 748 w 971"/>
                <a:gd name="T101" fmla="*/ 303 h 971"/>
                <a:gd name="T102" fmla="*/ 803 w 971"/>
                <a:gd name="T103" fmla="*/ 52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71" h="971">
                  <a:moveTo>
                    <a:pt x="891" y="541"/>
                  </a:moveTo>
                  <a:cubicBezTo>
                    <a:pt x="893" y="530"/>
                    <a:pt x="893" y="520"/>
                    <a:pt x="894" y="509"/>
                  </a:cubicBezTo>
                  <a:cubicBezTo>
                    <a:pt x="920" y="502"/>
                    <a:pt x="946" y="494"/>
                    <a:pt x="971" y="485"/>
                  </a:cubicBezTo>
                  <a:cubicBezTo>
                    <a:pt x="971" y="470"/>
                    <a:pt x="970" y="456"/>
                    <a:pt x="969" y="442"/>
                  </a:cubicBezTo>
                  <a:cubicBezTo>
                    <a:pt x="942" y="433"/>
                    <a:pt x="916" y="426"/>
                    <a:pt x="889" y="421"/>
                  </a:cubicBezTo>
                  <a:cubicBezTo>
                    <a:pt x="888" y="411"/>
                    <a:pt x="885" y="400"/>
                    <a:pt x="883" y="390"/>
                  </a:cubicBezTo>
                  <a:cubicBezTo>
                    <a:pt x="880" y="380"/>
                    <a:pt x="878" y="370"/>
                    <a:pt x="874" y="360"/>
                  </a:cubicBezTo>
                  <a:cubicBezTo>
                    <a:pt x="896" y="344"/>
                    <a:pt x="917" y="327"/>
                    <a:pt x="938" y="309"/>
                  </a:cubicBezTo>
                  <a:cubicBezTo>
                    <a:pt x="932" y="296"/>
                    <a:pt x="927" y="283"/>
                    <a:pt x="920" y="270"/>
                  </a:cubicBezTo>
                  <a:cubicBezTo>
                    <a:pt x="893" y="271"/>
                    <a:pt x="865" y="274"/>
                    <a:pt x="838" y="279"/>
                  </a:cubicBezTo>
                  <a:cubicBezTo>
                    <a:pt x="833" y="270"/>
                    <a:pt x="828" y="261"/>
                    <a:pt x="821" y="252"/>
                  </a:cubicBezTo>
                  <a:cubicBezTo>
                    <a:pt x="816" y="244"/>
                    <a:pt x="809" y="235"/>
                    <a:pt x="802" y="227"/>
                  </a:cubicBezTo>
                  <a:cubicBezTo>
                    <a:pt x="817" y="205"/>
                    <a:pt x="831" y="181"/>
                    <a:pt x="843" y="157"/>
                  </a:cubicBezTo>
                  <a:cubicBezTo>
                    <a:pt x="833" y="147"/>
                    <a:pt x="823" y="137"/>
                    <a:pt x="813" y="127"/>
                  </a:cubicBezTo>
                  <a:cubicBezTo>
                    <a:pt x="787" y="139"/>
                    <a:pt x="763" y="151"/>
                    <a:pt x="740" y="165"/>
                  </a:cubicBezTo>
                  <a:cubicBezTo>
                    <a:pt x="731" y="159"/>
                    <a:pt x="723" y="153"/>
                    <a:pt x="714" y="146"/>
                  </a:cubicBezTo>
                  <a:cubicBezTo>
                    <a:pt x="705" y="141"/>
                    <a:pt x="696" y="135"/>
                    <a:pt x="687" y="130"/>
                  </a:cubicBezTo>
                  <a:cubicBezTo>
                    <a:pt x="693" y="104"/>
                    <a:pt x="697" y="77"/>
                    <a:pt x="700" y="50"/>
                  </a:cubicBezTo>
                  <a:cubicBezTo>
                    <a:pt x="687" y="44"/>
                    <a:pt x="674" y="38"/>
                    <a:pt x="661" y="33"/>
                  </a:cubicBezTo>
                  <a:cubicBezTo>
                    <a:pt x="641" y="52"/>
                    <a:pt x="623" y="73"/>
                    <a:pt x="606" y="95"/>
                  </a:cubicBezTo>
                  <a:cubicBezTo>
                    <a:pt x="596" y="92"/>
                    <a:pt x="586" y="89"/>
                    <a:pt x="576" y="86"/>
                  </a:cubicBezTo>
                  <a:cubicBezTo>
                    <a:pt x="566" y="84"/>
                    <a:pt x="555" y="82"/>
                    <a:pt x="545" y="81"/>
                  </a:cubicBezTo>
                  <a:cubicBezTo>
                    <a:pt x="541" y="54"/>
                    <a:pt x="535" y="28"/>
                    <a:pt x="528" y="2"/>
                  </a:cubicBezTo>
                  <a:cubicBezTo>
                    <a:pt x="513" y="0"/>
                    <a:pt x="499" y="0"/>
                    <a:pt x="485" y="0"/>
                  </a:cubicBezTo>
                  <a:cubicBezTo>
                    <a:pt x="474" y="25"/>
                    <a:pt x="464" y="51"/>
                    <a:pt x="457" y="77"/>
                  </a:cubicBezTo>
                  <a:cubicBezTo>
                    <a:pt x="446" y="78"/>
                    <a:pt x="436" y="79"/>
                    <a:pt x="425" y="80"/>
                  </a:cubicBezTo>
                  <a:cubicBezTo>
                    <a:pt x="415" y="82"/>
                    <a:pt x="404" y="84"/>
                    <a:pt x="394" y="86"/>
                  </a:cubicBezTo>
                  <a:cubicBezTo>
                    <a:pt x="381" y="63"/>
                    <a:pt x="366" y="41"/>
                    <a:pt x="350" y="19"/>
                  </a:cubicBezTo>
                  <a:cubicBezTo>
                    <a:pt x="336" y="23"/>
                    <a:pt x="322" y="27"/>
                    <a:pt x="309" y="32"/>
                  </a:cubicBezTo>
                  <a:cubicBezTo>
                    <a:pt x="308" y="60"/>
                    <a:pt x="309" y="88"/>
                    <a:pt x="311" y="115"/>
                  </a:cubicBezTo>
                  <a:cubicBezTo>
                    <a:pt x="301" y="119"/>
                    <a:pt x="292" y="124"/>
                    <a:pt x="283" y="129"/>
                  </a:cubicBezTo>
                  <a:cubicBezTo>
                    <a:pt x="273" y="134"/>
                    <a:pt x="264" y="140"/>
                    <a:pt x="256" y="146"/>
                  </a:cubicBezTo>
                  <a:cubicBezTo>
                    <a:pt x="235" y="129"/>
                    <a:pt x="213" y="113"/>
                    <a:pt x="190" y="99"/>
                  </a:cubicBezTo>
                  <a:cubicBezTo>
                    <a:pt x="178" y="108"/>
                    <a:pt x="167" y="117"/>
                    <a:pt x="157" y="126"/>
                  </a:cubicBezTo>
                  <a:cubicBezTo>
                    <a:pt x="166" y="153"/>
                    <a:pt x="176" y="178"/>
                    <a:pt x="188" y="203"/>
                  </a:cubicBezTo>
                  <a:cubicBezTo>
                    <a:pt x="181" y="210"/>
                    <a:pt x="174" y="218"/>
                    <a:pt x="167" y="226"/>
                  </a:cubicBezTo>
                  <a:cubicBezTo>
                    <a:pt x="161" y="235"/>
                    <a:pt x="154" y="243"/>
                    <a:pt x="148" y="252"/>
                  </a:cubicBezTo>
                  <a:cubicBezTo>
                    <a:pt x="122" y="243"/>
                    <a:pt x="97" y="237"/>
                    <a:pt x="70" y="232"/>
                  </a:cubicBezTo>
                  <a:cubicBezTo>
                    <a:pt x="62" y="244"/>
                    <a:pt x="55" y="256"/>
                    <a:pt x="49" y="269"/>
                  </a:cubicBezTo>
                  <a:cubicBezTo>
                    <a:pt x="67" y="290"/>
                    <a:pt x="86" y="310"/>
                    <a:pt x="106" y="329"/>
                  </a:cubicBezTo>
                  <a:cubicBezTo>
                    <a:pt x="102" y="339"/>
                    <a:pt x="98" y="348"/>
                    <a:pt x="95" y="358"/>
                  </a:cubicBezTo>
                  <a:cubicBezTo>
                    <a:pt x="91" y="369"/>
                    <a:pt x="88" y="379"/>
                    <a:pt x="86" y="389"/>
                  </a:cubicBezTo>
                  <a:cubicBezTo>
                    <a:pt x="59" y="391"/>
                    <a:pt x="32" y="394"/>
                    <a:pt x="6" y="399"/>
                  </a:cubicBezTo>
                  <a:cubicBezTo>
                    <a:pt x="3" y="413"/>
                    <a:pt x="1" y="427"/>
                    <a:pt x="0" y="441"/>
                  </a:cubicBezTo>
                  <a:cubicBezTo>
                    <a:pt x="24" y="454"/>
                    <a:pt x="49" y="466"/>
                    <a:pt x="74" y="476"/>
                  </a:cubicBezTo>
                  <a:cubicBezTo>
                    <a:pt x="74" y="487"/>
                    <a:pt x="74" y="497"/>
                    <a:pt x="75" y="508"/>
                  </a:cubicBezTo>
                  <a:cubicBezTo>
                    <a:pt x="75" y="518"/>
                    <a:pt x="76" y="529"/>
                    <a:pt x="78" y="539"/>
                  </a:cubicBezTo>
                  <a:cubicBezTo>
                    <a:pt x="53" y="551"/>
                    <a:pt x="30" y="563"/>
                    <a:pt x="6" y="577"/>
                  </a:cubicBezTo>
                  <a:cubicBezTo>
                    <a:pt x="9" y="591"/>
                    <a:pt x="12" y="605"/>
                    <a:pt x="16" y="619"/>
                  </a:cubicBezTo>
                  <a:cubicBezTo>
                    <a:pt x="44" y="623"/>
                    <a:pt x="71" y="625"/>
                    <a:pt x="98" y="625"/>
                  </a:cubicBezTo>
                  <a:cubicBezTo>
                    <a:pt x="102" y="635"/>
                    <a:pt x="106" y="645"/>
                    <a:pt x="110" y="654"/>
                  </a:cubicBezTo>
                  <a:cubicBezTo>
                    <a:pt x="114" y="664"/>
                    <a:pt x="119" y="674"/>
                    <a:pt x="124" y="683"/>
                  </a:cubicBezTo>
                  <a:cubicBezTo>
                    <a:pt x="106" y="702"/>
                    <a:pt x="88" y="723"/>
                    <a:pt x="71" y="744"/>
                  </a:cubicBezTo>
                  <a:cubicBezTo>
                    <a:pt x="79" y="756"/>
                    <a:pt x="87" y="768"/>
                    <a:pt x="96" y="779"/>
                  </a:cubicBezTo>
                  <a:cubicBezTo>
                    <a:pt x="123" y="773"/>
                    <a:pt x="149" y="765"/>
                    <a:pt x="174" y="755"/>
                  </a:cubicBezTo>
                  <a:cubicBezTo>
                    <a:pt x="181" y="763"/>
                    <a:pt x="189" y="771"/>
                    <a:pt x="196" y="778"/>
                  </a:cubicBezTo>
                  <a:cubicBezTo>
                    <a:pt x="204" y="786"/>
                    <a:pt x="211" y="793"/>
                    <a:pt x="220" y="800"/>
                  </a:cubicBezTo>
                  <a:cubicBezTo>
                    <a:pt x="209" y="824"/>
                    <a:pt x="200" y="850"/>
                    <a:pt x="192" y="876"/>
                  </a:cubicBezTo>
                  <a:cubicBezTo>
                    <a:pt x="204" y="884"/>
                    <a:pt x="216" y="892"/>
                    <a:pt x="228" y="900"/>
                  </a:cubicBezTo>
                  <a:cubicBezTo>
                    <a:pt x="251" y="884"/>
                    <a:pt x="272" y="867"/>
                    <a:pt x="293" y="849"/>
                  </a:cubicBezTo>
                  <a:cubicBezTo>
                    <a:pt x="302" y="854"/>
                    <a:pt x="311" y="858"/>
                    <a:pt x="321" y="863"/>
                  </a:cubicBezTo>
                  <a:cubicBezTo>
                    <a:pt x="331" y="867"/>
                    <a:pt x="341" y="871"/>
                    <a:pt x="351" y="874"/>
                  </a:cubicBezTo>
                  <a:cubicBezTo>
                    <a:pt x="350" y="901"/>
                    <a:pt x="351" y="928"/>
                    <a:pt x="353" y="955"/>
                  </a:cubicBezTo>
                  <a:cubicBezTo>
                    <a:pt x="366" y="959"/>
                    <a:pt x="380" y="962"/>
                    <a:pt x="394" y="965"/>
                  </a:cubicBezTo>
                  <a:cubicBezTo>
                    <a:pt x="410" y="942"/>
                    <a:pt x="424" y="918"/>
                    <a:pt x="436" y="894"/>
                  </a:cubicBezTo>
                  <a:cubicBezTo>
                    <a:pt x="447" y="895"/>
                    <a:pt x="457" y="896"/>
                    <a:pt x="468" y="896"/>
                  </a:cubicBezTo>
                  <a:cubicBezTo>
                    <a:pt x="479" y="897"/>
                    <a:pt x="489" y="897"/>
                    <a:pt x="500" y="896"/>
                  </a:cubicBezTo>
                  <a:cubicBezTo>
                    <a:pt x="509" y="921"/>
                    <a:pt x="519" y="947"/>
                    <a:pt x="531" y="971"/>
                  </a:cubicBezTo>
                  <a:cubicBezTo>
                    <a:pt x="545" y="969"/>
                    <a:pt x="559" y="967"/>
                    <a:pt x="573" y="965"/>
                  </a:cubicBezTo>
                  <a:cubicBezTo>
                    <a:pt x="580" y="937"/>
                    <a:pt x="584" y="911"/>
                    <a:pt x="587" y="884"/>
                  </a:cubicBezTo>
                  <a:cubicBezTo>
                    <a:pt x="597" y="881"/>
                    <a:pt x="607" y="878"/>
                    <a:pt x="617" y="875"/>
                  </a:cubicBezTo>
                  <a:cubicBezTo>
                    <a:pt x="627" y="871"/>
                    <a:pt x="637" y="867"/>
                    <a:pt x="647" y="863"/>
                  </a:cubicBezTo>
                  <a:cubicBezTo>
                    <a:pt x="664" y="883"/>
                    <a:pt x="683" y="903"/>
                    <a:pt x="703" y="921"/>
                  </a:cubicBezTo>
                  <a:cubicBezTo>
                    <a:pt x="716" y="915"/>
                    <a:pt x="728" y="908"/>
                    <a:pt x="740" y="900"/>
                  </a:cubicBezTo>
                  <a:cubicBezTo>
                    <a:pt x="736" y="873"/>
                    <a:pt x="731" y="846"/>
                    <a:pt x="723" y="820"/>
                  </a:cubicBezTo>
                  <a:cubicBezTo>
                    <a:pt x="732" y="814"/>
                    <a:pt x="740" y="807"/>
                    <a:pt x="748" y="800"/>
                  </a:cubicBezTo>
                  <a:cubicBezTo>
                    <a:pt x="757" y="794"/>
                    <a:pt x="764" y="786"/>
                    <a:pt x="772" y="779"/>
                  </a:cubicBezTo>
                  <a:cubicBezTo>
                    <a:pt x="795" y="792"/>
                    <a:pt x="820" y="803"/>
                    <a:pt x="845" y="813"/>
                  </a:cubicBezTo>
                  <a:cubicBezTo>
                    <a:pt x="855" y="802"/>
                    <a:pt x="864" y="791"/>
                    <a:pt x="872" y="780"/>
                  </a:cubicBezTo>
                  <a:cubicBezTo>
                    <a:pt x="859" y="756"/>
                    <a:pt x="844" y="733"/>
                    <a:pt x="828" y="711"/>
                  </a:cubicBezTo>
                  <a:cubicBezTo>
                    <a:pt x="834" y="702"/>
                    <a:pt x="839" y="693"/>
                    <a:pt x="844" y="684"/>
                  </a:cubicBezTo>
                  <a:cubicBezTo>
                    <a:pt x="849" y="674"/>
                    <a:pt x="854" y="665"/>
                    <a:pt x="858" y="655"/>
                  </a:cubicBezTo>
                  <a:cubicBezTo>
                    <a:pt x="885" y="659"/>
                    <a:pt x="911" y="660"/>
                    <a:pt x="939" y="661"/>
                  </a:cubicBezTo>
                  <a:cubicBezTo>
                    <a:pt x="944" y="647"/>
                    <a:pt x="948" y="634"/>
                    <a:pt x="952" y="620"/>
                  </a:cubicBezTo>
                  <a:cubicBezTo>
                    <a:pt x="931" y="602"/>
                    <a:pt x="908" y="586"/>
                    <a:pt x="886" y="572"/>
                  </a:cubicBezTo>
                  <a:cubicBezTo>
                    <a:pt x="888" y="561"/>
                    <a:pt x="890" y="551"/>
                    <a:pt x="891" y="541"/>
                  </a:cubicBezTo>
                  <a:close/>
                  <a:moveTo>
                    <a:pt x="803" y="529"/>
                  </a:moveTo>
                  <a:cubicBezTo>
                    <a:pt x="798" y="568"/>
                    <a:pt x="785" y="606"/>
                    <a:pt x="766" y="641"/>
                  </a:cubicBezTo>
                  <a:cubicBezTo>
                    <a:pt x="747" y="676"/>
                    <a:pt x="721" y="707"/>
                    <a:pt x="691" y="732"/>
                  </a:cubicBezTo>
                  <a:cubicBezTo>
                    <a:pt x="661" y="758"/>
                    <a:pt x="626" y="778"/>
                    <a:pt x="588" y="790"/>
                  </a:cubicBezTo>
                  <a:cubicBezTo>
                    <a:pt x="551" y="803"/>
                    <a:pt x="511" y="809"/>
                    <a:pt x="472" y="807"/>
                  </a:cubicBezTo>
                  <a:cubicBezTo>
                    <a:pt x="432" y="806"/>
                    <a:pt x="393" y="797"/>
                    <a:pt x="357" y="781"/>
                  </a:cubicBezTo>
                  <a:cubicBezTo>
                    <a:pt x="320" y="765"/>
                    <a:pt x="287" y="743"/>
                    <a:pt x="259" y="715"/>
                  </a:cubicBezTo>
                  <a:cubicBezTo>
                    <a:pt x="230" y="687"/>
                    <a:pt x="207" y="654"/>
                    <a:pt x="191" y="618"/>
                  </a:cubicBezTo>
                  <a:cubicBezTo>
                    <a:pt x="175" y="582"/>
                    <a:pt x="166" y="543"/>
                    <a:pt x="164" y="503"/>
                  </a:cubicBezTo>
                  <a:cubicBezTo>
                    <a:pt x="161" y="464"/>
                    <a:pt x="167" y="424"/>
                    <a:pt x="179" y="386"/>
                  </a:cubicBezTo>
                  <a:cubicBezTo>
                    <a:pt x="191" y="349"/>
                    <a:pt x="211" y="313"/>
                    <a:pt x="236" y="283"/>
                  </a:cubicBezTo>
                  <a:cubicBezTo>
                    <a:pt x="261" y="252"/>
                    <a:pt x="292" y="226"/>
                    <a:pt x="326" y="207"/>
                  </a:cubicBezTo>
                  <a:cubicBezTo>
                    <a:pt x="361" y="187"/>
                    <a:pt x="399" y="174"/>
                    <a:pt x="438" y="168"/>
                  </a:cubicBezTo>
                  <a:cubicBezTo>
                    <a:pt x="477" y="163"/>
                    <a:pt x="517" y="164"/>
                    <a:pt x="556" y="173"/>
                  </a:cubicBezTo>
                  <a:cubicBezTo>
                    <a:pt x="594" y="182"/>
                    <a:pt x="632" y="198"/>
                    <a:pt x="664" y="220"/>
                  </a:cubicBezTo>
                  <a:cubicBezTo>
                    <a:pt x="697" y="242"/>
                    <a:pt x="726" y="271"/>
                    <a:pt x="748" y="303"/>
                  </a:cubicBezTo>
                  <a:cubicBezTo>
                    <a:pt x="771" y="336"/>
                    <a:pt x="787" y="372"/>
                    <a:pt x="797" y="411"/>
                  </a:cubicBezTo>
                  <a:cubicBezTo>
                    <a:pt x="806" y="450"/>
                    <a:pt x="808" y="490"/>
                    <a:pt x="803" y="5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77500" lnSpcReduction="20000"/>
            </a:bodyPr>
            <a:lstStyle/>
            <a:p>
              <a:endParaRPr lang="en-US"/>
            </a:p>
          </p:txBody>
        </p:sp>
        <p:sp>
          <p:nvSpPr>
            <p:cNvPr id="20" name="íšḷídé"/>
            <p:cNvSpPr/>
            <p:nvPr/>
          </p:nvSpPr>
          <p:spPr bwMode="auto">
            <a:xfrm>
              <a:off x="8465256" y="4343665"/>
              <a:ext cx="289151" cy="289151"/>
            </a:xfrm>
            <a:custGeom>
              <a:avLst/>
              <a:gdLst>
                <a:gd name="T0" fmla="*/ 894 w 971"/>
                <a:gd name="T1" fmla="*/ 509 h 971"/>
                <a:gd name="T2" fmla="*/ 969 w 971"/>
                <a:gd name="T3" fmla="*/ 442 h 971"/>
                <a:gd name="T4" fmla="*/ 883 w 971"/>
                <a:gd name="T5" fmla="*/ 390 h 971"/>
                <a:gd name="T6" fmla="*/ 938 w 971"/>
                <a:gd name="T7" fmla="*/ 309 h 971"/>
                <a:gd name="T8" fmla="*/ 838 w 971"/>
                <a:gd name="T9" fmla="*/ 279 h 971"/>
                <a:gd name="T10" fmla="*/ 802 w 971"/>
                <a:gd name="T11" fmla="*/ 227 h 971"/>
                <a:gd name="T12" fmla="*/ 813 w 971"/>
                <a:gd name="T13" fmla="*/ 127 h 971"/>
                <a:gd name="T14" fmla="*/ 714 w 971"/>
                <a:gd name="T15" fmla="*/ 146 h 971"/>
                <a:gd name="T16" fmla="*/ 700 w 971"/>
                <a:gd name="T17" fmla="*/ 50 h 971"/>
                <a:gd name="T18" fmla="*/ 606 w 971"/>
                <a:gd name="T19" fmla="*/ 95 h 971"/>
                <a:gd name="T20" fmla="*/ 545 w 971"/>
                <a:gd name="T21" fmla="*/ 81 h 971"/>
                <a:gd name="T22" fmla="*/ 485 w 971"/>
                <a:gd name="T23" fmla="*/ 0 h 971"/>
                <a:gd name="T24" fmla="*/ 425 w 971"/>
                <a:gd name="T25" fmla="*/ 80 h 971"/>
                <a:gd name="T26" fmla="*/ 350 w 971"/>
                <a:gd name="T27" fmla="*/ 19 h 971"/>
                <a:gd name="T28" fmla="*/ 311 w 971"/>
                <a:gd name="T29" fmla="*/ 115 h 971"/>
                <a:gd name="T30" fmla="*/ 256 w 971"/>
                <a:gd name="T31" fmla="*/ 146 h 971"/>
                <a:gd name="T32" fmla="*/ 157 w 971"/>
                <a:gd name="T33" fmla="*/ 126 h 971"/>
                <a:gd name="T34" fmla="*/ 167 w 971"/>
                <a:gd name="T35" fmla="*/ 226 h 971"/>
                <a:gd name="T36" fmla="*/ 70 w 971"/>
                <a:gd name="T37" fmla="*/ 232 h 971"/>
                <a:gd name="T38" fmla="*/ 106 w 971"/>
                <a:gd name="T39" fmla="*/ 329 h 971"/>
                <a:gd name="T40" fmla="*/ 86 w 971"/>
                <a:gd name="T41" fmla="*/ 389 h 971"/>
                <a:gd name="T42" fmla="*/ 0 w 971"/>
                <a:gd name="T43" fmla="*/ 441 h 971"/>
                <a:gd name="T44" fmla="*/ 75 w 971"/>
                <a:gd name="T45" fmla="*/ 508 h 971"/>
                <a:gd name="T46" fmla="*/ 6 w 971"/>
                <a:gd name="T47" fmla="*/ 577 h 971"/>
                <a:gd name="T48" fmla="*/ 98 w 971"/>
                <a:gd name="T49" fmla="*/ 625 h 971"/>
                <a:gd name="T50" fmla="*/ 124 w 971"/>
                <a:gd name="T51" fmla="*/ 683 h 971"/>
                <a:gd name="T52" fmla="*/ 96 w 971"/>
                <a:gd name="T53" fmla="*/ 779 h 971"/>
                <a:gd name="T54" fmla="*/ 196 w 971"/>
                <a:gd name="T55" fmla="*/ 778 h 971"/>
                <a:gd name="T56" fmla="*/ 192 w 971"/>
                <a:gd name="T57" fmla="*/ 876 h 971"/>
                <a:gd name="T58" fmla="*/ 293 w 971"/>
                <a:gd name="T59" fmla="*/ 849 h 971"/>
                <a:gd name="T60" fmla="*/ 351 w 971"/>
                <a:gd name="T61" fmla="*/ 874 h 971"/>
                <a:gd name="T62" fmla="*/ 394 w 971"/>
                <a:gd name="T63" fmla="*/ 965 h 971"/>
                <a:gd name="T64" fmla="*/ 468 w 971"/>
                <a:gd name="T65" fmla="*/ 896 h 971"/>
                <a:gd name="T66" fmla="*/ 531 w 971"/>
                <a:gd name="T67" fmla="*/ 971 h 971"/>
                <a:gd name="T68" fmla="*/ 587 w 971"/>
                <a:gd name="T69" fmla="*/ 884 h 971"/>
                <a:gd name="T70" fmla="*/ 647 w 971"/>
                <a:gd name="T71" fmla="*/ 863 h 971"/>
                <a:gd name="T72" fmla="*/ 740 w 971"/>
                <a:gd name="T73" fmla="*/ 900 h 971"/>
                <a:gd name="T74" fmla="*/ 748 w 971"/>
                <a:gd name="T75" fmla="*/ 800 h 971"/>
                <a:gd name="T76" fmla="*/ 845 w 971"/>
                <a:gd name="T77" fmla="*/ 813 h 971"/>
                <a:gd name="T78" fmla="*/ 828 w 971"/>
                <a:gd name="T79" fmla="*/ 711 h 971"/>
                <a:gd name="T80" fmla="*/ 858 w 971"/>
                <a:gd name="T81" fmla="*/ 655 h 971"/>
                <a:gd name="T82" fmla="*/ 952 w 971"/>
                <a:gd name="T83" fmla="*/ 620 h 971"/>
                <a:gd name="T84" fmla="*/ 891 w 971"/>
                <a:gd name="T85" fmla="*/ 541 h 971"/>
                <a:gd name="T86" fmla="*/ 766 w 971"/>
                <a:gd name="T87" fmla="*/ 641 h 971"/>
                <a:gd name="T88" fmla="*/ 588 w 971"/>
                <a:gd name="T89" fmla="*/ 790 h 971"/>
                <a:gd name="T90" fmla="*/ 357 w 971"/>
                <a:gd name="T91" fmla="*/ 781 h 971"/>
                <a:gd name="T92" fmla="*/ 191 w 971"/>
                <a:gd name="T93" fmla="*/ 618 h 971"/>
                <a:gd name="T94" fmla="*/ 179 w 971"/>
                <a:gd name="T95" fmla="*/ 386 h 971"/>
                <a:gd name="T96" fmla="*/ 326 w 971"/>
                <a:gd name="T97" fmla="*/ 207 h 971"/>
                <a:gd name="T98" fmla="*/ 556 w 971"/>
                <a:gd name="T99" fmla="*/ 173 h 971"/>
                <a:gd name="T100" fmla="*/ 748 w 971"/>
                <a:gd name="T101" fmla="*/ 303 h 971"/>
                <a:gd name="T102" fmla="*/ 803 w 971"/>
                <a:gd name="T103" fmla="*/ 52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71" h="971">
                  <a:moveTo>
                    <a:pt x="891" y="541"/>
                  </a:moveTo>
                  <a:cubicBezTo>
                    <a:pt x="893" y="530"/>
                    <a:pt x="893" y="520"/>
                    <a:pt x="894" y="509"/>
                  </a:cubicBezTo>
                  <a:cubicBezTo>
                    <a:pt x="920" y="502"/>
                    <a:pt x="946" y="494"/>
                    <a:pt x="971" y="485"/>
                  </a:cubicBezTo>
                  <a:cubicBezTo>
                    <a:pt x="971" y="470"/>
                    <a:pt x="970" y="456"/>
                    <a:pt x="969" y="442"/>
                  </a:cubicBezTo>
                  <a:cubicBezTo>
                    <a:pt x="942" y="433"/>
                    <a:pt x="916" y="426"/>
                    <a:pt x="889" y="421"/>
                  </a:cubicBezTo>
                  <a:cubicBezTo>
                    <a:pt x="888" y="411"/>
                    <a:pt x="885" y="400"/>
                    <a:pt x="883" y="390"/>
                  </a:cubicBezTo>
                  <a:cubicBezTo>
                    <a:pt x="880" y="380"/>
                    <a:pt x="878" y="370"/>
                    <a:pt x="874" y="360"/>
                  </a:cubicBezTo>
                  <a:cubicBezTo>
                    <a:pt x="896" y="344"/>
                    <a:pt x="917" y="327"/>
                    <a:pt x="938" y="309"/>
                  </a:cubicBezTo>
                  <a:cubicBezTo>
                    <a:pt x="932" y="296"/>
                    <a:pt x="927" y="283"/>
                    <a:pt x="920" y="270"/>
                  </a:cubicBezTo>
                  <a:cubicBezTo>
                    <a:pt x="893" y="271"/>
                    <a:pt x="865" y="274"/>
                    <a:pt x="838" y="279"/>
                  </a:cubicBezTo>
                  <a:cubicBezTo>
                    <a:pt x="833" y="270"/>
                    <a:pt x="828" y="261"/>
                    <a:pt x="821" y="252"/>
                  </a:cubicBezTo>
                  <a:cubicBezTo>
                    <a:pt x="816" y="244"/>
                    <a:pt x="809" y="235"/>
                    <a:pt x="802" y="227"/>
                  </a:cubicBezTo>
                  <a:cubicBezTo>
                    <a:pt x="817" y="205"/>
                    <a:pt x="831" y="181"/>
                    <a:pt x="843" y="157"/>
                  </a:cubicBezTo>
                  <a:cubicBezTo>
                    <a:pt x="833" y="147"/>
                    <a:pt x="823" y="137"/>
                    <a:pt x="813" y="127"/>
                  </a:cubicBezTo>
                  <a:cubicBezTo>
                    <a:pt x="787" y="139"/>
                    <a:pt x="763" y="151"/>
                    <a:pt x="740" y="165"/>
                  </a:cubicBezTo>
                  <a:cubicBezTo>
                    <a:pt x="731" y="159"/>
                    <a:pt x="723" y="153"/>
                    <a:pt x="714" y="146"/>
                  </a:cubicBezTo>
                  <a:cubicBezTo>
                    <a:pt x="705" y="141"/>
                    <a:pt x="696" y="135"/>
                    <a:pt x="687" y="130"/>
                  </a:cubicBezTo>
                  <a:cubicBezTo>
                    <a:pt x="693" y="104"/>
                    <a:pt x="697" y="77"/>
                    <a:pt x="700" y="50"/>
                  </a:cubicBezTo>
                  <a:cubicBezTo>
                    <a:pt x="687" y="44"/>
                    <a:pt x="674" y="38"/>
                    <a:pt x="661" y="33"/>
                  </a:cubicBezTo>
                  <a:cubicBezTo>
                    <a:pt x="641" y="52"/>
                    <a:pt x="623" y="73"/>
                    <a:pt x="606" y="95"/>
                  </a:cubicBezTo>
                  <a:cubicBezTo>
                    <a:pt x="596" y="92"/>
                    <a:pt x="586" y="89"/>
                    <a:pt x="576" y="86"/>
                  </a:cubicBezTo>
                  <a:cubicBezTo>
                    <a:pt x="566" y="84"/>
                    <a:pt x="555" y="82"/>
                    <a:pt x="545" y="81"/>
                  </a:cubicBezTo>
                  <a:cubicBezTo>
                    <a:pt x="541" y="54"/>
                    <a:pt x="535" y="28"/>
                    <a:pt x="528" y="2"/>
                  </a:cubicBezTo>
                  <a:cubicBezTo>
                    <a:pt x="513" y="0"/>
                    <a:pt x="499" y="0"/>
                    <a:pt x="485" y="0"/>
                  </a:cubicBezTo>
                  <a:cubicBezTo>
                    <a:pt x="474" y="25"/>
                    <a:pt x="464" y="51"/>
                    <a:pt x="457" y="77"/>
                  </a:cubicBezTo>
                  <a:cubicBezTo>
                    <a:pt x="446" y="78"/>
                    <a:pt x="436" y="79"/>
                    <a:pt x="425" y="80"/>
                  </a:cubicBezTo>
                  <a:cubicBezTo>
                    <a:pt x="415" y="82"/>
                    <a:pt x="404" y="84"/>
                    <a:pt x="394" y="86"/>
                  </a:cubicBezTo>
                  <a:cubicBezTo>
                    <a:pt x="381" y="63"/>
                    <a:pt x="366" y="41"/>
                    <a:pt x="350" y="19"/>
                  </a:cubicBezTo>
                  <a:cubicBezTo>
                    <a:pt x="336" y="23"/>
                    <a:pt x="322" y="27"/>
                    <a:pt x="309" y="32"/>
                  </a:cubicBezTo>
                  <a:cubicBezTo>
                    <a:pt x="308" y="60"/>
                    <a:pt x="309" y="88"/>
                    <a:pt x="311" y="115"/>
                  </a:cubicBezTo>
                  <a:cubicBezTo>
                    <a:pt x="301" y="119"/>
                    <a:pt x="292" y="124"/>
                    <a:pt x="283" y="129"/>
                  </a:cubicBezTo>
                  <a:cubicBezTo>
                    <a:pt x="273" y="134"/>
                    <a:pt x="264" y="140"/>
                    <a:pt x="256" y="146"/>
                  </a:cubicBezTo>
                  <a:cubicBezTo>
                    <a:pt x="235" y="129"/>
                    <a:pt x="213" y="113"/>
                    <a:pt x="190" y="99"/>
                  </a:cubicBezTo>
                  <a:cubicBezTo>
                    <a:pt x="178" y="108"/>
                    <a:pt x="167" y="117"/>
                    <a:pt x="157" y="126"/>
                  </a:cubicBezTo>
                  <a:cubicBezTo>
                    <a:pt x="166" y="153"/>
                    <a:pt x="176" y="178"/>
                    <a:pt x="188" y="203"/>
                  </a:cubicBezTo>
                  <a:cubicBezTo>
                    <a:pt x="181" y="210"/>
                    <a:pt x="174" y="218"/>
                    <a:pt x="167" y="226"/>
                  </a:cubicBezTo>
                  <a:cubicBezTo>
                    <a:pt x="161" y="235"/>
                    <a:pt x="154" y="243"/>
                    <a:pt x="148" y="252"/>
                  </a:cubicBezTo>
                  <a:cubicBezTo>
                    <a:pt x="122" y="243"/>
                    <a:pt x="97" y="237"/>
                    <a:pt x="70" y="232"/>
                  </a:cubicBezTo>
                  <a:cubicBezTo>
                    <a:pt x="62" y="244"/>
                    <a:pt x="55" y="256"/>
                    <a:pt x="49" y="269"/>
                  </a:cubicBezTo>
                  <a:cubicBezTo>
                    <a:pt x="67" y="290"/>
                    <a:pt x="86" y="310"/>
                    <a:pt x="106" y="329"/>
                  </a:cubicBezTo>
                  <a:cubicBezTo>
                    <a:pt x="102" y="339"/>
                    <a:pt x="98" y="348"/>
                    <a:pt x="95" y="358"/>
                  </a:cubicBezTo>
                  <a:cubicBezTo>
                    <a:pt x="91" y="369"/>
                    <a:pt x="88" y="379"/>
                    <a:pt x="86" y="389"/>
                  </a:cubicBezTo>
                  <a:cubicBezTo>
                    <a:pt x="59" y="391"/>
                    <a:pt x="32" y="394"/>
                    <a:pt x="6" y="399"/>
                  </a:cubicBezTo>
                  <a:cubicBezTo>
                    <a:pt x="3" y="413"/>
                    <a:pt x="1" y="427"/>
                    <a:pt x="0" y="441"/>
                  </a:cubicBezTo>
                  <a:cubicBezTo>
                    <a:pt x="24" y="454"/>
                    <a:pt x="49" y="466"/>
                    <a:pt x="74" y="476"/>
                  </a:cubicBezTo>
                  <a:cubicBezTo>
                    <a:pt x="74" y="487"/>
                    <a:pt x="74" y="497"/>
                    <a:pt x="75" y="508"/>
                  </a:cubicBezTo>
                  <a:cubicBezTo>
                    <a:pt x="75" y="518"/>
                    <a:pt x="76" y="529"/>
                    <a:pt x="78" y="539"/>
                  </a:cubicBezTo>
                  <a:cubicBezTo>
                    <a:pt x="53" y="551"/>
                    <a:pt x="30" y="563"/>
                    <a:pt x="6" y="577"/>
                  </a:cubicBezTo>
                  <a:cubicBezTo>
                    <a:pt x="9" y="591"/>
                    <a:pt x="12" y="605"/>
                    <a:pt x="16" y="619"/>
                  </a:cubicBezTo>
                  <a:cubicBezTo>
                    <a:pt x="44" y="623"/>
                    <a:pt x="71" y="625"/>
                    <a:pt x="98" y="625"/>
                  </a:cubicBezTo>
                  <a:cubicBezTo>
                    <a:pt x="102" y="635"/>
                    <a:pt x="106" y="645"/>
                    <a:pt x="110" y="654"/>
                  </a:cubicBezTo>
                  <a:cubicBezTo>
                    <a:pt x="114" y="664"/>
                    <a:pt x="119" y="674"/>
                    <a:pt x="124" y="683"/>
                  </a:cubicBezTo>
                  <a:cubicBezTo>
                    <a:pt x="106" y="702"/>
                    <a:pt x="88" y="723"/>
                    <a:pt x="71" y="744"/>
                  </a:cubicBezTo>
                  <a:cubicBezTo>
                    <a:pt x="79" y="756"/>
                    <a:pt x="87" y="768"/>
                    <a:pt x="96" y="779"/>
                  </a:cubicBezTo>
                  <a:cubicBezTo>
                    <a:pt x="123" y="773"/>
                    <a:pt x="149" y="765"/>
                    <a:pt x="174" y="755"/>
                  </a:cubicBezTo>
                  <a:cubicBezTo>
                    <a:pt x="181" y="763"/>
                    <a:pt x="189" y="771"/>
                    <a:pt x="196" y="778"/>
                  </a:cubicBezTo>
                  <a:cubicBezTo>
                    <a:pt x="204" y="786"/>
                    <a:pt x="211" y="793"/>
                    <a:pt x="220" y="800"/>
                  </a:cubicBezTo>
                  <a:cubicBezTo>
                    <a:pt x="209" y="824"/>
                    <a:pt x="200" y="850"/>
                    <a:pt x="192" y="876"/>
                  </a:cubicBezTo>
                  <a:cubicBezTo>
                    <a:pt x="204" y="884"/>
                    <a:pt x="216" y="892"/>
                    <a:pt x="228" y="900"/>
                  </a:cubicBezTo>
                  <a:cubicBezTo>
                    <a:pt x="251" y="884"/>
                    <a:pt x="272" y="867"/>
                    <a:pt x="293" y="849"/>
                  </a:cubicBezTo>
                  <a:cubicBezTo>
                    <a:pt x="302" y="854"/>
                    <a:pt x="311" y="858"/>
                    <a:pt x="321" y="863"/>
                  </a:cubicBezTo>
                  <a:cubicBezTo>
                    <a:pt x="331" y="867"/>
                    <a:pt x="341" y="871"/>
                    <a:pt x="351" y="874"/>
                  </a:cubicBezTo>
                  <a:cubicBezTo>
                    <a:pt x="350" y="901"/>
                    <a:pt x="351" y="928"/>
                    <a:pt x="353" y="955"/>
                  </a:cubicBezTo>
                  <a:cubicBezTo>
                    <a:pt x="366" y="959"/>
                    <a:pt x="380" y="962"/>
                    <a:pt x="394" y="965"/>
                  </a:cubicBezTo>
                  <a:cubicBezTo>
                    <a:pt x="410" y="942"/>
                    <a:pt x="424" y="918"/>
                    <a:pt x="436" y="894"/>
                  </a:cubicBezTo>
                  <a:cubicBezTo>
                    <a:pt x="447" y="895"/>
                    <a:pt x="457" y="896"/>
                    <a:pt x="468" y="896"/>
                  </a:cubicBezTo>
                  <a:cubicBezTo>
                    <a:pt x="479" y="897"/>
                    <a:pt x="489" y="897"/>
                    <a:pt x="500" y="896"/>
                  </a:cubicBezTo>
                  <a:cubicBezTo>
                    <a:pt x="509" y="921"/>
                    <a:pt x="519" y="947"/>
                    <a:pt x="531" y="971"/>
                  </a:cubicBezTo>
                  <a:cubicBezTo>
                    <a:pt x="545" y="969"/>
                    <a:pt x="559" y="967"/>
                    <a:pt x="573" y="965"/>
                  </a:cubicBezTo>
                  <a:cubicBezTo>
                    <a:pt x="580" y="937"/>
                    <a:pt x="584" y="911"/>
                    <a:pt x="587" y="884"/>
                  </a:cubicBezTo>
                  <a:cubicBezTo>
                    <a:pt x="597" y="881"/>
                    <a:pt x="607" y="878"/>
                    <a:pt x="617" y="875"/>
                  </a:cubicBezTo>
                  <a:cubicBezTo>
                    <a:pt x="627" y="871"/>
                    <a:pt x="637" y="867"/>
                    <a:pt x="647" y="863"/>
                  </a:cubicBezTo>
                  <a:cubicBezTo>
                    <a:pt x="664" y="883"/>
                    <a:pt x="683" y="903"/>
                    <a:pt x="703" y="921"/>
                  </a:cubicBezTo>
                  <a:cubicBezTo>
                    <a:pt x="716" y="915"/>
                    <a:pt x="728" y="908"/>
                    <a:pt x="740" y="900"/>
                  </a:cubicBezTo>
                  <a:cubicBezTo>
                    <a:pt x="736" y="873"/>
                    <a:pt x="731" y="846"/>
                    <a:pt x="723" y="820"/>
                  </a:cubicBezTo>
                  <a:cubicBezTo>
                    <a:pt x="732" y="814"/>
                    <a:pt x="740" y="807"/>
                    <a:pt x="748" y="800"/>
                  </a:cubicBezTo>
                  <a:cubicBezTo>
                    <a:pt x="757" y="794"/>
                    <a:pt x="764" y="786"/>
                    <a:pt x="772" y="779"/>
                  </a:cubicBezTo>
                  <a:cubicBezTo>
                    <a:pt x="795" y="792"/>
                    <a:pt x="820" y="803"/>
                    <a:pt x="845" y="813"/>
                  </a:cubicBezTo>
                  <a:cubicBezTo>
                    <a:pt x="855" y="802"/>
                    <a:pt x="864" y="791"/>
                    <a:pt x="872" y="780"/>
                  </a:cubicBezTo>
                  <a:cubicBezTo>
                    <a:pt x="859" y="756"/>
                    <a:pt x="844" y="733"/>
                    <a:pt x="828" y="711"/>
                  </a:cubicBezTo>
                  <a:cubicBezTo>
                    <a:pt x="834" y="702"/>
                    <a:pt x="839" y="693"/>
                    <a:pt x="844" y="684"/>
                  </a:cubicBezTo>
                  <a:cubicBezTo>
                    <a:pt x="849" y="674"/>
                    <a:pt x="854" y="665"/>
                    <a:pt x="858" y="655"/>
                  </a:cubicBezTo>
                  <a:cubicBezTo>
                    <a:pt x="885" y="659"/>
                    <a:pt x="911" y="660"/>
                    <a:pt x="939" y="661"/>
                  </a:cubicBezTo>
                  <a:cubicBezTo>
                    <a:pt x="944" y="647"/>
                    <a:pt x="948" y="634"/>
                    <a:pt x="952" y="620"/>
                  </a:cubicBezTo>
                  <a:cubicBezTo>
                    <a:pt x="931" y="602"/>
                    <a:pt x="908" y="586"/>
                    <a:pt x="886" y="572"/>
                  </a:cubicBezTo>
                  <a:cubicBezTo>
                    <a:pt x="888" y="561"/>
                    <a:pt x="890" y="551"/>
                    <a:pt x="891" y="541"/>
                  </a:cubicBezTo>
                  <a:close/>
                  <a:moveTo>
                    <a:pt x="803" y="529"/>
                  </a:moveTo>
                  <a:cubicBezTo>
                    <a:pt x="798" y="568"/>
                    <a:pt x="785" y="606"/>
                    <a:pt x="766" y="641"/>
                  </a:cubicBezTo>
                  <a:cubicBezTo>
                    <a:pt x="747" y="676"/>
                    <a:pt x="721" y="707"/>
                    <a:pt x="691" y="732"/>
                  </a:cubicBezTo>
                  <a:cubicBezTo>
                    <a:pt x="661" y="758"/>
                    <a:pt x="626" y="778"/>
                    <a:pt x="588" y="790"/>
                  </a:cubicBezTo>
                  <a:cubicBezTo>
                    <a:pt x="551" y="803"/>
                    <a:pt x="511" y="809"/>
                    <a:pt x="472" y="807"/>
                  </a:cubicBezTo>
                  <a:cubicBezTo>
                    <a:pt x="432" y="806"/>
                    <a:pt x="393" y="797"/>
                    <a:pt x="357" y="781"/>
                  </a:cubicBezTo>
                  <a:cubicBezTo>
                    <a:pt x="320" y="765"/>
                    <a:pt x="287" y="743"/>
                    <a:pt x="259" y="715"/>
                  </a:cubicBezTo>
                  <a:cubicBezTo>
                    <a:pt x="230" y="687"/>
                    <a:pt x="207" y="654"/>
                    <a:pt x="191" y="618"/>
                  </a:cubicBezTo>
                  <a:cubicBezTo>
                    <a:pt x="175" y="582"/>
                    <a:pt x="166" y="543"/>
                    <a:pt x="164" y="503"/>
                  </a:cubicBezTo>
                  <a:cubicBezTo>
                    <a:pt x="161" y="464"/>
                    <a:pt x="167" y="424"/>
                    <a:pt x="179" y="386"/>
                  </a:cubicBezTo>
                  <a:cubicBezTo>
                    <a:pt x="191" y="349"/>
                    <a:pt x="211" y="313"/>
                    <a:pt x="236" y="283"/>
                  </a:cubicBezTo>
                  <a:cubicBezTo>
                    <a:pt x="261" y="252"/>
                    <a:pt x="292" y="226"/>
                    <a:pt x="326" y="207"/>
                  </a:cubicBezTo>
                  <a:cubicBezTo>
                    <a:pt x="361" y="187"/>
                    <a:pt x="399" y="174"/>
                    <a:pt x="438" y="168"/>
                  </a:cubicBezTo>
                  <a:cubicBezTo>
                    <a:pt x="477" y="163"/>
                    <a:pt x="517" y="164"/>
                    <a:pt x="556" y="173"/>
                  </a:cubicBezTo>
                  <a:cubicBezTo>
                    <a:pt x="594" y="182"/>
                    <a:pt x="632" y="198"/>
                    <a:pt x="664" y="220"/>
                  </a:cubicBezTo>
                  <a:cubicBezTo>
                    <a:pt x="697" y="242"/>
                    <a:pt x="726" y="271"/>
                    <a:pt x="748" y="303"/>
                  </a:cubicBezTo>
                  <a:cubicBezTo>
                    <a:pt x="771" y="336"/>
                    <a:pt x="787" y="372"/>
                    <a:pt x="797" y="411"/>
                  </a:cubicBezTo>
                  <a:cubicBezTo>
                    <a:pt x="806" y="450"/>
                    <a:pt x="808" y="490"/>
                    <a:pt x="803" y="5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77500" lnSpcReduction="20000"/>
            </a:bodyPr>
            <a:lstStyle/>
            <a:p>
              <a:endParaRPr lang="en-US"/>
            </a:p>
          </p:txBody>
        </p:sp>
        <p:sp>
          <p:nvSpPr>
            <p:cNvPr id="21" name="íślidê"/>
            <p:cNvSpPr/>
            <p:nvPr/>
          </p:nvSpPr>
          <p:spPr bwMode="auto">
            <a:xfrm>
              <a:off x="8210562" y="4446401"/>
              <a:ext cx="198992" cy="198992"/>
            </a:xfrm>
            <a:custGeom>
              <a:avLst/>
              <a:gdLst>
                <a:gd name="T0" fmla="*/ 894 w 971"/>
                <a:gd name="T1" fmla="*/ 509 h 971"/>
                <a:gd name="T2" fmla="*/ 969 w 971"/>
                <a:gd name="T3" fmla="*/ 442 h 971"/>
                <a:gd name="T4" fmla="*/ 883 w 971"/>
                <a:gd name="T5" fmla="*/ 390 h 971"/>
                <a:gd name="T6" fmla="*/ 938 w 971"/>
                <a:gd name="T7" fmla="*/ 309 h 971"/>
                <a:gd name="T8" fmla="*/ 838 w 971"/>
                <a:gd name="T9" fmla="*/ 279 h 971"/>
                <a:gd name="T10" fmla="*/ 802 w 971"/>
                <a:gd name="T11" fmla="*/ 227 h 971"/>
                <a:gd name="T12" fmla="*/ 813 w 971"/>
                <a:gd name="T13" fmla="*/ 127 h 971"/>
                <a:gd name="T14" fmla="*/ 714 w 971"/>
                <a:gd name="T15" fmla="*/ 146 h 971"/>
                <a:gd name="T16" fmla="*/ 700 w 971"/>
                <a:gd name="T17" fmla="*/ 50 h 971"/>
                <a:gd name="T18" fmla="*/ 606 w 971"/>
                <a:gd name="T19" fmla="*/ 95 h 971"/>
                <a:gd name="T20" fmla="*/ 545 w 971"/>
                <a:gd name="T21" fmla="*/ 81 h 971"/>
                <a:gd name="T22" fmla="*/ 485 w 971"/>
                <a:gd name="T23" fmla="*/ 0 h 971"/>
                <a:gd name="T24" fmla="*/ 425 w 971"/>
                <a:gd name="T25" fmla="*/ 80 h 971"/>
                <a:gd name="T26" fmla="*/ 350 w 971"/>
                <a:gd name="T27" fmla="*/ 19 h 971"/>
                <a:gd name="T28" fmla="*/ 311 w 971"/>
                <a:gd name="T29" fmla="*/ 115 h 971"/>
                <a:gd name="T30" fmla="*/ 256 w 971"/>
                <a:gd name="T31" fmla="*/ 146 h 971"/>
                <a:gd name="T32" fmla="*/ 157 w 971"/>
                <a:gd name="T33" fmla="*/ 126 h 971"/>
                <a:gd name="T34" fmla="*/ 167 w 971"/>
                <a:gd name="T35" fmla="*/ 226 h 971"/>
                <a:gd name="T36" fmla="*/ 70 w 971"/>
                <a:gd name="T37" fmla="*/ 232 h 971"/>
                <a:gd name="T38" fmla="*/ 106 w 971"/>
                <a:gd name="T39" fmla="*/ 329 h 971"/>
                <a:gd name="T40" fmla="*/ 86 w 971"/>
                <a:gd name="T41" fmla="*/ 389 h 971"/>
                <a:gd name="T42" fmla="*/ 0 w 971"/>
                <a:gd name="T43" fmla="*/ 441 h 971"/>
                <a:gd name="T44" fmla="*/ 75 w 971"/>
                <a:gd name="T45" fmla="*/ 508 h 971"/>
                <a:gd name="T46" fmla="*/ 6 w 971"/>
                <a:gd name="T47" fmla="*/ 577 h 971"/>
                <a:gd name="T48" fmla="*/ 98 w 971"/>
                <a:gd name="T49" fmla="*/ 625 h 971"/>
                <a:gd name="T50" fmla="*/ 124 w 971"/>
                <a:gd name="T51" fmla="*/ 683 h 971"/>
                <a:gd name="T52" fmla="*/ 96 w 971"/>
                <a:gd name="T53" fmla="*/ 779 h 971"/>
                <a:gd name="T54" fmla="*/ 196 w 971"/>
                <a:gd name="T55" fmla="*/ 778 h 971"/>
                <a:gd name="T56" fmla="*/ 192 w 971"/>
                <a:gd name="T57" fmla="*/ 876 h 971"/>
                <a:gd name="T58" fmla="*/ 293 w 971"/>
                <a:gd name="T59" fmla="*/ 849 h 971"/>
                <a:gd name="T60" fmla="*/ 351 w 971"/>
                <a:gd name="T61" fmla="*/ 874 h 971"/>
                <a:gd name="T62" fmla="*/ 394 w 971"/>
                <a:gd name="T63" fmla="*/ 965 h 971"/>
                <a:gd name="T64" fmla="*/ 468 w 971"/>
                <a:gd name="T65" fmla="*/ 896 h 971"/>
                <a:gd name="T66" fmla="*/ 531 w 971"/>
                <a:gd name="T67" fmla="*/ 971 h 971"/>
                <a:gd name="T68" fmla="*/ 587 w 971"/>
                <a:gd name="T69" fmla="*/ 884 h 971"/>
                <a:gd name="T70" fmla="*/ 647 w 971"/>
                <a:gd name="T71" fmla="*/ 863 h 971"/>
                <a:gd name="T72" fmla="*/ 740 w 971"/>
                <a:gd name="T73" fmla="*/ 900 h 971"/>
                <a:gd name="T74" fmla="*/ 748 w 971"/>
                <a:gd name="T75" fmla="*/ 800 h 971"/>
                <a:gd name="T76" fmla="*/ 845 w 971"/>
                <a:gd name="T77" fmla="*/ 813 h 971"/>
                <a:gd name="T78" fmla="*/ 828 w 971"/>
                <a:gd name="T79" fmla="*/ 711 h 971"/>
                <a:gd name="T80" fmla="*/ 858 w 971"/>
                <a:gd name="T81" fmla="*/ 655 h 971"/>
                <a:gd name="T82" fmla="*/ 952 w 971"/>
                <a:gd name="T83" fmla="*/ 620 h 971"/>
                <a:gd name="T84" fmla="*/ 891 w 971"/>
                <a:gd name="T85" fmla="*/ 541 h 971"/>
                <a:gd name="T86" fmla="*/ 766 w 971"/>
                <a:gd name="T87" fmla="*/ 641 h 971"/>
                <a:gd name="T88" fmla="*/ 588 w 971"/>
                <a:gd name="T89" fmla="*/ 790 h 971"/>
                <a:gd name="T90" fmla="*/ 357 w 971"/>
                <a:gd name="T91" fmla="*/ 781 h 971"/>
                <a:gd name="T92" fmla="*/ 191 w 971"/>
                <a:gd name="T93" fmla="*/ 618 h 971"/>
                <a:gd name="T94" fmla="*/ 179 w 971"/>
                <a:gd name="T95" fmla="*/ 386 h 971"/>
                <a:gd name="T96" fmla="*/ 326 w 971"/>
                <a:gd name="T97" fmla="*/ 207 h 971"/>
                <a:gd name="T98" fmla="*/ 556 w 971"/>
                <a:gd name="T99" fmla="*/ 173 h 971"/>
                <a:gd name="T100" fmla="*/ 748 w 971"/>
                <a:gd name="T101" fmla="*/ 303 h 971"/>
                <a:gd name="T102" fmla="*/ 803 w 971"/>
                <a:gd name="T103" fmla="*/ 52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71" h="971">
                  <a:moveTo>
                    <a:pt x="891" y="541"/>
                  </a:moveTo>
                  <a:cubicBezTo>
                    <a:pt x="893" y="530"/>
                    <a:pt x="893" y="520"/>
                    <a:pt x="894" y="509"/>
                  </a:cubicBezTo>
                  <a:cubicBezTo>
                    <a:pt x="920" y="502"/>
                    <a:pt x="946" y="494"/>
                    <a:pt x="971" y="485"/>
                  </a:cubicBezTo>
                  <a:cubicBezTo>
                    <a:pt x="971" y="470"/>
                    <a:pt x="970" y="456"/>
                    <a:pt x="969" y="442"/>
                  </a:cubicBezTo>
                  <a:cubicBezTo>
                    <a:pt x="942" y="433"/>
                    <a:pt x="916" y="426"/>
                    <a:pt x="889" y="421"/>
                  </a:cubicBezTo>
                  <a:cubicBezTo>
                    <a:pt x="888" y="411"/>
                    <a:pt x="885" y="400"/>
                    <a:pt x="883" y="390"/>
                  </a:cubicBezTo>
                  <a:cubicBezTo>
                    <a:pt x="880" y="380"/>
                    <a:pt x="878" y="370"/>
                    <a:pt x="874" y="360"/>
                  </a:cubicBezTo>
                  <a:cubicBezTo>
                    <a:pt x="896" y="344"/>
                    <a:pt x="917" y="327"/>
                    <a:pt x="938" y="309"/>
                  </a:cubicBezTo>
                  <a:cubicBezTo>
                    <a:pt x="932" y="296"/>
                    <a:pt x="927" y="283"/>
                    <a:pt x="920" y="270"/>
                  </a:cubicBezTo>
                  <a:cubicBezTo>
                    <a:pt x="893" y="271"/>
                    <a:pt x="865" y="274"/>
                    <a:pt x="838" y="279"/>
                  </a:cubicBezTo>
                  <a:cubicBezTo>
                    <a:pt x="833" y="270"/>
                    <a:pt x="828" y="261"/>
                    <a:pt x="821" y="252"/>
                  </a:cubicBezTo>
                  <a:cubicBezTo>
                    <a:pt x="816" y="244"/>
                    <a:pt x="809" y="235"/>
                    <a:pt x="802" y="227"/>
                  </a:cubicBezTo>
                  <a:cubicBezTo>
                    <a:pt x="817" y="205"/>
                    <a:pt x="831" y="181"/>
                    <a:pt x="843" y="157"/>
                  </a:cubicBezTo>
                  <a:cubicBezTo>
                    <a:pt x="833" y="147"/>
                    <a:pt x="823" y="137"/>
                    <a:pt x="813" y="127"/>
                  </a:cubicBezTo>
                  <a:cubicBezTo>
                    <a:pt x="787" y="139"/>
                    <a:pt x="763" y="151"/>
                    <a:pt x="740" y="165"/>
                  </a:cubicBezTo>
                  <a:cubicBezTo>
                    <a:pt x="731" y="159"/>
                    <a:pt x="723" y="153"/>
                    <a:pt x="714" y="146"/>
                  </a:cubicBezTo>
                  <a:cubicBezTo>
                    <a:pt x="705" y="141"/>
                    <a:pt x="696" y="135"/>
                    <a:pt x="687" y="130"/>
                  </a:cubicBezTo>
                  <a:cubicBezTo>
                    <a:pt x="693" y="104"/>
                    <a:pt x="697" y="77"/>
                    <a:pt x="700" y="50"/>
                  </a:cubicBezTo>
                  <a:cubicBezTo>
                    <a:pt x="687" y="44"/>
                    <a:pt x="674" y="38"/>
                    <a:pt x="661" y="33"/>
                  </a:cubicBezTo>
                  <a:cubicBezTo>
                    <a:pt x="641" y="52"/>
                    <a:pt x="623" y="73"/>
                    <a:pt x="606" y="95"/>
                  </a:cubicBezTo>
                  <a:cubicBezTo>
                    <a:pt x="596" y="92"/>
                    <a:pt x="586" y="89"/>
                    <a:pt x="576" y="86"/>
                  </a:cubicBezTo>
                  <a:cubicBezTo>
                    <a:pt x="566" y="84"/>
                    <a:pt x="555" y="82"/>
                    <a:pt x="545" y="81"/>
                  </a:cubicBezTo>
                  <a:cubicBezTo>
                    <a:pt x="541" y="54"/>
                    <a:pt x="535" y="28"/>
                    <a:pt x="528" y="2"/>
                  </a:cubicBezTo>
                  <a:cubicBezTo>
                    <a:pt x="513" y="0"/>
                    <a:pt x="499" y="0"/>
                    <a:pt x="485" y="0"/>
                  </a:cubicBezTo>
                  <a:cubicBezTo>
                    <a:pt x="474" y="25"/>
                    <a:pt x="464" y="51"/>
                    <a:pt x="457" y="77"/>
                  </a:cubicBezTo>
                  <a:cubicBezTo>
                    <a:pt x="446" y="78"/>
                    <a:pt x="436" y="79"/>
                    <a:pt x="425" y="80"/>
                  </a:cubicBezTo>
                  <a:cubicBezTo>
                    <a:pt x="415" y="82"/>
                    <a:pt x="404" y="84"/>
                    <a:pt x="394" y="86"/>
                  </a:cubicBezTo>
                  <a:cubicBezTo>
                    <a:pt x="381" y="63"/>
                    <a:pt x="366" y="41"/>
                    <a:pt x="350" y="19"/>
                  </a:cubicBezTo>
                  <a:cubicBezTo>
                    <a:pt x="336" y="23"/>
                    <a:pt x="322" y="27"/>
                    <a:pt x="309" y="32"/>
                  </a:cubicBezTo>
                  <a:cubicBezTo>
                    <a:pt x="308" y="60"/>
                    <a:pt x="309" y="88"/>
                    <a:pt x="311" y="115"/>
                  </a:cubicBezTo>
                  <a:cubicBezTo>
                    <a:pt x="301" y="119"/>
                    <a:pt x="292" y="124"/>
                    <a:pt x="283" y="129"/>
                  </a:cubicBezTo>
                  <a:cubicBezTo>
                    <a:pt x="273" y="134"/>
                    <a:pt x="264" y="140"/>
                    <a:pt x="256" y="146"/>
                  </a:cubicBezTo>
                  <a:cubicBezTo>
                    <a:pt x="235" y="129"/>
                    <a:pt x="213" y="113"/>
                    <a:pt x="190" y="99"/>
                  </a:cubicBezTo>
                  <a:cubicBezTo>
                    <a:pt x="178" y="108"/>
                    <a:pt x="167" y="117"/>
                    <a:pt x="157" y="126"/>
                  </a:cubicBezTo>
                  <a:cubicBezTo>
                    <a:pt x="166" y="153"/>
                    <a:pt x="176" y="178"/>
                    <a:pt x="188" y="203"/>
                  </a:cubicBezTo>
                  <a:cubicBezTo>
                    <a:pt x="181" y="210"/>
                    <a:pt x="174" y="218"/>
                    <a:pt x="167" y="226"/>
                  </a:cubicBezTo>
                  <a:cubicBezTo>
                    <a:pt x="161" y="235"/>
                    <a:pt x="154" y="243"/>
                    <a:pt x="148" y="252"/>
                  </a:cubicBezTo>
                  <a:cubicBezTo>
                    <a:pt x="122" y="243"/>
                    <a:pt x="97" y="237"/>
                    <a:pt x="70" y="232"/>
                  </a:cubicBezTo>
                  <a:cubicBezTo>
                    <a:pt x="62" y="244"/>
                    <a:pt x="55" y="256"/>
                    <a:pt x="49" y="269"/>
                  </a:cubicBezTo>
                  <a:cubicBezTo>
                    <a:pt x="67" y="290"/>
                    <a:pt x="86" y="310"/>
                    <a:pt x="106" y="329"/>
                  </a:cubicBezTo>
                  <a:cubicBezTo>
                    <a:pt x="102" y="339"/>
                    <a:pt x="98" y="348"/>
                    <a:pt x="95" y="358"/>
                  </a:cubicBezTo>
                  <a:cubicBezTo>
                    <a:pt x="91" y="369"/>
                    <a:pt x="88" y="379"/>
                    <a:pt x="86" y="389"/>
                  </a:cubicBezTo>
                  <a:cubicBezTo>
                    <a:pt x="59" y="391"/>
                    <a:pt x="32" y="394"/>
                    <a:pt x="6" y="399"/>
                  </a:cubicBezTo>
                  <a:cubicBezTo>
                    <a:pt x="3" y="413"/>
                    <a:pt x="1" y="427"/>
                    <a:pt x="0" y="441"/>
                  </a:cubicBezTo>
                  <a:cubicBezTo>
                    <a:pt x="24" y="454"/>
                    <a:pt x="49" y="466"/>
                    <a:pt x="74" y="476"/>
                  </a:cubicBezTo>
                  <a:cubicBezTo>
                    <a:pt x="74" y="487"/>
                    <a:pt x="74" y="497"/>
                    <a:pt x="75" y="508"/>
                  </a:cubicBezTo>
                  <a:cubicBezTo>
                    <a:pt x="75" y="518"/>
                    <a:pt x="76" y="529"/>
                    <a:pt x="78" y="539"/>
                  </a:cubicBezTo>
                  <a:cubicBezTo>
                    <a:pt x="53" y="551"/>
                    <a:pt x="30" y="563"/>
                    <a:pt x="6" y="577"/>
                  </a:cubicBezTo>
                  <a:cubicBezTo>
                    <a:pt x="9" y="591"/>
                    <a:pt x="12" y="605"/>
                    <a:pt x="16" y="619"/>
                  </a:cubicBezTo>
                  <a:cubicBezTo>
                    <a:pt x="44" y="623"/>
                    <a:pt x="71" y="625"/>
                    <a:pt x="98" y="625"/>
                  </a:cubicBezTo>
                  <a:cubicBezTo>
                    <a:pt x="102" y="635"/>
                    <a:pt x="106" y="645"/>
                    <a:pt x="110" y="654"/>
                  </a:cubicBezTo>
                  <a:cubicBezTo>
                    <a:pt x="114" y="664"/>
                    <a:pt x="119" y="674"/>
                    <a:pt x="124" y="683"/>
                  </a:cubicBezTo>
                  <a:cubicBezTo>
                    <a:pt x="106" y="702"/>
                    <a:pt x="88" y="723"/>
                    <a:pt x="71" y="744"/>
                  </a:cubicBezTo>
                  <a:cubicBezTo>
                    <a:pt x="79" y="756"/>
                    <a:pt x="87" y="768"/>
                    <a:pt x="96" y="779"/>
                  </a:cubicBezTo>
                  <a:cubicBezTo>
                    <a:pt x="123" y="773"/>
                    <a:pt x="149" y="765"/>
                    <a:pt x="174" y="755"/>
                  </a:cubicBezTo>
                  <a:cubicBezTo>
                    <a:pt x="181" y="763"/>
                    <a:pt x="189" y="771"/>
                    <a:pt x="196" y="778"/>
                  </a:cubicBezTo>
                  <a:cubicBezTo>
                    <a:pt x="204" y="786"/>
                    <a:pt x="211" y="793"/>
                    <a:pt x="220" y="800"/>
                  </a:cubicBezTo>
                  <a:cubicBezTo>
                    <a:pt x="209" y="824"/>
                    <a:pt x="200" y="850"/>
                    <a:pt x="192" y="876"/>
                  </a:cubicBezTo>
                  <a:cubicBezTo>
                    <a:pt x="204" y="884"/>
                    <a:pt x="216" y="892"/>
                    <a:pt x="228" y="900"/>
                  </a:cubicBezTo>
                  <a:cubicBezTo>
                    <a:pt x="251" y="884"/>
                    <a:pt x="272" y="867"/>
                    <a:pt x="293" y="849"/>
                  </a:cubicBezTo>
                  <a:cubicBezTo>
                    <a:pt x="302" y="854"/>
                    <a:pt x="311" y="858"/>
                    <a:pt x="321" y="863"/>
                  </a:cubicBezTo>
                  <a:cubicBezTo>
                    <a:pt x="331" y="867"/>
                    <a:pt x="341" y="871"/>
                    <a:pt x="351" y="874"/>
                  </a:cubicBezTo>
                  <a:cubicBezTo>
                    <a:pt x="350" y="901"/>
                    <a:pt x="351" y="928"/>
                    <a:pt x="353" y="955"/>
                  </a:cubicBezTo>
                  <a:cubicBezTo>
                    <a:pt x="366" y="959"/>
                    <a:pt x="380" y="962"/>
                    <a:pt x="394" y="965"/>
                  </a:cubicBezTo>
                  <a:cubicBezTo>
                    <a:pt x="410" y="942"/>
                    <a:pt x="424" y="918"/>
                    <a:pt x="436" y="894"/>
                  </a:cubicBezTo>
                  <a:cubicBezTo>
                    <a:pt x="447" y="895"/>
                    <a:pt x="457" y="896"/>
                    <a:pt x="468" y="896"/>
                  </a:cubicBezTo>
                  <a:cubicBezTo>
                    <a:pt x="479" y="897"/>
                    <a:pt x="489" y="897"/>
                    <a:pt x="500" y="896"/>
                  </a:cubicBezTo>
                  <a:cubicBezTo>
                    <a:pt x="509" y="921"/>
                    <a:pt x="519" y="947"/>
                    <a:pt x="531" y="971"/>
                  </a:cubicBezTo>
                  <a:cubicBezTo>
                    <a:pt x="545" y="969"/>
                    <a:pt x="559" y="967"/>
                    <a:pt x="573" y="965"/>
                  </a:cubicBezTo>
                  <a:cubicBezTo>
                    <a:pt x="580" y="937"/>
                    <a:pt x="584" y="911"/>
                    <a:pt x="587" y="884"/>
                  </a:cubicBezTo>
                  <a:cubicBezTo>
                    <a:pt x="597" y="881"/>
                    <a:pt x="607" y="878"/>
                    <a:pt x="617" y="875"/>
                  </a:cubicBezTo>
                  <a:cubicBezTo>
                    <a:pt x="627" y="871"/>
                    <a:pt x="637" y="867"/>
                    <a:pt x="647" y="863"/>
                  </a:cubicBezTo>
                  <a:cubicBezTo>
                    <a:pt x="664" y="883"/>
                    <a:pt x="683" y="903"/>
                    <a:pt x="703" y="921"/>
                  </a:cubicBezTo>
                  <a:cubicBezTo>
                    <a:pt x="716" y="915"/>
                    <a:pt x="728" y="908"/>
                    <a:pt x="740" y="900"/>
                  </a:cubicBezTo>
                  <a:cubicBezTo>
                    <a:pt x="736" y="873"/>
                    <a:pt x="731" y="846"/>
                    <a:pt x="723" y="820"/>
                  </a:cubicBezTo>
                  <a:cubicBezTo>
                    <a:pt x="732" y="814"/>
                    <a:pt x="740" y="807"/>
                    <a:pt x="748" y="800"/>
                  </a:cubicBezTo>
                  <a:cubicBezTo>
                    <a:pt x="757" y="794"/>
                    <a:pt x="764" y="786"/>
                    <a:pt x="772" y="779"/>
                  </a:cubicBezTo>
                  <a:cubicBezTo>
                    <a:pt x="795" y="792"/>
                    <a:pt x="820" y="803"/>
                    <a:pt x="845" y="813"/>
                  </a:cubicBezTo>
                  <a:cubicBezTo>
                    <a:pt x="855" y="802"/>
                    <a:pt x="864" y="791"/>
                    <a:pt x="872" y="780"/>
                  </a:cubicBezTo>
                  <a:cubicBezTo>
                    <a:pt x="859" y="756"/>
                    <a:pt x="844" y="733"/>
                    <a:pt x="828" y="711"/>
                  </a:cubicBezTo>
                  <a:cubicBezTo>
                    <a:pt x="834" y="702"/>
                    <a:pt x="839" y="693"/>
                    <a:pt x="844" y="684"/>
                  </a:cubicBezTo>
                  <a:cubicBezTo>
                    <a:pt x="849" y="674"/>
                    <a:pt x="854" y="665"/>
                    <a:pt x="858" y="655"/>
                  </a:cubicBezTo>
                  <a:cubicBezTo>
                    <a:pt x="885" y="659"/>
                    <a:pt x="911" y="660"/>
                    <a:pt x="939" y="661"/>
                  </a:cubicBezTo>
                  <a:cubicBezTo>
                    <a:pt x="944" y="647"/>
                    <a:pt x="948" y="634"/>
                    <a:pt x="952" y="620"/>
                  </a:cubicBezTo>
                  <a:cubicBezTo>
                    <a:pt x="931" y="602"/>
                    <a:pt x="908" y="586"/>
                    <a:pt x="886" y="572"/>
                  </a:cubicBezTo>
                  <a:cubicBezTo>
                    <a:pt x="888" y="561"/>
                    <a:pt x="890" y="551"/>
                    <a:pt x="891" y="541"/>
                  </a:cubicBezTo>
                  <a:close/>
                  <a:moveTo>
                    <a:pt x="803" y="529"/>
                  </a:moveTo>
                  <a:cubicBezTo>
                    <a:pt x="798" y="568"/>
                    <a:pt x="785" y="606"/>
                    <a:pt x="766" y="641"/>
                  </a:cubicBezTo>
                  <a:cubicBezTo>
                    <a:pt x="747" y="676"/>
                    <a:pt x="721" y="707"/>
                    <a:pt x="691" y="732"/>
                  </a:cubicBezTo>
                  <a:cubicBezTo>
                    <a:pt x="661" y="758"/>
                    <a:pt x="626" y="778"/>
                    <a:pt x="588" y="790"/>
                  </a:cubicBezTo>
                  <a:cubicBezTo>
                    <a:pt x="551" y="803"/>
                    <a:pt x="511" y="809"/>
                    <a:pt x="472" y="807"/>
                  </a:cubicBezTo>
                  <a:cubicBezTo>
                    <a:pt x="432" y="806"/>
                    <a:pt x="393" y="797"/>
                    <a:pt x="357" y="781"/>
                  </a:cubicBezTo>
                  <a:cubicBezTo>
                    <a:pt x="320" y="765"/>
                    <a:pt x="287" y="743"/>
                    <a:pt x="259" y="715"/>
                  </a:cubicBezTo>
                  <a:cubicBezTo>
                    <a:pt x="230" y="687"/>
                    <a:pt x="207" y="654"/>
                    <a:pt x="191" y="618"/>
                  </a:cubicBezTo>
                  <a:cubicBezTo>
                    <a:pt x="175" y="582"/>
                    <a:pt x="166" y="543"/>
                    <a:pt x="164" y="503"/>
                  </a:cubicBezTo>
                  <a:cubicBezTo>
                    <a:pt x="161" y="464"/>
                    <a:pt x="167" y="424"/>
                    <a:pt x="179" y="386"/>
                  </a:cubicBezTo>
                  <a:cubicBezTo>
                    <a:pt x="191" y="349"/>
                    <a:pt x="211" y="313"/>
                    <a:pt x="236" y="283"/>
                  </a:cubicBezTo>
                  <a:cubicBezTo>
                    <a:pt x="261" y="252"/>
                    <a:pt x="292" y="226"/>
                    <a:pt x="326" y="207"/>
                  </a:cubicBezTo>
                  <a:cubicBezTo>
                    <a:pt x="361" y="187"/>
                    <a:pt x="399" y="174"/>
                    <a:pt x="438" y="168"/>
                  </a:cubicBezTo>
                  <a:cubicBezTo>
                    <a:pt x="477" y="163"/>
                    <a:pt x="517" y="164"/>
                    <a:pt x="556" y="173"/>
                  </a:cubicBezTo>
                  <a:cubicBezTo>
                    <a:pt x="594" y="182"/>
                    <a:pt x="632" y="198"/>
                    <a:pt x="664" y="220"/>
                  </a:cubicBezTo>
                  <a:cubicBezTo>
                    <a:pt x="697" y="242"/>
                    <a:pt x="726" y="271"/>
                    <a:pt x="748" y="303"/>
                  </a:cubicBezTo>
                  <a:cubicBezTo>
                    <a:pt x="771" y="336"/>
                    <a:pt x="787" y="372"/>
                    <a:pt x="797" y="411"/>
                  </a:cubicBezTo>
                  <a:cubicBezTo>
                    <a:pt x="806" y="450"/>
                    <a:pt x="808" y="490"/>
                    <a:pt x="803" y="5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40000" lnSpcReduction="20000"/>
            </a:bodyPr>
            <a:lstStyle/>
            <a:p>
              <a:endParaRPr lang="en-US"/>
            </a:p>
          </p:txBody>
        </p:sp>
        <p:sp>
          <p:nvSpPr>
            <p:cNvPr id="22" name="îš1íḓè"/>
            <p:cNvSpPr/>
            <p:nvPr/>
          </p:nvSpPr>
          <p:spPr bwMode="auto">
            <a:xfrm flipH="1">
              <a:off x="10527610" y="2945519"/>
              <a:ext cx="472002" cy="454076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îṧlídè"/>
            <p:cNvSpPr/>
            <p:nvPr/>
          </p:nvSpPr>
          <p:spPr bwMode="auto">
            <a:xfrm flipH="1">
              <a:off x="10170673" y="1605262"/>
              <a:ext cx="341314" cy="328248"/>
            </a:xfrm>
            <a:custGeom>
              <a:avLst/>
              <a:gdLst>
                <a:gd name="connsiteX0" fmla="*/ 61288 w 609549"/>
                <a:gd name="connsiteY0" fmla="*/ 383285 h 586216"/>
                <a:gd name="connsiteX1" fmla="*/ 71162 w 609549"/>
                <a:gd name="connsiteY1" fmla="*/ 387101 h 586216"/>
                <a:gd name="connsiteX2" fmla="*/ 120018 w 609549"/>
                <a:gd name="connsiteY2" fmla="*/ 435892 h 586216"/>
                <a:gd name="connsiteX3" fmla="*/ 120018 w 609549"/>
                <a:gd name="connsiteY3" fmla="*/ 454200 h 586216"/>
                <a:gd name="connsiteX4" fmla="*/ 56639 w 609549"/>
                <a:gd name="connsiteY4" fmla="*/ 517543 h 586216"/>
                <a:gd name="connsiteX5" fmla="*/ 35592 w 609549"/>
                <a:gd name="connsiteY5" fmla="*/ 513644 h 586216"/>
                <a:gd name="connsiteX6" fmla="*/ 51877 w 609549"/>
                <a:gd name="connsiteY6" fmla="*/ 388099 h 586216"/>
                <a:gd name="connsiteX7" fmla="*/ 61288 w 609549"/>
                <a:gd name="connsiteY7" fmla="*/ 383285 h 586216"/>
                <a:gd name="connsiteX8" fmla="*/ 235245 w 609549"/>
                <a:gd name="connsiteY8" fmla="*/ 302810 h 586216"/>
                <a:gd name="connsiteX9" fmla="*/ 306042 w 609549"/>
                <a:gd name="connsiteY9" fmla="*/ 373466 h 586216"/>
                <a:gd name="connsiteX10" fmla="*/ 258717 w 609549"/>
                <a:gd name="connsiteY10" fmla="*/ 420680 h 586216"/>
                <a:gd name="connsiteX11" fmla="*/ 230246 w 609549"/>
                <a:gd name="connsiteY11" fmla="*/ 550152 h 586216"/>
                <a:gd name="connsiteX12" fmla="*/ 92223 w 609549"/>
                <a:gd name="connsiteY12" fmla="*/ 575305 h 586216"/>
                <a:gd name="connsiteX13" fmla="*/ 88748 w 609549"/>
                <a:gd name="connsiteY13" fmla="*/ 556143 h 586216"/>
                <a:gd name="connsiteX14" fmla="*/ 165115 w 609549"/>
                <a:gd name="connsiteY14" fmla="*/ 479877 h 586216"/>
                <a:gd name="connsiteX15" fmla="*/ 165115 w 609549"/>
                <a:gd name="connsiteY15" fmla="*/ 446308 h 586216"/>
                <a:gd name="connsiteX16" fmla="*/ 88700 w 609549"/>
                <a:gd name="connsiteY16" fmla="*/ 369995 h 586216"/>
                <a:gd name="connsiteX17" fmla="*/ 92128 w 609549"/>
                <a:gd name="connsiteY17" fmla="*/ 350976 h 586216"/>
                <a:gd name="connsiteX18" fmla="*/ 189111 w 609549"/>
                <a:gd name="connsiteY18" fmla="*/ 348884 h 586216"/>
                <a:gd name="connsiteX19" fmla="*/ 257958 w 609549"/>
                <a:gd name="connsiteY19" fmla="*/ 161679 h 586216"/>
                <a:gd name="connsiteX20" fmla="*/ 317251 w 609549"/>
                <a:gd name="connsiteY20" fmla="*/ 220879 h 586216"/>
                <a:gd name="connsiteX21" fmla="*/ 388070 w 609549"/>
                <a:gd name="connsiteY21" fmla="*/ 291586 h 586216"/>
                <a:gd name="connsiteX22" fmla="*/ 604906 w 609549"/>
                <a:gd name="connsiteY22" fmla="*/ 508130 h 586216"/>
                <a:gd name="connsiteX23" fmla="*/ 604906 w 609549"/>
                <a:gd name="connsiteY23" fmla="*/ 530526 h 586216"/>
                <a:gd name="connsiteX24" fmla="*/ 556567 w 609549"/>
                <a:gd name="connsiteY24" fmla="*/ 578789 h 586216"/>
                <a:gd name="connsiteX25" fmla="*/ 545327 w 609549"/>
                <a:gd name="connsiteY25" fmla="*/ 583449 h 586216"/>
                <a:gd name="connsiteX26" fmla="*/ 534135 w 609549"/>
                <a:gd name="connsiteY26" fmla="*/ 578789 h 586216"/>
                <a:gd name="connsiteX27" fmla="*/ 317251 w 609549"/>
                <a:gd name="connsiteY27" fmla="*/ 362293 h 586216"/>
                <a:gd name="connsiteX28" fmla="*/ 246481 w 609549"/>
                <a:gd name="connsiteY28" fmla="*/ 291586 h 586216"/>
                <a:gd name="connsiteX29" fmla="*/ 187140 w 609549"/>
                <a:gd name="connsiteY29" fmla="*/ 232339 h 586216"/>
                <a:gd name="connsiteX30" fmla="*/ 58606 w 609549"/>
                <a:gd name="connsiteY30" fmla="*/ 160814 h 586216"/>
                <a:gd name="connsiteX31" fmla="*/ 126401 w 609549"/>
                <a:gd name="connsiteY31" fmla="*/ 228498 h 586216"/>
                <a:gd name="connsiteX32" fmla="*/ 111975 w 609549"/>
                <a:gd name="connsiteY32" fmla="*/ 242899 h 586216"/>
                <a:gd name="connsiteX33" fmla="*/ 119307 w 609549"/>
                <a:gd name="connsiteY33" fmla="*/ 250219 h 586216"/>
                <a:gd name="connsiteX34" fmla="*/ 119307 w 609549"/>
                <a:gd name="connsiteY34" fmla="*/ 277692 h 586216"/>
                <a:gd name="connsiteX35" fmla="*/ 115641 w 609549"/>
                <a:gd name="connsiteY35" fmla="*/ 281352 h 586216"/>
                <a:gd name="connsiteX36" fmla="*/ 88123 w 609549"/>
                <a:gd name="connsiteY36" fmla="*/ 281352 h 586216"/>
                <a:gd name="connsiteX37" fmla="*/ 5712 w 609549"/>
                <a:gd name="connsiteY37" fmla="*/ 199029 h 586216"/>
                <a:gd name="connsiteX38" fmla="*/ 5712 w 609549"/>
                <a:gd name="connsiteY38" fmla="*/ 171604 h 586216"/>
                <a:gd name="connsiteX39" fmla="*/ 9378 w 609549"/>
                <a:gd name="connsiteY39" fmla="*/ 167944 h 586216"/>
                <a:gd name="connsiteX40" fmla="*/ 36849 w 609549"/>
                <a:gd name="connsiteY40" fmla="*/ 167944 h 586216"/>
                <a:gd name="connsiteX41" fmla="*/ 44180 w 609549"/>
                <a:gd name="connsiteY41" fmla="*/ 175264 h 586216"/>
                <a:gd name="connsiteX42" fmla="*/ 585775 w 609549"/>
                <a:gd name="connsiteY42" fmla="*/ 66370 h 586216"/>
                <a:gd name="connsiteX43" fmla="*/ 595263 w 609549"/>
                <a:gd name="connsiteY43" fmla="*/ 73839 h 586216"/>
                <a:gd name="connsiteX44" fmla="*/ 578978 w 609549"/>
                <a:gd name="connsiteY44" fmla="*/ 199341 h 586216"/>
                <a:gd name="connsiteX45" fmla="*/ 559693 w 609549"/>
                <a:gd name="connsiteY45" fmla="*/ 200387 h 586216"/>
                <a:gd name="connsiteX46" fmla="*/ 510789 w 609549"/>
                <a:gd name="connsiteY46" fmla="*/ 151612 h 586216"/>
                <a:gd name="connsiteX47" fmla="*/ 510789 w 609549"/>
                <a:gd name="connsiteY47" fmla="*/ 133262 h 586216"/>
                <a:gd name="connsiteX48" fmla="*/ 574216 w 609549"/>
                <a:gd name="connsiteY48" fmla="*/ 69988 h 586216"/>
                <a:gd name="connsiteX49" fmla="*/ 585775 w 609549"/>
                <a:gd name="connsiteY49" fmla="*/ 66370 h 586216"/>
                <a:gd name="connsiteX50" fmla="*/ 158702 w 609549"/>
                <a:gd name="connsiteY50" fmla="*/ 26758 h 586216"/>
                <a:gd name="connsiteX51" fmla="*/ 172463 w 609549"/>
                <a:gd name="connsiteY51" fmla="*/ 32464 h 586216"/>
                <a:gd name="connsiteX52" fmla="*/ 179701 w 609549"/>
                <a:gd name="connsiteY52" fmla="*/ 39691 h 586216"/>
                <a:gd name="connsiteX53" fmla="*/ 246935 w 609549"/>
                <a:gd name="connsiteY53" fmla="*/ 106831 h 586216"/>
                <a:gd name="connsiteX54" fmla="*/ 254886 w 609549"/>
                <a:gd name="connsiteY54" fmla="*/ 114819 h 586216"/>
                <a:gd name="connsiteX55" fmla="*/ 257600 w 609549"/>
                <a:gd name="connsiteY55" fmla="*/ 138879 h 586216"/>
                <a:gd name="connsiteX56" fmla="*/ 254886 w 609549"/>
                <a:gd name="connsiteY56" fmla="*/ 142255 h 586216"/>
                <a:gd name="connsiteX57" fmla="*/ 252315 w 609549"/>
                <a:gd name="connsiteY57" fmla="*/ 144823 h 586216"/>
                <a:gd name="connsiteX58" fmla="*/ 246696 w 609549"/>
                <a:gd name="connsiteY58" fmla="*/ 150434 h 586216"/>
                <a:gd name="connsiteX59" fmla="*/ 175892 w 609549"/>
                <a:gd name="connsiteY59" fmla="*/ 221140 h 586216"/>
                <a:gd name="connsiteX60" fmla="*/ 172463 w 609549"/>
                <a:gd name="connsiteY60" fmla="*/ 224611 h 586216"/>
                <a:gd name="connsiteX61" fmla="*/ 170130 w 609549"/>
                <a:gd name="connsiteY61" fmla="*/ 226560 h 586216"/>
                <a:gd name="connsiteX62" fmla="*/ 162274 w 609549"/>
                <a:gd name="connsiteY62" fmla="*/ 229936 h 586216"/>
                <a:gd name="connsiteX63" fmla="*/ 158702 w 609549"/>
                <a:gd name="connsiteY63" fmla="*/ 230269 h 586216"/>
                <a:gd name="connsiteX64" fmla="*/ 144942 w 609549"/>
                <a:gd name="connsiteY64" fmla="*/ 224611 h 586216"/>
                <a:gd name="connsiteX65" fmla="*/ 137609 w 609549"/>
                <a:gd name="connsiteY65" fmla="*/ 217288 h 586216"/>
                <a:gd name="connsiteX66" fmla="*/ 69804 w 609549"/>
                <a:gd name="connsiteY66" fmla="*/ 149578 h 586216"/>
                <a:gd name="connsiteX67" fmla="*/ 62519 w 609549"/>
                <a:gd name="connsiteY67" fmla="*/ 142255 h 586216"/>
                <a:gd name="connsiteX68" fmla="*/ 62519 w 609549"/>
                <a:gd name="connsiteY68" fmla="*/ 114819 h 586216"/>
                <a:gd name="connsiteX69" fmla="*/ 144942 w 609549"/>
                <a:gd name="connsiteY69" fmla="*/ 32464 h 586216"/>
                <a:gd name="connsiteX70" fmla="*/ 158702 w 609549"/>
                <a:gd name="connsiteY70" fmla="*/ 26758 h 586216"/>
                <a:gd name="connsiteX71" fmla="*/ 254809 w 609549"/>
                <a:gd name="connsiteY71" fmla="*/ 6542 h 586216"/>
                <a:gd name="connsiteX72" fmla="*/ 321015 w 609549"/>
                <a:gd name="connsiteY72" fmla="*/ 29913 h 586216"/>
                <a:gd name="connsiteX73" fmla="*/ 260017 w 609549"/>
                <a:gd name="connsiteY73" fmla="*/ 97465 h 586216"/>
                <a:gd name="connsiteX74" fmla="*/ 193067 w 609549"/>
                <a:gd name="connsiteY74" fmla="*/ 30626 h 586216"/>
                <a:gd name="connsiteX75" fmla="*/ 254809 w 609549"/>
                <a:gd name="connsiteY75" fmla="*/ 6542 h 586216"/>
                <a:gd name="connsiteX76" fmla="*/ 503105 w 609549"/>
                <a:gd name="connsiteY76" fmla="*/ 953 h 586216"/>
                <a:gd name="connsiteX77" fmla="*/ 538560 w 609549"/>
                <a:gd name="connsiteY77" fmla="*/ 10911 h 586216"/>
                <a:gd name="connsiteX78" fmla="*/ 542083 w 609549"/>
                <a:gd name="connsiteY78" fmla="*/ 30073 h 586216"/>
                <a:gd name="connsiteX79" fmla="*/ 465709 w 609549"/>
                <a:gd name="connsiteY79" fmla="*/ 106341 h 586216"/>
                <a:gd name="connsiteX80" fmla="*/ 465709 w 609549"/>
                <a:gd name="connsiteY80" fmla="*/ 139911 h 586216"/>
                <a:gd name="connsiteX81" fmla="*/ 542131 w 609549"/>
                <a:gd name="connsiteY81" fmla="*/ 216227 h 586216"/>
                <a:gd name="connsiteX82" fmla="*/ 538655 w 609549"/>
                <a:gd name="connsiteY82" fmla="*/ 235246 h 586216"/>
                <a:gd name="connsiteX83" fmla="*/ 442187 w 609549"/>
                <a:gd name="connsiteY83" fmla="*/ 237528 h 586216"/>
                <a:gd name="connsiteX84" fmla="*/ 399238 w 609549"/>
                <a:gd name="connsiteY84" fmla="*/ 280370 h 586216"/>
                <a:gd name="connsiteX85" fmla="*/ 328482 w 609549"/>
                <a:gd name="connsiteY85" fmla="*/ 209712 h 586216"/>
                <a:gd name="connsiteX86" fmla="*/ 372240 w 609549"/>
                <a:gd name="connsiteY86" fmla="*/ 166015 h 586216"/>
                <a:gd name="connsiteX87" fmla="*/ 400571 w 609549"/>
                <a:gd name="connsiteY87" fmla="*/ 36064 h 586216"/>
                <a:gd name="connsiteX88" fmla="*/ 503105 w 609549"/>
                <a:gd name="connsiteY88" fmla="*/ 953 h 5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9549" h="586216">
                  <a:moveTo>
                    <a:pt x="61288" y="383285"/>
                  </a:moveTo>
                  <a:cubicBezTo>
                    <a:pt x="64829" y="383106"/>
                    <a:pt x="68448" y="384367"/>
                    <a:pt x="71162" y="387101"/>
                  </a:cubicBezTo>
                  <a:lnTo>
                    <a:pt x="120018" y="435892"/>
                  </a:lnTo>
                  <a:cubicBezTo>
                    <a:pt x="125113" y="440933"/>
                    <a:pt x="125113" y="449160"/>
                    <a:pt x="120018" y="454200"/>
                  </a:cubicBezTo>
                  <a:lnTo>
                    <a:pt x="56639" y="517543"/>
                  </a:lnTo>
                  <a:cubicBezTo>
                    <a:pt x="50211" y="523963"/>
                    <a:pt x="39211" y="522013"/>
                    <a:pt x="35592" y="513644"/>
                  </a:cubicBezTo>
                  <a:cubicBezTo>
                    <a:pt x="17783" y="472794"/>
                    <a:pt x="23211" y="424288"/>
                    <a:pt x="51877" y="388099"/>
                  </a:cubicBezTo>
                  <a:cubicBezTo>
                    <a:pt x="54282" y="385079"/>
                    <a:pt x="57746" y="383463"/>
                    <a:pt x="61288" y="383285"/>
                  </a:cubicBezTo>
                  <a:close/>
                  <a:moveTo>
                    <a:pt x="235245" y="302810"/>
                  </a:moveTo>
                  <a:lnTo>
                    <a:pt x="306042" y="373466"/>
                  </a:lnTo>
                  <a:lnTo>
                    <a:pt x="258717" y="420680"/>
                  </a:lnTo>
                  <a:cubicBezTo>
                    <a:pt x="274667" y="464329"/>
                    <a:pt x="265192" y="515300"/>
                    <a:pt x="230246" y="550152"/>
                  </a:cubicBezTo>
                  <a:cubicBezTo>
                    <a:pt x="192919" y="587430"/>
                    <a:pt x="137644" y="595798"/>
                    <a:pt x="92223" y="575305"/>
                  </a:cubicBezTo>
                  <a:cubicBezTo>
                    <a:pt x="84701" y="571882"/>
                    <a:pt x="82892" y="561992"/>
                    <a:pt x="88748" y="556143"/>
                  </a:cubicBezTo>
                  <a:lnTo>
                    <a:pt x="165115" y="479877"/>
                  </a:lnTo>
                  <a:cubicBezTo>
                    <a:pt x="174399" y="470605"/>
                    <a:pt x="174399" y="455580"/>
                    <a:pt x="165115" y="446308"/>
                  </a:cubicBezTo>
                  <a:lnTo>
                    <a:pt x="88700" y="369995"/>
                  </a:lnTo>
                  <a:cubicBezTo>
                    <a:pt x="82844" y="364194"/>
                    <a:pt x="84653" y="354399"/>
                    <a:pt x="92128" y="350976"/>
                  </a:cubicBezTo>
                  <a:cubicBezTo>
                    <a:pt x="122789" y="337092"/>
                    <a:pt x="157973" y="336379"/>
                    <a:pt x="189111" y="348884"/>
                  </a:cubicBezTo>
                  <a:close/>
                  <a:moveTo>
                    <a:pt x="257958" y="161679"/>
                  </a:moveTo>
                  <a:lnTo>
                    <a:pt x="317251" y="220879"/>
                  </a:lnTo>
                  <a:lnTo>
                    <a:pt x="388070" y="291586"/>
                  </a:lnTo>
                  <a:lnTo>
                    <a:pt x="604906" y="508130"/>
                  </a:lnTo>
                  <a:cubicBezTo>
                    <a:pt x="611097" y="514311"/>
                    <a:pt x="611097" y="524344"/>
                    <a:pt x="604906" y="530526"/>
                  </a:cubicBezTo>
                  <a:lnTo>
                    <a:pt x="556567" y="578789"/>
                  </a:lnTo>
                  <a:cubicBezTo>
                    <a:pt x="553471" y="581880"/>
                    <a:pt x="549423" y="583449"/>
                    <a:pt x="545327" y="583449"/>
                  </a:cubicBezTo>
                  <a:cubicBezTo>
                    <a:pt x="541279" y="583449"/>
                    <a:pt x="537231" y="581880"/>
                    <a:pt x="534135" y="578789"/>
                  </a:cubicBezTo>
                  <a:lnTo>
                    <a:pt x="317251" y="362293"/>
                  </a:lnTo>
                  <a:lnTo>
                    <a:pt x="246481" y="291586"/>
                  </a:lnTo>
                  <a:lnTo>
                    <a:pt x="187140" y="232339"/>
                  </a:lnTo>
                  <a:close/>
                  <a:moveTo>
                    <a:pt x="58606" y="160814"/>
                  </a:moveTo>
                  <a:lnTo>
                    <a:pt x="126401" y="228498"/>
                  </a:lnTo>
                  <a:lnTo>
                    <a:pt x="111975" y="242899"/>
                  </a:lnTo>
                  <a:lnTo>
                    <a:pt x="119307" y="250219"/>
                  </a:lnTo>
                  <a:cubicBezTo>
                    <a:pt x="126877" y="257824"/>
                    <a:pt x="126877" y="270087"/>
                    <a:pt x="119307" y="277692"/>
                  </a:cubicBezTo>
                  <a:lnTo>
                    <a:pt x="115641" y="281352"/>
                  </a:lnTo>
                  <a:cubicBezTo>
                    <a:pt x="108024" y="288909"/>
                    <a:pt x="95741" y="288909"/>
                    <a:pt x="88123" y="281352"/>
                  </a:cubicBezTo>
                  <a:lnTo>
                    <a:pt x="5712" y="199029"/>
                  </a:lnTo>
                  <a:cubicBezTo>
                    <a:pt x="-1905" y="191424"/>
                    <a:pt x="-1905" y="179161"/>
                    <a:pt x="5712" y="171604"/>
                  </a:cubicBezTo>
                  <a:lnTo>
                    <a:pt x="9378" y="167944"/>
                  </a:lnTo>
                  <a:cubicBezTo>
                    <a:pt x="16948" y="160339"/>
                    <a:pt x="29231" y="160339"/>
                    <a:pt x="36849" y="167944"/>
                  </a:cubicBezTo>
                  <a:lnTo>
                    <a:pt x="44180" y="175264"/>
                  </a:lnTo>
                  <a:close/>
                  <a:moveTo>
                    <a:pt x="585775" y="66370"/>
                  </a:moveTo>
                  <a:cubicBezTo>
                    <a:pt x="589775" y="67101"/>
                    <a:pt x="593430" y="69680"/>
                    <a:pt x="595263" y="73839"/>
                  </a:cubicBezTo>
                  <a:cubicBezTo>
                    <a:pt x="613072" y="114675"/>
                    <a:pt x="607644" y="163212"/>
                    <a:pt x="578978" y="199341"/>
                  </a:cubicBezTo>
                  <a:cubicBezTo>
                    <a:pt x="574168" y="205379"/>
                    <a:pt x="565121" y="205854"/>
                    <a:pt x="559693" y="200387"/>
                  </a:cubicBezTo>
                  <a:lnTo>
                    <a:pt x="510789" y="151612"/>
                  </a:lnTo>
                  <a:cubicBezTo>
                    <a:pt x="505742" y="146526"/>
                    <a:pt x="505742" y="138349"/>
                    <a:pt x="510789" y="133262"/>
                  </a:cubicBezTo>
                  <a:lnTo>
                    <a:pt x="574216" y="69988"/>
                  </a:lnTo>
                  <a:cubicBezTo>
                    <a:pt x="577430" y="66756"/>
                    <a:pt x="581775" y="65639"/>
                    <a:pt x="585775" y="66370"/>
                  </a:cubicBezTo>
                  <a:close/>
                  <a:moveTo>
                    <a:pt x="158702" y="26758"/>
                  </a:moveTo>
                  <a:cubicBezTo>
                    <a:pt x="163655" y="26758"/>
                    <a:pt x="168654" y="28660"/>
                    <a:pt x="172463" y="32464"/>
                  </a:cubicBezTo>
                  <a:lnTo>
                    <a:pt x="179701" y="39691"/>
                  </a:lnTo>
                  <a:lnTo>
                    <a:pt x="246935" y="106831"/>
                  </a:lnTo>
                  <a:lnTo>
                    <a:pt x="254886" y="114819"/>
                  </a:lnTo>
                  <a:cubicBezTo>
                    <a:pt x="261457" y="121334"/>
                    <a:pt x="262362" y="131414"/>
                    <a:pt x="257600" y="138879"/>
                  </a:cubicBezTo>
                  <a:cubicBezTo>
                    <a:pt x="256839" y="140068"/>
                    <a:pt x="255934" y="141209"/>
                    <a:pt x="254886" y="142255"/>
                  </a:cubicBezTo>
                  <a:lnTo>
                    <a:pt x="252315" y="144823"/>
                  </a:lnTo>
                  <a:lnTo>
                    <a:pt x="246696" y="150434"/>
                  </a:lnTo>
                  <a:lnTo>
                    <a:pt x="175892" y="221140"/>
                  </a:lnTo>
                  <a:lnTo>
                    <a:pt x="172463" y="224611"/>
                  </a:lnTo>
                  <a:cubicBezTo>
                    <a:pt x="171702" y="225324"/>
                    <a:pt x="170940" y="225990"/>
                    <a:pt x="170130" y="226560"/>
                  </a:cubicBezTo>
                  <a:cubicBezTo>
                    <a:pt x="167749" y="228319"/>
                    <a:pt x="165083" y="229413"/>
                    <a:pt x="162274" y="229936"/>
                  </a:cubicBezTo>
                  <a:cubicBezTo>
                    <a:pt x="161083" y="230174"/>
                    <a:pt x="159893" y="230269"/>
                    <a:pt x="158702" y="230269"/>
                  </a:cubicBezTo>
                  <a:cubicBezTo>
                    <a:pt x="153703" y="230269"/>
                    <a:pt x="148751" y="228367"/>
                    <a:pt x="144942" y="224611"/>
                  </a:cubicBezTo>
                  <a:lnTo>
                    <a:pt x="137609" y="217288"/>
                  </a:lnTo>
                  <a:lnTo>
                    <a:pt x="69804" y="149578"/>
                  </a:lnTo>
                  <a:lnTo>
                    <a:pt x="62519" y="142255"/>
                  </a:lnTo>
                  <a:cubicBezTo>
                    <a:pt x="54900" y="134647"/>
                    <a:pt x="54900" y="122380"/>
                    <a:pt x="62519" y="114819"/>
                  </a:cubicBezTo>
                  <a:lnTo>
                    <a:pt x="144942" y="32464"/>
                  </a:lnTo>
                  <a:cubicBezTo>
                    <a:pt x="148751" y="28660"/>
                    <a:pt x="153750" y="26758"/>
                    <a:pt x="158702" y="26758"/>
                  </a:cubicBezTo>
                  <a:close/>
                  <a:moveTo>
                    <a:pt x="254809" y="6542"/>
                  </a:moveTo>
                  <a:cubicBezTo>
                    <a:pt x="277279" y="4029"/>
                    <a:pt x="300492" y="9424"/>
                    <a:pt x="321015" y="29913"/>
                  </a:cubicBezTo>
                  <a:cubicBezTo>
                    <a:pt x="380347" y="89193"/>
                    <a:pt x="337205" y="46124"/>
                    <a:pt x="260017" y="97465"/>
                  </a:cubicBezTo>
                  <a:lnTo>
                    <a:pt x="193067" y="30626"/>
                  </a:lnTo>
                  <a:cubicBezTo>
                    <a:pt x="210614" y="19479"/>
                    <a:pt x="232340" y="9056"/>
                    <a:pt x="254809" y="6542"/>
                  </a:cubicBezTo>
                  <a:close/>
                  <a:moveTo>
                    <a:pt x="503105" y="953"/>
                  </a:moveTo>
                  <a:cubicBezTo>
                    <a:pt x="515252" y="2468"/>
                    <a:pt x="527216" y="5788"/>
                    <a:pt x="538560" y="10911"/>
                  </a:cubicBezTo>
                  <a:cubicBezTo>
                    <a:pt x="546131" y="14334"/>
                    <a:pt x="547940" y="24224"/>
                    <a:pt x="542083" y="30073"/>
                  </a:cubicBezTo>
                  <a:lnTo>
                    <a:pt x="465709" y="106341"/>
                  </a:lnTo>
                  <a:cubicBezTo>
                    <a:pt x="456424" y="115613"/>
                    <a:pt x="456424" y="130639"/>
                    <a:pt x="465709" y="139911"/>
                  </a:cubicBezTo>
                  <a:lnTo>
                    <a:pt x="542131" y="216227"/>
                  </a:lnTo>
                  <a:cubicBezTo>
                    <a:pt x="547940" y="222028"/>
                    <a:pt x="546178" y="231823"/>
                    <a:pt x="538655" y="235246"/>
                  </a:cubicBezTo>
                  <a:cubicBezTo>
                    <a:pt x="508181" y="249035"/>
                    <a:pt x="473184" y="249844"/>
                    <a:pt x="442187" y="237528"/>
                  </a:cubicBezTo>
                  <a:lnTo>
                    <a:pt x="399238" y="280370"/>
                  </a:lnTo>
                  <a:lnTo>
                    <a:pt x="328482" y="209712"/>
                  </a:lnTo>
                  <a:lnTo>
                    <a:pt x="372240" y="166015"/>
                  </a:lnTo>
                  <a:cubicBezTo>
                    <a:pt x="356051" y="122270"/>
                    <a:pt x="365527" y="71060"/>
                    <a:pt x="400571" y="36064"/>
                  </a:cubicBezTo>
                  <a:cubicBezTo>
                    <a:pt x="428569" y="8106"/>
                    <a:pt x="466664" y="-3592"/>
                    <a:pt x="503105" y="95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 fontScale="92500" lnSpcReduction="20000"/>
            </a:bodyPr>
            <a:lstStyle/>
            <a:p>
              <a:endParaRPr lang="zh-CN" altLang="en-US" dirty="0"/>
            </a:p>
          </p:txBody>
        </p:sp>
        <p:sp>
          <p:nvSpPr>
            <p:cNvPr id="24" name="îslïḓé"/>
            <p:cNvSpPr/>
            <p:nvPr/>
          </p:nvSpPr>
          <p:spPr bwMode="auto">
            <a:xfrm flipH="1">
              <a:off x="9019356" y="3496693"/>
              <a:ext cx="553178" cy="552144"/>
            </a:xfrm>
            <a:custGeom>
              <a:avLst/>
              <a:gdLst>
                <a:gd name="connsiteX0" fmla="*/ 290910 w 605702"/>
                <a:gd name="connsiteY0" fmla="*/ 156336 h 604568"/>
                <a:gd name="connsiteX1" fmla="*/ 335849 w 605702"/>
                <a:gd name="connsiteY1" fmla="*/ 164992 h 604568"/>
                <a:gd name="connsiteX2" fmla="*/ 288310 w 605702"/>
                <a:gd name="connsiteY2" fmla="*/ 212456 h 604568"/>
                <a:gd name="connsiteX3" fmla="*/ 203632 w 605702"/>
                <a:gd name="connsiteY3" fmla="*/ 244717 h 604568"/>
                <a:gd name="connsiteX4" fmla="*/ 203632 w 605702"/>
                <a:gd name="connsiteY4" fmla="*/ 401388 h 604568"/>
                <a:gd name="connsiteX5" fmla="*/ 360547 w 605702"/>
                <a:gd name="connsiteY5" fmla="*/ 401388 h 604568"/>
                <a:gd name="connsiteX6" fmla="*/ 392859 w 605702"/>
                <a:gd name="connsiteY6" fmla="*/ 316749 h 604568"/>
                <a:gd name="connsiteX7" fmla="*/ 440397 w 605702"/>
                <a:gd name="connsiteY7" fmla="*/ 269284 h 604568"/>
                <a:gd name="connsiteX8" fmla="*/ 400287 w 605702"/>
                <a:gd name="connsiteY8" fmla="*/ 441065 h 604568"/>
                <a:gd name="connsiteX9" fmla="*/ 163892 w 605702"/>
                <a:gd name="connsiteY9" fmla="*/ 441065 h 604568"/>
                <a:gd name="connsiteX10" fmla="*/ 163892 w 605702"/>
                <a:gd name="connsiteY10" fmla="*/ 205040 h 604568"/>
                <a:gd name="connsiteX11" fmla="*/ 290910 w 605702"/>
                <a:gd name="connsiteY11" fmla="*/ 156336 h 604568"/>
                <a:gd name="connsiteX12" fmla="*/ 246542 w 605702"/>
                <a:gd name="connsiteY12" fmla="*/ 43775 h 604568"/>
                <a:gd name="connsiteX13" fmla="*/ 422196 w 605702"/>
                <a:gd name="connsiteY13" fmla="*/ 78723 h 604568"/>
                <a:gd name="connsiteX14" fmla="*/ 376794 w 605702"/>
                <a:gd name="connsiteY14" fmla="*/ 124054 h 604568"/>
                <a:gd name="connsiteX15" fmla="*/ 126109 w 605702"/>
                <a:gd name="connsiteY15" fmla="*/ 167345 h 604568"/>
                <a:gd name="connsiteX16" fmla="*/ 126109 w 605702"/>
                <a:gd name="connsiteY16" fmla="*/ 478820 h 604568"/>
                <a:gd name="connsiteX17" fmla="*/ 438073 w 605702"/>
                <a:gd name="connsiteY17" fmla="*/ 478820 h 604568"/>
                <a:gd name="connsiteX18" fmla="*/ 481432 w 605702"/>
                <a:gd name="connsiteY18" fmla="*/ 228527 h 604568"/>
                <a:gd name="connsiteX19" fmla="*/ 526741 w 605702"/>
                <a:gd name="connsiteY19" fmla="*/ 183011 h 604568"/>
                <a:gd name="connsiteX20" fmla="*/ 481432 w 605702"/>
                <a:gd name="connsiteY20" fmla="*/ 522111 h 604568"/>
                <a:gd name="connsiteX21" fmla="*/ 82657 w 605702"/>
                <a:gd name="connsiteY21" fmla="*/ 522111 h 604568"/>
                <a:gd name="connsiteX22" fmla="*/ 82657 w 605702"/>
                <a:gd name="connsiteY22" fmla="*/ 123961 h 604568"/>
                <a:gd name="connsiteX23" fmla="*/ 246542 w 605702"/>
                <a:gd name="connsiteY23" fmla="*/ 43775 h 604568"/>
                <a:gd name="connsiteX24" fmla="*/ 536061 w 605702"/>
                <a:gd name="connsiteY24" fmla="*/ 0 h 604568"/>
                <a:gd name="connsiteX25" fmla="*/ 544232 w 605702"/>
                <a:gd name="connsiteY25" fmla="*/ 61368 h 604568"/>
                <a:gd name="connsiteX26" fmla="*/ 605702 w 605702"/>
                <a:gd name="connsiteY26" fmla="*/ 69526 h 604568"/>
                <a:gd name="connsiteX27" fmla="*/ 524361 w 605702"/>
                <a:gd name="connsiteY27" fmla="*/ 150732 h 604568"/>
                <a:gd name="connsiteX28" fmla="*/ 498361 w 605702"/>
                <a:gd name="connsiteY28" fmla="*/ 147302 h 604568"/>
                <a:gd name="connsiteX29" fmla="*/ 337721 w 605702"/>
                <a:gd name="connsiteY29" fmla="*/ 307767 h 604568"/>
                <a:gd name="connsiteX30" fmla="*/ 339764 w 605702"/>
                <a:gd name="connsiteY30" fmla="*/ 323063 h 604568"/>
                <a:gd name="connsiteX31" fmla="*/ 282101 w 605702"/>
                <a:gd name="connsiteY31" fmla="*/ 380630 h 604568"/>
                <a:gd name="connsiteX32" fmla="*/ 224437 w 605702"/>
                <a:gd name="connsiteY32" fmla="*/ 323063 h 604568"/>
                <a:gd name="connsiteX33" fmla="*/ 282101 w 605702"/>
                <a:gd name="connsiteY33" fmla="*/ 265495 h 604568"/>
                <a:gd name="connsiteX34" fmla="*/ 297422 w 605702"/>
                <a:gd name="connsiteY34" fmla="*/ 267535 h 604568"/>
                <a:gd name="connsiteX35" fmla="*/ 458155 w 605702"/>
                <a:gd name="connsiteY35" fmla="*/ 107162 h 604568"/>
                <a:gd name="connsiteX36" fmla="*/ 454719 w 605702"/>
                <a:gd name="connsiteY36" fmla="*/ 81206 h 60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5702" h="604568">
                  <a:moveTo>
                    <a:pt x="290910" y="156336"/>
                  </a:moveTo>
                  <a:cubicBezTo>
                    <a:pt x="306137" y="157147"/>
                    <a:pt x="321272" y="160032"/>
                    <a:pt x="335849" y="164992"/>
                  </a:cubicBezTo>
                  <a:lnTo>
                    <a:pt x="288310" y="212456"/>
                  </a:lnTo>
                  <a:cubicBezTo>
                    <a:pt x="257856" y="210695"/>
                    <a:pt x="226844" y="221449"/>
                    <a:pt x="203632" y="244717"/>
                  </a:cubicBezTo>
                  <a:cubicBezTo>
                    <a:pt x="160271" y="287918"/>
                    <a:pt x="160271" y="358187"/>
                    <a:pt x="203632" y="401388"/>
                  </a:cubicBezTo>
                  <a:cubicBezTo>
                    <a:pt x="246900" y="444680"/>
                    <a:pt x="317279" y="444680"/>
                    <a:pt x="360547" y="401388"/>
                  </a:cubicBezTo>
                  <a:cubicBezTo>
                    <a:pt x="383852" y="378211"/>
                    <a:pt x="394623" y="347156"/>
                    <a:pt x="392859" y="316749"/>
                  </a:cubicBezTo>
                  <a:lnTo>
                    <a:pt x="440397" y="269284"/>
                  </a:lnTo>
                  <a:cubicBezTo>
                    <a:pt x="460267" y="327595"/>
                    <a:pt x="446897" y="394620"/>
                    <a:pt x="400287" y="441065"/>
                  </a:cubicBezTo>
                  <a:cubicBezTo>
                    <a:pt x="335106" y="506236"/>
                    <a:pt x="229073" y="506236"/>
                    <a:pt x="163892" y="441065"/>
                  </a:cubicBezTo>
                  <a:cubicBezTo>
                    <a:pt x="98619" y="375987"/>
                    <a:pt x="98619" y="270118"/>
                    <a:pt x="163892" y="205040"/>
                  </a:cubicBezTo>
                  <a:cubicBezTo>
                    <a:pt x="198711" y="170137"/>
                    <a:pt x="245228" y="153902"/>
                    <a:pt x="290910" y="156336"/>
                  </a:cubicBezTo>
                  <a:close/>
                  <a:moveTo>
                    <a:pt x="246542" y="43775"/>
                  </a:moveTo>
                  <a:cubicBezTo>
                    <a:pt x="306463" y="36243"/>
                    <a:pt x="368345" y="47900"/>
                    <a:pt x="422196" y="78723"/>
                  </a:cubicBezTo>
                  <a:lnTo>
                    <a:pt x="376794" y="124054"/>
                  </a:lnTo>
                  <a:cubicBezTo>
                    <a:pt x="294811" y="85305"/>
                    <a:pt x="193980" y="99581"/>
                    <a:pt x="126109" y="167345"/>
                  </a:cubicBezTo>
                  <a:cubicBezTo>
                    <a:pt x="39948" y="253371"/>
                    <a:pt x="39948" y="392793"/>
                    <a:pt x="126109" y="478820"/>
                  </a:cubicBezTo>
                  <a:cubicBezTo>
                    <a:pt x="212271" y="564846"/>
                    <a:pt x="351912" y="564846"/>
                    <a:pt x="438073" y="478820"/>
                  </a:cubicBezTo>
                  <a:cubicBezTo>
                    <a:pt x="505944" y="411055"/>
                    <a:pt x="520428" y="310382"/>
                    <a:pt x="481432" y="228527"/>
                  </a:cubicBezTo>
                  <a:lnTo>
                    <a:pt x="526741" y="183011"/>
                  </a:lnTo>
                  <a:cubicBezTo>
                    <a:pt x="588484" y="290544"/>
                    <a:pt x="573350" y="430244"/>
                    <a:pt x="481432" y="522111"/>
                  </a:cubicBezTo>
                  <a:cubicBezTo>
                    <a:pt x="371316" y="632054"/>
                    <a:pt x="192866" y="632054"/>
                    <a:pt x="82657" y="522111"/>
                  </a:cubicBezTo>
                  <a:cubicBezTo>
                    <a:pt x="-27552" y="412168"/>
                    <a:pt x="-27552" y="233997"/>
                    <a:pt x="82657" y="123961"/>
                  </a:cubicBezTo>
                  <a:cubicBezTo>
                    <a:pt x="128662" y="78028"/>
                    <a:pt x="186622" y="51307"/>
                    <a:pt x="246542" y="43775"/>
                  </a:cubicBezTo>
                  <a:close/>
                  <a:moveTo>
                    <a:pt x="536061" y="0"/>
                  </a:moveTo>
                  <a:lnTo>
                    <a:pt x="544232" y="61368"/>
                  </a:lnTo>
                  <a:lnTo>
                    <a:pt x="605702" y="69526"/>
                  </a:lnTo>
                  <a:lnTo>
                    <a:pt x="524361" y="150732"/>
                  </a:lnTo>
                  <a:lnTo>
                    <a:pt x="498361" y="147302"/>
                  </a:lnTo>
                  <a:lnTo>
                    <a:pt x="337721" y="307767"/>
                  </a:lnTo>
                  <a:cubicBezTo>
                    <a:pt x="339021" y="312588"/>
                    <a:pt x="339764" y="317779"/>
                    <a:pt x="339764" y="323063"/>
                  </a:cubicBezTo>
                  <a:cubicBezTo>
                    <a:pt x="339764" y="354859"/>
                    <a:pt x="313950" y="380630"/>
                    <a:pt x="282101" y="380630"/>
                  </a:cubicBezTo>
                  <a:cubicBezTo>
                    <a:pt x="250251" y="380630"/>
                    <a:pt x="224437" y="354859"/>
                    <a:pt x="224437" y="323063"/>
                  </a:cubicBezTo>
                  <a:cubicBezTo>
                    <a:pt x="224437" y="291266"/>
                    <a:pt x="250251" y="265495"/>
                    <a:pt x="282101" y="265495"/>
                  </a:cubicBezTo>
                  <a:cubicBezTo>
                    <a:pt x="287393" y="265495"/>
                    <a:pt x="292500" y="266237"/>
                    <a:pt x="297422" y="267535"/>
                  </a:cubicBezTo>
                  <a:lnTo>
                    <a:pt x="458155" y="107162"/>
                  </a:lnTo>
                  <a:lnTo>
                    <a:pt x="454719" y="8120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/>
            <a:p>
              <a:endParaRPr lang="zh-CN" altLang="en-US"/>
            </a:p>
          </p:txBody>
        </p:sp>
        <p:sp>
          <p:nvSpPr>
            <p:cNvPr id="25" name="ïś1ïḑé"/>
            <p:cNvSpPr/>
            <p:nvPr/>
          </p:nvSpPr>
          <p:spPr bwMode="auto">
            <a:xfrm flipH="1">
              <a:off x="9353745" y="2345879"/>
              <a:ext cx="465544" cy="376814"/>
            </a:xfrm>
            <a:custGeom>
              <a:avLst/>
              <a:gdLst>
                <a:gd name="connsiteX0" fmla="*/ 355420 w 607568"/>
                <a:gd name="connsiteY0" fmla="*/ 250307 h 491771"/>
                <a:gd name="connsiteX1" fmla="*/ 352312 w 607568"/>
                <a:gd name="connsiteY1" fmla="*/ 251812 h 491771"/>
                <a:gd name="connsiteX2" fmla="*/ 321042 w 607568"/>
                <a:gd name="connsiteY2" fmla="*/ 289814 h 491771"/>
                <a:gd name="connsiteX3" fmla="*/ 321513 w 607568"/>
                <a:gd name="connsiteY3" fmla="*/ 295364 h 491771"/>
                <a:gd name="connsiteX4" fmla="*/ 369736 w 607568"/>
                <a:gd name="connsiteY4" fmla="*/ 338257 h 491771"/>
                <a:gd name="connsiteX5" fmla="*/ 371997 w 607568"/>
                <a:gd name="connsiteY5" fmla="*/ 339104 h 491771"/>
                <a:gd name="connsiteX6" fmla="*/ 373127 w 607568"/>
                <a:gd name="connsiteY6" fmla="*/ 338916 h 491771"/>
                <a:gd name="connsiteX7" fmla="*/ 375293 w 607568"/>
                <a:gd name="connsiteY7" fmla="*/ 336282 h 491771"/>
                <a:gd name="connsiteX8" fmla="*/ 383676 w 607568"/>
                <a:gd name="connsiteY8" fmla="*/ 279467 h 491771"/>
                <a:gd name="connsiteX9" fmla="*/ 376424 w 607568"/>
                <a:gd name="connsiteY9" fmla="*/ 263287 h 491771"/>
                <a:gd name="connsiteX10" fmla="*/ 357681 w 607568"/>
                <a:gd name="connsiteY10" fmla="*/ 250965 h 491771"/>
                <a:gd name="connsiteX11" fmla="*/ 355420 w 607568"/>
                <a:gd name="connsiteY11" fmla="*/ 250307 h 491771"/>
                <a:gd name="connsiteX12" fmla="*/ 258879 w 607568"/>
                <a:gd name="connsiteY12" fmla="*/ 250307 h 491771"/>
                <a:gd name="connsiteX13" fmla="*/ 256712 w 607568"/>
                <a:gd name="connsiteY13" fmla="*/ 250965 h 491771"/>
                <a:gd name="connsiteX14" fmla="*/ 237969 w 607568"/>
                <a:gd name="connsiteY14" fmla="*/ 263287 h 491771"/>
                <a:gd name="connsiteX15" fmla="*/ 230717 w 607568"/>
                <a:gd name="connsiteY15" fmla="*/ 279467 h 491771"/>
                <a:gd name="connsiteX16" fmla="*/ 239100 w 607568"/>
                <a:gd name="connsiteY16" fmla="*/ 336282 h 491771"/>
                <a:gd name="connsiteX17" fmla="*/ 241266 w 607568"/>
                <a:gd name="connsiteY17" fmla="*/ 338916 h 491771"/>
                <a:gd name="connsiteX18" fmla="*/ 242396 w 607568"/>
                <a:gd name="connsiteY18" fmla="*/ 339104 h 491771"/>
                <a:gd name="connsiteX19" fmla="*/ 244657 w 607568"/>
                <a:gd name="connsiteY19" fmla="*/ 338257 h 491771"/>
                <a:gd name="connsiteX20" fmla="*/ 292880 w 607568"/>
                <a:gd name="connsiteY20" fmla="*/ 295364 h 491771"/>
                <a:gd name="connsiteX21" fmla="*/ 293351 w 607568"/>
                <a:gd name="connsiteY21" fmla="*/ 289814 h 491771"/>
                <a:gd name="connsiteX22" fmla="*/ 261987 w 607568"/>
                <a:gd name="connsiteY22" fmla="*/ 251812 h 491771"/>
                <a:gd name="connsiteX23" fmla="*/ 258879 w 607568"/>
                <a:gd name="connsiteY23" fmla="*/ 250307 h 491771"/>
                <a:gd name="connsiteX24" fmla="*/ 500465 w 607568"/>
                <a:gd name="connsiteY24" fmla="*/ 66049 h 491771"/>
                <a:gd name="connsiteX25" fmla="*/ 565743 w 607568"/>
                <a:gd name="connsiteY25" fmla="*/ 130673 h 491771"/>
                <a:gd name="connsiteX26" fmla="*/ 566120 w 607568"/>
                <a:gd name="connsiteY26" fmla="*/ 130673 h 491771"/>
                <a:gd name="connsiteX27" fmla="*/ 580250 w 607568"/>
                <a:gd name="connsiteY27" fmla="*/ 160962 h 491771"/>
                <a:gd name="connsiteX28" fmla="*/ 560939 w 607568"/>
                <a:gd name="connsiteY28" fmla="*/ 182503 h 491771"/>
                <a:gd name="connsiteX29" fmla="*/ 531927 w 607568"/>
                <a:gd name="connsiteY29" fmla="*/ 223799 h 491771"/>
                <a:gd name="connsiteX30" fmla="*/ 528253 w 607568"/>
                <a:gd name="connsiteY30" fmla="*/ 234240 h 491771"/>
                <a:gd name="connsiteX31" fmla="*/ 530797 w 607568"/>
                <a:gd name="connsiteY31" fmla="*/ 246281 h 491771"/>
                <a:gd name="connsiteX32" fmla="*/ 545868 w 607568"/>
                <a:gd name="connsiteY32" fmla="*/ 261143 h 491771"/>
                <a:gd name="connsiteX33" fmla="*/ 558961 w 607568"/>
                <a:gd name="connsiteY33" fmla="*/ 263777 h 491771"/>
                <a:gd name="connsiteX34" fmla="*/ 597299 w 607568"/>
                <a:gd name="connsiteY34" fmla="*/ 301968 h 491771"/>
                <a:gd name="connsiteX35" fmla="*/ 607002 w 607568"/>
                <a:gd name="connsiteY35" fmla="*/ 350788 h 491771"/>
                <a:gd name="connsiteX36" fmla="*/ 601256 w 607568"/>
                <a:gd name="connsiteY36" fmla="*/ 373835 h 491771"/>
                <a:gd name="connsiteX37" fmla="*/ 579685 w 607568"/>
                <a:gd name="connsiteY37" fmla="*/ 384088 h 491771"/>
                <a:gd name="connsiteX38" fmla="*/ 490386 w 607568"/>
                <a:gd name="connsiteY38" fmla="*/ 384088 h 491771"/>
                <a:gd name="connsiteX39" fmla="*/ 467685 w 607568"/>
                <a:gd name="connsiteY39" fmla="*/ 310058 h 491771"/>
                <a:gd name="connsiteX40" fmla="*/ 431702 w 607568"/>
                <a:gd name="connsiteY40" fmla="*/ 267445 h 491771"/>
                <a:gd name="connsiteX41" fmla="*/ 441969 w 607568"/>
                <a:gd name="connsiteY41" fmla="*/ 263777 h 491771"/>
                <a:gd name="connsiteX42" fmla="*/ 455157 w 607568"/>
                <a:gd name="connsiteY42" fmla="*/ 261237 h 491771"/>
                <a:gd name="connsiteX43" fmla="*/ 470228 w 607568"/>
                <a:gd name="connsiteY43" fmla="*/ 246281 h 491771"/>
                <a:gd name="connsiteX44" fmla="*/ 472677 w 607568"/>
                <a:gd name="connsiteY44" fmla="*/ 234240 h 491771"/>
                <a:gd name="connsiteX45" fmla="*/ 469098 w 607568"/>
                <a:gd name="connsiteY45" fmla="*/ 223893 h 491771"/>
                <a:gd name="connsiteX46" fmla="*/ 439991 w 607568"/>
                <a:gd name="connsiteY46" fmla="*/ 182503 h 491771"/>
                <a:gd name="connsiteX47" fmla="*/ 426144 w 607568"/>
                <a:gd name="connsiteY47" fmla="*/ 172720 h 491771"/>
                <a:gd name="connsiteX48" fmla="*/ 441404 w 607568"/>
                <a:gd name="connsiteY48" fmla="*/ 143278 h 491771"/>
                <a:gd name="connsiteX49" fmla="*/ 439708 w 607568"/>
                <a:gd name="connsiteY49" fmla="*/ 107438 h 491771"/>
                <a:gd name="connsiteX50" fmla="*/ 500465 w 607568"/>
                <a:gd name="connsiteY50" fmla="*/ 66049 h 491771"/>
                <a:gd name="connsiteX51" fmla="*/ 107100 w 607568"/>
                <a:gd name="connsiteY51" fmla="*/ 66049 h 491771"/>
                <a:gd name="connsiteX52" fmla="*/ 171341 w 607568"/>
                <a:gd name="connsiteY52" fmla="*/ 123618 h 491771"/>
                <a:gd name="connsiteX53" fmla="*/ 172849 w 607568"/>
                <a:gd name="connsiteY53" fmla="*/ 143278 h 491771"/>
                <a:gd name="connsiteX54" fmla="*/ 184246 w 607568"/>
                <a:gd name="connsiteY54" fmla="*/ 168205 h 491771"/>
                <a:gd name="connsiteX55" fmla="*/ 167574 w 607568"/>
                <a:gd name="connsiteY55" fmla="*/ 182503 h 491771"/>
                <a:gd name="connsiteX56" fmla="*/ 138468 w 607568"/>
                <a:gd name="connsiteY56" fmla="*/ 223799 h 491771"/>
                <a:gd name="connsiteX57" fmla="*/ 134794 w 607568"/>
                <a:gd name="connsiteY57" fmla="*/ 234240 h 491771"/>
                <a:gd name="connsiteX58" fmla="*/ 137337 w 607568"/>
                <a:gd name="connsiteY58" fmla="*/ 246281 h 491771"/>
                <a:gd name="connsiteX59" fmla="*/ 152408 w 607568"/>
                <a:gd name="connsiteY59" fmla="*/ 261143 h 491771"/>
                <a:gd name="connsiteX60" fmla="*/ 165596 w 607568"/>
                <a:gd name="connsiteY60" fmla="*/ 263777 h 491771"/>
                <a:gd name="connsiteX61" fmla="*/ 179442 w 607568"/>
                <a:gd name="connsiteY61" fmla="*/ 268856 h 491771"/>
                <a:gd name="connsiteX62" fmla="*/ 146662 w 607568"/>
                <a:gd name="connsiteY62" fmla="*/ 310058 h 491771"/>
                <a:gd name="connsiteX63" fmla="*/ 123867 w 607568"/>
                <a:gd name="connsiteY63" fmla="*/ 384088 h 491771"/>
                <a:gd name="connsiteX64" fmla="*/ 27883 w 607568"/>
                <a:gd name="connsiteY64" fmla="*/ 384088 h 491771"/>
                <a:gd name="connsiteX65" fmla="*/ 6312 w 607568"/>
                <a:gd name="connsiteY65" fmla="*/ 373835 h 491771"/>
                <a:gd name="connsiteX66" fmla="*/ 566 w 607568"/>
                <a:gd name="connsiteY66" fmla="*/ 350788 h 491771"/>
                <a:gd name="connsiteX67" fmla="*/ 10268 w 607568"/>
                <a:gd name="connsiteY67" fmla="*/ 301968 h 491771"/>
                <a:gd name="connsiteX68" fmla="*/ 48606 w 607568"/>
                <a:gd name="connsiteY68" fmla="*/ 263777 h 491771"/>
                <a:gd name="connsiteX69" fmla="*/ 61699 w 607568"/>
                <a:gd name="connsiteY69" fmla="*/ 261237 h 491771"/>
                <a:gd name="connsiteX70" fmla="*/ 76770 w 607568"/>
                <a:gd name="connsiteY70" fmla="*/ 246281 h 491771"/>
                <a:gd name="connsiteX71" fmla="*/ 79313 w 607568"/>
                <a:gd name="connsiteY71" fmla="*/ 234240 h 491771"/>
                <a:gd name="connsiteX72" fmla="*/ 75639 w 607568"/>
                <a:gd name="connsiteY72" fmla="*/ 223893 h 491771"/>
                <a:gd name="connsiteX73" fmla="*/ 46628 w 607568"/>
                <a:gd name="connsiteY73" fmla="*/ 182503 h 491771"/>
                <a:gd name="connsiteX74" fmla="*/ 27318 w 607568"/>
                <a:gd name="connsiteY74" fmla="*/ 160962 h 491771"/>
                <a:gd name="connsiteX75" fmla="*/ 41447 w 607568"/>
                <a:gd name="connsiteY75" fmla="*/ 130673 h 491771"/>
                <a:gd name="connsiteX76" fmla="*/ 41824 w 607568"/>
                <a:gd name="connsiteY76" fmla="*/ 130673 h 491771"/>
                <a:gd name="connsiteX77" fmla="*/ 107100 w 607568"/>
                <a:gd name="connsiteY77" fmla="*/ 66049 h 491771"/>
                <a:gd name="connsiteX78" fmla="*/ 298626 w 607568"/>
                <a:gd name="connsiteY78" fmla="*/ 0 h 491771"/>
                <a:gd name="connsiteX79" fmla="*/ 315956 w 607568"/>
                <a:gd name="connsiteY79" fmla="*/ 0 h 491771"/>
                <a:gd name="connsiteX80" fmla="*/ 401854 w 607568"/>
                <a:gd name="connsiteY80" fmla="*/ 85787 h 491771"/>
                <a:gd name="connsiteX81" fmla="*/ 401854 w 607568"/>
                <a:gd name="connsiteY81" fmla="*/ 95476 h 491771"/>
                <a:gd name="connsiteX82" fmla="*/ 421633 w 607568"/>
                <a:gd name="connsiteY82" fmla="*/ 138840 h 491771"/>
                <a:gd name="connsiteX83" fmla="*/ 417960 w 607568"/>
                <a:gd name="connsiteY83" fmla="*/ 149281 h 491771"/>
                <a:gd name="connsiteX84" fmla="*/ 417112 w 607568"/>
                <a:gd name="connsiteY84" fmla="*/ 151068 h 491771"/>
                <a:gd name="connsiteX85" fmla="*/ 411273 w 607568"/>
                <a:gd name="connsiteY85" fmla="*/ 159534 h 491771"/>
                <a:gd name="connsiteX86" fmla="*/ 410896 w 607568"/>
                <a:gd name="connsiteY86" fmla="*/ 159910 h 491771"/>
                <a:gd name="connsiteX87" fmla="*/ 394037 w 607568"/>
                <a:gd name="connsiteY87" fmla="*/ 169787 h 491771"/>
                <a:gd name="connsiteX88" fmla="*/ 384900 w 607568"/>
                <a:gd name="connsiteY88" fmla="*/ 189541 h 491771"/>
                <a:gd name="connsiteX89" fmla="*/ 384712 w 607568"/>
                <a:gd name="connsiteY89" fmla="*/ 189823 h 491771"/>
                <a:gd name="connsiteX90" fmla="*/ 373316 w 607568"/>
                <a:gd name="connsiteY90" fmla="*/ 207131 h 491771"/>
                <a:gd name="connsiteX91" fmla="*/ 372750 w 607568"/>
                <a:gd name="connsiteY91" fmla="*/ 207789 h 491771"/>
                <a:gd name="connsiteX92" fmla="*/ 359847 w 607568"/>
                <a:gd name="connsiteY92" fmla="*/ 222275 h 491771"/>
                <a:gd name="connsiteX93" fmla="*/ 359188 w 607568"/>
                <a:gd name="connsiteY93" fmla="*/ 222934 h 491771"/>
                <a:gd name="connsiteX94" fmla="*/ 345154 w 607568"/>
                <a:gd name="connsiteY94" fmla="*/ 234598 h 491771"/>
                <a:gd name="connsiteX95" fmla="*/ 345625 w 607568"/>
                <a:gd name="connsiteY95" fmla="*/ 236855 h 491771"/>
                <a:gd name="connsiteX96" fmla="*/ 348639 w 607568"/>
                <a:gd name="connsiteY96" fmla="*/ 235538 h 491771"/>
                <a:gd name="connsiteX97" fmla="*/ 355514 w 607568"/>
                <a:gd name="connsiteY97" fmla="*/ 234033 h 491771"/>
                <a:gd name="connsiteX98" fmla="*/ 366628 w 607568"/>
                <a:gd name="connsiteY98" fmla="*/ 237326 h 491771"/>
                <a:gd name="connsiteX99" fmla="*/ 385371 w 607568"/>
                <a:gd name="connsiteY99" fmla="*/ 249648 h 491771"/>
                <a:gd name="connsiteX100" fmla="*/ 399876 w 607568"/>
                <a:gd name="connsiteY100" fmla="*/ 279373 h 491771"/>
                <a:gd name="connsiteX101" fmla="*/ 430016 w 607568"/>
                <a:gd name="connsiteY101" fmla="*/ 289814 h 491771"/>
                <a:gd name="connsiteX102" fmla="*/ 448382 w 607568"/>
                <a:gd name="connsiteY102" fmla="*/ 316058 h 491771"/>
                <a:gd name="connsiteX103" fmla="*/ 481630 w 607568"/>
                <a:gd name="connsiteY103" fmla="*/ 424515 h 491771"/>
                <a:gd name="connsiteX104" fmla="*/ 483891 w 607568"/>
                <a:gd name="connsiteY104" fmla="*/ 436461 h 491771"/>
                <a:gd name="connsiteX105" fmla="*/ 473718 w 607568"/>
                <a:gd name="connsiteY105" fmla="*/ 470700 h 491771"/>
                <a:gd name="connsiteX106" fmla="*/ 443956 w 607568"/>
                <a:gd name="connsiteY106" fmla="*/ 490360 h 491771"/>
                <a:gd name="connsiteX107" fmla="*/ 431805 w 607568"/>
                <a:gd name="connsiteY107" fmla="*/ 491771 h 491771"/>
                <a:gd name="connsiteX108" fmla="*/ 325375 w 607568"/>
                <a:gd name="connsiteY108" fmla="*/ 491771 h 491771"/>
                <a:gd name="connsiteX109" fmla="*/ 337430 w 607568"/>
                <a:gd name="connsiteY109" fmla="*/ 415296 h 491771"/>
                <a:gd name="connsiteX110" fmla="*/ 334605 w 607568"/>
                <a:gd name="connsiteY110" fmla="*/ 389052 h 491771"/>
                <a:gd name="connsiteX111" fmla="*/ 323962 w 607568"/>
                <a:gd name="connsiteY111" fmla="*/ 360927 h 491771"/>
                <a:gd name="connsiteX112" fmla="*/ 337430 w 607568"/>
                <a:gd name="connsiteY112" fmla="*/ 347476 h 491771"/>
                <a:gd name="connsiteX113" fmla="*/ 307196 w 607568"/>
                <a:gd name="connsiteY113" fmla="*/ 317281 h 491771"/>
                <a:gd name="connsiteX114" fmla="*/ 276868 w 607568"/>
                <a:gd name="connsiteY114" fmla="*/ 347476 h 491771"/>
                <a:gd name="connsiteX115" fmla="*/ 290337 w 607568"/>
                <a:gd name="connsiteY115" fmla="*/ 360927 h 491771"/>
                <a:gd name="connsiteX116" fmla="*/ 279694 w 607568"/>
                <a:gd name="connsiteY116" fmla="*/ 389052 h 491771"/>
                <a:gd name="connsiteX117" fmla="*/ 276963 w 607568"/>
                <a:gd name="connsiteY117" fmla="*/ 415296 h 491771"/>
                <a:gd name="connsiteX118" fmla="*/ 288736 w 607568"/>
                <a:gd name="connsiteY118" fmla="*/ 491771 h 491771"/>
                <a:gd name="connsiteX119" fmla="*/ 182493 w 607568"/>
                <a:gd name="connsiteY119" fmla="*/ 491771 h 491771"/>
                <a:gd name="connsiteX120" fmla="*/ 170437 w 607568"/>
                <a:gd name="connsiteY120" fmla="*/ 490360 h 491771"/>
                <a:gd name="connsiteX121" fmla="*/ 140675 w 607568"/>
                <a:gd name="connsiteY121" fmla="*/ 470700 h 491771"/>
                <a:gd name="connsiteX122" fmla="*/ 132669 w 607568"/>
                <a:gd name="connsiteY122" fmla="*/ 424515 h 491771"/>
                <a:gd name="connsiteX123" fmla="*/ 166011 w 607568"/>
                <a:gd name="connsiteY123" fmla="*/ 316058 h 491771"/>
                <a:gd name="connsiteX124" fmla="*/ 184377 w 607568"/>
                <a:gd name="connsiteY124" fmla="*/ 289814 h 491771"/>
                <a:gd name="connsiteX125" fmla="*/ 214517 w 607568"/>
                <a:gd name="connsiteY125" fmla="*/ 279373 h 491771"/>
                <a:gd name="connsiteX126" fmla="*/ 214517 w 607568"/>
                <a:gd name="connsiteY126" fmla="*/ 279279 h 491771"/>
                <a:gd name="connsiteX127" fmla="*/ 229022 w 607568"/>
                <a:gd name="connsiteY127" fmla="*/ 249648 h 491771"/>
                <a:gd name="connsiteX128" fmla="*/ 247765 w 607568"/>
                <a:gd name="connsiteY128" fmla="*/ 237326 h 491771"/>
                <a:gd name="connsiteX129" fmla="*/ 258879 w 607568"/>
                <a:gd name="connsiteY129" fmla="*/ 234033 h 491771"/>
                <a:gd name="connsiteX130" fmla="*/ 265754 w 607568"/>
                <a:gd name="connsiteY130" fmla="*/ 235538 h 491771"/>
                <a:gd name="connsiteX131" fmla="*/ 268768 w 607568"/>
                <a:gd name="connsiteY131" fmla="*/ 236855 h 491771"/>
                <a:gd name="connsiteX132" fmla="*/ 269239 w 607568"/>
                <a:gd name="connsiteY132" fmla="*/ 234598 h 491771"/>
                <a:gd name="connsiteX133" fmla="*/ 255205 w 607568"/>
                <a:gd name="connsiteY133" fmla="*/ 222934 h 491771"/>
                <a:gd name="connsiteX134" fmla="*/ 254546 w 607568"/>
                <a:gd name="connsiteY134" fmla="*/ 222275 h 491771"/>
                <a:gd name="connsiteX135" fmla="*/ 241548 w 607568"/>
                <a:gd name="connsiteY135" fmla="*/ 207789 h 491771"/>
                <a:gd name="connsiteX136" fmla="*/ 241077 w 607568"/>
                <a:gd name="connsiteY136" fmla="*/ 207225 h 491771"/>
                <a:gd name="connsiteX137" fmla="*/ 229681 w 607568"/>
                <a:gd name="connsiteY137" fmla="*/ 189823 h 491771"/>
                <a:gd name="connsiteX138" fmla="*/ 229493 w 607568"/>
                <a:gd name="connsiteY138" fmla="*/ 189635 h 491771"/>
                <a:gd name="connsiteX139" fmla="*/ 220356 w 607568"/>
                <a:gd name="connsiteY139" fmla="*/ 169787 h 491771"/>
                <a:gd name="connsiteX140" fmla="*/ 203497 w 607568"/>
                <a:gd name="connsiteY140" fmla="*/ 159910 h 491771"/>
                <a:gd name="connsiteX141" fmla="*/ 203120 w 607568"/>
                <a:gd name="connsiteY141" fmla="*/ 159534 h 491771"/>
                <a:gd name="connsiteX142" fmla="*/ 197281 w 607568"/>
                <a:gd name="connsiteY142" fmla="*/ 151068 h 491771"/>
                <a:gd name="connsiteX143" fmla="*/ 196433 w 607568"/>
                <a:gd name="connsiteY143" fmla="*/ 149281 h 491771"/>
                <a:gd name="connsiteX144" fmla="*/ 192666 w 607568"/>
                <a:gd name="connsiteY144" fmla="*/ 138840 h 491771"/>
                <a:gd name="connsiteX145" fmla="*/ 212727 w 607568"/>
                <a:gd name="connsiteY145" fmla="*/ 95476 h 491771"/>
                <a:gd name="connsiteX146" fmla="*/ 212727 w 607568"/>
                <a:gd name="connsiteY146" fmla="*/ 85787 h 491771"/>
                <a:gd name="connsiteX147" fmla="*/ 298626 w 607568"/>
                <a:gd name="connsiteY147" fmla="*/ 0 h 49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607568" h="491771">
                  <a:moveTo>
                    <a:pt x="355420" y="250307"/>
                  </a:moveTo>
                  <a:cubicBezTo>
                    <a:pt x="354290" y="250307"/>
                    <a:pt x="353160" y="250871"/>
                    <a:pt x="352312" y="251812"/>
                  </a:cubicBezTo>
                  <a:lnTo>
                    <a:pt x="321042" y="289814"/>
                  </a:lnTo>
                  <a:cubicBezTo>
                    <a:pt x="319723" y="291507"/>
                    <a:pt x="319912" y="293953"/>
                    <a:pt x="321513" y="295364"/>
                  </a:cubicBezTo>
                  <a:lnTo>
                    <a:pt x="369736" y="338257"/>
                  </a:lnTo>
                  <a:cubicBezTo>
                    <a:pt x="370396" y="338822"/>
                    <a:pt x="371149" y="339104"/>
                    <a:pt x="371997" y="339104"/>
                  </a:cubicBezTo>
                  <a:cubicBezTo>
                    <a:pt x="372374" y="339104"/>
                    <a:pt x="372750" y="339010"/>
                    <a:pt x="373127" y="338916"/>
                  </a:cubicBezTo>
                  <a:cubicBezTo>
                    <a:pt x="374257" y="338539"/>
                    <a:pt x="375105" y="337505"/>
                    <a:pt x="375293" y="336282"/>
                  </a:cubicBezTo>
                  <a:lnTo>
                    <a:pt x="383676" y="279467"/>
                  </a:lnTo>
                  <a:cubicBezTo>
                    <a:pt x="384618" y="273164"/>
                    <a:pt x="381792" y="266768"/>
                    <a:pt x="376424" y="263287"/>
                  </a:cubicBezTo>
                  <a:lnTo>
                    <a:pt x="357681" y="250965"/>
                  </a:lnTo>
                  <a:cubicBezTo>
                    <a:pt x="357021" y="250495"/>
                    <a:pt x="356174" y="250307"/>
                    <a:pt x="355420" y="250307"/>
                  </a:cubicBezTo>
                  <a:close/>
                  <a:moveTo>
                    <a:pt x="258879" y="250307"/>
                  </a:moveTo>
                  <a:cubicBezTo>
                    <a:pt x="258125" y="250307"/>
                    <a:pt x="257372" y="250495"/>
                    <a:pt x="256712" y="250965"/>
                  </a:cubicBezTo>
                  <a:lnTo>
                    <a:pt x="237969" y="263287"/>
                  </a:lnTo>
                  <a:cubicBezTo>
                    <a:pt x="232601" y="266768"/>
                    <a:pt x="229775" y="273164"/>
                    <a:pt x="230717" y="279467"/>
                  </a:cubicBezTo>
                  <a:lnTo>
                    <a:pt x="239100" y="336282"/>
                  </a:lnTo>
                  <a:cubicBezTo>
                    <a:pt x="239288" y="337505"/>
                    <a:pt x="240136" y="338539"/>
                    <a:pt x="241266" y="338916"/>
                  </a:cubicBezTo>
                  <a:cubicBezTo>
                    <a:pt x="241643" y="339010"/>
                    <a:pt x="242019" y="339104"/>
                    <a:pt x="242396" y="339104"/>
                  </a:cubicBezTo>
                  <a:cubicBezTo>
                    <a:pt x="243244" y="339104"/>
                    <a:pt x="243997" y="338822"/>
                    <a:pt x="244657" y="338257"/>
                  </a:cubicBezTo>
                  <a:lnTo>
                    <a:pt x="292880" y="295364"/>
                  </a:lnTo>
                  <a:cubicBezTo>
                    <a:pt x="294481" y="293953"/>
                    <a:pt x="294670" y="291507"/>
                    <a:pt x="293351" y="289814"/>
                  </a:cubicBezTo>
                  <a:lnTo>
                    <a:pt x="261987" y="251812"/>
                  </a:lnTo>
                  <a:cubicBezTo>
                    <a:pt x="261233" y="250871"/>
                    <a:pt x="260103" y="250307"/>
                    <a:pt x="258879" y="250307"/>
                  </a:cubicBezTo>
                  <a:close/>
                  <a:moveTo>
                    <a:pt x="500465" y="66049"/>
                  </a:moveTo>
                  <a:cubicBezTo>
                    <a:pt x="548129" y="66049"/>
                    <a:pt x="562447" y="93516"/>
                    <a:pt x="565743" y="130673"/>
                  </a:cubicBezTo>
                  <a:cubicBezTo>
                    <a:pt x="565932" y="130673"/>
                    <a:pt x="566026" y="130673"/>
                    <a:pt x="566120" y="130673"/>
                  </a:cubicBezTo>
                  <a:cubicBezTo>
                    <a:pt x="577141" y="133118"/>
                    <a:pt x="583358" y="146664"/>
                    <a:pt x="580250" y="160962"/>
                  </a:cubicBezTo>
                  <a:cubicBezTo>
                    <a:pt x="577706" y="172532"/>
                    <a:pt x="569700" y="180904"/>
                    <a:pt x="560939" y="182503"/>
                  </a:cubicBezTo>
                  <a:cubicBezTo>
                    <a:pt x="554628" y="199529"/>
                    <a:pt x="543796" y="214016"/>
                    <a:pt x="531927" y="223799"/>
                  </a:cubicBezTo>
                  <a:cubicBezTo>
                    <a:pt x="528913" y="226338"/>
                    <a:pt x="527500" y="230383"/>
                    <a:pt x="528253" y="234240"/>
                  </a:cubicBezTo>
                  <a:lnTo>
                    <a:pt x="530797" y="246281"/>
                  </a:lnTo>
                  <a:cubicBezTo>
                    <a:pt x="532304" y="253806"/>
                    <a:pt x="538238" y="259732"/>
                    <a:pt x="545868" y="261143"/>
                  </a:cubicBezTo>
                  <a:lnTo>
                    <a:pt x="558961" y="263777"/>
                  </a:lnTo>
                  <a:cubicBezTo>
                    <a:pt x="578366" y="267634"/>
                    <a:pt x="593437" y="282684"/>
                    <a:pt x="597299" y="301968"/>
                  </a:cubicBezTo>
                  <a:lnTo>
                    <a:pt x="607002" y="350788"/>
                  </a:lnTo>
                  <a:cubicBezTo>
                    <a:pt x="608697" y="358972"/>
                    <a:pt x="606531" y="367438"/>
                    <a:pt x="601256" y="373835"/>
                  </a:cubicBezTo>
                  <a:cubicBezTo>
                    <a:pt x="595981" y="380325"/>
                    <a:pt x="588068" y="384088"/>
                    <a:pt x="579685" y="384088"/>
                  </a:cubicBezTo>
                  <a:lnTo>
                    <a:pt x="490386" y="384088"/>
                  </a:lnTo>
                  <a:lnTo>
                    <a:pt x="467685" y="310058"/>
                  </a:lnTo>
                  <a:cubicBezTo>
                    <a:pt x="461845" y="291150"/>
                    <a:pt x="448563" y="276194"/>
                    <a:pt x="431702" y="267445"/>
                  </a:cubicBezTo>
                  <a:cubicBezTo>
                    <a:pt x="434999" y="265940"/>
                    <a:pt x="438295" y="264529"/>
                    <a:pt x="441969" y="263777"/>
                  </a:cubicBezTo>
                  <a:lnTo>
                    <a:pt x="455157" y="261237"/>
                  </a:lnTo>
                  <a:cubicBezTo>
                    <a:pt x="462692" y="259732"/>
                    <a:pt x="468627" y="253806"/>
                    <a:pt x="470228" y="246281"/>
                  </a:cubicBezTo>
                  <a:lnTo>
                    <a:pt x="472677" y="234240"/>
                  </a:lnTo>
                  <a:cubicBezTo>
                    <a:pt x="473525" y="230383"/>
                    <a:pt x="472112" y="226338"/>
                    <a:pt x="469098" y="223893"/>
                  </a:cubicBezTo>
                  <a:cubicBezTo>
                    <a:pt x="457229" y="214016"/>
                    <a:pt x="446302" y="199529"/>
                    <a:pt x="439991" y="182503"/>
                  </a:cubicBezTo>
                  <a:cubicBezTo>
                    <a:pt x="434716" y="181563"/>
                    <a:pt x="429818" y="177894"/>
                    <a:pt x="426144" y="172720"/>
                  </a:cubicBezTo>
                  <a:cubicBezTo>
                    <a:pt x="433303" y="164725"/>
                    <a:pt x="438861" y="154754"/>
                    <a:pt x="441404" y="143278"/>
                  </a:cubicBezTo>
                  <a:cubicBezTo>
                    <a:pt x="444324" y="130485"/>
                    <a:pt x="443476" y="118068"/>
                    <a:pt x="439708" y="107438"/>
                  </a:cubicBezTo>
                  <a:cubicBezTo>
                    <a:pt x="447244" y="82699"/>
                    <a:pt x="464200" y="66049"/>
                    <a:pt x="500465" y="66049"/>
                  </a:cubicBezTo>
                  <a:close/>
                  <a:moveTo>
                    <a:pt x="107100" y="66049"/>
                  </a:moveTo>
                  <a:cubicBezTo>
                    <a:pt x="151561" y="66049"/>
                    <a:pt x="166820" y="90130"/>
                    <a:pt x="171341" y="123618"/>
                  </a:cubicBezTo>
                  <a:cubicBezTo>
                    <a:pt x="170965" y="129920"/>
                    <a:pt x="171436" y="136505"/>
                    <a:pt x="172849" y="143278"/>
                  </a:cubicBezTo>
                  <a:cubicBezTo>
                    <a:pt x="174921" y="152590"/>
                    <a:pt x="178971" y="161056"/>
                    <a:pt x="184246" y="168205"/>
                  </a:cubicBezTo>
                  <a:cubicBezTo>
                    <a:pt x="180573" y="175919"/>
                    <a:pt x="174356" y="181281"/>
                    <a:pt x="167574" y="182503"/>
                  </a:cubicBezTo>
                  <a:cubicBezTo>
                    <a:pt x="161263" y="199529"/>
                    <a:pt x="150336" y="214016"/>
                    <a:pt x="138468" y="223799"/>
                  </a:cubicBezTo>
                  <a:cubicBezTo>
                    <a:pt x="135453" y="226338"/>
                    <a:pt x="134040" y="230383"/>
                    <a:pt x="134794" y="234240"/>
                  </a:cubicBezTo>
                  <a:lnTo>
                    <a:pt x="137337" y="246281"/>
                  </a:lnTo>
                  <a:cubicBezTo>
                    <a:pt x="138939" y="253806"/>
                    <a:pt x="144873" y="259732"/>
                    <a:pt x="152408" y="261143"/>
                  </a:cubicBezTo>
                  <a:lnTo>
                    <a:pt x="165596" y="263777"/>
                  </a:lnTo>
                  <a:cubicBezTo>
                    <a:pt x="170494" y="264812"/>
                    <a:pt x="175203" y="266505"/>
                    <a:pt x="179442" y="268856"/>
                  </a:cubicBezTo>
                  <a:cubicBezTo>
                    <a:pt x="164088" y="277793"/>
                    <a:pt x="152126" y="292279"/>
                    <a:pt x="146662" y="310058"/>
                  </a:cubicBezTo>
                  <a:lnTo>
                    <a:pt x="123867" y="384088"/>
                  </a:lnTo>
                  <a:lnTo>
                    <a:pt x="27883" y="384088"/>
                  </a:lnTo>
                  <a:cubicBezTo>
                    <a:pt x="19499" y="384088"/>
                    <a:pt x="11587" y="380325"/>
                    <a:pt x="6312" y="373835"/>
                  </a:cubicBezTo>
                  <a:cubicBezTo>
                    <a:pt x="1037" y="367438"/>
                    <a:pt x="-1129" y="358972"/>
                    <a:pt x="566" y="350788"/>
                  </a:cubicBezTo>
                  <a:lnTo>
                    <a:pt x="10268" y="301968"/>
                  </a:lnTo>
                  <a:cubicBezTo>
                    <a:pt x="14130" y="282684"/>
                    <a:pt x="29202" y="267634"/>
                    <a:pt x="48606" y="263777"/>
                  </a:cubicBezTo>
                  <a:lnTo>
                    <a:pt x="61699" y="261237"/>
                  </a:lnTo>
                  <a:cubicBezTo>
                    <a:pt x="69328" y="259732"/>
                    <a:pt x="75263" y="253806"/>
                    <a:pt x="76770" y="246281"/>
                  </a:cubicBezTo>
                  <a:lnTo>
                    <a:pt x="79313" y="234240"/>
                  </a:lnTo>
                  <a:cubicBezTo>
                    <a:pt x="80067" y="230383"/>
                    <a:pt x="78654" y="226338"/>
                    <a:pt x="75639" y="223893"/>
                  </a:cubicBezTo>
                  <a:cubicBezTo>
                    <a:pt x="63771" y="214016"/>
                    <a:pt x="52939" y="199623"/>
                    <a:pt x="46628" y="182503"/>
                  </a:cubicBezTo>
                  <a:cubicBezTo>
                    <a:pt x="37867" y="180904"/>
                    <a:pt x="29861" y="172532"/>
                    <a:pt x="27318" y="160962"/>
                  </a:cubicBezTo>
                  <a:cubicBezTo>
                    <a:pt x="24115" y="146664"/>
                    <a:pt x="30426" y="133118"/>
                    <a:pt x="41447" y="130673"/>
                  </a:cubicBezTo>
                  <a:cubicBezTo>
                    <a:pt x="41541" y="130673"/>
                    <a:pt x="41729" y="130673"/>
                    <a:pt x="41824" y="130673"/>
                  </a:cubicBezTo>
                  <a:cubicBezTo>
                    <a:pt x="45403" y="93516"/>
                    <a:pt x="60192" y="66049"/>
                    <a:pt x="107100" y="66049"/>
                  </a:cubicBezTo>
                  <a:close/>
                  <a:moveTo>
                    <a:pt x="298626" y="0"/>
                  </a:moveTo>
                  <a:lnTo>
                    <a:pt x="315956" y="0"/>
                  </a:lnTo>
                  <a:cubicBezTo>
                    <a:pt x="363426" y="0"/>
                    <a:pt x="401854" y="38378"/>
                    <a:pt x="401854" y="85787"/>
                  </a:cubicBezTo>
                  <a:lnTo>
                    <a:pt x="401854" y="95476"/>
                  </a:lnTo>
                  <a:cubicBezTo>
                    <a:pt x="417301" y="99238"/>
                    <a:pt x="426154" y="118522"/>
                    <a:pt x="421633" y="138840"/>
                  </a:cubicBezTo>
                  <a:cubicBezTo>
                    <a:pt x="420880" y="142602"/>
                    <a:pt x="419467" y="146083"/>
                    <a:pt x="417960" y="149281"/>
                  </a:cubicBezTo>
                  <a:cubicBezTo>
                    <a:pt x="417677" y="149939"/>
                    <a:pt x="417395" y="150504"/>
                    <a:pt x="417112" y="151068"/>
                  </a:cubicBezTo>
                  <a:cubicBezTo>
                    <a:pt x="415417" y="154172"/>
                    <a:pt x="413533" y="157088"/>
                    <a:pt x="411273" y="159534"/>
                  </a:cubicBezTo>
                  <a:cubicBezTo>
                    <a:pt x="411179" y="159628"/>
                    <a:pt x="410990" y="159816"/>
                    <a:pt x="410896" y="159910"/>
                  </a:cubicBezTo>
                  <a:cubicBezTo>
                    <a:pt x="406092" y="165084"/>
                    <a:pt x="400159" y="168658"/>
                    <a:pt x="394037" y="169787"/>
                  </a:cubicBezTo>
                  <a:cubicBezTo>
                    <a:pt x="391494" y="176654"/>
                    <a:pt x="388385" y="183332"/>
                    <a:pt x="384900" y="189541"/>
                  </a:cubicBezTo>
                  <a:cubicBezTo>
                    <a:pt x="384806" y="189635"/>
                    <a:pt x="384806" y="189729"/>
                    <a:pt x="384712" y="189823"/>
                  </a:cubicBezTo>
                  <a:cubicBezTo>
                    <a:pt x="381227" y="196031"/>
                    <a:pt x="377460" y="201769"/>
                    <a:pt x="373316" y="207131"/>
                  </a:cubicBezTo>
                  <a:cubicBezTo>
                    <a:pt x="373127" y="207413"/>
                    <a:pt x="372939" y="207601"/>
                    <a:pt x="372750" y="207789"/>
                  </a:cubicBezTo>
                  <a:cubicBezTo>
                    <a:pt x="368700" y="213057"/>
                    <a:pt x="364368" y="217948"/>
                    <a:pt x="359847" y="222275"/>
                  </a:cubicBezTo>
                  <a:cubicBezTo>
                    <a:pt x="359658" y="222463"/>
                    <a:pt x="359376" y="222651"/>
                    <a:pt x="359188" y="222934"/>
                  </a:cubicBezTo>
                  <a:cubicBezTo>
                    <a:pt x="354667" y="227261"/>
                    <a:pt x="349957" y="231211"/>
                    <a:pt x="345154" y="234598"/>
                  </a:cubicBezTo>
                  <a:lnTo>
                    <a:pt x="345625" y="236855"/>
                  </a:lnTo>
                  <a:cubicBezTo>
                    <a:pt x="346567" y="236385"/>
                    <a:pt x="347603" y="235915"/>
                    <a:pt x="348639" y="235538"/>
                  </a:cubicBezTo>
                  <a:cubicBezTo>
                    <a:pt x="350899" y="234786"/>
                    <a:pt x="353065" y="234033"/>
                    <a:pt x="355514" y="234033"/>
                  </a:cubicBezTo>
                  <a:cubicBezTo>
                    <a:pt x="359470" y="234033"/>
                    <a:pt x="363238" y="235162"/>
                    <a:pt x="366628" y="237326"/>
                  </a:cubicBezTo>
                  <a:cubicBezTo>
                    <a:pt x="366628" y="237326"/>
                    <a:pt x="380756" y="246450"/>
                    <a:pt x="385371" y="249648"/>
                  </a:cubicBezTo>
                  <a:cubicBezTo>
                    <a:pt x="401854" y="261030"/>
                    <a:pt x="399876" y="279373"/>
                    <a:pt x="399876" y="279373"/>
                  </a:cubicBezTo>
                  <a:cubicBezTo>
                    <a:pt x="410990" y="279655"/>
                    <a:pt x="421822" y="283041"/>
                    <a:pt x="430016" y="289814"/>
                  </a:cubicBezTo>
                  <a:cubicBezTo>
                    <a:pt x="445180" y="302324"/>
                    <a:pt x="447535" y="313330"/>
                    <a:pt x="448382" y="316058"/>
                  </a:cubicBezTo>
                  <a:lnTo>
                    <a:pt x="481630" y="424515"/>
                  </a:lnTo>
                  <a:cubicBezTo>
                    <a:pt x="482855" y="428371"/>
                    <a:pt x="483608" y="432416"/>
                    <a:pt x="483891" y="436461"/>
                  </a:cubicBezTo>
                  <a:cubicBezTo>
                    <a:pt x="484644" y="448595"/>
                    <a:pt x="481159" y="460730"/>
                    <a:pt x="473718" y="470700"/>
                  </a:cubicBezTo>
                  <a:cubicBezTo>
                    <a:pt x="466372" y="480671"/>
                    <a:pt x="455823" y="487538"/>
                    <a:pt x="443956" y="490360"/>
                  </a:cubicBezTo>
                  <a:cubicBezTo>
                    <a:pt x="440000" y="491301"/>
                    <a:pt x="435950" y="491771"/>
                    <a:pt x="431805" y="491771"/>
                  </a:cubicBezTo>
                  <a:lnTo>
                    <a:pt x="325375" y="491771"/>
                  </a:lnTo>
                  <a:lnTo>
                    <a:pt x="337430" y="415296"/>
                  </a:lnTo>
                  <a:cubicBezTo>
                    <a:pt x="338749" y="406454"/>
                    <a:pt x="337807" y="397424"/>
                    <a:pt x="334605" y="389052"/>
                  </a:cubicBezTo>
                  <a:lnTo>
                    <a:pt x="323962" y="360927"/>
                  </a:lnTo>
                  <a:lnTo>
                    <a:pt x="337430" y="347476"/>
                  </a:lnTo>
                  <a:lnTo>
                    <a:pt x="307196" y="317281"/>
                  </a:lnTo>
                  <a:lnTo>
                    <a:pt x="276868" y="347476"/>
                  </a:lnTo>
                  <a:lnTo>
                    <a:pt x="290337" y="360927"/>
                  </a:lnTo>
                  <a:lnTo>
                    <a:pt x="279694" y="389052"/>
                  </a:lnTo>
                  <a:cubicBezTo>
                    <a:pt x="276586" y="397424"/>
                    <a:pt x="275644" y="406454"/>
                    <a:pt x="276963" y="415296"/>
                  </a:cubicBezTo>
                  <a:lnTo>
                    <a:pt x="288736" y="491771"/>
                  </a:lnTo>
                  <a:lnTo>
                    <a:pt x="182493" y="491771"/>
                  </a:lnTo>
                  <a:cubicBezTo>
                    <a:pt x="178443" y="491771"/>
                    <a:pt x="174299" y="491301"/>
                    <a:pt x="170437" y="490360"/>
                  </a:cubicBezTo>
                  <a:cubicBezTo>
                    <a:pt x="158570" y="487538"/>
                    <a:pt x="148021" y="480671"/>
                    <a:pt x="140675" y="470700"/>
                  </a:cubicBezTo>
                  <a:cubicBezTo>
                    <a:pt x="130785" y="457343"/>
                    <a:pt x="127865" y="440223"/>
                    <a:pt x="132669" y="424515"/>
                  </a:cubicBezTo>
                  <a:lnTo>
                    <a:pt x="166011" y="316058"/>
                  </a:lnTo>
                  <a:cubicBezTo>
                    <a:pt x="166858" y="313330"/>
                    <a:pt x="170908" y="300631"/>
                    <a:pt x="184377" y="289814"/>
                  </a:cubicBezTo>
                  <a:cubicBezTo>
                    <a:pt x="192666" y="283229"/>
                    <a:pt x="203403" y="279655"/>
                    <a:pt x="214517" y="279373"/>
                  </a:cubicBezTo>
                  <a:lnTo>
                    <a:pt x="214517" y="279279"/>
                  </a:lnTo>
                  <a:cubicBezTo>
                    <a:pt x="214140" y="273447"/>
                    <a:pt x="211880" y="260654"/>
                    <a:pt x="229022" y="249648"/>
                  </a:cubicBezTo>
                  <a:cubicBezTo>
                    <a:pt x="233731" y="246638"/>
                    <a:pt x="247765" y="237326"/>
                    <a:pt x="247765" y="237326"/>
                  </a:cubicBezTo>
                  <a:cubicBezTo>
                    <a:pt x="251061" y="235162"/>
                    <a:pt x="254923" y="234033"/>
                    <a:pt x="258879" y="234033"/>
                  </a:cubicBezTo>
                  <a:cubicBezTo>
                    <a:pt x="261328" y="234033"/>
                    <a:pt x="263494" y="234786"/>
                    <a:pt x="265754" y="235538"/>
                  </a:cubicBezTo>
                  <a:cubicBezTo>
                    <a:pt x="266790" y="236009"/>
                    <a:pt x="267826" y="236385"/>
                    <a:pt x="268768" y="236855"/>
                  </a:cubicBezTo>
                  <a:lnTo>
                    <a:pt x="269239" y="234598"/>
                  </a:lnTo>
                  <a:cubicBezTo>
                    <a:pt x="264436" y="231211"/>
                    <a:pt x="259726" y="227261"/>
                    <a:pt x="255205" y="222934"/>
                  </a:cubicBezTo>
                  <a:cubicBezTo>
                    <a:pt x="254923" y="222651"/>
                    <a:pt x="254735" y="222463"/>
                    <a:pt x="254546" y="222275"/>
                  </a:cubicBezTo>
                  <a:cubicBezTo>
                    <a:pt x="250025" y="217948"/>
                    <a:pt x="245693" y="213057"/>
                    <a:pt x="241548" y="207789"/>
                  </a:cubicBezTo>
                  <a:cubicBezTo>
                    <a:pt x="241454" y="207601"/>
                    <a:pt x="241266" y="207413"/>
                    <a:pt x="241077" y="207225"/>
                  </a:cubicBezTo>
                  <a:cubicBezTo>
                    <a:pt x="236933" y="201769"/>
                    <a:pt x="233072" y="196031"/>
                    <a:pt x="229681" y="189823"/>
                  </a:cubicBezTo>
                  <a:cubicBezTo>
                    <a:pt x="229587" y="189729"/>
                    <a:pt x="229587" y="189635"/>
                    <a:pt x="229493" y="189635"/>
                  </a:cubicBezTo>
                  <a:cubicBezTo>
                    <a:pt x="226008" y="183332"/>
                    <a:pt x="222899" y="176654"/>
                    <a:pt x="220356" y="169787"/>
                  </a:cubicBezTo>
                  <a:cubicBezTo>
                    <a:pt x="214140" y="168658"/>
                    <a:pt x="208301" y="165084"/>
                    <a:pt x="203497" y="159910"/>
                  </a:cubicBezTo>
                  <a:cubicBezTo>
                    <a:pt x="203309" y="159722"/>
                    <a:pt x="203214" y="159628"/>
                    <a:pt x="203120" y="159534"/>
                  </a:cubicBezTo>
                  <a:cubicBezTo>
                    <a:pt x="200860" y="157088"/>
                    <a:pt x="198976" y="154172"/>
                    <a:pt x="197281" y="151068"/>
                  </a:cubicBezTo>
                  <a:cubicBezTo>
                    <a:pt x="196998" y="150504"/>
                    <a:pt x="196716" y="149939"/>
                    <a:pt x="196433" y="149281"/>
                  </a:cubicBezTo>
                  <a:cubicBezTo>
                    <a:pt x="194832" y="146083"/>
                    <a:pt x="193513" y="142602"/>
                    <a:pt x="192666" y="138840"/>
                  </a:cubicBezTo>
                  <a:cubicBezTo>
                    <a:pt x="188145" y="118428"/>
                    <a:pt x="197092" y="99050"/>
                    <a:pt x="212727" y="95476"/>
                  </a:cubicBezTo>
                  <a:lnTo>
                    <a:pt x="212727" y="85787"/>
                  </a:lnTo>
                  <a:cubicBezTo>
                    <a:pt x="212727" y="38378"/>
                    <a:pt x="251155" y="0"/>
                    <a:pt x="298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771199" y="903730"/>
            <a:ext cx="5333230" cy="4869780"/>
            <a:chOff x="771199" y="1056130"/>
            <a:chExt cx="5333230" cy="4869780"/>
          </a:xfrm>
        </p:grpSpPr>
        <p:grpSp>
          <p:nvGrpSpPr>
            <p:cNvPr id="5" name="ïṧlíḍè"/>
            <p:cNvGrpSpPr/>
            <p:nvPr/>
          </p:nvGrpSpPr>
          <p:grpSpPr>
            <a:xfrm>
              <a:off x="1717332" y="1056130"/>
              <a:ext cx="4386289" cy="1033163"/>
              <a:chOff x="1717332" y="1130242"/>
              <a:chExt cx="4386289" cy="1033163"/>
            </a:xfrm>
          </p:grpSpPr>
          <p:sp>
            <p:nvSpPr>
              <p:cNvPr id="36" name="íṡļíďé"/>
              <p:cNvSpPr/>
              <p:nvPr/>
            </p:nvSpPr>
            <p:spPr bwMode="auto">
              <a:xfrm>
                <a:off x="1717332" y="1517841"/>
                <a:ext cx="4386289" cy="645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buFont typeface="Arial" panose="020B0604020202090204" pitchFamily="34" charset="0"/>
                  <a:buChar char="•"/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marL="171450" indent="-171450">
                  <a:buFont typeface="Arial" panose="020B0604020202090204" pitchFamily="34" charset="0"/>
                  <a:buChar char="•"/>
                </a:pPr>
                <a:r>
                  <a:rPr lang="en-US" altLang="zh-CN" sz="1600" dirty="0"/>
                  <a:t>……</a:t>
                </a:r>
                <a:endParaRPr lang="en-US" altLang="zh-CN" sz="1600" dirty="0"/>
              </a:p>
            </p:txBody>
          </p:sp>
          <p:sp>
            <p:nvSpPr>
              <p:cNvPr id="37" name="iślíďe"/>
              <p:cNvSpPr txBox="1"/>
              <p:nvPr/>
            </p:nvSpPr>
            <p:spPr bwMode="auto">
              <a:xfrm>
                <a:off x="1717332" y="1130242"/>
                <a:ext cx="4386289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在此输入标题</a:t>
                </a:r>
                <a:endParaRPr lang="en-US" altLang="zh-CN" sz="2000" b="1" dirty="0"/>
              </a:p>
            </p:txBody>
          </p:sp>
        </p:grpSp>
        <p:grpSp>
          <p:nvGrpSpPr>
            <p:cNvPr id="6" name="íśḷïḑê"/>
            <p:cNvGrpSpPr/>
            <p:nvPr/>
          </p:nvGrpSpPr>
          <p:grpSpPr>
            <a:xfrm>
              <a:off x="1718140" y="2335003"/>
              <a:ext cx="4386289" cy="1033163"/>
              <a:chOff x="1718140" y="2430740"/>
              <a:chExt cx="4386289" cy="1033163"/>
            </a:xfrm>
          </p:grpSpPr>
          <p:sp>
            <p:nvSpPr>
              <p:cNvPr id="34" name="íṡľïḋè"/>
              <p:cNvSpPr/>
              <p:nvPr/>
            </p:nvSpPr>
            <p:spPr bwMode="auto">
              <a:xfrm>
                <a:off x="1718140" y="2818339"/>
                <a:ext cx="4386289" cy="645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buFont typeface="Arial" panose="020B0604020202090204" pitchFamily="34" charset="0"/>
                  <a:buChar char="•"/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marL="171450" indent="-171450">
                  <a:buFont typeface="Arial" panose="020B0604020202090204" pitchFamily="34" charset="0"/>
                  <a:buChar char="•"/>
                </a:pPr>
                <a:r>
                  <a:rPr lang="en-US" altLang="zh-CN" sz="1600" dirty="0"/>
                  <a:t>……</a:t>
                </a:r>
                <a:endParaRPr lang="en-US" altLang="zh-CN" sz="1600" dirty="0"/>
              </a:p>
            </p:txBody>
          </p:sp>
          <p:sp>
            <p:nvSpPr>
              <p:cNvPr id="35" name="iṡlïde"/>
              <p:cNvSpPr txBox="1"/>
              <p:nvPr/>
            </p:nvSpPr>
            <p:spPr bwMode="auto">
              <a:xfrm>
                <a:off x="1718140" y="2430740"/>
                <a:ext cx="4386289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在此输入标题</a:t>
                </a:r>
                <a:endParaRPr lang="en-US" altLang="zh-CN" sz="2000" b="1" dirty="0"/>
              </a:p>
            </p:txBody>
          </p:sp>
        </p:grpSp>
        <p:grpSp>
          <p:nvGrpSpPr>
            <p:cNvPr id="7" name="iṩḷíḓè"/>
            <p:cNvGrpSpPr/>
            <p:nvPr/>
          </p:nvGrpSpPr>
          <p:grpSpPr>
            <a:xfrm>
              <a:off x="1716522" y="3613876"/>
              <a:ext cx="4386289" cy="1033163"/>
              <a:chOff x="1716522" y="3731238"/>
              <a:chExt cx="4386289" cy="1033163"/>
            </a:xfrm>
          </p:grpSpPr>
          <p:sp>
            <p:nvSpPr>
              <p:cNvPr id="32" name="iṡļídé"/>
              <p:cNvSpPr/>
              <p:nvPr/>
            </p:nvSpPr>
            <p:spPr bwMode="auto">
              <a:xfrm>
                <a:off x="1716522" y="4118837"/>
                <a:ext cx="4386289" cy="645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buFont typeface="Arial" panose="020B0604020202090204" pitchFamily="34" charset="0"/>
                  <a:buChar char="•"/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marL="171450" indent="-171450">
                  <a:buFont typeface="Arial" panose="020B0604020202090204" pitchFamily="34" charset="0"/>
                  <a:buChar char="•"/>
                </a:pPr>
                <a:r>
                  <a:rPr lang="en-US" altLang="zh-CN" sz="1600" dirty="0"/>
                  <a:t>……</a:t>
                </a:r>
                <a:endParaRPr lang="en-US" altLang="zh-CN" sz="1600" dirty="0"/>
              </a:p>
            </p:txBody>
          </p:sp>
          <p:sp>
            <p:nvSpPr>
              <p:cNvPr id="33" name="ïsḻíḑê"/>
              <p:cNvSpPr txBox="1"/>
              <p:nvPr/>
            </p:nvSpPr>
            <p:spPr bwMode="auto">
              <a:xfrm>
                <a:off x="1716522" y="3731238"/>
                <a:ext cx="4386289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在此输入标题</a:t>
                </a:r>
                <a:endParaRPr lang="en-US" altLang="zh-CN" sz="2000" b="1" dirty="0"/>
              </a:p>
            </p:txBody>
          </p:sp>
        </p:grpSp>
        <p:grpSp>
          <p:nvGrpSpPr>
            <p:cNvPr id="8" name="iSļïḓé"/>
            <p:cNvGrpSpPr/>
            <p:nvPr/>
          </p:nvGrpSpPr>
          <p:grpSpPr>
            <a:xfrm>
              <a:off x="1718140" y="4892747"/>
              <a:ext cx="4386289" cy="1033163"/>
              <a:chOff x="1718140" y="5031736"/>
              <a:chExt cx="4386289" cy="1033163"/>
            </a:xfrm>
          </p:grpSpPr>
          <p:sp>
            <p:nvSpPr>
              <p:cNvPr id="30" name="ïṡḻiḋè"/>
              <p:cNvSpPr/>
              <p:nvPr/>
            </p:nvSpPr>
            <p:spPr bwMode="auto">
              <a:xfrm>
                <a:off x="1718140" y="5419335"/>
                <a:ext cx="4386289" cy="645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buFont typeface="Arial" panose="020B0604020202090204" pitchFamily="34" charset="0"/>
                  <a:buChar char="•"/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marL="171450" indent="-171450">
                  <a:buFont typeface="Arial" panose="020B0604020202090204" pitchFamily="34" charset="0"/>
                  <a:buChar char="•"/>
                </a:pPr>
                <a:r>
                  <a:rPr lang="en-US" altLang="zh-CN" sz="1600" dirty="0"/>
                  <a:t>……</a:t>
                </a:r>
                <a:endParaRPr lang="en-US" altLang="zh-CN" sz="1600" dirty="0"/>
              </a:p>
            </p:txBody>
          </p:sp>
          <p:sp>
            <p:nvSpPr>
              <p:cNvPr id="31" name="íśliḍe"/>
              <p:cNvSpPr txBox="1"/>
              <p:nvPr/>
            </p:nvSpPr>
            <p:spPr bwMode="auto">
              <a:xfrm>
                <a:off x="1718140" y="5031736"/>
                <a:ext cx="4386289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在此输入标题</a:t>
                </a:r>
                <a:endParaRPr lang="en-US" altLang="zh-CN" sz="2000" b="1" dirty="0"/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771199" y="1181352"/>
              <a:ext cx="4565911" cy="4567427"/>
              <a:chOff x="771199" y="1181352"/>
              <a:chExt cx="4565911" cy="4567427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1800808" y="2212148"/>
                <a:ext cx="3536302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1800808" y="3491021"/>
                <a:ext cx="3536302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00808" y="4769894"/>
                <a:ext cx="3536302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iṡḻíďè"/>
              <p:cNvSpPr/>
              <p:nvPr/>
            </p:nvSpPr>
            <p:spPr bwMode="auto">
              <a:xfrm>
                <a:off x="771237" y="1181352"/>
                <a:ext cx="731544" cy="730810"/>
              </a:xfrm>
              <a:custGeom>
                <a:avLst/>
                <a:gdLst>
                  <a:gd name="T0" fmla="*/ 894 w 971"/>
                  <a:gd name="T1" fmla="*/ 509 h 971"/>
                  <a:gd name="T2" fmla="*/ 969 w 971"/>
                  <a:gd name="T3" fmla="*/ 442 h 971"/>
                  <a:gd name="T4" fmla="*/ 883 w 971"/>
                  <a:gd name="T5" fmla="*/ 390 h 971"/>
                  <a:gd name="T6" fmla="*/ 938 w 971"/>
                  <a:gd name="T7" fmla="*/ 309 h 971"/>
                  <a:gd name="T8" fmla="*/ 838 w 971"/>
                  <a:gd name="T9" fmla="*/ 279 h 971"/>
                  <a:gd name="T10" fmla="*/ 802 w 971"/>
                  <a:gd name="T11" fmla="*/ 227 h 971"/>
                  <a:gd name="T12" fmla="*/ 813 w 971"/>
                  <a:gd name="T13" fmla="*/ 127 h 971"/>
                  <a:gd name="T14" fmla="*/ 714 w 971"/>
                  <a:gd name="T15" fmla="*/ 146 h 971"/>
                  <a:gd name="T16" fmla="*/ 700 w 971"/>
                  <a:gd name="T17" fmla="*/ 50 h 971"/>
                  <a:gd name="T18" fmla="*/ 606 w 971"/>
                  <a:gd name="T19" fmla="*/ 95 h 971"/>
                  <a:gd name="T20" fmla="*/ 545 w 971"/>
                  <a:gd name="T21" fmla="*/ 81 h 971"/>
                  <a:gd name="T22" fmla="*/ 485 w 971"/>
                  <a:gd name="T23" fmla="*/ 0 h 971"/>
                  <a:gd name="T24" fmla="*/ 425 w 971"/>
                  <a:gd name="T25" fmla="*/ 80 h 971"/>
                  <a:gd name="T26" fmla="*/ 350 w 971"/>
                  <a:gd name="T27" fmla="*/ 19 h 971"/>
                  <a:gd name="T28" fmla="*/ 311 w 971"/>
                  <a:gd name="T29" fmla="*/ 115 h 971"/>
                  <a:gd name="T30" fmla="*/ 256 w 971"/>
                  <a:gd name="T31" fmla="*/ 146 h 971"/>
                  <a:gd name="T32" fmla="*/ 157 w 971"/>
                  <a:gd name="T33" fmla="*/ 126 h 971"/>
                  <a:gd name="T34" fmla="*/ 167 w 971"/>
                  <a:gd name="T35" fmla="*/ 226 h 971"/>
                  <a:gd name="T36" fmla="*/ 70 w 971"/>
                  <a:gd name="T37" fmla="*/ 232 h 971"/>
                  <a:gd name="T38" fmla="*/ 106 w 971"/>
                  <a:gd name="T39" fmla="*/ 329 h 971"/>
                  <a:gd name="T40" fmla="*/ 86 w 971"/>
                  <a:gd name="T41" fmla="*/ 389 h 971"/>
                  <a:gd name="T42" fmla="*/ 0 w 971"/>
                  <a:gd name="T43" fmla="*/ 441 h 971"/>
                  <a:gd name="T44" fmla="*/ 75 w 971"/>
                  <a:gd name="T45" fmla="*/ 508 h 971"/>
                  <a:gd name="T46" fmla="*/ 6 w 971"/>
                  <a:gd name="T47" fmla="*/ 577 h 971"/>
                  <a:gd name="T48" fmla="*/ 98 w 971"/>
                  <a:gd name="T49" fmla="*/ 625 h 971"/>
                  <a:gd name="T50" fmla="*/ 124 w 971"/>
                  <a:gd name="T51" fmla="*/ 683 h 971"/>
                  <a:gd name="T52" fmla="*/ 96 w 971"/>
                  <a:gd name="T53" fmla="*/ 779 h 971"/>
                  <a:gd name="T54" fmla="*/ 196 w 971"/>
                  <a:gd name="T55" fmla="*/ 778 h 971"/>
                  <a:gd name="T56" fmla="*/ 192 w 971"/>
                  <a:gd name="T57" fmla="*/ 876 h 971"/>
                  <a:gd name="T58" fmla="*/ 293 w 971"/>
                  <a:gd name="T59" fmla="*/ 849 h 971"/>
                  <a:gd name="T60" fmla="*/ 351 w 971"/>
                  <a:gd name="T61" fmla="*/ 874 h 971"/>
                  <a:gd name="T62" fmla="*/ 394 w 971"/>
                  <a:gd name="T63" fmla="*/ 965 h 971"/>
                  <a:gd name="T64" fmla="*/ 468 w 971"/>
                  <a:gd name="T65" fmla="*/ 896 h 971"/>
                  <a:gd name="T66" fmla="*/ 531 w 971"/>
                  <a:gd name="T67" fmla="*/ 971 h 971"/>
                  <a:gd name="T68" fmla="*/ 587 w 971"/>
                  <a:gd name="T69" fmla="*/ 884 h 971"/>
                  <a:gd name="T70" fmla="*/ 647 w 971"/>
                  <a:gd name="T71" fmla="*/ 863 h 971"/>
                  <a:gd name="T72" fmla="*/ 740 w 971"/>
                  <a:gd name="T73" fmla="*/ 900 h 971"/>
                  <a:gd name="T74" fmla="*/ 748 w 971"/>
                  <a:gd name="T75" fmla="*/ 800 h 971"/>
                  <a:gd name="T76" fmla="*/ 845 w 971"/>
                  <a:gd name="T77" fmla="*/ 813 h 971"/>
                  <a:gd name="T78" fmla="*/ 828 w 971"/>
                  <a:gd name="T79" fmla="*/ 711 h 971"/>
                  <a:gd name="T80" fmla="*/ 858 w 971"/>
                  <a:gd name="T81" fmla="*/ 655 h 971"/>
                  <a:gd name="T82" fmla="*/ 952 w 971"/>
                  <a:gd name="T83" fmla="*/ 620 h 971"/>
                  <a:gd name="T84" fmla="*/ 891 w 971"/>
                  <a:gd name="T85" fmla="*/ 541 h 971"/>
                  <a:gd name="T86" fmla="*/ 766 w 971"/>
                  <a:gd name="T87" fmla="*/ 641 h 971"/>
                  <a:gd name="T88" fmla="*/ 588 w 971"/>
                  <a:gd name="T89" fmla="*/ 790 h 971"/>
                  <a:gd name="T90" fmla="*/ 357 w 971"/>
                  <a:gd name="T91" fmla="*/ 781 h 971"/>
                  <a:gd name="T92" fmla="*/ 191 w 971"/>
                  <a:gd name="T93" fmla="*/ 618 h 971"/>
                  <a:gd name="T94" fmla="*/ 179 w 971"/>
                  <a:gd name="T95" fmla="*/ 386 h 971"/>
                  <a:gd name="T96" fmla="*/ 326 w 971"/>
                  <a:gd name="T97" fmla="*/ 207 h 971"/>
                  <a:gd name="T98" fmla="*/ 556 w 971"/>
                  <a:gd name="T99" fmla="*/ 173 h 971"/>
                  <a:gd name="T100" fmla="*/ 748 w 971"/>
                  <a:gd name="T101" fmla="*/ 303 h 971"/>
                  <a:gd name="T102" fmla="*/ 803 w 971"/>
                  <a:gd name="T103" fmla="*/ 529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71" h="971">
                    <a:moveTo>
                      <a:pt x="891" y="541"/>
                    </a:moveTo>
                    <a:cubicBezTo>
                      <a:pt x="893" y="530"/>
                      <a:pt x="893" y="520"/>
                      <a:pt x="894" y="509"/>
                    </a:cubicBezTo>
                    <a:cubicBezTo>
                      <a:pt x="920" y="502"/>
                      <a:pt x="946" y="494"/>
                      <a:pt x="971" y="485"/>
                    </a:cubicBezTo>
                    <a:cubicBezTo>
                      <a:pt x="971" y="470"/>
                      <a:pt x="970" y="456"/>
                      <a:pt x="969" y="442"/>
                    </a:cubicBezTo>
                    <a:cubicBezTo>
                      <a:pt x="942" y="433"/>
                      <a:pt x="916" y="426"/>
                      <a:pt x="889" y="421"/>
                    </a:cubicBezTo>
                    <a:cubicBezTo>
                      <a:pt x="888" y="411"/>
                      <a:pt x="885" y="400"/>
                      <a:pt x="883" y="390"/>
                    </a:cubicBezTo>
                    <a:cubicBezTo>
                      <a:pt x="880" y="380"/>
                      <a:pt x="878" y="370"/>
                      <a:pt x="874" y="360"/>
                    </a:cubicBezTo>
                    <a:cubicBezTo>
                      <a:pt x="896" y="344"/>
                      <a:pt x="917" y="327"/>
                      <a:pt x="938" y="309"/>
                    </a:cubicBezTo>
                    <a:cubicBezTo>
                      <a:pt x="932" y="296"/>
                      <a:pt x="927" y="283"/>
                      <a:pt x="920" y="270"/>
                    </a:cubicBezTo>
                    <a:cubicBezTo>
                      <a:pt x="893" y="271"/>
                      <a:pt x="865" y="274"/>
                      <a:pt x="838" y="279"/>
                    </a:cubicBezTo>
                    <a:cubicBezTo>
                      <a:pt x="833" y="270"/>
                      <a:pt x="828" y="261"/>
                      <a:pt x="821" y="252"/>
                    </a:cubicBezTo>
                    <a:cubicBezTo>
                      <a:pt x="816" y="244"/>
                      <a:pt x="809" y="235"/>
                      <a:pt x="802" y="227"/>
                    </a:cubicBezTo>
                    <a:cubicBezTo>
                      <a:pt x="817" y="205"/>
                      <a:pt x="831" y="181"/>
                      <a:pt x="843" y="157"/>
                    </a:cubicBezTo>
                    <a:cubicBezTo>
                      <a:pt x="833" y="147"/>
                      <a:pt x="823" y="137"/>
                      <a:pt x="813" y="127"/>
                    </a:cubicBezTo>
                    <a:cubicBezTo>
                      <a:pt x="787" y="139"/>
                      <a:pt x="763" y="151"/>
                      <a:pt x="740" y="165"/>
                    </a:cubicBezTo>
                    <a:cubicBezTo>
                      <a:pt x="731" y="159"/>
                      <a:pt x="723" y="153"/>
                      <a:pt x="714" y="146"/>
                    </a:cubicBezTo>
                    <a:cubicBezTo>
                      <a:pt x="705" y="141"/>
                      <a:pt x="696" y="135"/>
                      <a:pt x="687" y="130"/>
                    </a:cubicBezTo>
                    <a:cubicBezTo>
                      <a:pt x="693" y="104"/>
                      <a:pt x="697" y="77"/>
                      <a:pt x="700" y="50"/>
                    </a:cubicBezTo>
                    <a:cubicBezTo>
                      <a:pt x="687" y="44"/>
                      <a:pt x="674" y="38"/>
                      <a:pt x="661" y="33"/>
                    </a:cubicBezTo>
                    <a:cubicBezTo>
                      <a:pt x="641" y="52"/>
                      <a:pt x="623" y="73"/>
                      <a:pt x="606" y="95"/>
                    </a:cubicBezTo>
                    <a:cubicBezTo>
                      <a:pt x="596" y="92"/>
                      <a:pt x="586" y="89"/>
                      <a:pt x="576" y="86"/>
                    </a:cubicBezTo>
                    <a:cubicBezTo>
                      <a:pt x="566" y="84"/>
                      <a:pt x="555" y="82"/>
                      <a:pt x="545" y="81"/>
                    </a:cubicBezTo>
                    <a:cubicBezTo>
                      <a:pt x="541" y="54"/>
                      <a:pt x="535" y="28"/>
                      <a:pt x="528" y="2"/>
                    </a:cubicBezTo>
                    <a:cubicBezTo>
                      <a:pt x="513" y="0"/>
                      <a:pt x="499" y="0"/>
                      <a:pt x="485" y="0"/>
                    </a:cubicBezTo>
                    <a:cubicBezTo>
                      <a:pt x="474" y="25"/>
                      <a:pt x="464" y="51"/>
                      <a:pt x="457" y="77"/>
                    </a:cubicBezTo>
                    <a:cubicBezTo>
                      <a:pt x="446" y="78"/>
                      <a:pt x="436" y="79"/>
                      <a:pt x="425" y="80"/>
                    </a:cubicBezTo>
                    <a:cubicBezTo>
                      <a:pt x="415" y="82"/>
                      <a:pt x="404" y="84"/>
                      <a:pt x="394" y="86"/>
                    </a:cubicBezTo>
                    <a:cubicBezTo>
                      <a:pt x="381" y="63"/>
                      <a:pt x="366" y="41"/>
                      <a:pt x="350" y="19"/>
                    </a:cubicBezTo>
                    <a:cubicBezTo>
                      <a:pt x="336" y="23"/>
                      <a:pt x="322" y="27"/>
                      <a:pt x="309" y="32"/>
                    </a:cubicBezTo>
                    <a:cubicBezTo>
                      <a:pt x="308" y="60"/>
                      <a:pt x="309" y="88"/>
                      <a:pt x="311" y="115"/>
                    </a:cubicBezTo>
                    <a:cubicBezTo>
                      <a:pt x="301" y="119"/>
                      <a:pt x="292" y="124"/>
                      <a:pt x="283" y="129"/>
                    </a:cubicBezTo>
                    <a:cubicBezTo>
                      <a:pt x="273" y="134"/>
                      <a:pt x="264" y="140"/>
                      <a:pt x="256" y="146"/>
                    </a:cubicBezTo>
                    <a:cubicBezTo>
                      <a:pt x="235" y="129"/>
                      <a:pt x="213" y="113"/>
                      <a:pt x="190" y="99"/>
                    </a:cubicBezTo>
                    <a:cubicBezTo>
                      <a:pt x="178" y="108"/>
                      <a:pt x="167" y="117"/>
                      <a:pt x="157" y="126"/>
                    </a:cubicBezTo>
                    <a:cubicBezTo>
                      <a:pt x="166" y="153"/>
                      <a:pt x="176" y="178"/>
                      <a:pt x="188" y="203"/>
                    </a:cubicBezTo>
                    <a:cubicBezTo>
                      <a:pt x="181" y="210"/>
                      <a:pt x="174" y="218"/>
                      <a:pt x="167" y="226"/>
                    </a:cubicBezTo>
                    <a:cubicBezTo>
                      <a:pt x="161" y="235"/>
                      <a:pt x="154" y="243"/>
                      <a:pt x="148" y="252"/>
                    </a:cubicBezTo>
                    <a:cubicBezTo>
                      <a:pt x="122" y="243"/>
                      <a:pt x="97" y="237"/>
                      <a:pt x="70" y="232"/>
                    </a:cubicBezTo>
                    <a:cubicBezTo>
                      <a:pt x="62" y="244"/>
                      <a:pt x="55" y="256"/>
                      <a:pt x="49" y="269"/>
                    </a:cubicBezTo>
                    <a:cubicBezTo>
                      <a:pt x="67" y="290"/>
                      <a:pt x="86" y="310"/>
                      <a:pt x="106" y="329"/>
                    </a:cubicBezTo>
                    <a:cubicBezTo>
                      <a:pt x="102" y="339"/>
                      <a:pt x="98" y="348"/>
                      <a:pt x="95" y="358"/>
                    </a:cubicBezTo>
                    <a:cubicBezTo>
                      <a:pt x="91" y="369"/>
                      <a:pt x="88" y="379"/>
                      <a:pt x="86" y="389"/>
                    </a:cubicBezTo>
                    <a:cubicBezTo>
                      <a:pt x="59" y="391"/>
                      <a:pt x="32" y="394"/>
                      <a:pt x="6" y="399"/>
                    </a:cubicBezTo>
                    <a:cubicBezTo>
                      <a:pt x="3" y="413"/>
                      <a:pt x="1" y="427"/>
                      <a:pt x="0" y="441"/>
                    </a:cubicBezTo>
                    <a:cubicBezTo>
                      <a:pt x="24" y="454"/>
                      <a:pt x="49" y="466"/>
                      <a:pt x="74" y="476"/>
                    </a:cubicBezTo>
                    <a:cubicBezTo>
                      <a:pt x="74" y="487"/>
                      <a:pt x="74" y="497"/>
                      <a:pt x="75" y="508"/>
                    </a:cubicBezTo>
                    <a:cubicBezTo>
                      <a:pt x="75" y="518"/>
                      <a:pt x="76" y="529"/>
                      <a:pt x="78" y="539"/>
                    </a:cubicBezTo>
                    <a:cubicBezTo>
                      <a:pt x="53" y="551"/>
                      <a:pt x="30" y="563"/>
                      <a:pt x="6" y="577"/>
                    </a:cubicBezTo>
                    <a:cubicBezTo>
                      <a:pt x="9" y="591"/>
                      <a:pt x="12" y="605"/>
                      <a:pt x="16" y="619"/>
                    </a:cubicBezTo>
                    <a:cubicBezTo>
                      <a:pt x="44" y="623"/>
                      <a:pt x="71" y="625"/>
                      <a:pt x="98" y="625"/>
                    </a:cubicBezTo>
                    <a:cubicBezTo>
                      <a:pt x="102" y="635"/>
                      <a:pt x="106" y="645"/>
                      <a:pt x="110" y="654"/>
                    </a:cubicBezTo>
                    <a:cubicBezTo>
                      <a:pt x="114" y="664"/>
                      <a:pt x="119" y="674"/>
                      <a:pt x="124" y="683"/>
                    </a:cubicBezTo>
                    <a:cubicBezTo>
                      <a:pt x="106" y="702"/>
                      <a:pt x="88" y="723"/>
                      <a:pt x="71" y="744"/>
                    </a:cubicBezTo>
                    <a:cubicBezTo>
                      <a:pt x="79" y="756"/>
                      <a:pt x="87" y="768"/>
                      <a:pt x="96" y="779"/>
                    </a:cubicBezTo>
                    <a:cubicBezTo>
                      <a:pt x="123" y="773"/>
                      <a:pt x="149" y="765"/>
                      <a:pt x="174" y="755"/>
                    </a:cubicBezTo>
                    <a:cubicBezTo>
                      <a:pt x="181" y="763"/>
                      <a:pt x="189" y="771"/>
                      <a:pt x="196" y="778"/>
                    </a:cubicBezTo>
                    <a:cubicBezTo>
                      <a:pt x="204" y="786"/>
                      <a:pt x="211" y="793"/>
                      <a:pt x="220" y="800"/>
                    </a:cubicBezTo>
                    <a:cubicBezTo>
                      <a:pt x="209" y="824"/>
                      <a:pt x="200" y="850"/>
                      <a:pt x="192" y="876"/>
                    </a:cubicBezTo>
                    <a:cubicBezTo>
                      <a:pt x="204" y="884"/>
                      <a:pt x="216" y="892"/>
                      <a:pt x="228" y="900"/>
                    </a:cubicBezTo>
                    <a:cubicBezTo>
                      <a:pt x="251" y="884"/>
                      <a:pt x="272" y="867"/>
                      <a:pt x="293" y="849"/>
                    </a:cubicBezTo>
                    <a:cubicBezTo>
                      <a:pt x="302" y="854"/>
                      <a:pt x="311" y="858"/>
                      <a:pt x="321" y="863"/>
                    </a:cubicBezTo>
                    <a:cubicBezTo>
                      <a:pt x="331" y="867"/>
                      <a:pt x="341" y="871"/>
                      <a:pt x="351" y="874"/>
                    </a:cubicBezTo>
                    <a:cubicBezTo>
                      <a:pt x="350" y="901"/>
                      <a:pt x="351" y="928"/>
                      <a:pt x="353" y="955"/>
                    </a:cubicBezTo>
                    <a:cubicBezTo>
                      <a:pt x="366" y="959"/>
                      <a:pt x="380" y="962"/>
                      <a:pt x="394" y="965"/>
                    </a:cubicBezTo>
                    <a:cubicBezTo>
                      <a:pt x="410" y="942"/>
                      <a:pt x="424" y="918"/>
                      <a:pt x="436" y="894"/>
                    </a:cubicBezTo>
                    <a:cubicBezTo>
                      <a:pt x="447" y="895"/>
                      <a:pt x="457" y="896"/>
                      <a:pt x="468" y="896"/>
                    </a:cubicBezTo>
                    <a:cubicBezTo>
                      <a:pt x="479" y="897"/>
                      <a:pt x="489" y="897"/>
                      <a:pt x="500" y="896"/>
                    </a:cubicBezTo>
                    <a:cubicBezTo>
                      <a:pt x="509" y="921"/>
                      <a:pt x="519" y="947"/>
                      <a:pt x="531" y="971"/>
                    </a:cubicBezTo>
                    <a:cubicBezTo>
                      <a:pt x="545" y="969"/>
                      <a:pt x="559" y="967"/>
                      <a:pt x="573" y="965"/>
                    </a:cubicBezTo>
                    <a:cubicBezTo>
                      <a:pt x="580" y="937"/>
                      <a:pt x="584" y="911"/>
                      <a:pt x="587" y="884"/>
                    </a:cubicBezTo>
                    <a:cubicBezTo>
                      <a:pt x="597" y="881"/>
                      <a:pt x="607" y="878"/>
                      <a:pt x="617" y="875"/>
                    </a:cubicBezTo>
                    <a:cubicBezTo>
                      <a:pt x="627" y="871"/>
                      <a:pt x="637" y="867"/>
                      <a:pt x="647" y="863"/>
                    </a:cubicBezTo>
                    <a:cubicBezTo>
                      <a:pt x="664" y="883"/>
                      <a:pt x="683" y="903"/>
                      <a:pt x="703" y="921"/>
                    </a:cubicBezTo>
                    <a:cubicBezTo>
                      <a:pt x="716" y="915"/>
                      <a:pt x="728" y="908"/>
                      <a:pt x="740" y="900"/>
                    </a:cubicBezTo>
                    <a:cubicBezTo>
                      <a:pt x="736" y="873"/>
                      <a:pt x="731" y="846"/>
                      <a:pt x="723" y="820"/>
                    </a:cubicBezTo>
                    <a:cubicBezTo>
                      <a:pt x="732" y="814"/>
                      <a:pt x="740" y="807"/>
                      <a:pt x="748" y="800"/>
                    </a:cubicBezTo>
                    <a:cubicBezTo>
                      <a:pt x="757" y="794"/>
                      <a:pt x="764" y="786"/>
                      <a:pt x="772" y="779"/>
                    </a:cubicBezTo>
                    <a:cubicBezTo>
                      <a:pt x="795" y="792"/>
                      <a:pt x="820" y="803"/>
                      <a:pt x="845" y="813"/>
                    </a:cubicBezTo>
                    <a:cubicBezTo>
                      <a:pt x="855" y="802"/>
                      <a:pt x="864" y="791"/>
                      <a:pt x="872" y="780"/>
                    </a:cubicBezTo>
                    <a:cubicBezTo>
                      <a:pt x="859" y="756"/>
                      <a:pt x="844" y="733"/>
                      <a:pt x="828" y="711"/>
                    </a:cubicBezTo>
                    <a:cubicBezTo>
                      <a:pt x="834" y="702"/>
                      <a:pt x="839" y="693"/>
                      <a:pt x="844" y="684"/>
                    </a:cubicBezTo>
                    <a:cubicBezTo>
                      <a:pt x="849" y="674"/>
                      <a:pt x="854" y="665"/>
                      <a:pt x="858" y="655"/>
                    </a:cubicBezTo>
                    <a:cubicBezTo>
                      <a:pt x="885" y="659"/>
                      <a:pt x="911" y="660"/>
                      <a:pt x="939" y="661"/>
                    </a:cubicBezTo>
                    <a:cubicBezTo>
                      <a:pt x="944" y="647"/>
                      <a:pt x="948" y="634"/>
                      <a:pt x="952" y="620"/>
                    </a:cubicBezTo>
                    <a:cubicBezTo>
                      <a:pt x="931" y="602"/>
                      <a:pt x="908" y="586"/>
                      <a:pt x="886" y="572"/>
                    </a:cubicBezTo>
                    <a:cubicBezTo>
                      <a:pt x="888" y="561"/>
                      <a:pt x="890" y="551"/>
                      <a:pt x="891" y="541"/>
                    </a:cubicBezTo>
                    <a:close/>
                    <a:moveTo>
                      <a:pt x="803" y="529"/>
                    </a:moveTo>
                    <a:cubicBezTo>
                      <a:pt x="798" y="568"/>
                      <a:pt x="785" y="606"/>
                      <a:pt x="766" y="641"/>
                    </a:cubicBezTo>
                    <a:cubicBezTo>
                      <a:pt x="747" y="676"/>
                      <a:pt x="721" y="707"/>
                      <a:pt x="691" y="732"/>
                    </a:cubicBezTo>
                    <a:cubicBezTo>
                      <a:pt x="661" y="758"/>
                      <a:pt x="626" y="778"/>
                      <a:pt x="588" y="790"/>
                    </a:cubicBezTo>
                    <a:cubicBezTo>
                      <a:pt x="551" y="803"/>
                      <a:pt x="511" y="809"/>
                      <a:pt x="472" y="807"/>
                    </a:cubicBezTo>
                    <a:cubicBezTo>
                      <a:pt x="432" y="806"/>
                      <a:pt x="393" y="797"/>
                      <a:pt x="357" y="781"/>
                    </a:cubicBezTo>
                    <a:cubicBezTo>
                      <a:pt x="320" y="765"/>
                      <a:pt x="287" y="743"/>
                      <a:pt x="259" y="715"/>
                    </a:cubicBezTo>
                    <a:cubicBezTo>
                      <a:pt x="230" y="687"/>
                      <a:pt x="207" y="654"/>
                      <a:pt x="191" y="618"/>
                    </a:cubicBezTo>
                    <a:cubicBezTo>
                      <a:pt x="175" y="582"/>
                      <a:pt x="166" y="543"/>
                      <a:pt x="164" y="503"/>
                    </a:cubicBezTo>
                    <a:cubicBezTo>
                      <a:pt x="161" y="464"/>
                      <a:pt x="167" y="424"/>
                      <a:pt x="179" y="386"/>
                    </a:cubicBezTo>
                    <a:cubicBezTo>
                      <a:pt x="191" y="349"/>
                      <a:pt x="211" y="313"/>
                      <a:pt x="236" y="283"/>
                    </a:cubicBezTo>
                    <a:cubicBezTo>
                      <a:pt x="261" y="252"/>
                      <a:pt x="292" y="226"/>
                      <a:pt x="326" y="207"/>
                    </a:cubicBezTo>
                    <a:cubicBezTo>
                      <a:pt x="361" y="187"/>
                      <a:pt x="399" y="174"/>
                      <a:pt x="438" y="168"/>
                    </a:cubicBezTo>
                    <a:cubicBezTo>
                      <a:pt x="477" y="163"/>
                      <a:pt x="517" y="164"/>
                      <a:pt x="556" y="173"/>
                    </a:cubicBezTo>
                    <a:cubicBezTo>
                      <a:pt x="594" y="182"/>
                      <a:pt x="632" y="198"/>
                      <a:pt x="664" y="220"/>
                    </a:cubicBezTo>
                    <a:cubicBezTo>
                      <a:pt x="697" y="242"/>
                      <a:pt x="726" y="271"/>
                      <a:pt x="748" y="303"/>
                    </a:cubicBezTo>
                    <a:cubicBezTo>
                      <a:pt x="771" y="336"/>
                      <a:pt x="787" y="372"/>
                      <a:pt x="797" y="411"/>
                    </a:cubicBezTo>
                    <a:cubicBezTo>
                      <a:pt x="806" y="450"/>
                      <a:pt x="808" y="490"/>
                      <a:pt x="803" y="529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normAutofit/>
              </a:bodyPr>
              <a:lstStyle/>
              <a:p>
                <a:pPr algn="ctr"/>
                <a:r>
                  <a:rPr lang="en-US" sz="2000" b="1" dirty="0"/>
                  <a:t>01</a:t>
                </a:r>
                <a:endParaRPr lang="en-US" sz="2000" b="1" dirty="0"/>
              </a:p>
            </p:txBody>
          </p:sp>
          <p:sp>
            <p:nvSpPr>
              <p:cNvPr id="27" name="î$1iḍê"/>
              <p:cNvSpPr/>
              <p:nvPr/>
            </p:nvSpPr>
            <p:spPr bwMode="auto">
              <a:xfrm>
                <a:off x="771274" y="2460225"/>
                <a:ext cx="732278" cy="730810"/>
              </a:xfrm>
              <a:custGeom>
                <a:avLst/>
                <a:gdLst>
                  <a:gd name="T0" fmla="*/ 894 w 971"/>
                  <a:gd name="T1" fmla="*/ 509 h 971"/>
                  <a:gd name="T2" fmla="*/ 969 w 971"/>
                  <a:gd name="T3" fmla="*/ 442 h 971"/>
                  <a:gd name="T4" fmla="*/ 883 w 971"/>
                  <a:gd name="T5" fmla="*/ 390 h 971"/>
                  <a:gd name="T6" fmla="*/ 938 w 971"/>
                  <a:gd name="T7" fmla="*/ 309 h 971"/>
                  <a:gd name="T8" fmla="*/ 838 w 971"/>
                  <a:gd name="T9" fmla="*/ 279 h 971"/>
                  <a:gd name="T10" fmla="*/ 802 w 971"/>
                  <a:gd name="T11" fmla="*/ 227 h 971"/>
                  <a:gd name="T12" fmla="*/ 813 w 971"/>
                  <a:gd name="T13" fmla="*/ 127 h 971"/>
                  <a:gd name="T14" fmla="*/ 714 w 971"/>
                  <a:gd name="T15" fmla="*/ 146 h 971"/>
                  <a:gd name="T16" fmla="*/ 700 w 971"/>
                  <a:gd name="T17" fmla="*/ 50 h 971"/>
                  <a:gd name="T18" fmla="*/ 606 w 971"/>
                  <a:gd name="T19" fmla="*/ 95 h 971"/>
                  <a:gd name="T20" fmla="*/ 545 w 971"/>
                  <a:gd name="T21" fmla="*/ 81 h 971"/>
                  <a:gd name="T22" fmla="*/ 485 w 971"/>
                  <a:gd name="T23" fmla="*/ 0 h 971"/>
                  <a:gd name="T24" fmla="*/ 425 w 971"/>
                  <a:gd name="T25" fmla="*/ 80 h 971"/>
                  <a:gd name="T26" fmla="*/ 350 w 971"/>
                  <a:gd name="T27" fmla="*/ 19 h 971"/>
                  <a:gd name="T28" fmla="*/ 311 w 971"/>
                  <a:gd name="T29" fmla="*/ 115 h 971"/>
                  <a:gd name="T30" fmla="*/ 256 w 971"/>
                  <a:gd name="T31" fmla="*/ 146 h 971"/>
                  <a:gd name="T32" fmla="*/ 157 w 971"/>
                  <a:gd name="T33" fmla="*/ 126 h 971"/>
                  <a:gd name="T34" fmla="*/ 167 w 971"/>
                  <a:gd name="T35" fmla="*/ 226 h 971"/>
                  <a:gd name="T36" fmla="*/ 70 w 971"/>
                  <a:gd name="T37" fmla="*/ 232 h 971"/>
                  <a:gd name="T38" fmla="*/ 106 w 971"/>
                  <a:gd name="T39" fmla="*/ 329 h 971"/>
                  <a:gd name="T40" fmla="*/ 86 w 971"/>
                  <a:gd name="T41" fmla="*/ 389 h 971"/>
                  <a:gd name="T42" fmla="*/ 0 w 971"/>
                  <a:gd name="T43" fmla="*/ 441 h 971"/>
                  <a:gd name="T44" fmla="*/ 75 w 971"/>
                  <a:gd name="T45" fmla="*/ 508 h 971"/>
                  <a:gd name="T46" fmla="*/ 6 w 971"/>
                  <a:gd name="T47" fmla="*/ 577 h 971"/>
                  <a:gd name="T48" fmla="*/ 98 w 971"/>
                  <a:gd name="T49" fmla="*/ 625 h 971"/>
                  <a:gd name="T50" fmla="*/ 124 w 971"/>
                  <a:gd name="T51" fmla="*/ 683 h 971"/>
                  <a:gd name="T52" fmla="*/ 96 w 971"/>
                  <a:gd name="T53" fmla="*/ 779 h 971"/>
                  <a:gd name="T54" fmla="*/ 196 w 971"/>
                  <a:gd name="T55" fmla="*/ 778 h 971"/>
                  <a:gd name="T56" fmla="*/ 192 w 971"/>
                  <a:gd name="T57" fmla="*/ 876 h 971"/>
                  <a:gd name="T58" fmla="*/ 293 w 971"/>
                  <a:gd name="T59" fmla="*/ 849 h 971"/>
                  <a:gd name="T60" fmla="*/ 351 w 971"/>
                  <a:gd name="T61" fmla="*/ 874 h 971"/>
                  <a:gd name="T62" fmla="*/ 394 w 971"/>
                  <a:gd name="T63" fmla="*/ 965 h 971"/>
                  <a:gd name="T64" fmla="*/ 468 w 971"/>
                  <a:gd name="T65" fmla="*/ 896 h 971"/>
                  <a:gd name="T66" fmla="*/ 531 w 971"/>
                  <a:gd name="T67" fmla="*/ 971 h 971"/>
                  <a:gd name="T68" fmla="*/ 587 w 971"/>
                  <a:gd name="T69" fmla="*/ 884 h 971"/>
                  <a:gd name="T70" fmla="*/ 647 w 971"/>
                  <a:gd name="T71" fmla="*/ 863 h 971"/>
                  <a:gd name="T72" fmla="*/ 740 w 971"/>
                  <a:gd name="T73" fmla="*/ 900 h 971"/>
                  <a:gd name="T74" fmla="*/ 748 w 971"/>
                  <a:gd name="T75" fmla="*/ 800 h 971"/>
                  <a:gd name="T76" fmla="*/ 845 w 971"/>
                  <a:gd name="T77" fmla="*/ 813 h 971"/>
                  <a:gd name="T78" fmla="*/ 828 w 971"/>
                  <a:gd name="T79" fmla="*/ 711 h 971"/>
                  <a:gd name="T80" fmla="*/ 858 w 971"/>
                  <a:gd name="T81" fmla="*/ 655 h 971"/>
                  <a:gd name="T82" fmla="*/ 952 w 971"/>
                  <a:gd name="T83" fmla="*/ 620 h 971"/>
                  <a:gd name="T84" fmla="*/ 891 w 971"/>
                  <a:gd name="T85" fmla="*/ 541 h 971"/>
                  <a:gd name="T86" fmla="*/ 766 w 971"/>
                  <a:gd name="T87" fmla="*/ 641 h 971"/>
                  <a:gd name="T88" fmla="*/ 588 w 971"/>
                  <a:gd name="T89" fmla="*/ 790 h 971"/>
                  <a:gd name="T90" fmla="*/ 357 w 971"/>
                  <a:gd name="T91" fmla="*/ 781 h 971"/>
                  <a:gd name="T92" fmla="*/ 191 w 971"/>
                  <a:gd name="T93" fmla="*/ 618 h 971"/>
                  <a:gd name="T94" fmla="*/ 179 w 971"/>
                  <a:gd name="T95" fmla="*/ 386 h 971"/>
                  <a:gd name="T96" fmla="*/ 326 w 971"/>
                  <a:gd name="T97" fmla="*/ 207 h 971"/>
                  <a:gd name="T98" fmla="*/ 556 w 971"/>
                  <a:gd name="T99" fmla="*/ 173 h 971"/>
                  <a:gd name="T100" fmla="*/ 748 w 971"/>
                  <a:gd name="T101" fmla="*/ 303 h 971"/>
                  <a:gd name="T102" fmla="*/ 803 w 971"/>
                  <a:gd name="T103" fmla="*/ 529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71" h="971">
                    <a:moveTo>
                      <a:pt x="891" y="541"/>
                    </a:moveTo>
                    <a:cubicBezTo>
                      <a:pt x="893" y="530"/>
                      <a:pt x="893" y="520"/>
                      <a:pt x="894" y="509"/>
                    </a:cubicBezTo>
                    <a:cubicBezTo>
                      <a:pt x="920" y="502"/>
                      <a:pt x="946" y="494"/>
                      <a:pt x="971" y="485"/>
                    </a:cubicBezTo>
                    <a:cubicBezTo>
                      <a:pt x="971" y="470"/>
                      <a:pt x="970" y="456"/>
                      <a:pt x="969" y="442"/>
                    </a:cubicBezTo>
                    <a:cubicBezTo>
                      <a:pt x="942" y="433"/>
                      <a:pt x="916" y="426"/>
                      <a:pt x="889" y="421"/>
                    </a:cubicBezTo>
                    <a:cubicBezTo>
                      <a:pt x="888" y="411"/>
                      <a:pt x="885" y="400"/>
                      <a:pt x="883" y="390"/>
                    </a:cubicBezTo>
                    <a:cubicBezTo>
                      <a:pt x="880" y="380"/>
                      <a:pt x="878" y="370"/>
                      <a:pt x="874" y="360"/>
                    </a:cubicBezTo>
                    <a:cubicBezTo>
                      <a:pt x="896" y="344"/>
                      <a:pt x="917" y="327"/>
                      <a:pt x="938" y="309"/>
                    </a:cubicBezTo>
                    <a:cubicBezTo>
                      <a:pt x="932" y="296"/>
                      <a:pt x="927" y="283"/>
                      <a:pt x="920" y="270"/>
                    </a:cubicBezTo>
                    <a:cubicBezTo>
                      <a:pt x="893" y="271"/>
                      <a:pt x="865" y="274"/>
                      <a:pt x="838" y="279"/>
                    </a:cubicBezTo>
                    <a:cubicBezTo>
                      <a:pt x="833" y="270"/>
                      <a:pt x="828" y="261"/>
                      <a:pt x="821" y="252"/>
                    </a:cubicBezTo>
                    <a:cubicBezTo>
                      <a:pt x="816" y="244"/>
                      <a:pt x="809" y="235"/>
                      <a:pt x="802" y="227"/>
                    </a:cubicBezTo>
                    <a:cubicBezTo>
                      <a:pt x="817" y="205"/>
                      <a:pt x="831" y="181"/>
                      <a:pt x="843" y="157"/>
                    </a:cubicBezTo>
                    <a:cubicBezTo>
                      <a:pt x="833" y="147"/>
                      <a:pt x="823" y="137"/>
                      <a:pt x="813" y="127"/>
                    </a:cubicBezTo>
                    <a:cubicBezTo>
                      <a:pt x="787" y="139"/>
                      <a:pt x="763" y="151"/>
                      <a:pt x="740" y="165"/>
                    </a:cubicBezTo>
                    <a:cubicBezTo>
                      <a:pt x="731" y="159"/>
                      <a:pt x="723" y="153"/>
                      <a:pt x="714" y="146"/>
                    </a:cubicBezTo>
                    <a:cubicBezTo>
                      <a:pt x="705" y="141"/>
                      <a:pt x="696" y="135"/>
                      <a:pt x="687" y="130"/>
                    </a:cubicBezTo>
                    <a:cubicBezTo>
                      <a:pt x="693" y="104"/>
                      <a:pt x="697" y="77"/>
                      <a:pt x="700" y="50"/>
                    </a:cubicBezTo>
                    <a:cubicBezTo>
                      <a:pt x="687" y="44"/>
                      <a:pt x="674" y="38"/>
                      <a:pt x="661" y="33"/>
                    </a:cubicBezTo>
                    <a:cubicBezTo>
                      <a:pt x="641" y="52"/>
                      <a:pt x="623" y="73"/>
                      <a:pt x="606" y="95"/>
                    </a:cubicBezTo>
                    <a:cubicBezTo>
                      <a:pt x="596" y="92"/>
                      <a:pt x="586" y="89"/>
                      <a:pt x="576" y="86"/>
                    </a:cubicBezTo>
                    <a:cubicBezTo>
                      <a:pt x="566" y="84"/>
                      <a:pt x="555" y="82"/>
                      <a:pt x="545" y="81"/>
                    </a:cubicBezTo>
                    <a:cubicBezTo>
                      <a:pt x="541" y="54"/>
                      <a:pt x="535" y="28"/>
                      <a:pt x="528" y="2"/>
                    </a:cubicBezTo>
                    <a:cubicBezTo>
                      <a:pt x="513" y="0"/>
                      <a:pt x="499" y="0"/>
                      <a:pt x="485" y="0"/>
                    </a:cubicBezTo>
                    <a:cubicBezTo>
                      <a:pt x="474" y="25"/>
                      <a:pt x="464" y="51"/>
                      <a:pt x="457" y="77"/>
                    </a:cubicBezTo>
                    <a:cubicBezTo>
                      <a:pt x="446" y="78"/>
                      <a:pt x="436" y="79"/>
                      <a:pt x="425" y="80"/>
                    </a:cubicBezTo>
                    <a:cubicBezTo>
                      <a:pt x="415" y="82"/>
                      <a:pt x="404" y="84"/>
                      <a:pt x="394" y="86"/>
                    </a:cubicBezTo>
                    <a:cubicBezTo>
                      <a:pt x="381" y="63"/>
                      <a:pt x="366" y="41"/>
                      <a:pt x="350" y="19"/>
                    </a:cubicBezTo>
                    <a:cubicBezTo>
                      <a:pt x="336" y="23"/>
                      <a:pt x="322" y="27"/>
                      <a:pt x="309" y="32"/>
                    </a:cubicBezTo>
                    <a:cubicBezTo>
                      <a:pt x="308" y="60"/>
                      <a:pt x="309" y="88"/>
                      <a:pt x="311" y="115"/>
                    </a:cubicBezTo>
                    <a:cubicBezTo>
                      <a:pt x="301" y="119"/>
                      <a:pt x="292" y="124"/>
                      <a:pt x="283" y="129"/>
                    </a:cubicBezTo>
                    <a:cubicBezTo>
                      <a:pt x="273" y="134"/>
                      <a:pt x="264" y="140"/>
                      <a:pt x="256" y="146"/>
                    </a:cubicBezTo>
                    <a:cubicBezTo>
                      <a:pt x="235" y="129"/>
                      <a:pt x="213" y="113"/>
                      <a:pt x="190" y="99"/>
                    </a:cubicBezTo>
                    <a:cubicBezTo>
                      <a:pt x="178" y="108"/>
                      <a:pt x="167" y="117"/>
                      <a:pt x="157" y="126"/>
                    </a:cubicBezTo>
                    <a:cubicBezTo>
                      <a:pt x="166" y="153"/>
                      <a:pt x="176" y="178"/>
                      <a:pt x="188" y="203"/>
                    </a:cubicBezTo>
                    <a:cubicBezTo>
                      <a:pt x="181" y="210"/>
                      <a:pt x="174" y="218"/>
                      <a:pt x="167" y="226"/>
                    </a:cubicBezTo>
                    <a:cubicBezTo>
                      <a:pt x="161" y="235"/>
                      <a:pt x="154" y="243"/>
                      <a:pt x="148" y="252"/>
                    </a:cubicBezTo>
                    <a:cubicBezTo>
                      <a:pt x="122" y="243"/>
                      <a:pt x="97" y="237"/>
                      <a:pt x="70" y="232"/>
                    </a:cubicBezTo>
                    <a:cubicBezTo>
                      <a:pt x="62" y="244"/>
                      <a:pt x="55" y="256"/>
                      <a:pt x="49" y="269"/>
                    </a:cubicBezTo>
                    <a:cubicBezTo>
                      <a:pt x="67" y="290"/>
                      <a:pt x="86" y="310"/>
                      <a:pt x="106" y="329"/>
                    </a:cubicBezTo>
                    <a:cubicBezTo>
                      <a:pt x="102" y="339"/>
                      <a:pt x="98" y="348"/>
                      <a:pt x="95" y="358"/>
                    </a:cubicBezTo>
                    <a:cubicBezTo>
                      <a:pt x="91" y="369"/>
                      <a:pt x="88" y="379"/>
                      <a:pt x="86" y="389"/>
                    </a:cubicBezTo>
                    <a:cubicBezTo>
                      <a:pt x="59" y="391"/>
                      <a:pt x="32" y="394"/>
                      <a:pt x="6" y="399"/>
                    </a:cubicBezTo>
                    <a:cubicBezTo>
                      <a:pt x="3" y="413"/>
                      <a:pt x="1" y="427"/>
                      <a:pt x="0" y="441"/>
                    </a:cubicBezTo>
                    <a:cubicBezTo>
                      <a:pt x="24" y="454"/>
                      <a:pt x="49" y="466"/>
                      <a:pt x="74" y="476"/>
                    </a:cubicBezTo>
                    <a:cubicBezTo>
                      <a:pt x="74" y="487"/>
                      <a:pt x="74" y="497"/>
                      <a:pt x="75" y="508"/>
                    </a:cubicBezTo>
                    <a:cubicBezTo>
                      <a:pt x="75" y="518"/>
                      <a:pt x="76" y="529"/>
                      <a:pt x="78" y="539"/>
                    </a:cubicBezTo>
                    <a:cubicBezTo>
                      <a:pt x="53" y="551"/>
                      <a:pt x="30" y="563"/>
                      <a:pt x="6" y="577"/>
                    </a:cubicBezTo>
                    <a:cubicBezTo>
                      <a:pt x="9" y="591"/>
                      <a:pt x="12" y="605"/>
                      <a:pt x="16" y="619"/>
                    </a:cubicBezTo>
                    <a:cubicBezTo>
                      <a:pt x="44" y="623"/>
                      <a:pt x="71" y="625"/>
                      <a:pt x="98" y="625"/>
                    </a:cubicBezTo>
                    <a:cubicBezTo>
                      <a:pt x="102" y="635"/>
                      <a:pt x="106" y="645"/>
                      <a:pt x="110" y="654"/>
                    </a:cubicBezTo>
                    <a:cubicBezTo>
                      <a:pt x="114" y="664"/>
                      <a:pt x="119" y="674"/>
                      <a:pt x="124" y="683"/>
                    </a:cubicBezTo>
                    <a:cubicBezTo>
                      <a:pt x="106" y="702"/>
                      <a:pt x="88" y="723"/>
                      <a:pt x="71" y="744"/>
                    </a:cubicBezTo>
                    <a:cubicBezTo>
                      <a:pt x="79" y="756"/>
                      <a:pt x="87" y="768"/>
                      <a:pt x="96" y="779"/>
                    </a:cubicBezTo>
                    <a:cubicBezTo>
                      <a:pt x="123" y="773"/>
                      <a:pt x="149" y="765"/>
                      <a:pt x="174" y="755"/>
                    </a:cubicBezTo>
                    <a:cubicBezTo>
                      <a:pt x="181" y="763"/>
                      <a:pt x="189" y="771"/>
                      <a:pt x="196" y="778"/>
                    </a:cubicBezTo>
                    <a:cubicBezTo>
                      <a:pt x="204" y="786"/>
                      <a:pt x="211" y="793"/>
                      <a:pt x="220" y="800"/>
                    </a:cubicBezTo>
                    <a:cubicBezTo>
                      <a:pt x="209" y="824"/>
                      <a:pt x="200" y="850"/>
                      <a:pt x="192" y="876"/>
                    </a:cubicBezTo>
                    <a:cubicBezTo>
                      <a:pt x="204" y="884"/>
                      <a:pt x="216" y="892"/>
                      <a:pt x="228" y="900"/>
                    </a:cubicBezTo>
                    <a:cubicBezTo>
                      <a:pt x="251" y="884"/>
                      <a:pt x="272" y="867"/>
                      <a:pt x="293" y="849"/>
                    </a:cubicBezTo>
                    <a:cubicBezTo>
                      <a:pt x="302" y="854"/>
                      <a:pt x="311" y="858"/>
                      <a:pt x="321" y="863"/>
                    </a:cubicBezTo>
                    <a:cubicBezTo>
                      <a:pt x="331" y="867"/>
                      <a:pt x="341" y="871"/>
                      <a:pt x="351" y="874"/>
                    </a:cubicBezTo>
                    <a:cubicBezTo>
                      <a:pt x="350" y="901"/>
                      <a:pt x="351" y="928"/>
                      <a:pt x="353" y="955"/>
                    </a:cubicBezTo>
                    <a:cubicBezTo>
                      <a:pt x="366" y="959"/>
                      <a:pt x="380" y="962"/>
                      <a:pt x="394" y="965"/>
                    </a:cubicBezTo>
                    <a:cubicBezTo>
                      <a:pt x="410" y="942"/>
                      <a:pt x="424" y="918"/>
                      <a:pt x="436" y="894"/>
                    </a:cubicBezTo>
                    <a:cubicBezTo>
                      <a:pt x="447" y="895"/>
                      <a:pt x="457" y="896"/>
                      <a:pt x="468" y="896"/>
                    </a:cubicBezTo>
                    <a:cubicBezTo>
                      <a:pt x="479" y="897"/>
                      <a:pt x="489" y="897"/>
                      <a:pt x="500" y="896"/>
                    </a:cubicBezTo>
                    <a:cubicBezTo>
                      <a:pt x="509" y="921"/>
                      <a:pt x="519" y="947"/>
                      <a:pt x="531" y="971"/>
                    </a:cubicBezTo>
                    <a:cubicBezTo>
                      <a:pt x="545" y="969"/>
                      <a:pt x="559" y="967"/>
                      <a:pt x="573" y="965"/>
                    </a:cubicBezTo>
                    <a:cubicBezTo>
                      <a:pt x="580" y="937"/>
                      <a:pt x="584" y="911"/>
                      <a:pt x="587" y="884"/>
                    </a:cubicBezTo>
                    <a:cubicBezTo>
                      <a:pt x="597" y="881"/>
                      <a:pt x="607" y="878"/>
                      <a:pt x="617" y="875"/>
                    </a:cubicBezTo>
                    <a:cubicBezTo>
                      <a:pt x="627" y="871"/>
                      <a:pt x="637" y="867"/>
                      <a:pt x="647" y="863"/>
                    </a:cubicBezTo>
                    <a:cubicBezTo>
                      <a:pt x="664" y="883"/>
                      <a:pt x="683" y="903"/>
                      <a:pt x="703" y="921"/>
                    </a:cubicBezTo>
                    <a:cubicBezTo>
                      <a:pt x="716" y="915"/>
                      <a:pt x="728" y="908"/>
                      <a:pt x="740" y="900"/>
                    </a:cubicBezTo>
                    <a:cubicBezTo>
                      <a:pt x="736" y="873"/>
                      <a:pt x="731" y="846"/>
                      <a:pt x="723" y="820"/>
                    </a:cubicBezTo>
                    <a:cubicBezTo>
                      <a:pt x="732" y="814"/>
                      <a:pt x="740" y="807"/>
                      <a:pt x="748" y="800"/>
                    </a:cubicBezTo>
                    <a:cubicBezTo>
                      <a:pt x="757" y="794"/>
                      <a:pt x="764" y="786"/>
                      <a:pt x="772" y="779"/>
                    </a:cubicBezTo>
                    <a:cubicBezTo>
                      <a:pt x="795" y="792"/>
                      <a:pt x="820" y="803"/>
                      <a:pt x="845" y="813"/>
                    </a:cubicBezTo>
                    <a:cubicBezTo>
                      <a:pt x="855" y="802"/>
                      <a:pt x="864" y="791"/>
                      <a:pt x="872" y="780"/>
                    </a:cubicBezTo>
                    <a:cubicBezTo>
                      <a:pt x="859" y="756"/>
                      <a:pt x="844" y="733"/>
                      <a:pt x="828" y="711"/>
                    </a:cubicBezTo>
                    <a:cubicBezTo>
                      <a:pt x="834" y="702"/>
                      <a:pt x="839" y="693"/>
                      <a:pt x="844" y="684"/>
                    </a:cubicBezTo>
                    <a:cubicBezTo>
                      <a:pt x="849" y="674"/>
                      <a:pt x="854" y="665"/>
                      <a:pt x="858" y="655"/>
                    </a:cubicBezTo>
                    <a:cubicBezTo>
                      <a:pt x="885" y="659"/>
                      <a:pt x="911" y="660"/>
                      <a:pt x="939" y="661"/>
                    </a:cubicBezTo>
                    <a:cubicBezTo>
                      <a:pt x="944" y="647"/>
                      <a:pt x="948" y="634"/>
                      <a:pt x="952" y="620"/>
                    </a:cubicBezTo>
                    <a:cubicBezTo>
                      <a:pt x="931" y="602"/>
                      <a:pt x="908" y="586"/>
                      <a:pt x="886" y="572"/>
                    </a:cubicBezTo>
                    <a:cubicBezTo>
                      <a:pt x="888" y="561"/>
                      <a:pt x="890" y="551"/>
                      <a:pt x="891" y="541"/>
                    </a:cubicBezTo>
                    <a:close/>
                    <a:moveTo>
                      <a:pt x="803" y="529"/>
                    </a:moveTo>
                    <a:cubicBezTo>
                      <a:pt x="798" y="568"/>
                      <a:pt x="785" y="606"/>
                      <a:pt x="766" y="641"/>
                    </a:cubicBezTo>
                    <a:cubicBezTo>
                      <a:pt x="747" y="676"/>
                      <a:pt x="721" y="707"/>
                      <a:pt x="691" y="732"/>
                    </a:cubicBezTo>
                    <a:cubicBezTo>
                      <a:pt x="661" y="758"/>
                      <a:pt x="626" y="778"/>
                      <a:pt x="588" y="790"/>
                    </a:cubicBezTo>
                    <a:cubicBezTo>
                      <a:pt x="551" y="803"/>
                      <a:pt x="511" y="809"/>
                      <a:pt x="472" y="807"/>
                    </a:cubicBezTo>
                    <a:cubicBezTo>
                      <a:pt x="432" y="806"/>
                      <a:pt x="393" y="797"/>
                      <a:pt x="357" y="781"/>
                    </a:cubicBezTo>
                    <a:cubicBezTo>
                      <a:pt x="320" y="765"/>
                      <a:pt x="287" y="743"/>
                      <a:pt x="259" y="715"/>
                    </a:cubicBezTo>
                    <a:cubicBezTo>
                      <a:pt x="230" y="687"/>
                      <a:pt x="207" y="654"/>
                      <a:pt x="191" y="618"/>
                    </a:cubicBezTo>
                    <a:cubicBezTo>
                      <a:pt x="175" y="582"/>
                      <a:pt x="166" y="543"/>
                      <a:pt x="164" y="503"/>
                    </a:cubicBezTo>
                    <a:cubicBezTo>
                      <a:pt x="161" y="464"/>
                      <a:pt x="167" y="424"/>
                      <a:pt x="179" y="386"/>
                    </a:cubicBezTo>
                    <a:cubicBezTo>
                      <a:pt x="191" y="349"/>
                      <a:pt x="211" y="313"/>
                      <a:pt x="236" y="283"/>
                    </a:cubicBezTo>
                    <a:cubicBezTo>
                      <a:pt x="261" y="252"/>
                      <a:pt x="292" y="226"/>
                      <a:pt x="326" y="207"/>
                    </a:cubicBezTo>
                    <a:cubicBezTo>
                      <a:pt x="361" y="187"/>
                      <a:pt x="399" y="174"/>
                      <a:pt x="438" y="168"/>
                    </a:cubicBezTo>
                    <a:cubicBezTo>
                      <a:pt x="477" y="163"/>
                      <a:pt x="517" y="164"/>
                      <a:pt x="556" y="173"/>
                    </a:cubicBezTo>
                    <a:cubicBezTo>
                      <a:pt x="594" y="182"/>
                      <a:pt x="632" y="198"/>
                      <a:pt x="664" y="220"/>
                    </a:cubicBezTo>
                    <a:cubicBezTo>
                      <a:pt x="697" y="242"/>
                      <a:pt x="726" y="271"/>
                      <a:pt x="748" y="303"/>
                    </a:cubicBezTo>
                    <a:cubicBezTo>
                      <a:pt x="771" y="336"/>
                      <a:pt x="787" y="372"/>
                      <a:pt x="797" y="411"/>
                    </a:cubicBezTo>
                    <a:cubicBezTo>
                      <a:pt x="806" y="450"/>
                      <a:pt x="808" y="490"/>
                      <a:pt x="803" y="5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normAutofit/>
              </a:bodyPr>
              <a:lstStyle/>
              <a:p>
                <a:pPr algn="ctr"/>
                <a:r>
                  <a:rPr lang="en-US" sz="2000" b="1" dirty="0"/>
                  <a:t>02</a:t>
                </a:r>
                <a:endParaRPr lang="en-US" sz="2000" b="1" dirty="0"/>
              </a:p>
            </p:txBody>
          </p:sp>
          <p:sp>
            <p:nvSpPr>
              <p:cNvPr id="28" name="iṡļïḓe"/>
              <p:cNvSpPr/>
              <p:nvPr/>
            </p:nvSpPr>
            <p:spPr bwMode="auto">
              <a:xfrm>
                <a:off x="771199" y="3739098"/>
                <a:ext cx="730810" cy="730810"/>
              </a:xfrm>
              <a:custGeom>
                <a:avLst/>
                <a:gdLst>
                  <a:gd name="T0" fmla="*/ 894 w 971"/>
                  <a:gd name="T1" fmla="*/ 509 h 971"/>
                  <a:gd name="T2" fmla="*/ 969 w 971"/>
                  <a:gd name="T3" fmla="*/ 442 h 971"/>
                  <a:gd name="T4" fmla="*/ 883 w 971"/>
                  <a:gd name="T5" fmla="*/ 390 h 971"/>
                  <a:gd name="T6" fmla="*/ 938 w 971"/>
                  <a:gd name="T7" fmla="*/ 309 h 971"/>
                  <a:gd name="T8" fmla="*/ 838 w 971"/>
                  <a:gd name="T9" fmla="*/ 279 h 971"/>
                  <a:gd name="T10" fmla="*/ 802 w 971"/>
                  <a:gd name="T11" fmla="*/ 227 h 971"/>
                  <a:gd name="T12" fmla="*/ 813 w 971"/>
                  <a:gd name="T13" fmla="*/ 127 h 971"/>
                  <a:gd name="T14" fmla="*/ 714 w 971"/>
                  <a:gd name="T15" fmla="*/ 146 h 971"/>
                  <a:gd name="T16" fmla="*/ 700 w 971"/>
                  <a:gd name="T17" fmla="*/ 50 h 971"/>
                  <a:gd name="T18" fmla="*/ 606 w 971"/>
                  <a:gd name="T19" fmla="*/ 95 h 971"/>
                  <a:gd name="T20" fmla="*/ 545 w 971"/>
                  <a:gd name="T21" fmla="*/ 81 h 971"/>
                  <a:gd name="T22" fmla="*/ 485 w 971"/>
                  <a:gd name="T23" fmla="*/ 0 h 971"/>
                  <a:gd name="T24" fmla="*/ 425 w 971"/>
                  <a:gd name="T25" fmla="*/ 80 h 971"/>
                  <a:gd name="T26" fmla="*/ 350 w 971"/>
                  <a:gd name="T27" fmla="*/ 19 h 971"/>
                  <a:gd name="T28" fmla="*/ 311 w 971"/>
                  <a:gd name="T29" fmla="*/ 115 h 971"/>
                  <a:gd name="T30" fmla="*/ 256 w 971"/>
                  <a:gd name="T31" fmla="*/ 146 h 971"/>
                  <a:gd name="T32" fmla="*/ 157 w 971"/>
                  <a:gd name="T33" fmla="*/ 126 h 971"/>
                  <a:gd name="T34" fmla="*/ 167 w 971"/>
                  <a:gd name="T35" fmla="*/ 226 h 971"/>
                  <a:gd name="T36" fmla="*/ 70 w 971"/>
                  <a:gd name="T37" fmla="*/ 232 h 971"/>
                  <a:gd name="T38" fmla="*/ 106 w 971"/>
                  <a:gd name="T39" fmla="*/ 329 h 971"/>
                  <a:gd name="T40" fmla="*/ 86 w 971"/>
                  <a:gd name="T41" fmla="*/ 389 h 971"/>
                  <a:gd name="T42" fmla="*/ 0 w 971"/>
                  <a:gd name="T43" fmla="*/ 441 h 971"/>
                  <a:gd name="T44" fmla="*/ 75 w 971"/>
                  <a:gd name="T45" fmla="*/ 508 h 971"/>
                  <a:gd name="T46" fmla="*/ 6 w 971"/>
                  <a:gd name="T47" fmla="*/ 577 h 971"/>
                  <a:gd name="T48" fmla="*/ 98 w 971"/>
                  <a:gd name="T49" fmla="*/ 625 h 971"/>
                  <a:gd name="T50" fmla="*/ 124 w 971"/>
                  <a:gd name="T51" fmla="*/ 683 h 971"/>
                  <a:gd name="T52" fmla="*/ 96 w 971"/>
                  <a:gd name="T53" fmla="*/ 779 h 971"/>
                  <a:gd name="T54" fmla="*/ 196 w 971"/>
                  <a:gd name="T55" fmla="*/ 778 h 971"/>
                  <a:gd name="T56" fmla="*/ 192 w 971"/>
                  <a:gd name="T57" fmla="*/ 876 h 971"/>
                  <a:gd name="T58" fmla="*/ 293 w 971"/>
                  <a:gd name="T59" fmla="*/ 849 h 971"/>
                  <a:gd name="T60" fmla="*/ 351 w 971"/>
                  <a:gd name="T61" fmla="*/ 874 h 971"/>
                  <a:gd name="T62" fmla="*/ 394 w 971"/>
                  <a:gd name="T63" fmla="*/ 965 h 971"/>
                  <a:gd name="T64" fmla="*/ 468 w 971"/>
                  <a:gd name="T65" fmla="*/ 896 h 971"/>
                  <a:gd name="T66" fmla="*/ 531 w 971"/>
                  <a:gd name="T67" fmla="*/ 971 h 971"/>
                  <a:gd name="T68" fmla="*/ 587 w 971"/>
                  <a:gd name="T69" fmla="*/ 884 h 971"/>
                  <a:gd name="T70" fmla="*/ 647 w 971"/>
                  <a:gd name="T71" fmla="*/ 863 h 971"/>
                  <a:gd name="T72" fmla="*/ 740 w 971"/>
                  <a:gd name="T73" fmla="*/ 900 h 971"/>
                  <a:gd name="T74" fmla="*/ 748 w 971"/>
                  <a:gd name="T75" fmla="*/ 800 h 971"/>
                  <a:gd name="T76" fmla="*/ 845 w 971"/>
                  <a:gd name="T77" fmla="*/ 813 h 971"/>
                  <a:gd name="T78" fmla="*/ 828 w 971"/>
                  <a:gd name="T79" fmla="*/ 711 h 971"/>
                  <a:gd name="T80" fmla="*/ 858 w 971"/>
                  <a:gd name="T81" fmla="*/ 655 h 971"/>
                  <a:gd name="T82" fmla="*/ 952 w 971"/>
                  <a:gd name="T83" fmla="*/ 620 h 971"/>
                  <a:gd name="T84" fmla="*/ 891 w 971"/>
                  <a:gd name="T85" fmla="*/ 541 h 971"/>
                  <a:gd name="T86" fmla="*/ 766 w 971"/>
                  <a:gd name="T87" fmla="*/ 641 h 971"/>
                  <a:gd name="T88" fmla="*/ 588 w 971"/>
                  <a:gd name="T89" fmla="*/ 790 h 971"/>
                  <a:gd name="T90" fmla="*/ 357 w 971"/>
                  <a:gd name="T91" fmla="*/ 781 h 971"/>
                  <a:gd name="T92" fmla="*/ 191 w 971"/>
                  <a:gd name="T93" fmla="*/ 618 h 971"/>
                  <a:gd name="T94" fmla="*/ 179 w 971"/>
                  <a:gd name="T95" fmla="*/ 386 h 971"/>
                  <a:gd name="T96" fmla="*/ 326 w 971"/>
                  <a:gd name="T97" fmla="*/ 207 h 971"/>
                  <a:gd name="T98" fmla="*/ 556 w 971"/>
                  <a:gd name="T99" fmla="*/ 173 h 971"/>
                  <a:gd name="T100" fmla="*/ 748 w 971"/>
                  <a:gd name="T101" fmla="*/ 303 h 971"/>
                  <a:gd name="T102" fmla="*/ 803 w 971"/>
                  <a:gd name="T103" fmla="*/ 529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71" h="971">
                    <a:moveTo>
                      <a:pt x="891" y="541"/>
                    </a:moveTo>
                    <a:cubicBezTo>
                      <a:pt x="893" y="530"/>
                      <a:pt x="893" y="520"/>
                      <a:pt x="894" y="509"/>
                    </a:cubicBezTo>
                    <a:cubicBezTo>
                      <a:pt x="920" y="502"/>
                      <a:pt x="946" y="494"/>
                      <a:pt x="971" y="485"/>
                    </a:cubicBezTo>
                    <a:cubicBezTo>
                      <a:pt x="971" y="470"/>
                      <a:pt x="970" y="456"/>
                      <a:pt x="969" y="442"/>
                    </a:cubicBezTo>
                    <a:cubicBezTo>
                      <a:pt x="942" y="433"/>
                      <a:pt x="916" y="426"/>
                      <a:pt x="889" y="421"/>
                    </a:cubicBezTo>
                    <a:cubicBezTo>
                      <a:pt x="888" y="411"/>
                      <a:pt x="885" y="400"/>
                      <a:pt x="883" y="390"/>
                    </a:cubicBezTo>
                    <a:cubicBezTo>
                      <a:pt x="880" y="380"/>
                      <a:pt x="878" y="370"/>
                      <a:pt x="874" y="360"/>
                    </a:cubicBezTo>
                    <a:cubicBezTo>
                      <a:pt x="896" y="344"/>
                      <a:pt x="917" y="327"/>
                      <a:pt x="938" y="309"/>
                    </a:cubicBezTo>
                    <a:cubicBezTo>
                      <a:pt x="932" y="296"/>
                      <a:pt x="927" y="283"/>
                      <a:pt x="920" y="270"/>
                    </a:cubicBezTo>
                    <a:cubicBezTo>
                      <a:pt x="893" y="271"/>
                      <a:pt x="865" y="274"/>
                      <a:pt x="838" y="279"/>
                    </a:cubicBezTo>
                    <a:cubicBezTo>
                      <a:pt x="833" y="270"/>
                      <a:pt x="828" y="261"/>
                      <a:pt x="821" y="252"/>
                    </a:cubicBezTo>
                    <a:cubicBezTo>
                      <a:pt x="816" y="244"/>
                      <a:pt x="809" y="235"/>
                      <a:pt x="802" y="227"/>
                    </a:cubicBezTo>
                    <a:cubicBezTo>
                      <a:pt x="817" y="205"/>
                      <a:pt x="831" y="181"/>
                      <a:pt x="843" y="157"/>
                    </a:cubicBezTo>
                    <a:cubicBezTo>
                      <a:pt x="833" y="147"/>
                      <a:pt x="823" y="137"/>
                      <a:pt x="813" y="127"/>
                    </a:cubicBezTo>
                    <a:cubicBezTo>
                      <a:pt x="787" y="139"/>
                      <a:pt x="763" y="151"/>
                      <a:pt x="740" y="165"/>
                    </a:cubicBezTo>
                    <a:cubicBezTo>
                      <a:pt x="731" y="159"/>
                      <a:pt x="723" y="153"/>
                      <a:pt x="714" y="146"/>
                    </a:cubicBezTo>
                    <a:cubicBezTo>
                      <a:pt x="705" y="141"/>
                      <a:pt x="696" y="135"/>
                      <a:pt x="687" y="130"/>
                    </a:cubicBezTo>
                    <a:cubicBezTo>
                      <a:pt x="693" y="104"/>
                      <a:pt x="697" y="77"/>
                      <a:pt x="700" y="50"/>
                    </a:cubicBezTo>
                    <a:cubicBezTo>
                      <a:pt x="687" y="44"/>
                      <a:pt x="674" y="38"/>
                      <a:pt x="661" y="33"/>
                    </a:cubicBezTo>
                    <a:cubicBezTo>
                      <a:pt x="641" y="52"/>
                      <a:pt x="623" y="73"/>
                      <a:pt x="606" y="95"/>
                    </a:cubicBezTo>
                    <a:cubicBezTo>
                      <a:pt x="596" y="92"/>
                      <a:pt x="586" y="89"/>
                      <a:pt x="576" y="86"/>
                    </a:cubicBezTo>
                    <a:cubicBezTo>
                      <a:pt x="566" y="84"/>
                      <a:pt x="555" y="82"/>
                      <a:pt x="545" y="81"/>
                    </a:cubicBezTo>
                    <a:cubicBezTo>
                      <a:pt x="541" y="54"/>
                      <a:pt x="535" y="28"/>
                      <a:pt x="528" y="2"/>
                    </a:cubicBezTo>
                    <a:cubicBezTo>
                      <a:pt x="513" y="0"/>
                      <a:pt x="499" y="0"/>
                      <a:pt x="485" y="0"/>
                    </a:cubicBezTo>
                    <a:cubicBezTo>
                      <a:pt x="474" y="25"/>
                      <a:pt x="464" y="51"/>
                      <a:pt x="457" y="77"/>
                    </a:cubicBezTo>
                    <a:cubicBezTo>
                      <a:pt x="446" y="78"/>
                      <a:pt x="436" y="79"/>
                      <a:pt x="425" y="80"/>
                    </a:cubicBezTo>
                    <a:cubicBezTo>
                      <a:pt x="415" y="82"/>
                      <a:pt x="404" y="84"/>
                      <a:pt x="394" y="86"/>
                    </a:cubicBezTo>
                    <a:cubicBezTo>
                      <a:pt x="381" y="63"/>
                      <a:pt x="366" y="41"/>
                      <a:pt x="350" y="19"/>
                    </a:cubicBezTo>
                    <a:cubicBezTo>
                      <a:pt x="336" y="23"/>
                      <a:pt x="322" y="27"/>
                      <a:pt x="309" y="32"/>
                    </a:cubicBezTo>
                    <a:cubicBezTo>
                      <a:pt x="308" y="60"/>
                      <a:pt x="309" y="88"/>
                      <a:pt x="311" y="115"/>
                    </a:cubicBezTo>
                    <a:cubicBezTo>
                      <a:pt x="301" y="119"/>
                      <a:pt x="292" y="124"/>
                      <a:pt x="283" y="129"/>
                    </a:cubicBezTo>
                    <a:cubicBezTo>
                      <a:pt x="273" y="134"/>
                      <a:pt x="264" y="140"/>
                      <a:pt x="256" y="146"/>
                    </a:cubicBezTo>
                    <a:cubicBezTo>
                      <a:pt x="235" y="129"/>
                      <a:pt x="213" y="113"/>
                      <a:pt x="190" y="99"/>
                    </a:cubicBezTo>
                    <a:cubicBezTo>
                      <a:pt x="178" y="108"/>
                      <a:pt x="167" y="117"/>
                      <a:pt x="157" y="126"/>
                    </a:cubicBezTo>
                    <a:cubicBezTo>
                      <a:pt x="166" y="153"/>
                      <a:pt x="176" y="178"/>
                      <a:pt x="188" y="203"/>
                    </a:cubicBezTo>
                    <a:cubicBezTo>
                      <a:pt x="181" y="210"/>
                      <a:pt x="174" y="218"/>
                      <a:pt x="167" y="226"/>
                    </a:cubicBezTo>
                    <a:cubicBezTo>
                      <a:pt x="161" y="235"/>
                      <a:pt x="154" y="243"/>
                      <a:pt x="148" y="252"/>
                    </a:cubicBezTo>
                    <a:cubicBezTo>
                      <a:pt x="122" y="243"/>
                      <a:pt x="97" y="237"/>
                      <a:pt x="70" y="232"/>
                    </a:cubicBezTo>
                    <a:cubicBezTo>
                      <a:pt x="62" y="244"/>
                      <a:pt x="55" y="256"/>
                      <a:pt x="49" y="269"/>
                    </a:cubicBezTo>
                    <a:cubicBezTo>
                      <a:pt x="67" y="290"/>
                      <a:pt x="86" y="310"/>
                      <a:pt x="106" y="329"/>
                    </a:cubicBezTo>
                    <a:cubicBezTo>
                      <a:pt x="102" y="339"/>
                      <a:pt x="98" y="348"/>
                      <a:pt x="95" y="358"/>
                    </a:cubicBezTo>
                    <a:cubicBezTo>
                      <a:pt x="91" y="369"/>
                      <a:pt x="88" y="379"/>
                      <a:pt x="86" y="389"/>
                    </a:cubicBezTo>
                    <a:cubicBezTo>
                      <a:pt x="59" y="391"/>
                      <a:pt x="32" y="394"/>
                      <a:pt x="6" y="399"/>
                    </a:cubicBezTo>
                    <a:cubicBezTo>
                      <a:pt x="3" y="413"/>
                      <a:pt x="1" y="427"/>
                      <a:pt x="0" y="441"/>
                    </a:cubicBezTo>
                    <a:cubicBezTo>
                      <a:pt x="24" y="454"/>
                      <a:pt x="49" y="466"/>
                      <a:pt x="74" y="476"/>
                    </a:cubicBezTo>
                    <a:cubicBezTo>
                      <a:pt x="74" y="487"/>
                      <a:pt x="74" y="497"/>
                      <a:pt x="75" y="508"/>
                    </a:cubicBezTo>
                    <a:cubicBezTo>
                      <a:pt x="75" y="518"/>
                      <a:pt x="76" y="529"/>
                      <a:pt x="78" y="539"/>
                    </a:cubicBezTo>
                    <a:cubicBezTo>
                      <a:pt x="53" y="551"/>
                      <a:pt x="30" y="563"/>
                      <a:pt x="6" y="577"/>
                    </a:cubicBezTo>
                    <a:cubicBezTo>
                      <a:pt x="9" y="591"/>
                      <a:pt x="12" y="605"/>
                      <a:pt x="16" y="619"/>
                    </a:cubicBezTo>
                    <a:cubicBezTo>
                      <a:pt x="44" y="623"/>
                      <a:pt x="71" y="625"/>
                      <a:pt x="98" y="625"/>
                    </a:cubicBezTo>
                    <a:cubicBezTo>
                      <a:pt x="102" y="635"/>
                      <a:pt x="106" y="645"/>
                      <a:pt x="110" y="654"/>
                    </a:cubicBezTo>
                    <a:cubicBezTo>
                      <a:pt x="114" y="664"/>
                      <a:pt x="119" y="674"/>
                      <a:pt x="124" y="683"/>
                    </a:cubicBezTo>
                    <a:cubicBezTo>
                      <a:pt x="106" y="702"/>
                      <a:pt x="88" y="723"/>
                      <a:pt x="71" y="744"/>
                    </a:cubicBezTo>
                    <a:cubicBezTo>
                      <a:pt x="79" y="756"/>
                      <a:pt x="87" y="768"/>
                      <a:pt x="96" y="779"/>
                    </a:cubicBezTo>
                    <a:cubicBezTo>
                      <a:pt x="123" y="773"/>
                      <a:pt x="149" y="765"/>
                      <a:pt x="174" y="755"/>
                    </a:cubicBezTo>
                    <a:cubicBezTo>
                      <a:pt x="181" y="763"/>
                      <a:pt x="189" y="771"/>
                      <a:pt x="196" y="778"/>
                    </a:cubicBezTo>
                    <a:cubicBezTo>
                      <a:pt x="204" y="786"/>
                      <a:pt x="211" y="793"/>
                      <a:pt x="220" y="800"/>
                    </a:cubicBezTo>
                    <a:cubicBezTo>
                      <a:pt x="209" y="824"/>
                      <a:pt x="200" y="850"/>
                      <a:pt x="192" y="876"/>
                    </a:cubicBezTo>
                    <a:cubicBezTo>
                      <a:pt x="204" y="884"/>
                      <a:pt x="216" y="892"/>
                      <a:pt x="228" y="900"/>
                    </a:cubicBezTo>
                    <a:cubicBezTo>
                      <a:pt x="251" y="884"/>
                      <a:pt x="272" y="867"/>
                      <a:pt x="293" y="849"/>
                    </a:cubicBezTo>
                    <a:cubicBezTo>
                      <a:pt x="302" y="854"/>
                      <a:pt x="311" y="858"/>
                      <a:pt x="321" y="863"/>
                    </a:cubicBezTo>
                    <a:cubicBezTo>
                      <a:pt x="331" y="867"/>
                      <a:pt x="341" y="871"/>
                      <a:pt x="351" y="874"/>
                    </a:cubicBezTo>
                    <a:cubicBezTo>
                      <a:pt x="350" y="901"/>
                      <a:pt x="351" y="928"/>
                      <a:pt x="353" y="955"/>
                    </a:cubicBezTo>
                    <a:cubicBezTo>
                      <a:pt x="366" y="959"/>
                      <a:pt x="380" y="962"/>
                      <a:pt x="394" y="965"/>
                    </a:cubicBezTo>
                    <a:cubicBezTo>
                      <a:pt x="410" y="942"/>
                      <a:pt x="424" y="918"/>
                      <a:pt x="436" y="894"/>
                    </a:cubicBezTo>
                    <a:cubicBezTo>
                      <a:pt x="447" y="895"/>
                      <a:pt x="457" y="896"/>
                      <a:pt x="468" y="896"/>
                    </a:cubicBezTo>
                    <a:cubicBezTo>
                      <a:pt x="479" y="897"/>
                      <a:pt x="489" y="897"/>
                      <a:pt x="500" y="896"/>
                    </a:cubicBezTo>
                    <a:cubicBezTo>
                      <a:pt x="509" y="921"/>
                      <a:pt x="519" y="947"/>
                      <a:pt x="531" y="971"/>
                    </a:cubicBezTo>
                    <a:cubicBezTo>
                      <a:pt x="545" y="969"/>
                      <a:pt x="559" y="967"/>
                      <a:pt x="573" y="965"/>
                    </a:cubicBezTo>
                    <a:cubicBezTo>
                      <a:pt x="580" y="937"/>
                      <a:pt x="584" y="911"/>
                      <a:pt x="587" y="884"/>
                    </a:cubicBezTo>
                    <a:cubicBezTo>
                      <a:pt x="597" y="881"/>
                      <a:pt x="607" y="878"/>
                      <a:pt x="617" y="875"/>
                    </a:cubicBezTo>
                    <a:cubicBezTo>
                      <a:pt x="627" y="871"/>
                      <a:pt x="637" y="867"/>
                      <a:pt x="647" y="863"/>
                    </a:cubicBezTo>
                    <a:cubicBezTo>
                      <a:pt x="664" y="883"/>
                      <a:pt x="683" y="903"/>
                      <a:pt x="703" y="921"/>
                    </a:cubicBezTo>
                    <a:cubicBezTo>
                      <a:pt x="716" y="915"/>
                      <a:pt x="728" y="908"/>
                      <a:pt x="740" y="900"/>
                    </a:cubicBezTo>
                    <a:cubicBezTo>
                      <a:pt x="736" y="873"/>
                      <a:pt x="731" y="846"/>
                      <a:pt x="723" y="820"/>
                    </a:cubicBezTo>
                    <a:cubicBezTo>
                      <a:pt x="732" y="814"/>
                      <a:pt x="740" y="807"/>
                      <a:pt x="748" y="800"/>
                    </a:cubicBezTo>
                    <a:cubicBezTo>
                      <a:pt x="757" y="794"/>
                      <a:pt x="764" y="786"/>
                      <a:pt x="772" y="779"/>
                    </a:cubicBezTo>
                    <a:cubicBezTo>
                      <a:pt x="795" y="792"/>
                      <a:pt x="820" y="803"/>
                      <a:pt x="845" y="813"/>
                    </a:cubicBezTo>
                    <a:cubicBezTo>
                      <a:pt x="855" y="802"/>
                      <a:pt x="864" y="791"/>
                      <a:pt x="872" y="780"/>
                    </a:cubicBezTo>
                    <a:cubicBezTo>
                      <a:pt x="859" y="756"/>
                      <a:pt x="844" y="733"/>
                      <a:pt x="828" y="711"/>
                    </a:cubicBezTo>
                    <a:cubicBezTo>
                      <a:pt x="834" y="702"/>
                      <a:pt x="839" y="693"/>
                      <a:pt x="844" y="684"/>
                    </a:cubicBezTo>
                    <a:cubicBezTo>
                      <a:pt x="849" y="674"/>
                      <a:pt x="854" y="665"/>
                      <a:pt x="858" y="655"/>
                    </a:cubicBezTo>
                    <a:cubicBezTo>
                      <a:pt x="885" y="659"/>
                      <a:pt x="911" y="660"/>
                      <a:pt x="939" y="661"/>
                    </a:cubicBezTo>
                    <a:cubicBezTo>
                      <a:pt x="944" y="647"/>
                      <a:pt x="948" y="634"/>
                      <a:pt x="952" y="620"/>
                    </a:cubicBezTo>
                    <a:cubicBezTo>
                      <a:pt x="931" y="602"/>
                      <a:pt x="908" y="586"/>
                      <a:pt x="886" y="572"/>
                    </a:cubicBezTo>
                    <a:cubicBezTo>
                      <a:pt x="888" y="561"/>
                      <a:pt x="890" y="551"/>
                      <a:pt x="891" y="541"/>
                    </a:cubicBezTo>
                    <a:close/>
                    <a:moveTo>
                      <a:pt x="803" y="529"/>
                    </a:moveTo>
                    <a:cubicBezTo>
                      <a:pt x="798" y="568"/>
                      <a:pt x="785" y="606"/>
                      <a:pt x="766" y="641"/>
                    </a:cubicBezTo>
                    <a:cubicBezTo>
                      <a:pt x="747" y="676"/>
                      <a:pt x="721" y="707"/>
                      <a:pt x="691" y="732"/>
                    </a:cubicBezTo>
                    <a:cubicBezTo>
                      <a:pt x="661" y="758"/>
                      <a:pt x="626" y="778"/>
                      <a:pt x="588" y="790"/>
                    </a:cubicBezTo>
                    <a:cubicBezTo>
                      <a:pt x="551" y="803"/>
                      <a:pt x="511" y="809"/>
                      <a:pt x="472" y="807"/>
                    </a:cubicBezTo>
                    <a:cubicBezTo>
                      <a:pt x="432" y="806"/>
                      <a:pt x="393" y="797"/>
                      <a:pt x="357" y="781"/>
                    </a:cubicBezTo>
                    <a:cubicBezTo>
                      <a:pt x="320" y="765"/>
                      <a:pt x="287" y="743"/>
                      <a:pt x="259" y="715"/>
                    </a:cubicBezTo>
                    <a:cubicBezTo>
                      <a:pt x="230" y="687"/>
                      <a:pt x="207" y="654"/>
                      <a:pt x="191" y="618"/>
                    </a:cubicBezTo>
                    <a:cubicBezTo>
                      <a:pt x="175" y="582"/>
                      <a:pt x="166" y="543"/>
                      <a:pt x="164" y="503"/>
                    </a:cubicBezTo>
                    <a:cubicBezTo>
                      <a:pt x="161" y="464"/>
                      <a:pt x="167" y="424"/>
                      <a:pt x="179" y="386"/>
                    </a:cubicBezTo>
                    <a:cubicBezTo>
                      <a:pt x="191" y="349"/>
                      <a:pt x="211" y="313"/>
                      <a:pt x="236" y="283"/>
                    </a:cubicBezTo>
                    <a:cubicBezTo>
                      <a:pt x="261" y="252"/>
                      <a:pt x="292" y="226"/>
                      <a:pt x="326" y="207"/>
                    </a:cubicBezTo>
                    <a:cubicBezTo>
                      <a:pt x="361" y="187"/>
                      <a:pt x="399" y="174"/>
                      <a:pt x="438" y="168"/>
                    </a:cubicBezTo>
                    <a:cubicBezTo>
                      <a:pt x="477" y="163"/>
                      <a:pt x="517" y="164"/>
                      <a:pt x="556" y="173"/>
                    </a:cubicBezTo>
                    <a:cubicBezTo>
                      <a:pt x="594" y="182"/>
                      <a:pt x="632" y="198"/>
                      <a:pt x="664" y="220"/>
                    </a:cubicBezTo>
                    <a:cubicBezTo>
                      <a:pt x="697" y="242"/>
                      <a:pt x="726" y="271"/>
                      <a:pt x="748" y="303"/>
                    </a:cubicBezTo>
                    <a:cubicBezTo>
                      <a:pt x="771" y="336"/>
                      <a:pt x="787" y="372"/>
                      <a:pt x="797" y="411"/>
                    </a:cubicBezTo>
                    <a:cubicBezTo>
                      <a:pt x="806" y="450"/>
                      <a:pt x="808" y="490"/>
                      <a:pt x="803" y="529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normAutofit/>
              </a:bodyPr>
              <a:lstStyle/>
              <a:p>
                <a:pPr algn="ctr"/>
                <a:r>
                  <a:rPr lang="en-US" sz="2000" b="1" dirty="0"/>
                  <a:t>03</a:t>
                </a:r>
                <a:endParaRPr lang="en-US" sz="2000" b="1" dirty="0"/>
              </a:p>
            </p:txBody>
          </p:sp>
          <p:sp>
            <p:nvSpPr>
              <p:cNvPr id="29" name="işḷíḓê"/>
              <p:cNvSpPr/>
              <p:nvPr/>
            </p:nvSpPr>
            <p:spPr bwMode="auto">
              <a:xfrm>
                <a:off x="771274" y="5017969"/>
                <a:ext cx="732278" cy="730810"/>
              </a:xfrm>
              <a:custGeom>
                <a:avLst/>
                <a:gdLst>
                  <a:gd name="T0" fmla="*/ 894 w 971"/>
                  <a:gd name="T1" fmla="*/ 509 h 971"/>
                  <a:gd name="T2" fmla="*/ 969 w 971"/>
                  <a:gd name="T3" fmla="*/ 442 h 971"/>
                  <a:gd name="T4" fmla="*/ 883 w 971"/>
                  <a:gd name="T5" fmla="*/ 390 h 971"/>
                  <a:gd name="T6" fmla="*/ 938 w 971"/>
                  <a:gd name="T7" fmla="*/ 309 h 971"/>
                  <a:gd name="T8" fmla="*/ 838 w 971"/>
                  <a:gd name="T9" fmla="*/ 279 h 971"/>
                  <a:gd name="T10" fmla="*/ 802 w 971"/>
                  <a:gd name="T11" fmla="*/ 227 h 971"/>
                  <a:gd name="T12" fmla="*/ 813 w 971"/>
                  <a:gd name="T13" fmla="*/ 127 h 971"/>
                  <a:gd name="T14" fmla="*/ 714 w 971"/>
                  <a:gd name="T15" fmla="*/ 146 h 971"/>
                  <a:gd name="T16" fmla="*/ 700 w 971"/>
                  <a:gd name="T17" fmla="*/ 50 h 971"/>
                  <a:gd name="T18" fmla="*/ 606 w 971"/>
                  <a:gd name="T19" fmla="*/ 95 h 971"/>
                  <a:gd name="T20" fmla="*/ 545 w 971"/>
                  <a:gd name="T21" fmla="*/ 81 h 971"/>
                  <a:gd name="T22" fmla="*/ 485 w 971"/>
                  <a:gd name="T23" fmla="*/ 0 h 971"/>
                  <a:gd name="T24" fmla="*/ 425 w 971"/>
                  <a:gd name="T25" fmla="*/ 80 h 971"/>
                  <a:gd name="T26" fmla="*/ 350 w 971"/>
                  <a:gd name="T27" fmla="*/ 19 h 971"/>
                  <a:gd name="T28" fmla="*/ 311 w 971"/>
                  <a:gd name="T29" fmla="*/ 115 h 971"/>
                  <a:gd name="T30" fmla="*/ 256 w 971"/>
                  <a:gd name="T31" fmla="*/ 146 h 971"/>
                  <a:gd name="T32" fmla="*/ 157 w 971"/>
                  <a:gd name="T33" fmla="*/ 126 h 971"/>
                  <a:gd name="T34" fmla="*/ 167 w 971"/>
                  <a:gd name="T35" fmla="*/ 226 h 971"/>
                  <a:gd name="T36" fmla="*/ 70 w 971"/>
                  <a:gd name="T37" fmla="*/ 232 h 971"/>
                  <a:gd name="T38" fmla="*/ 106 w 971"/>
                  <a:gd name="T39" fmla="*/ 329 h 971"/>
                  <a:gd name="T40" fmla="*/ 86 w 971"/>
                  <a:gd name="T41" fmla="*/ 389 h 971"/>
                  <a:gd name="T42" fmla="*/ 0 w 971"/>
                  <a:gd name="T43" fmla="*/ 441 h 971"/>
                  <a:gd name="T44" fmla="*/ 75 w 971"/>
                  <a:gd name="T45" fmla="*/ 508 h 971"/>
                  <a:gd name="T46" fmla="*/ 6 w 971"/>
                  <a:gd name="T47" fmla="*/ 577 h 971"/>
                  <a:gd name="T48" fmla="*/ 98 w 971"/>
                  <a:gd name="T49" fmla="*/ 625 h 971"/>
                  <a:gd name="T50" fmla="*/ 124 w 971"/>
                  <a:gd name="T51" fmla="*/ 683 h 971"/>
                  <a:gd name="T52" fmla="*/ 96 w 971"/>
                  <a:gd name="T53" fmla="*/ 779 h 971"/>
                  <a:gd name="T54" fmla="*/ 196 w 971"/>
                  <a:gd name="T55" fmla="*/ 778 h 971"/>
                  <a:gd name="T56" fmla="*/ 192 w 971"/>
                  <a:gd name="T57" fmla="*/ 876 h 971"/>
                  <a:gd name="T58" fmla="*/ 293 w 971"/>
                  <a:gd name="T59" fmla="*/ 849 h 971"/>
                  <a:gd name="T60" fmla="*/ 351 w 971"/>
                  <a:gd name="T61" fmla="*/ 874 h 971"/>
                  <a:gd name="T62" fmla="*/ 394 w 971"/>
                  <a:gd name="T63" fmla="*/ 965 h 971"/>
                  <a:gd name="T64" fmla="*/ 468 w 971"/>
                  <a:gd name="T65" fmla="*/ 896 h 971"/>
                  <a:gd name="T66" fmla="*/ 531 w 971"/>
                  <a:gd name="T67" fmla="*/ 971 h 971"/>
                  <a:gd name="T68" fmla="*/ 587 w 971"/>
                  <a:gd name="T69" fmla="*/ 884 h 971"/>
                  <a:gd name="T70" fmla="*/ 647 w 971"/>
                  <a:gd name="T71" fmla="*/ 863 h 971"/>
                  <a:gd name="T72" fmla="*/ 740 w 971"/>
                  <a:gd name="T73" fmla="*/ 900 h 971"/>
                  <a:gd name="T74" fmla="*/ 748 w 971"/>
                  <a:gd name="T75" fmla="*/ 800 h 971"/>
                  <a:gd name="T76" fmla="*/ 845 w 971"/>
                  <a:gd name="T77" fmla="*/ 813 h 971"/>
                  <a:gd name="T78" fmla="*/ 828 w 971"/>
                  <a:gd name="T79" fmla="*/ 711 h 971"/>
                  <a:gd name="T80" fmla="*/ 858 w 971"/>
                  <a:gd name="T81" fmla="*/ 655 h 971"/>
                  <a:gd name="T82" fmla="*/ 952 w 971"/>
                  <a:gd name="T83" fmla="*/ 620 h 971"/>
                  <a:gd name="T84" fmla="*/ 891 w 971"/>
                  <a:gd name="T85" fmla="*/ 541 h 971"/>
                  <a:gd name="T86" fmla="*/ 766 w 971"/>
                  <a:gd name="T87" fmla="*/ 641 h 971"/>
                  <a:gd name="T88" fmla="*/ 588 w 971"/>
                  <a:gd name="T89" fmla="*/ 790 h 971"/>
                  <a:gd name="T90" fmla="*/ 357 w 971"/>
                  <a:gd name="T91" fmla="*/ 781 h 971"/>
                  <a:gd name="T92" fmla="*/ 191 w 971"/>
                  <a:gd name="T93" fmla="*/ 618 h 971"/>
                  <a:gd name="T94" fmla="*/ 179 w 971"/>
                  <a:gd name="T95" fmla="*/ 386 h 971"/>
                  <a:gd name="T96" fmla="*/ 326 w 971"/>
                  <a:gd name="T97" fmla="*/ 207 h 971"/>
                  <a:gd name="T98" fmla="*/ 556 w 971"/>
                  <a:gd name="T99" fmla="*/ 173 h 971"/>
                  <a:gd name="T100" fmla="*/ 748 w 971"/>
                  <a:gd name="T101" fmla="*/ 303 h 971"/>
                  <a:gd name="T102" fmla="*/ 803 w 971"/>
                  <a:gd name="T103" fmla="*/ 529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71" h="971">
                    <a:moveTo>
                      <a:pt x="891" y="541"/>
                    </a:moveTo>
                    <a:cubicBezTo>
                      <a:pt x="893" y="530"/>
                      <a:pt x="893" y="520"/>
                      <a:pt x="894" y="509"/>
                    </a:cubicBezTo>
                    <a:cubicBezTo>
                      <a:pt x="920" y="502"/>
                      <a:pt x="946" y="494"/>
                      <a:pt x="971" y="485"/>
                    </a:cubicBezTo>
                    <a:cubicBezTo>
                      <a:pt x="971" y="470"/>
                      <a:pt x="970" y="456"/>
                      <a:pt x="969" y="442"/>
                    </a:cubicBezTo>
                    <a:cubicBezTo>
                      <a:pt x="942" y="433"/>
                      <a:pt x="916" y="426"/>
                      <a:pt x="889" y="421"/>
                    </a:cubicBezTo>
                    <a:cubicBezTo>
                      <a:pt x="888" y="411"/>
                      <a:pt x="885" y="400"/>
                      <a:pt x="883" y="390"/>
                    </a:cubicBezTo>
                    <a:cubicBezTo>
                      <a:pt x="880" y="380"/>
                      <a:pt x="878" y="370"/>
                      <a:pt x="874" y="360"/>
                    </a:cubicBezTo>
                    <a:cubicBezTo>
                      <a:pt x="896" y="344"/>
                      <a:pt x="917" y="327"/>
                      <a:pt x="938" y="309"/>
                    </a:cubicBezTo>
                    <a:cubicBezTo>
                      <a:pt x="932" y="296"/>
                      <a:pt x="927" y="283"/>
                      <a:pt x="920" y="270"/>
                    </a:cubicBezTo>
                    <a:cubicBezTo>
                      <a:pt x="893" y="271"/>
                      <a:pt x="865" y="274"/>
                      <a:pt x="838" y="279"/>
                    </a:cubicBezTo>
                    <a:cubicBezTo>
                      <a:pt x="833" y="270"/>
                      <a:pt x="828" y="261"/>
                      <a:pt x="821" y="252"/>
                    </a:cubicBezTo>
                    <a:cubicBezTo>
                      <a:pt x="816" y="244"/>
                      <a:pt x="809" y="235"/>
                      <a:pt x="802" y="227"/>
                    </a:cubicBezTo>
                    <a:cubicBezTo>
                      <a:pt x="817" y="205"/>
                      <a:pt x="831" y="181"/>
                      <a:pt x="843" y="157"/>
                    </a:cubicBezTo>
                    <a:cubicBezTo>
                      <a:pt x="833" y="147"/>
                      <a:pt x="823" y="137"/>
                      <a:pt x="813" y="127"/>
                    </a:cubicBezTo>
                    <a:cubicBezTo>
                      <a:pt x="787" y="139"/>
                      <a:pt x="763" y="151"/>
                      <a:pt x="740" y="165"/>
                    </a:cubicBezTo>
                    <a:cubicBezTo>
                      <a:pt x="731" y="159"/>
                      <a:pt x="723" y="153"/>
                      <a:pt x="714" y="146"/>
                    </a:cubicBezTo>
                    <a:cubicBezTo>
                      <a:pt x="705" y="141"/>
                      <a:pt x="696" y="135"/>
                      <a:pt x="687" y="130"/>
                    </a:cubicBezTo>
                    <a:cubicBezTo>
                      <a:pt x="693" y="104"/>
                      <a:pt x="697" y="77"/>
                      <a:pt x="700" y="50"/>
                    </a:cubicBezTo>
                    <a:cubicBezTo>
                      <a:pt x="687" y="44"/>
                      <a:pt x="674" y="38"/>
                      <a:pt x="661" y="33"/>
                    </a:cubicBezTo>
                    <a:cubicBezTo>
                      <a:pt x="641" y="52"/>
                      <a:pt x="623" y="73"/>
                      <a:pt x="606" y="95"/>
                    </a:cubicBezTo>
                    <a:cubicBezTo>
                      <a:pt x="596" y="92"/>
                      <a:pt x="586" y="89"/>
                      <a:pt x="576" y="86"/>
                    </a:cubicBezTo>
                    <a:cubicBezTo>
                      <a:pt x="566" y="84"/>
                      <a:pt x="555" y="82"/>
                      <a:pt x="545" y="81"/>
                    </a:cubicBezTo>
                    <a:cubicBezTo>
                      <a:pt x="541" y="54"/>
                      <a:pt x="535" y="28"/>
                      <a:pt x="528" y="2"/>
                    </a:cubicBezTo>
                    <a:cubicBezTo>
                      <a:pt x="513" y="0"/>
                      <a:pt x="499" y="0"/>
                      <a:pt x="485" y="0"/>
                    </a:cubicBezTo>
                    <a:cubicBezTo>
                      <a:pt x="474" y="25"/>
                      <a:pt x="464" y="51"/>
                      <a:pt x="457" y="77"/>
                    </a:cubicBezTo>
                    <a:cubicBezTo>
                      <a:pt x="446" y="78"/>
                      <a:pt x="436" y="79"/>
                      <a:pt x="425" y="80"/>
                    </a:cubicBezTo>
                    <a:cubicBezTo>
                      <a:pt x="415" y="82"/>
                      <a:pt x="404" y="84"/>
                      <a:pt x="394" y="86"/>
                    </a:cubicBezTo>
                    <a:cubicBezTo>
                      <a:pt x="381" y="63"/>
                      <a:pt x="366" y="41"/>
                      <a:pt x="350" y="19"/>
                    </a:cubicBezTo>
                    <a:cubicBezTo>
                      <a:pt x="336" y="23"/>
                      <a:pt x="322" y="27"/>
                      <a:pt x="309" y="32"/>
                    </a:cubicBezTo>
                    <a:cubicBezTo>
                      <a:pt x="308" y="60"/>
                      <a:pt x="309" y="88"/>
                      <a:pt x="311" y="115"/>
                    </a:cubicBezTo>
                    <a:cubicBezTo>
                      <a:pt x="301" y="119"/>
                      <a:pt x="292" y="124"/>
                      <a:pt x="283" y="129"/>
                    </a:cubicBezTo>
                    <a:cubicBezTo>
                      <a:pt x="273" y="134"/>
                      <a:pt x="264" y="140"/>
                      <a:pt x="256" y="146"/>
                    </a:cubicBezTo>
                    <a:cubicBezTo>
                      <a:pt x="235" y="129"/>
                      <a:pt x="213" y="113"/>
                      <a:pt x="190" y="99"/>
                    </a:cubicBezTo>
                    <a:cubicBezTo>
                      <a:pt x="178" y="108"/>
                      <a:pt x="167" y="117"/>
                      <a:pt x="157" y="126"/>
                    </a:cubicBezTo>
                    <a:cubicBezTo>
                      <a:pt x="166" y="153"/>
                      <a:pt x="176" y="178"/>
                      <a:pt x="188" y="203"/>
                    </a:cubicBezTo>
                    <a:cubicBezTo>
                      <a:pt x="181" y="210"/>
                      <a:pt x="174" y="218"/>
                      <a:pt x="167" y="226"/>
                    </a:cubicBezTo>
                    <a:cubicBezTo>
                      <a:pt x="161" y="235"/>
                      <a:pt x="154" y="243"/>
                      <a:pt x="148" y="252"/>
                    </a:cubicBezTo>
                    <a:cubicBezTo>
                      <a:pt x="122" y="243"/>
                      <a:pt x="97" y="237"/>
                      <a:pt x="70" y="232"/>
                    </a:cubicBezTo>
                    <a:cubicBezTo>
                      <a:pt x="62" y="244"/>
                      <a:pt x="55" y="256"/>
                      <a:pt x="49" y="269"/>
                    </a:cubicBezTo>
                    <a:cubicBezTo>
                      <a:pt x="67" y="290"/>
                      <a:pt x="86" y="310"/>
                      <a:pt x="106" y="329"/>
                    </a:cubicBezTo>
                    <a:cubicBezTo>
                      <a:pt x="102" y="339"/>
                      <a:pt x="98" y="348"/>
                      <a:pt x="95" y="358"/>
                    </a:cubicBezTo>
                    <a:cubicBezTo>
                      <a:pt x="91" y="369"/>
                      <a:pt x="88" y="379"/>
                      <a:pt x="86" y="389"/>
                    </a:cubicBezTo>
                    <a:cubicBezTo>
                      <a:pt x="59" y="391"/>
                      <a:pt x="32" y="394"/>
                      <a:pt x="6" y="399"/>
                    </a:cubicBezTo>
                    <a:cubicBezTo>
                      <a:pt x="3" y="413"/>
                      <a:pt x="1" y="427"/>
                      <a:pt x="0" y="441"/>
                    </a:cubicBezTo>
                    <a:cubicBezTo>
                      <a:pt x="24" y="454"/>
                      <a:pt x="49" y="466"/>
                      <a:pt x="74" y="476"/>
                    </a:cubicBezTo>
                    <a:cubicBezTo>
                      <a:pt x="74" y="487"/>
                      <a:pt x="74" y="497"/>
                      <a:pt x="75" y="508"/>
                    </a:cubicBezTo>
                    <a:cubicBezTo>
                      <a:pt x="75" y="518"/>
                      <a:pt x="76" y="529"/>
                      <a:pt x="78" y="539"/>
                    </a:cubicBezTo>
                    <a:cubicBezTo>
                      <a:pt x="53" y="551"/>
                      <a:pt x="30" y="563"/>
                      <a:pt x="6" y="577"/>
                    </a:cubicBezTo>
                    <a:cubicBezTo>
                      <a:pt x="9" y="591"/>
                      <a:pt x="12" y="605"/>
                      <a:pt x="16" y="619"/>
                    </a:cubicBezTo>
                    <a:cubicBezTo>
                      <a:pt x="44" y="623"/>
                      <a:pt x="71" y="625"/>
                      <a:pt x="98" y="625"/>
                    </a:cubicBezTo>
                    <a:cubicBezTo>
                      <a:pt x="102" y="635"/>
                      <a:pt x="106" y="645"/>
                      <a:pt x="110" y="654"/>
                    </a:cubicBezTo>
                    <a:cubicBezTo>
                      <a:pt x="114" y="664"/>
                      <a:pt x="119" y="674"/>
                      <a:pt x="124" y="683"/>
                    </a:cubicBezTo>
                    <a:cubicBezTo>
                      <a:pt x="106" y="702"/>
                      <a:pt x="88" y="723"/>
                      <a:pt x="71" y="744"/>
                    </a:cubicBezTo>
                    <a:cubicBezTo>
                      <a:pt x="79" y="756"/>
                      <a:pt x="87" y="768"/>
                      <a:pt x="96" y="779"/>
                    </a:cubicBezTo>
                    <a:cubicBezTo>
                      <a:pt x="123" y="773"/>
                      <a:pt x="149" y="765"/>
                      <a:pt x="174" y="755"/>
                    </a:cubicBezTo>
                    <a:cubicBezTo>
                      <a:pt x="181" y="763"/>
                      <a:pt x="189" y="771"/>
                      <a:pt x="196" y="778"/>
                    </a:cubicBezTo>
                    <a:cubicBezTo>
                      <a:pt x="204" y="786"/>
                      <a:pt x="211" y="793"/>
                      <a:pt x="220" y="800"/>
                    </a:cubicBezTo>
                    <a:cubicBezTo>
                      <a:pt x="209" y="824"/>
                      <a:pt x="200" y="850"/>
                      <a:pt x="192" y="876"/>
                    </a:cubicBezTo>
                    <a:cubicBezTo>
                      <a:pt x="204" y="884"/>
                      <a:pt x="216" y="892"/>
                      <a:pt x="228" y="900"/>
                    </a:cubicBezTo>
                    <a:cubicBezTo>
                      <a:pt x="251" y="884"/>
                      <a:pt x="272" y="867"/>
                      <a:pt x="293" y="849"/>
                    </a:cubicBezTo>
                    <a:cubicBezTo>
                      <a:pt x="302" y="854"/>
                      <a:pt x="311" y="858"/>
                      <a:pt x="321" y="863"/>
                    </a:cubicBezTo>
                    <a:cubicBezTo>
                      <a:pt x="331" y="867"/>
                      <a:pt x="341" y="871"/>
                      <a:pt x="351" y="874"/>
                    </a:cubicBezTo>
                    <a:cubicBezTo>
                      <a:pt x="350" y="901"/>
                      <a:pt x="351" y="928"/>
                      <a:pt x="353" y="955"/>
                    </a:cubicBezTo>
                    <a:cubicBezTo>
                      <a:pt x="366" y="959"/>
                      <a:pt x="380" y="962"/>
                      <a:pt x="394" y="965"/>
                    </a:cubicBezTo>
                    <a:cubicBezTo>
                      <a:pt x="410" y="942"/>
                      <a:pt x="424" y="918"/>
                      <a:pt x="436" y="894"/>
                    </a:cubicBezTo>
                    <a:cubicBezTo>
                      <a:pt x="447" y="895"/>
                      <a:pt x="457" y="896"/>
                      <a:pt x="468" y="896"/>
                    </a:cubicBezTo>
                    <a:cubicBezTo>
                      <a:pt x="479" y="897"/>
                      <a:pt x="489" y="897"/>
                      <a:pt x="500" y="896"/>
                    </a:cubicBezTo>
                    <a:cubicBezTo>
                      <a:pt x="509" y="921"/>
                      <a:pt x="519" y="947"/>
                      <a:pt x="531" y="971"/>
                    </a:cubicBezTo>
                    <a:cubicBezTo>
                      <a:pt x="545" y="969"/>
                      <a:pt x="559" y="967"/>
                      <a:pt x="573" y="965"/>
                    </a:cubicBezTo>
                    <a:cubicBezTo>
                      <a:pt x="580" y="937"/>
                      <a:pt x="584" y="911"/>
                      <a:pt x="587" y="884"/>
                    </a:cubicBezTo>
                    <a:cubicBezTo>
                      <a:pt x="597" y="881"/>
                      <a:pt x="607" y="878"/>
                      <a:pt x="617" y="875"/>
                    </a:cubicBezTo>
                    <a:cubicBezTo>
                      <a:pt x="627" y="871"/>
                      <a:pt x="637" y="867"/>
                      <a:pt x="647" y="863"/>
                    </a:cubicBezTo>
                    <a:cubicBezTo>
                      <a:pt x="664" y="883"/>
                      <a:pt x="683" y="903"/>
                      <a:pt x="703" y="921"/>
                    </a:cubicBezTo>
                    <a:cubicBezTo>
                      <a:pt x="716" y="915"/>
                      <a:pt x="728" y="908"/>
                      <a:pt x="740" y="900"/>
                    </a:cubicBezTo>
                    <a:cubicBezTo>
                      <a:pt x="736" y="873"/>
                      <a:pt x="731" y="846"/>
                      <a:pt x="723" y="820"/>
                    </a:cubicBezTo>
                    <a:cubicBezTo>
                      <a:pt x="732" y="814"/>
                      <a:pt x="740" y="807"/>
                      <a:pt x="748" y="800"/>
                    </a:cubicBezTo>
                    <a:cubicBezTo>
                      <a:pt x="757" y="794"/>
                      <a:pt x="764" y="786"/>
                      <a:pt x="772" y="779"/>
                    </a:cubicBezTo>
                    <a:cubicBezTo>
                      <a:pt x="795" y="792"/>
                      <a:pt x="820" y="803"/>
                      <a:pt x="845" y="813"/>
                    </a:cubicBezTo>
                    <a:cubicBezTo>
                      <a:pt x="855" y="802"/>
                      <a:pt x="864" y="791"/>
                      <a:pt x="872" y="780"/>
                    </a:cubicBezTo>
                    <a:cubicBezTo>
                      <a:pt x="859" y="756"/>
                      <a:pt x="844" y="733"/>
                      <a:pt x="828" y="711"/>
                    </a:cubicBezTo>
                    <a:cubicBezTo>
                      <a:pt x="834" y="702"/>
                      <a:pt x="839" y="693"/>
                      <a:pt x="844" y="684"/>
                    </a:cubicBezTo>
                    <a:cubicBezTo>
                      <a:pt x="849" y="674"/>
                      <a:pt x="854" y="665"/>
                      <a:pt x="858" y="655"/>
                    </a:cubicBezTo>
                    <a:cubicBezTo>
                      <a:pt x="885" y="659"/>
                      <a:pt x="911" y="660"/>
                      <a:pt x="939" y="661"/>
                    </a:cubicBezTo>
                    <a:cubicBezTo>
                      <a:pt x="944" y="647"/>
                      <a:pt x="948" y="634"/>
                      <a:pt x="952" y="620"/>
                    </a:cubicBezTo>
                    <a:cubicBezTo>
                      <a:pt x="931" y="602"/>
                      <a:pt x="908" y="586"/>
                      <a:pt x="886" y="572"/>
                    </a:cubicBezTo>
                    <a:cubicBezTo>
                      <a:pt x="888" y="561"/>
                      <a:pt x="890" y="551"/>
                      <a:pt x="891" y="541"/>
                    </a:cubicBezTo>
                    <a:close/>
                    <a:moveTo>
                      <a:pt x="803" y="529"/>
                    </a:moveTo>
                    <a:cubicBezTo>
                      <a:pt x="798" y="568"/>
                      <a:pt x="785" y="606"/>
                      <a:pt x="766" y="641"/>
                    </a:cubicBezTo>
                    <a:cubicBezTo>
                      <a:pt x="747" y="676"/>
                      <a:pt x="721" y="707"/>
                      <a:pt x="691" y="732"/>
                    </a:cubicBezTo>
                    <a:cubicBezTo>
                      <a:pt x="661" y="758"/>
                      <a:pt x="626" y="778"/>
                      <a:pt x="588" y="790"/>
                    </a:cubicBezTo>
                    <a:cubicBezTo>
                      <a:pt x="551" y="803"/>
                      <a:pt x="511" y="809"/>
                      <a:pt x="472" y="807"/>
                    </a:cubicBezTo>
                    <a:cubicBezTo>
                      <a:pt x="432" y="806"/>
                      <a:pt x="393" y="797"/>
                      <a:pt x="357" y="781"/>
                    </a:cubicBezTo>
                    <a:cubicBezTo>
                      <a:pt x="320" y="765"/>
                      <a:pt x="287" y="743"/>
                      <a:pt x="259" y="715"/>
                    </a:cubicBezTo>
                    <a:cubicBezTo>
                      <a:pt x="230" y="687"/>
                      <a:pt x="207" y="654"/>
                      <a:pt x="191" y="618"/>
                    </a:cubicBezTo>
                    <a:cubicBezTo>
                      <a:pt x="175" y="582"/>
                      <a:pt x="166" y="543"/>
                      <a:pt x="164" y="503"/>
                    </a:cubicBezTo>
                    <a:cubicBezTo>
                      <a:pt x="161" y="464"/>
                      <a:pt x="167" y="424"/>
                      <a:pt x="179" y="386"/>
                    </a:cubicBezTo>
                    <a:cubicBezTo>
                      <a:pt x="191" y="349"/>
                      <a:pt x="211" y="313"/>
                      <a:pt x="236" y="283"/>
                    </a:cubicBezTo>
                    <a:cubicBezTo>
                      <a:pt x="261" y="252"/>
                      <a:pt x="292" y="226"/>
                      <a:pt x="326" y="207"/>
                    </a:cubicBezTo>
                    <a:cubicBezTo>
                      <a:pt x="361" y="187"/>
                      <a:pt x="399" y="174"/>
                      <a:pt x="438" y="168"/>
                    </a:cubicBezTo>
                    <a:cubicBezTo>
                      <a:pt x="477" y="163"/>
                      <a:pt x="517" y="164"/>
                      <a:pt x="556" y="173"/>
                    </a:cubicBezTo>
                    <a:cubicBezTo>
                      <a:pt x="594" y="182"/>
                      <a:pt x="632" y="198"/>
                      <a:pt x="664" y="220"/>
                    </a:cubicBezTo>
                    <a:cubicBezTo>
                      <a:pt x="697" y="242"/>
                      <a:pt x="726" y="271"/>
                      <a:pt x="748" y="303"/>
                    </a:cubicBezTo>
                    <a:cubicBezTo>
                      <a:pt x="771" y="336"/>
                      <a:pt x="787" y="372"/>
                      <a:pt x="797" y="411"/>
                    </a:cubicBezTo>
                    <a:cubicBezTo>
                      <a:pt x="806" y="450"/>
                      <a:pt x="808" y="490"/>
                      <a:pt x="803" y="529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normAutofit/>
              </a:bodyPr>
              <a:lstStyle/>
              <a:p>
                <a:pPr algn="ctr"/>
                <a:r>
                  <a:rPr lang="en-US" sz="2000" b="1" dirty="0"/>
                  <a:t>04</a:t>
                </a:r>
                <a:endParaRPr lang="en-US" sz="2000" b="1" dirty="0"/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8310552" y="0"/>
            <a:ext cx="3881448" cy="2078147"/>
            <a:chOff x="2763156" y="0"/>
            <a:chExt cx="9428844" cy="5048250"/>
          </a:xfrm>
        </p:grpSpPr>
        <p:grpSp>
          <p:nvGrpSpPr>
            <p:cNvPr id="47" name="组合 46"/>
            <p:cNvGrpSpPr/>
            <p:nvPr/>
          </p:nvGrpSpPr>
          <p:grpSpPr>
            <a:xfrm>
              <a:off x="2763156" y="0"/>
              <a:ext cx="9428844" cy="5048250"/>
              <a:chOff x="2763156" y="0"/>
              <a:chExt cx="9428844" cy="5048250"/>
            </a:xfrm>
          </p:grpSpPr>
          <p:sp>
            <p:nvSpPr>
              <p:cNvPr id="49" name="直角三角形 48"/>
              <p:cNvSpPr/>
              <p:nvPr/>
            </p:nvSpPr>
            <p:spPr>
              <a:xfrm flipH="1" flipV="1">
                <a:off x="10096500" y="0"/>
                <a:ext cx="2095500" cy="5048250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50" name="组合 49"/>
              <p:cNvGrpSpPr/>
              <p:nvPr/>
            </p:nvGrpSpPr>
            <p:grpSpPr>
              <a:xfrm>
                <a:off x="2763156" y="2248947"/>
                <a:ext cx="8936980" cy="1001647"/>
                <a:chOff x="973141" y="1514870"/>
                <a:chExt cx="11316639" cy="1268360"/>
              </a:xfrm>
            </p:grpSpPr>
            <p:grpSp>
              <p:nvGrpSpPr>
                <p:cNvPr id="51" name="组合 50"/>
                <p:cNvGrpSpPr/>
                <p:nvPr/>
              </p:nvGrpSpPr>
              <p:grpSpPr>
                <a:xfrm>
                  <a:off x="2821929" y="1514870"/>
                  <a:ext cx="9467851" cy="1268360"/>
                  <a:chOff x="2724150" y="2829320"/>
                  <a:chExt cx="9467851" cy="1268360"/>
                </a:xfrm>
              </p:grpSpPr>
              <p:sp>
                <p:nvSpPr>
                  <p:cNvPr id="54" name="矩形 53"/>
                  <p:cNvSpPr/>
                  <p:nvPr/>
                </p:nvSpPr>
                <p:spPr>
                  <a:xfrm>
                    <a:off x="4288664" y="2829320"/>
                    <a:ext cx="7903337" cy="126836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5" name="平行四边形 54"/>
                  <p:cNvSpPr/>
                  <p:nvPr/>
                </p:nvSpPr>
                <p:spPr>
                  <a:xfrm>
                    <a:off x="2724150" y="2829320"/>
                    <a:ext cx="2675163" cy="1268360"/>
                  </a:xfrm>
                  <a:prstGeom prst="parallelogram">
                    <a:avLst>
                      <a:gd name="adj" fmla="val 67857"/>
                    </a:avLst>
                  </a:prstGeom>
                  <a:solidFill>
                    <a:srgbClr val="2F272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52" name="平行四边形 51"/>
                <p:cNvSpPr/>
                <p:nvPr/>
              </p:nvSpPr>
              <p:spPr>
                <a:xfrm>
                  <a:off x="1888403" y="1514870"/>
                  <a:ext cx="1484999" cy="1268360"/>
                </a:xfrm>
                <a:prstGeom prst="parallelogram">
                  <a:avLst>
                    <a:gd name="adj" fmla="val 67857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平行四边形 52"/>
                <p:cNvSpPr/>
                <p:nvPr/>
              </p:nvSpPr>
              <p:spPr>
                <a:xfrm>
                  <a:off x="973141" y="1514870"/>
                  <a:ext cx="1484999" cy="1268360"/>
                </a:xfrm>
                <a:prstGeom prst="parallelogram">
                  <a:avLst>
                    <a:gd name="adj" fmla="val 67857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48" name="文本框 47"/>
            <p:cNvSpPr txBox="1"/>
            <p:nvPr/>
          </p:nvSpPr>
          <p:spPr>
            <a:xfrm>
              <a:off x="4491992" y="1047989"/>
              <a:ext cx="5805374" cy="1271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800" b="1" dirty="0">
                  <a:solidFill>
                    <a:srgbClr val="2F2725"/>
                  </a:solidFill>
                  <a:cs typeface="+mn-ea"/>
                  <a:sym typeface="+mn-lt"/>
                </a:rPr>
                <a:t>在此输入标题</a:t>
              </a:r>
              <a:endParaRPr lang="zh-CN" altLang="en-US" sz="2800" b="1" dirty="0">
                <a:solidFill>
                  <a:srgbClr val="2F2725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>
            <a:off x="0" y="2457450"/>
            <a:ext cx="2095500" cy="4400550"/>
          </a:xfrm>
          <a:prstGeom prst="rtTriangle">
            <a:avLst/>
          </a:prstGeom>
          <a:solidFill>
            <a:srgbClr val="2F2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763156" y="0"/>
            <a:ext cx="9428844" cy="5048250"/>
            <a:chOff x="2763156" y="0"/>
            <a:chExt cx="9428844" cy="5048250"/>
          </a:xfrm>
        </p:grpSpPr>
        <p:grpSp>
          <p:nvGrpSpPr>
            <p:cNvPr id="11" name="组合 10"/>
            <p:cNvGrpSpPr/>
            <p:nvPr/>
          </p:nvGrpSpPr>
          <p:grpSpPr>
            <a:xfrm>
              <a:off x="2763156" y="0"/>
              <a:ext cx="9428844" cy="5048250"/>
              <a:chOff x="2763156" y="0"/>
              <a:chExt cx="9428844" cy="5048250"/>
            </a:xfrm>
          </p:grpSpPr>
          <p:sp>
            <p:nvSpPr>
              <p:cNvPr id="2" name="直角三角形 1"/>
              <p:cNvSpPr/>
              <p:nvPr/>
            </p:nvSpPr>
            <p:spPr>
              <a:xfrm flipH="1" flipV="1">
                <a:off x="10096500" y="0"/>
                <a:ext cx="2095500" cy="5048250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2763156" y="1971294"/>
                <a:ext cx="8936980" cy="1001651"/>
                <a:chOff x="973141" y="1163278"/>
                <a:chExt cx="11316639" cy="1268362"/>
              </a:xfrm>
            </p:grpSpPr>
            <p:grpSp>
              <p:nvGrpSpPr>
                <p:cNvPr id="4" name="组合 3"/>
                <p:cNvGrpSpPr/>
                <p:nvPr/>
              </p:nvGrpSpPr>
              <p:grpSpPr>
                <a:xfrm>
                  <a:off x="2821929" y="1163278"/>
                  <a:ext cx="9467851" cy="1268362"/>
                  <a:chOff x="2724150" y="2477728"/>
                  <a:chExt cx="9467851" cy="1268362"/>
                </a:xfrm>
              </p:grpSpPr>
              <p:sp>
                <p:nvSpPr>
                  <p:cNvPr id="5" name="矩形 4"/>
                  <p:cNvSpPr/>
                  <p:nvPr/>
                </p:nvSpPr>
                <p:spPr>
                  <a:xfrm>
                    <a:off x="4288663" y="2477729"/>
                    <a:ext cx="7903338" cy="1268361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" name="平行四边形 5"/>
                  <p:cNvSpPr/>
                  <p:nvPr/>
                </p:nvSpPr>
                <p:spPr>
                  <a:xfrm>
                    <a:off x="2724150" y="2477728"/>
                    <a:ext cx="2675164" cy="1268361"/>
                  </a:xfrm>
                  <a:prstGeom prst="parallelogram">
                    <a:avLst>
                      <a:gd name="adj" fmla="val 67857"/>
                    </a:avLst>
                  </a:prstGeom>
                  <a:solidFill>
                    <a:srgbClr val="2F272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7" name="平行四边形 6"/>
                <p:cNvSpPr/>
                <p:nvPr/>
              </p:nvSpPr>
              <p:spPr>
                <a:xfrm>
                  <a:off x="1888402" y="1163278"/>
                  <a:ext cx="1484999" cy="1268361"/>
                </a:xfrm>
                <a:prstGeom prst="parallelogram">
                  <a:avLst>
                    <a:gd name="adj" fmla="val 67857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" name="平行四边形 7"/>
                <p:cNvSpPr/>
                <p:nvPr/>
              </p:nvSpPr>
              <p:spPr>
                <a:xfrm>
                  <a:off x="973141" y="1163278"/>
                  <a:ext cx="1484999" cy="1268361"/>
                </a:xfrm>
                <a:prstGeom prst="parallelogram">
                  <a:avLst>
                    <a:gd name="adj" fmla="val 67857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9" name="文本框 8"/>
            <p:cNvSpPr txBox="1"/>
            <p:nvPr/>
          </p:nvSpPr>
          <p:spPr>
            <a:xfrm>
              <a:off x="6023574" y="2065007"/>
              <a:ext cx="32677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rgbClr val="2F2725"/>
                  </a:solidFill>
                  <a:cs typeface="+mn-ea"/>
                  <a:sym typeface="+mn-lt"/>
                </a:rPr>
                <a:t>发展前景</a:t>
              </a:r>
              <a:endParaRPr lang="zh-CN" altLang="en-US" sz="4800" b="1" dirty="0">
                <a:solidFill>
                  <a:srgbClr val="2F2725"/>
                </a:solidFill>
                <a:cs typeface="+mn-ea"/>
                <a:sym typeface="+mn-lt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585532" y="2065007"/>
              <a:ext cx="13515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4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2" name="işlîdè"/>
          <p:cNvSpPr txBox="1"/>
          <p:nvPr/>
        </p:nvSpPr>
        <p:spPr>
          <a:xfrm>
            <a:off x="2589338" y="3123510"/>
            <a:ext cx="8853714" cy="8870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buSzPct val="25000"/>
            </a:pPr>
            <a:r>
              <a:rPr lang="zh-CN" altLang="en-US" dirty="0"/>
              <a:t>通过复制您的文本后，在此框中选择粘贴。通过复制您的文本后，在此框中选择粘贴。通过复制您的文本后，在此框中选择粘贴。通过复制您的文本后，在此框中选择粘贴。</a:t>
            </a:r>
            <a:endParaRPr lang="en-US" altLang="zh-CN" dirty="0"/>
          </a:p>
          <a:p>
            <a:pPr>
              <a:buSzPct val="25000"/>
            </a:pPr>
            <a:r>
              <a:rPr lang="zh-CN" altLang="en-US" dirty="0"/>
              <a:t>通过复制您的文本后，在此框中选择粘贴。通过复制您的文本后，在此框中选择粘贴。</a:t>
            </a:r>
            <a:endParaRPr lang="en-US" altLang="zh-CN" dirty="0"/>
          </a:p>
          <a:p>
            <a:pPr>
              <a:buSzPct val="25000"/>
            </a:pPr>
            <a:endParaRPr lang="en-US" altLang="zh-CN" dirty="0"/>
          </a:p>
        </p:txBody>
      </p:sp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4803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11891" y="1372863"/>
            <a:ext cx="10768217" cy="4531373"/>
            <a:chOff x="711891" y="1372863"/>
            <a:chExt cx="10768217" cy="4531373"/>
          </a:xfrm>
        </p:grpSpPr>
        <p:grpSp>
          <p:nvGrpSpPr>
            <p:cNvPr id="4" name="i$lïḑè"/>
            <p:cNvGrpSpPr/>
            <p:nvPr/>
          </p:nvGrpSpPr>
          <p:grpSpPr>
            <a:xfrm>
              <a:off x="1617525" y="3101642"/>
              <a:ext cx="787220" cy="1217133"/>
              <a:chOff x="1617526" y="3235577"/>
              <a:chExt cx="787220" cy="1217133"/>
            </a:xfrm>
          </p:grpSpPr>
          <p:sp>
            <p:nvSpPr>
              <p:cNvPr id="44" name="îSlïḓê"/>
              <p:cNvSpPr/>
              <p:nvPr/>
            </p:nvSpPr>
            <p:spPr>
              <a:xfrm>
                <a:off x="1617526" y="3235577"/>
                <a:ext cx="787220" cy="105752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45" name="iṣ1iḓè"/>
              <p:cNvGrpSpPr/>
              <p:nvPr/>
            </p:nvGrpSpPr>
            <p:grpSpPr>
              <a:xfrm>
                <a:off x="1617526" y="3665490"/>
                <a:ext cx="787220" cy="787220"/>
                <a:chOff x="1617526" y="3665490"/>
                <a:chExt cx="787220" cy="787220"/>
              </a:xfrm>
            </p:grpSpPr>
            <p:sp>
              <p:nvSpPr>
                <p:cNvPr id="46" name="ïṡlïḓè"/>
                <p:cNvSpPr/>
                <p:nvPr/>
              </p:nvSpPr>
              <p:spPr>
                <a:xfrm>
                  <a:off x="1617526" y="3665490"/>
                  <a:ext cx="787220" cy="78722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numCol="1" anchor="ctr">
                  <a:normAutofit lnSpcReduction="10000"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defRPr sz="32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7" name="išḻídê"/>
                <p:cNvSpPr/>
                <p:nvPr/>
              </p:nvSpPr>
              <p:spPr>
                <a:xfrm>
                  <a:off x="1860964" y="3854580"/>
                  <a:ext cx="300346" cy="409042"/>
                </a:xfrm>
                <a:custGeom>
                  <a:avLst/>
                  <a:gdLst>
                    <a:gd name="connsiteX0" fmla="*/ 219401 w 444350"/>
                    <a:gd name="connsiteY0" fmla="*/ 389328 h 605161"/>
                    <a:gd name="connsiteX1" fmla="*/ 216430 w 444350"/>
                    <a:gd name="connsiteY1" fmla="*/ 392295 h 605161"/>
                    <a:gd name="connsiteX2" fmla="*/ 216430 w 444350"/>
                    <a:gd name="connsiteY2" fmla="*/ 405460 h 605161"/>
                    <a:gd name="connsiteX3" fmla="*/ 196100 w 444350"/>
                    <a:gd name="connsiteY3" fmla="*/ 414731 h 605161"/>
                    <a:gd name="connsiteX4" fmla="*/ 187559 w 444350"/>
                    <a:gd name="connsiteY4" fmla="*/ 435591 h 605161"/>
                    <a:gd name="connsiteX5" fmla="*/ 195635 w 444350"/>
                    <a:gd name="connsiteY5" fmla="*/ 456822 h 605161"/>
                    <a:gd name="connsiteX6" fmla="*/ 221536 w 444350"/>
                    <a:gd name="connsiteY6" fmla="*/ 471192 h 605161"/>
                    <a:gd name="connsiteX7" fmla="*/ 231655 w 444350"/>
                    <a:gd name="connsiteY7" fmla="*/ 477589 h 605161"/>
                    <a:gd name="connsiteX8" fmla="*/ 234533 w 444350"/>
                    <a:gd name="connsiteY8" fmla="*/ 486768 h 605161"/>
                    <a:gd name="connsiteX9" fmla="*/ 231748 w 444350"/>
                    <a:gd name="connsiteY9" fmla="*/ 495019 h 605161"/>
                    <a:gd name="connsiteX10" fmla="*/ 223578 w 444350"/>
                    <a:gd name="connsiteY10" fmla="*/ 498264 h 605161"/>
                    <a:gd name="connsiteX11" fmla="*/ 213088 w 444350"/>
                    <a:gd name="connsiteY11" fmla="*/ 494185 h 605161"/>
                    <a:gd name="connsiteX12" fmla="*/ 209096 w 444350"/>
                    <a:gd name="connsiteY12" fmla="*/ 483894 h 605161"/>
                    <a:gd name="connsiteX13" fmla="*/ 205569 w 444350"/>
                    <a:gd name="connsiteY13" fmla="*/ 480834 h 605161"/>
                    <a:gd name="connsiteX14" fmla="*/ 187559 w 444350"/>
                    <a:gd name="connsiteY14" fmla="*/ 481205 h 605161"/>
                    <a:gd name="connsiteX15" fmla="*/ 184124 w 444350"/>
                    <a:gd name="connsiteY15" fmla="*/ 484821 h 605161"/>
                    <a:gd name="connsiteX16" fmla="*/ 193407 w 444350"/>
                    <a:gd name="connsiteY16" fmla="*/ 506886 h 605161"/>
                    <a:gd name="connsiteX17" fmla="*/ 216709 w 444350"/>
                    <a:gd name="connsiteY17" fmla="*/ 516714 h 605161"/>
                    <a:gd name="connsiteX18" fmla="*/ 216709 w 444350"/>
                    <a:gd name="connsiteY18" fmla="*/ 528952 h 605161"/>
                    <a:gd name="connsiteX19" fmla="*/ 219679 w 444350"/>
                    <a:gd name="connsiteY19" fmla="*/ 531919 h 605161"/>
                    <a:gd name="connsiteX20" fmla="*/ 230262 w 444350"/>
                    <a:gd name="connsiteY20" fmla="*/ 531919 h 605161"/>
                    <a:gd name="connsiteX21" fmla="*/ 233233 w 444350"/>
                    <a:gd name="connsiteY21" fmla="*/ 528952 h 605161"/>
                    <a:gd name="connsiteX22" fmla="*/ 233233 w 444350"/>
                    <a:gd name="connsiteY22" fmla="*/ 516343 h 605161"/>
                    <a:gd name="connsiteX23" fmla="*/ 251336 w 444350"/>
                    <a:gd name="connsiteY23" fmla="*/ 507535 h 605161"/>
                    <a:gd name="connsiteX24" fmla="*/ 259598 w 444350"/>
                    <a:gd name="connsiteY24" fmla="*/ 486490 h 605161"/>
                    <a:gd name="connsiteX25" fmla="*/ 251429 w 444350"/>
                    <a:gd name="connsiteY25" fmla="*/ 465352 h 605161"/>
                    <a:gd name="connsiteX26" fmla="*/ 225806 w 444350"/>
                    <a:gd name="connsiteY26" fmla="*/ 450518 h 605161"/>
                    <a:gd name="connsiteX27" fmla="*/ 215595 w 444350"/>
                    <a:gd name="connsiteY27" fmla="*/ 444028 h 605161"/>
                    <a:gd name="connsiteX28" fmla="*/ 212810 w 444350"/>
                    <a:gd name="connsiteY28" fmla="*/ 435591 h 605161"/>
                    <a:gd name="connsiteX29" fmla="*/ 215409 w 444350"/>
                    <a:gd name="connsiteY29" fmla="*/ 427154 h 605161"/>
                    <a:gd name="connsiteX30" fmla="*/ 223393 w 444350"/>
                    <a:gd name="connsiteY30" fmla="*/ 423817 h 605161"/>
                    <a:gd name="connsiteX31" fmla="*/ 231748 w 444350"/>
                    <a:gd name="connsiteY31" fmla="*/ 427896 h 605161"/>
                    <a:gd name="connsiteX32" fmla="*/ 234718 w 444350"/>
                    <a:gd name="connsiteY32" fmla="*/ 437074 h 605161"/>
                    <a:gd name="connsiteX33" fmla="*/ 238339 w 444350"/>
                    <a:gd name="connsiteY33" fmla="*/ 440134 h 605161"/>
                    <a:gd name="connsiteX34" fmla="*/ 256442 w 444350"/>
                    <a:gd name="connsiteY34" fmla="*/ 439948 h 605161"/>
                    <a:gd name="connsiteX35" fmla="*/ 259876 w 444350"/>
                    <a:gd name="connsiteY35" fmla="*/ 436333 h 605161"/>
                    <a:gd name="connsiteX36" fmla="*/ 252357 w 444350"/>
                    <a:gd name="connsiteY36" fmla="*/ 416585 h 605161"/>
                    <a:gd name="connsiteX37" fmla="*/ 233419 w 444350"/>
                    <a:gd name="connsiteY37" fmla="*/ 405923 h 605161"/>
                    <a:gd name="connsiteX38" fmla="*/ 233419 w 444350"/>
                    <a:gd name="connsiteY38" fmla="*/ 392295 h 605161"/>
                    <a:gd name="connsiteX39" fmla="*/ 230448 w 444350"/>
                    <a:gd name="connsiteY39" fmla="*/ 389328 h 605161"/>
                    <a:gd name="connsiteX40" fmla="*/ 209746 w 444350"/>
                    <a:gd name="connsiteY40" fmla="*/ 316549 h 605161"/>
                    <a:gd name="connsiteX41" fmla="*/ 234533 w 444350"/>
                    <a:gd name="connsiteY41" fmla="*/ 316549 h 605161"/>
                    <a:gd name="connsiteX42" fmla="*/ 234533 w 444350"/>
                    <a:gd name="connsiteY42" fmla="*/ 345197 h 605161"/>
                    <a:gd name="connsiteX43" fmla="*/ 337950 w 444350"/>
                    <a:gd name="connsiteY43" fmla="*/ 448571 h 605161"/>
                    <a:gd name="connsiteX44" fmla="*/ 366728 w 444350"/>
                    <a:gd name="connsiteY44" fmla="*/ 448571 h 605161"/>
                    <a:gd name="connsiteX45" fmla="*/ 366728 w 444350"/>
                    <a:gd name="connsiteY45" fmla="*/ 473139 h 605161"/>
                    <a:gd name="connsiteX46" fmla="*/ 337950 w 444350"/>
                    <a:gd name="connsiteY46" fmla="*/ 473139 h 605161"/>
                    <a:gd name="connsiteX47" fmla="*/ 234533 w 444350"/>
                    <a:gd name="connsiteY47" fmla="*/ 576513 h 605161"/>
                    <a:gd name="connsiteX48" fmla="*/ 234533 w 444350"/>
                    <a:gd name="connsiteY48" fmla="*/ 605161 h 605161"/>
                    <a:gd name="connsiteX49" fmla="*/ 209746 w 444350"/>
                    <a:gd name="connsiteY49" fmla="*/ 605161 h 605161"/>
                    <a:gd name="connsiteX50" fmla="*/ 209746 w 444350"/>
                    <a:gd name="connsiteY50" fmla="*/ 576513 h 605161"/>
                    <a:gd name="connsiteX51" fmla="*/ 106237 w 444350"/>
                    <a:gd name="connsiteY51" fmla="*/ 473139 h 605161"/>
                    <a:gd name="connsiteX52" fmla="*/ 77551 w 444350"/>
                    <a:gd name="connsiteY52" fmla="*/ 473139 h 605161"/>
                    <a:gd name="connsiteX53" fmla="*/ 77551 w 444350"/>
                    <a:gd name="connsiteY53" fmla="*/ 448571 h 605161"/>
                    <a:gd name="connsiteX54" fmla="*/ 106237 w 444350"/>
                    <a:gd name="connsiteY54" fmla="*/ 448571 h 605161"/>
                    <a:gd name="connsiteX55" fmla="*/ 209746 w 444350"/>
                    <a:gd name="connsiteY55" fmla="*/ 345197 h 605161"/>
                    <a:gd name="connsiteX56" fmla="*/ 215397 w 444350"/>
                    <a:gd name="connsiteY56" fmla="*/ 387 h 605161"/>
                    <a:gd name="connsiteX57" fmla="*/ 267668 w 444350"/>
                    <a:gd name="connsiteY57" fmla="*/ 11417 h 605161"/>
                    <a:gd name="connsiteX58" fmla="*/ 293015 w 444350"/>
                    <a:gd name="connsiteY58" fmla="*/ 35053 h 605161"/>
                    <a:gd name="connsiteX59" fmla="*/ 321054 w 444350"/>
                    <a:gd name="connsiteY59" fmla="*/ 123667 h 605161"/>
                    <a:gd name="connsiteX60" fmla="*/ 319197 w 444350"/>
                    <a:gd name="connsiteY60" fmla="*/ 131546 h 605161"/>
                    <a:gd name="connsiteX61" fmla="*/ 326624 w 444350"/>
                    <a:gd name="connsiteY61" fmla="*/ 168716 h 605161"/>
                    <a:gd name="connsiteX62" fmla="*/ 308520 w 444350"/>
                    <a:gd name="connsiteY62" fmla="*/ 200046 h 605161"/>
                    <a:gd name="connsiteX63" fmla="*/ 295893 w 444350"/>
                    <a:gd name="connsiteY63" fmla="*/ 234527 h 605161"/>
                    <a:gd name="connsiteX64" fmla="*/ 295893 w 444350"/>
                    <a:gd name="connsiteY64" fmla="*/ 277536 h 605161"/>
                    <a:gd name="connsiteX65" fmla="*/ 298121 w 444350"/>
                    <a:gd name="connsiteY65" fmla="*/ 281059 h 605161"/>
                    <a:gd name="connsiteX66" fmla="*/ 428381 w 444350"/>
                    <a:gd name="connsiteY66" fmla="*/ 364482 h 605161"/>
                    <a:gd name="connsiteX67" fmla="*/ 444350 w 444350"/>
                    <a:gd name="connsiteY67" fmla="*/ 398500 h 605161"/>
                    <a:gd name="connsiteX68" fmla="*/ 444350 w 444350"/>
                    <a:gd name="connsiteY68" fmla="*/ 461067 h 605161"/>
                    <a:gd name="connsiteX69" fmla="*/ 388365 w 444350"/>
                    <a:gd name="connsiteY69" fmla="*/ 461067 h 605161"/>
                    <a:gd name="connsiteX70" fmla="*/ 388365 w 444350"/>
                    <a:gd name="connsiteY70" fmla="*/ 448554 h 605161"/>
                    <a:gd name="connsiteX71" fmla="*/ 366733 w 444350"/>
                    <a:gd name="connsiteY71" fmla="*/ 426956 h 605161"/>
                    <a:gd name="connsiteX72" fmla="*/ 356056 w 444350"/>
                    <a:gd name="connsiteY72" fmla="*/ 426956 h 605161"/>
                    <a:gd name="connsiteX73" fmla="*/ 256156 w 444350"/>
                    <a:gd name="connsiteY73" fmla="*/ 327219 h 605161"/>
                    <a:gd name="connsiteX74" fmla="*/ 256156 w 444350"/>
                    <a:gd name="connsiteY74" fmla="*/ 316560 h 605161"/>
                    <a:gd name="connsiteX75" fmla="*/ 234523 w 444350"/>
                    <a:gd name="connsiteY75" fmla="*/ 294962 h 605161"/>
                    <a:gd name="connsiteX76" fmla="*/ 209734 w 444350"/>
                    <a:gd name="connsiteY76" fmla="*/ 294962 h 605161"/>
                    <a:gd name="connsiteX77" fmla="*/ 188101 w 444350"/>
                    <a:gd name="connsiteY77" fmla="*/ 316560 h 605161"/>
                    <a:gd name="connsiteX78" fmla="*/ 188101 w 444350"/>
                    <a:gd name="connsiteY78" fmla="*/ 327219 h 605161"/>
                    <a:gd name="connsiteX79" fmla="*/ 88202 w 444350"/>
                    <a:gd name="connsiteY79" fmla="*/ 426956 h 605161"/>
                    <a:gd name="connsiteX80" fmla="*/ 77525 w 444350"/>
                    <a:gd name="connsiteY80" fmla="*/ 426956 h 605161"/>
                    <a:gd name="connsiteX81" fmla="*/ 55892 w 444350"/>
                    <a:gd name="connsiteY81" fmla="*/ 448554 h 605161"/>
                    <a:gd name="connsiteX82" fmla="*/ 55985 w 444350"/>
                    <a:gd name="connsiteY82" fmla="*/ 448554 h 605161"/>
                    <a:gd name="connsiteX83" fmla="*/ 55985 w 444350"/>
                    <a:gd name="connsiteY83" fmla="*/ 461067 h 605161"/>
                    <a:gd name="connsiteX84" fmla="*/ 0 w 444350"/>
                    <a:gd name="connsiteY84" fmla="*/ 461067 h 605161"/>
                    <a:gd name="connsiteX85" fmla="*/ 0 w 444350"/>
                    <a:gd name="connsiteY85" fmla="*/ 398500 h 605161"/>
                    <a:gd name="connsiteX86" fmla="*/ 15969 w 444350"/>
                    <a:gd name="connsiteY86" fmla="*/ 364482 h 605161"/>
                    <a:gd name="connsiteX87" fmla="*/ 146229 w 444350"/>
                    <a:gd name="connsiteY87" fmla="*/ 281059 h 605161"/>
                    <a:gd name="connsiteX88" fmla="*/ 148457 w 444350"/>
                    <a:gd name="connsiteY88" fmla="*/ 277536 h 605161"/>
                    <a:gd name="connsiteX89" fmla="*/ 148457 w 444350"/>
                    <a:gd name="connsiteY89" fmla="*/ 234527 h 605161"/>
                    <a:gd name="connsiteX90" fmla="*/ 135830 w 444350"/>
                    <a:gd name="connsiteY90" fmla="*/ 200046 h 605161"/>
                    <a:gd name="connsiteX91" fmla="*/ 117726 w 444350"/>
                    <a:gd name="connsiteY91" fmla="*/ 168716 h 605161"/>
                    <a:gd name="connsiteX92" fmla="*/ 124782 w 444350"/>
                    <a:gd name="connsiteY92" fmla="*/ 131546 h 605161"/>
                    <a:gd name="connsiteX93" fmla="*/ 122925 w 444350"/>
                    <a:gd name="connsiteY93" fmla="*/ 123667 h 605161"/>
                    <a:gd name="connsiteX94" fmla="*/ 122739 w 444350"/>
                    <a:gd name="connsiteY94" fmla="*/ 80102 h 605161"/>
                    <a:gd name="connsiteX95" fmla="*/ 148179 w 444350"/>
                    <a:gd name="connsiteY95" fmla="*/ 35517 h 605161"/>
                    <a:gd name="connsiteX96" fmla="*/ 171761 w 444350"/>
                    <a:gd name="connsiteY96" fmla="*/ 16144 h 605161"/>
                    <a:gd name="connsiteX97" fmla="*/ 194600 w 444350"/>
                    <a:gd name="connsiteY97" fmla="*/ 4372 h 605161"/>
                    <a:gd name="connsiteX98" fmla="*/ 215397 w 444350"/>
                    <a:gd name="connsiteY98" fmla="*/ 387 h 605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</a:cxnLst>
                  <a:rect l="l" t="t" r="r" b="b"/>
                  <a:pathLst>
                    <a:path w="444350" h="605161">
                      <a:moveTo>
                        <a:pt x="219401" y="389328"/>
                      </a:moveTo>
                      <a:cubicBezTo>
                        <a:pt x="217823" y="389328"/>
                        <a:pt x="216430" y="390718"/>
                        <a:pt x="216430" y="392295"/>
                      </a:cubicBezTo>
                      <a:lnTo>
                        <a:pt x="216430" y="405460"/>
                      </a:lnTo>
                      <a:cubicBezTo>
                        <a:pt x="208168" y="406665"/>
                        <a:pt x="201298" y="409724"/>
                        <a:pt x="196100" y="414731"/>
                      </a:cubicBezTo>
                      <a:cubicBezTo>
                        <a:pt x="190437" y="420108"/>
                        <a:pt x="187559" y="427154"/>
                        <a:pt x="187559" y="435591"/>
                      </a:cubicBezTo>
                      <a:cubicBezTo>
                        <a:pt x="187559" y="444955"/>
                        <a:pt x="190158" y="452001"/>
                        <a:pt x="195635" y="456822"/>
                      </a:cubicBezTo>
                      <a:cubicBezTo>
                        <a:pt x="201113" y="461643"/>
                        <a:pt x="209653" y="466464"/>
                        <a:pt x="221536" y="471192"/>
                      </a:cubicBezTo>
                      <a:cubicBezTo>
                        <a:pt x="226363" y="473325"/>
                        <a:pt x="229798" y="475364"/>
                        <a:pt x="231655" y="477589"/>
                      </a:cubicBezTo>
                      <a:cubicBezTo>
                        <a:pt x="233512" y="479722"/>
                        <a:pt x="234533" y="482781"/>
                        <a:pt x="234533" y="486768"/>
                      </a:cubicBezTo>
                      <a:cubicBezTo>
                        <a:pt x="234533" y="490198"/>
                        <a:pt x="233604" y="492980"/>
                        <a:pt x="231748" y="495019"/>
                      </a:cubicBezTo>
                      <a:cubicBezTo>
                        <a:pt x="229891" y="497152"/>
                        <a:pt x="227199" y="498264"/>
                        <a:pt x="223578" y="498264"/>
                      </a:cubicBezTo>
                      <a:cubicBezTo>
                        <a:pt x="219308" y="498264"/>
                        <a:pt x="215780" y="496874"/>
                        <a:pt x="213088" y="494185"/>
                      </a:cubicBezTo>
                      <a:cubicBezTo>
                        <a:pt x="210860" y="491960"/>
                        <a:pt x="209468" y="488529"/>
                        <a:pt x="209096" y="483894"/>
                      </a:cubicBezTo>
                      <a:cubicBezTo>
                        <a:pt x="209004" y="482225"/>
                        <a:pt x="207425" y="480834"/>
                        <a:pt x="205569" y="480834"/>
                      </a:cubicBezTo>
                      <a:lnTo>
                        <a:pt x="187559" y="481205"/>
                      </a:lnTo>
                      <a:cubicBezTo>
                        <a:pt x="185609" y="481205"/>
                        <a:pt x="184031" y="482781"/>
                        <a:pt x="184124" y="484821"/>
                      </a:cubicBezTo>
                      <a:cubicBezTo>
                        <a:pt x="184588" y="494278"/>
                        <a:pt x="187745" y="501695"/>
                        <a:pt x="193407" y="506886"/>
                      </a:cubicBezTo>
                      <a:cubicBezTo>
                        <a:pt x="199627" y="512635"/>
                        <a:pt x="207240" y="515972"/>
                        <a:pt x="216709" y="516714"/>
                      </a:cubicBezTo>
                      <a:lnTo>
                        <a:pt x="216709" y="528952"/>
                      </a:lnTo>
                      <a:cubicBezTo>
                        <a:pt x="216709" y="530528"/>
                        <a:pt x="218008" y="531919"/>
                        <a:pt x="219679" y="531919"/>
                      </a:cubicBezTo>
                      <a:lnTo>
                        <a:pt x="230262" y="531919"/>
                      </a:lnTo>
                      <a:cubicBezTo>
                        <a:pt x="231933" y="531919"/>
                        <a:pt x="233233" y="530528"/>
                        <a:pt x="233233" y="528952"/>
                      </a:cubicBezTo>
                      <a:lnTo>
                        <a:pt x="233233" y="516343"/>
                      </a:lnTo>
                      <a:cubicBezTo>
                        <a:pt x="240567" y="514952"/>
                        <a:pt x="246601" y="512078"/>
                        <a:pt x="251336" y="507535"/>
                      </a:cubicBezTo>
                      <a:cubicBezTo>
                        <a:pt x="256906" y="502251"/>
                        <a:pt x="259598" y="495205"/>
                        <a:pt x="259598" y="486490"/>
                      </a:cubicBezTo>
                      <a:cubicBezTo>
                        <a:pt x="259598" y="477404"/>
                        <a:pt x="256906" y="470358"/>
                        <a:pt x="251429" y="465352"/>
                      </a:cubicBezTo>
                      <a:cubicBezTo>
                        <a:pt x="246044" y="460438"/>
                        <a:pt x="237503" y="455524"/>
                        <a:pt x="225806" y="450518"/>
                      </a:cubicBezTo>
                      <a:cubicBezTo>
                        <a:pt x="220793" y="448293"/>
                        <a:pt x="217451" y="446067"/>
                        <a:pt x="215595" y="444028"/>
                      </a:cubicBezTo>
                      <a:cubicBezTo>
                        <a:pt x="213738" y="441895"/>
                        <a:pt x="212810" y="439021"/>
                        <a:pt x="212810" y="435591"/>
                      </a:cubicBezTo>
                      <a:cubicBezTo>
                        <a:pt x="212810" y="432161"/>
                        <a:pt x="213738" y="429379"/>
                        <a:pt x="215409" y="427154"/>
                      </a:cubicBezTo>
                      <a:cubicBezTo>
                        <a:pt x="217173" y="424929"/>
                        <a:pt x="219772" y="423817"/>
                        <a:pt x="223393" y="423817"/>
                      </a:cubicBezTo>
                      <a:cubicBezTo>
                        <a:pt x="226828" y="423817"/>
                        <a:pt x="229705" y="425207"/>
                        <a:pt x="231748" y="427896"/>
                      </a:cubicBezTo>
                      <a:cubicBezTo>
                        <a:pt x="233419" y="430121"/>
                        <a:pt x="234347" y="433088"/>
                        <a:pt x="234718" y="437074"/>
                      </a:cubicBezTo>
                      <a:cubicBezTo>
                        <a:pt x="234904" y="438929"/>
                        <a:pt x="236575" y="440134"/>
                        <a:pt x="238339" y="440134"/>
                      </a:cubicBezTo>
                      <a:lnTo>
                        <a:pt x="256442" y="439948"/>
                      </a:lnTo>
                      <a:cubicBezTo>
                        <a:pt x="258391" y="439948"/>
                        <a:pt x="259969" y="438280"/>
                        <a:pt x="259876" y="436333"/>
                      </a:cubicBezTo>
                      <a:cubicBezTo>
                        <a:pt x="259412" y="428452"/>
                        <a:pt x="256906" y="421870"/>
                        <a:pt x="252357" y="416585"/>
                      </a:cubicBezTo>
                      <a:cubicBezTo>
                        <a:pt x="247530" y="411022"/>
                        <a:pt x="241217" y="407499"/>
                        <a:pt x="233419" y="405923"/>
                      </a:cubicBezTo>
                      <a:lnTo>
                        <a:pt x="233419" y="392295"/>
                      </a:lnTo>
                      <a:cubicBezTo>
                        <a:pt x="233419" y="390718"/>
                        <a:pt x="232119" y="389328"/>
                        <a:pt x="230448" y="389328"/>
                      </a:cubicBezTo>
                      <a:close/>
                      <a:moveTo>
                        <a:pt x="209746" y="316549"/>
                      </a:moveTo>
                      <a:lnTo>
                        <a:pt x="234533" y="316549"/>
                      </a:lnTo>
                      <a:lnTo>
                        <a:pt x="234533" y="345197"/>
                      </a:lnTo>
                      <a:cubicBezTo>
                        <a:pt x="288841" y="350945"/>
                        <a:pt x="332287" y="394149"/>
                        <a:pt x="337950" y="448571"/>
                      </a:cubicBezTo>
                      <a:lnTo>
                        <a:pt x="366728" y="448571"/>
                      </a:lnTo>
                      <a:lnTo>
                        <a:pt x="366728" y="473139"/>
                      </a:lnTo>
                      <a:lnTo>
                        <a:pt x="337950" y="473139"/>
                      </a:lnTo>
                      <a:cubicBezTo>
                        <a:pt x="332287" y="527468"/>
                        <a:pt x="288933" y="570858"/>
                        <a:pt x="234533" y="576513"/>
                      </a:cubicBezTo>
                      <a:lnTo>
                        <a:pt x="234533" y="605161"/>
                      </a:lnTo>
                      <a:lnTo>
                        <a:pt x="209746" y="605161"/>
                      </a:lnTo>
                      <a:lnTo>
                        <a:pt x="209746" y="576513"/>
                      </a:lnTo>
                      <a:cubicBezTo>
                        <a:pt x="155438" y="570858"/>
                        <a:pt x="111992" y="527561"/>
                        <a:pt x="106237" y="473139"/>
                      </a:cubicBezTo>
                      <a:lnTo>
                        <a:pt x="77551" y="473139"/>
                      </a:lnTo>
                      <a:lnTo>
                        <a:pt x="77551" y="448571"/>
                      </a:lnTo>
                      <a:lnTo>
                        <a:pt x="106237" y="448571"/>
                      </a:lnTo>
                      <a:cubicBezTo>
                        <a:pt x="111992" y="394334"/>
                        <a:pt x="155253" y="350945"/>
                        <a:pt x="209746" y="345197"/>
                      </a:cubicBezTo>
                      <a:close/>
                      <a:moveTo>
                        <a:pt x="215397" y="387"/>
                      </a:moveTo>
                      <a:cubicBezTo>
                        <a:pt x="238051" y="-1560"/>
                        <a:pt x="255320" y="4094"/>
                        <a:pt x="267668" y="11417"/>
                      </a:cubicBezTo>
                      <a:cubicBezTo>
                        <a:pt x="285959" y="21520"/>
                        <a:pt x="293015" y="35053"/>
                        <a:pt x="293015" y="35053"/>
                      </a:cubicBezTo>
                      <a:cubicBezTo>
                        <a:pt x="293015" y="35053"/>
                        <a:pt x="335259" y="38020"/>
                        <a:pt x="321054" y="123667"/>
                      </a:cubicBezTo>
                      <a:cubicBezTo>
                        <a:pt x="320497" y="126263"/>
                        <a:pt x="319939" y="128951"/>
                        <a:pt x="319197" y="131546"/>
                      </a:cubicBezTo>
                      <a:cubicBezTo>
                        <a:pt x="327181" y="131546"/>
                        <a:pt x="335351" y="137756"/>
                        <a:pt x="326624" y="168716"/>
                      </a:cubicBezTo>
                      <a:cubicBezTo>
                        <a:pt x="319661" y="192816"/>
                        <a:pt x="313348" y="199675"/>
                        <a:pt x="308520" y="200046"/>
                      </a:cubicBezTo>
                      <a:cubicBezTo>
                        <a:pt x="306756" y="210891"/>
                        <a:pt x="302578" y="223033"/>
                        <a:pt x="295893" y="234527"/>
                      </a:cubicBezTo>
                      <a:lnTo>
                        <a:pt x="295893" y="277536"/>
                      </a:lnTo>
                      <a:cubicBezTo>
                        <a:pt x="295893" y="279019"/>
                        <a:pt x="296729" y="280317"/>
                        <a:pt x="298121" y="281059"/>
                      </a:cubicBezTo>
                      <a:cubicBezTo>
                        <a:pt x="310469" y="287176"/>
                        <a:pt x="371653" y="318043"/>
                        <a:pt x="428381" y="364482"/>
                      </a:cubicBezTo>
                      <a:cubicBezTo>
                        <a:pt x="438501" y="372824"/>
                        <a:pt x="444350" y="385430"/>
                        <a:pt x="444350" y="398500"/>
                      </a:cubicBezTo>
                      <a:lnTo>
                        <a:pt x="444350" y="461067"/>
                      </a:lnTo>
                      <a:lnTo>
                        <a:pt x="388365" y="461067"/>
                      </a:lnTo>
                      <a:lnTo>
                        <a:pt x="388365" y="448554"/>
                      </a:lnTo>
                      <a:cubicBezTo>
                        <a:pt x="388365" y="436596"/>
                        <a:pt x="378709" y="426956"/>
                        <a:pt x="366733" y="426956"/>
                      </a:cubicBezTo>
                      <a:lnTo>
                        <a:pt x="356056" y="426956"/>
                      </a:lnTo>
                      <a:cubicBezTo>
                        <a:pt x="343522" y="378200"/>
                        <a:pt x="304899" y="339640"/>
                        <a:pt x="256156" y="327219"/>
                      </a:cubicBezTo>
                      <a:lnTo>
                        <a:pt x="256156" y="316560"/>
                      </a:lnTo>
                      <a:cubicBezTo>
                        <a:pt x="256156" y="304602"/>
                        <a:pt x="246500" y="294962"/>
                        <a:pt x="234523" y="294962"/>
                      </a:cubicBezTo>
                      <a:lnTo>
                        <a:pt x="209734" y="294962"/>
                      </a:lnTo>
                      <a:cubicBezTo>
                        <a:pt x="197757" y="294962"/>
                        <a:pt x="188101" y="304602"/>
                        <a:pt x="188101" y="316560"/>
                      </a:cubicBezTo>
                      <a:lnTo>
                        <a:pt x="188101" y="327219"/>
                      </a:lnTo>
                      <a:cubicBezTo>
                        <a:pt x="139266" y="339547"/>
                        <a:pt x="100643" y="378200"/>
                        <a:pt x="88202" y="426956"/>
                      </a:cubicBezTo>
                      <a:lnTo>
                        <a:pt x="77525" y="426956"/>
                      </a:lnTo>
                      <a:cubicBezTo>
                        <a:pt x="65548" y="426956"/>
                        <a:pt x="55892" y="436596"/>
                        <a:pt x="55892" y="448554"/>
                      </a:cubicBezTo>
                      <a:lnTo>
                        <a:pt x="55985" y="448554"/>
                      </a:lnTo>
                      <a:lnTo>
                        <a:pt x="55985" y="461067"/>
                      </a:lnTo>
                      <a:lnTo>
                        <a:pt x="0" y="461067"/>
                      </a:lnTo>
                      <a:lnTo>
                        <a:pt x="0" y="398500"/>
                      </a:lnTo>
                      <a:cubicBezTo>
                        <a:pt x="0" y="385430"/>
                        <a:pt x="5849" y="372824"/>
                        <a:pt x="15969" y="364482"/>
                      </a:cubicBezTo>
                      <a:cubicBezTo>
                        <a:pt x="72697" y="318043"/>
                        <a:pt x="133881" y="287176"/>
                        <a:pt x="146229" y="281059"/>
                      </a:cubicBezTo>
                      <a:cubicBezTo>
                        <a:pt x="147621" y="280502"/>
                        <a:pt x="148457" y="279112"/>
                        <a:pt x="148457" y="277536"/>
                      </a:cubicBezTo>
                      <a:lnTo>
                        <a:pt x="148457" y="234527"/>
                      </a:lnTo>
                      <a:cubicBezTo>
                        <a:pt x="141772" y="223033"/>
                        <a:pt x="137594" y="210983"/>
                        <a:pt x="135830" y="200046"/>
                      </a:cubicBezTo>
                      <a:cubicBezTo>
                        <a:pt x="131002" y="199675"/>
                        <a:pt x="124596" y="192816"/>
                        <a:pt x="117726" y="168716"/>
                      </a:cubicBezTo>
                      <a:cubicBezTo>
                        <a:pt x="109091" y="138220"/>
                        <a:pt x="116890" y="131824"/>
                        <a:pt x="124782" y="131546"/>
                      </a:cubicBezTo>
                      <a:cubicBezTo>
                        <a:pt x="124039" y="128951"/>
                        <a:pt x="123482" y="126263"/>
                        <a:pt x="122925" y="123667"/>
                      </a:cubicBezTo>
                      <a:cubicBezTo>
                        <a:pt x="119861" y="108188"/>
                        <a:pt x="119118" y="93820"/>
                        <a:pt x="122739" y="80102"/>
                      </a:cubicBezTo>
                      <a:cubicBezTo>
                        <a:pt x="127010" y="61749"/>
                        <a:pt x="137037" y="46918"/>
                        <a:pt x="148179" y="35517"/>
                      </a:cubicBezTo>
                      <a:cubicBezTo>
                        <a:pt x="155235" y="28102"/>
                        <a:pt x="163219" y="21428"/>
                        <a:pt x="171761" y="16144"/>
                      </a:cubicBezTo>
                      <a:cubicBezTo>
                        <a:pt x="178631" y="11324"/>
                        <a:pt x="186337" y="7246"/>
                        <a:pt x="194600" y="4372"/>
                      </a:cubicBezTo>
                      <a:cubicBezTo>
                        <a:pt x="201192" y="2148"/>
                        <a:pt x="208156" y="757"/>
                        <a:pt x="215397" y="38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numCol="1" anchor="ctr">
                  <a:normAutofit fontScale="3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defRPr sz="8000">
                      <a:solidFill>
                        <a:srgbClr val="53585F"/>
                      </a:solidFill>
                    </a:defRPr>
                  </a:pPr>
                </a:p>
              </p:txBody>
            </p:sp>
          </p:grpSp>
        </p:grpSp>
        <p:grpSp>
          <p:nvGrpSpPr>
            <p:cNvPr id="5" name="is1idé"/>
            <p:cNvGrpSpPr/>
            <p:nvPr/>
          </p:nvGrpSpPr>
          <p:grpSpPr>
            <a:xfrm>
              <a:off x="4340768" y="2678661"/>
              <a:ext cx="787220" cy="1640114"/>
              <a:chOff x="4340769" y="2812596"/>
              <a:chExt cx="787220" cy="1640114"/>
            </a:xfrm>
          </p:grpSpPr>
          <p:sp>
            <p:nvSpPr>
              <p:cNvPr id="40" name="ïšľïďè"/>
              <p:cNvSpPr/>
              <p:nvPr/>
            </p:nvSpPr>
            <p:spPr>
              <a:xfrm>
                <a:off x="4340769" y="2812596"/>
                <a:ext cx="787220" cy="1480504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41" name="ïṥḻidè"/>
              <p:cNvGrpSpPr/>
              <p:nvPr/>
            </p:nvGrpSpPr>
            <p:grpSpPr>
              <a:xfrm>
                <a:off x="4340769" y="3665490"/>
                <a:ext cx="787220" cy="787220"/>
                <a:chOff x="4340769" y="3665490"/>
                <a:chExt cx="787220" cy="787220"/>
              </a:xfrm>
            </p:grpSpPr>
            <p:sp>
              <p:nvSpPr>
                <p:cNvPr id="42" name="íṧ1iḍê"/>
                <p:cNvSpPr/>
                <p:nvPr/>
              </p:nvSpPr>
              <p:spPr>
                <a:xfrm>
                  <a:off x="4340769" y="3665490"/>
                  <a:ext cx="787220" cy="787220"/>
                </a:xfrm>
                <a:prstGeom prst="ellipse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numCol="1" anchor="ctr">
                  <a:normAutofit lnSpcReduction="10000"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defRPr sz="32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3" name="îṩľîḑé"/>
                <p:cNvSpPr/>
                <p:nvPr/>
              </p:nvSpPr>
              <p:spPr>
                <a:xfrm>
                  <a:off x="4591931" y="3869475"/>
                  <a:ext cx="284898" cy="379252"/>
                </a:xfrm>
                <a:custGeom>
                  <a:avLst/>
                  <a:gdLst>
                    <a:gd name="connsiteX0" fmla="*/ 250200 w 456895"/>
                    <a:gd name="connsiteY0" fmla="*/ 282631 h 608211"/>
                    <a:gd name="connsiteX1" fmla="*/ 139337 w 456895"/>
                    <a:gd name="connsiteY1" fmla="*/ 361608 h 608211"/>
                    <a:gd name="connsiteX2" fmla="*/ 110275 w 456895"/>
                    <a:gd name="connsiteY2" fmla="*/ 361608 h 608211"/>
                    <a:gd name="connsiteX3" fmla="*/ 94119 w 456895"/>
                    <a:gd name="connsiteY3" fmla="*/ 377644 h 608211"/>
                    <a:gd name="connsiteX4" fmla="*/ 110275 w 456895"/>
                    <a:gd name="connsiteY4" fmla="*/ 393681 h 608211"/>
                    <a:gd name="connsiteX5" fmla="*/ 133116 w 456895"/>
                    <a:gd name="connsiteY5" fmla="*/ 393681 h 608211"/>
                    <a:gd name="connsiteX6" fmla="*/ 132930 w 456895"/>
                    <a:gd name="connsiteY6" fmla="*/ 399706 h 608211"/>
                    <a:gd name="connsiteX7" fmla="*/ 133116 w 456895"/>
                    <a:gd name="connsiteY7" fmla="*/ 405638 h 608211"/>
                    <a:gd name="connsiteX8" fmla="*/ 110275 w 456895"/>
                    <a:gd name="connsiteY8" fmla="*/ 405638 h 608211"/>
                    <a:gd name="connsiteX9" fmla="*/ 94119 w 456895"/>
                    <a:gd name="connsiteY9" fmla="*/ 421768 h 608211"/>
                    <a:gd name="connsiteX10" fmla="*/ 110275 w 456895"/>
                    <a:gd name="connsiteY10" fmla="*/ 437804 h 608211"/>
                    <a:gd name="connsiteX11" fmla="*/ 139337 w 456895"/>
                    <a:gd name="connsiteY11" fmla="*/ 437804 h 608211"/>
                    <a:gd name="connsiteX12" fmla="*/ 250200 w 456895"/>
                    <a:gd name="connsiteY12" fmla="*/ 516688 h 608211"/>
                    <a:gd name="connsiteX13" fmla="*/ 304981 w 456895"/>
                    <a:gd name="connsiteY13" fmla="*/ 503155 h 608211"/>
                    <a:gd name="connsiteX14" fmla="*/ 311666 w 456895"/>
                    <a:gd name="connsiteY14" fmla="*/ 481464 h 608211"/>
                    <a:gd name="connsiteX15" fmla="*/ 289939 w 456895"/>
                    <a:gd name="connsiteY15" fmla="*/ 474790 h 608211"/>
                    <a:gd name="connsiteX16" fmla="*/ 250200 w 456895"/>
                    <a:gd name="connsiteY16" fmla="*/ 484615 h 608211"/>
                    <a:gd name="connsiteX17" fmla="*/ 174155 w 456895"/>
                    <a:gd name="connsiteY17" fmla="*/ 437804 h 608211"/>
                    <a:gd name="connsiteX18" fmla="*/ 254935 w 456895"/>
                    <a:gd name="connsiteY18" fmla="*/ 437804 h 608211"/>
                    <a:gd name="connsiteX19" fmla="*/ 271091 w 456895"/>
                    <a:gd name="connsiteY19" fmla="*/ 421768 h 608211"/>
                    <a:gd name="connsiteX20" fmla="*/ 254935 w 456895"/>
                    <a:gd name="connsiteY20" fmla="*/ 405638 h 608211"/>
                    <a:gd name="connsiteX21" fmla="*/ 165335 w 456895"/>
                    <a:gd name="connsiteY21" fmla="*/ 405638 h 608211"/>
                    <a:gd name="connsiteX22" fmla="*/ 165056 w 456895"/>
                    <a:gd name="connsiteY22" fmla="*/ 399706 h 608211"/>
                    <a:gd name="connsiteX23" fmla="*/ 165335 w 456895"/>
                    <a:gd name="connsiteY23" fmla="*/ 393681 h 608211"/>
                    <a:gd name="connsiteX24" fmla="*/ 254935 w 456895"/>
                    <a:gd name="connsiteY24" fmla="*/ 393681 h 608211"/>
                    <a:gd name="connsiteX25" fmla="*/ 271091 w 456895"/>
                    <a:gd name="connsiteY25" fmla="*/ 377644 h 608211"/>
                    <a:gd name="connsiteX26" fmla="*/ 254935 w 456895"/>
                    <a:gd name="connsiteY26" fmla="*/ 361608 h 608211"/>
                    <a:gd name="connsiteX27" fmla="*/ 174155 w 456895"/>
                    <a:gd name="connsiteY27" fmla="*/ 361608 h 608211"/>
                    <a:gd name="connsiteX28" fmla="*/ 250200 w 456895"/>
                    <a:gd name="connsiteY28" fmla="*/ 314704 h 608211"/>
                    <a:gd name="connsiteX29" fmla="*/ 289939 w 456895"/>
                    <a:gd name="connsiteY29" fmla="*/ 324529 h 608211"/>
                    <a:gd name="connsiteX30" fmla="*/ 311666 w 456895"/>
                    <a:gd name="connsiteY30" fmla="*/ 317948 h 608211"/>
                    <a:gd name="connsiteX31" fmla="*/ 304981 w 456895"/>
                    <a:gd name="connsiteY31" fmla="*/ 296164 h 608211"/>
                    <a:gd name="connsiteX32" fmla="*/ 250200 w 456895"/>
                    <a:gd name="connsiteY32" fmla="*/ 282631 h 608211"/>
                    <a:gd name="connsiteX33" fmla="*/ 80284 w 456895"/>
                    <a:gd name="connsiteY33" fmla="*/ 143031 h 608211"/>
                    <a:gd name="connsiteX34" fmla="*/ 126152 w 456895"/>
                    <a:gd name="connsiteY34" fmla="*/ 166205 h 608211"/>
                    <a:gd name="connsiteX35" fmla="*/ 174805 w 456895"/>
                    <a:gd name="connsiteY35" fmla="*/ 193550 h 608211"/>
                    <a:gd name="connsiteX36" fmla="*/ 206096 w 456895"/>
                    <a:gd name="connsiteY36" fmla="*/ 192345 h 608211"/>
                    <a:gd name="connsiteX37" fmla="*/ 234229 w 456895"/>
                    <a:gd name="connsiteY37" fmla="*/ 186134 h 608211"/>
                    <a:gd name="connsiteX38" fmla="*/ 264963 w 456895"/>
                    <a:gd name="connsiteY38" fmla="*/ 192252 h 608211"/>
                    <a:gd name="connsiteX39" fmla="*/ 302288 w 456895"/>
                    <a:gd name="connsiteY39" fmla="*/ 199019 h 608211"/>
                    <a:gd name="connsiteX40" fmla="*/ 331350 w 456895"/>
                    <a:gd name="connsiteY40" fmla="*/ 224974 h 608211"/>
                    <a:gd name="connsiteX41" fmla="*/ 425222 w 456895"/>
                    <a:gd name="connsiteY41" fmla="*/ 338248 h 608211"/>
                    <a:gd name="connsiteX42" fmla="*/ 449177 w 456895"/>
                    <a:gd name="connsiteY42" fmla="*/ 498705 h 608211"/>
                    <a:gd name="connsiteX43" fmla="*/ 364219 w 456895"/>
                    <a:gd name="connsiteY43" fmla="*/ 585098 h 608211"/>
                    <a:gd name="connsiteX44" fmla="*/ 228751 w 456895"/>
                    <a:gd name="connsiteY44" fmla="*/ 607901 h 608211"/>
                    <a:gd name="connsiteX45" fmla="*/ 103218 w 456895"/>
                    <a:gd name="connsiteY45" fmla="*/ 577868 h 608211"/>
                    <a:gd name="connsiteX46" fmla="*/ 48251 w 456895"/>
                    <a:gd name="connsiteY46" fmla="*/ 532910 h 608211"/>
                    <a:gd name="connsiteX47" fmla="*/ 6283 w 456895"/>
                    <a:gd name="connsiteY47" fmla="*/ 462925 h 608211"/>
                    <a:gd name="connsiteX48" fmla="*/ 25967 w 456895"/>
                    <a:gd name="connsiteY48" fmla="*/ 331852 h 608211"/>
                    <a:gd name="connsiteX49" fmla="*/ 131259 w 456895"/>
                    <a:gd name="connsiteY49" fmla="*/ 215333 h 608211"/>
                    <a:gd name="connsiteX50" fmla="*/ 122809 w 456895"/>
                    <a:gd name="connsiteY50" fmla="*/ 214685 h 608211"/>
                    <a:gd name="connsiteX51" fmla="*/ 69792 w 456895"/>
                    <a:gd name="connsiteY51" fmla="*/ 228589 h 608211"/>
                    <a:gd name="connsiteX52" fmla="*/ 62828 w 456895"/>
                    <a:gd name="connsiteY52" fmla="*/ 203746 h 608211"/>
                    <a:gd name="connsiteX53" fmla="*/ 114546 w 456895"/>
                    <a:gd name="connsiteY53" fmla="*/ 189564 h 608211"/>
                    <a:gd name="connsiteX54" fmla="*/ 114453 w 456895"/>
                    <a:gd name="connsiteY54" fmla="*/ 189471 h 608211"/>
                    <a:gd name="connsiteX55" fmla="*/ 73413 w 456895"/>
                    <a:gd name="connsiteY55" fmla="*/ 167873 h 608211"/>
                    <a:gd name="connsiteX56" fmla="*/ 80284 w 456895"/>
                    <a:gd name="connsiteY56" fmla="*/ 143031 h 608211"/>
                    <a:gd name="connsiteX57" fmla="*/ 193924 w 456895"/>
                    <a:gd name="connsiteY57" fmla="*/ 0 h 608211"/>
                    <a:gd name="connsiteX58" fmla="*/ 204415 w 456895"/>
                    <a:gd name="connsiteY58" fmla="*/ 1669 h 608211"/>
                    <a:gd name="connsiteX59" fmla="*/ 238485 w 456895"/>
                    <a:gd name="connsiteY59" fmla="*/ 20582 h 608211"/>
                    <a:gd name="connsiteX60" fmla="*/ 258815 w 456895"/>
                    <a:gd name="connsiteY60" fmla="*/ 33654 h 608211"/>
                    <a:gd name="connsiteX61" fmla="*/ 306532 w 456895"/>
                    <a:gd name="connsiteY61" fmla="*/ 42925 h 608211"/>
                    <a:gd name="connsiteX62" fmla="*/ 337909 w 456895"/>
                    <a:gd name="connsiteY62" fmla="*/ 42091 h 608211"/>
                    <a:gd name="connsiteX63" fmla="*/ 372722 w 456895"/>
                    <a:gd name="connsiteY63" fmla="*/ 57666 h 608211"/>
                    <a:gd name="connsiteX64" fmla="*/ 372351 w 456895"/>
                    <a:gd name="connsiteY64" fmla="*/ 87612 h 608211"/>
                    <a:gd name="connsiteX65" fmla="*/ 353505 w 456895"/>
                    <a:gd name="connsiteY65" fmla="*/ 126365 h 608211"/>
                    <a:gd name="connsiteX66" fmla="*/ 291400 w 456895"/>
                    <a:gd name="connsiteY66" fmla="*/ 176522 h 608211"/>
                    <a:gd name="connsiteX67" fmla="*/ 286944 w 456895"/>
                    <a:gd name="connsiteY67" fmla="*/ 176986 h 608211"/>
                    <a:gd name="connsiteX68" fmla="*/ 271812 w 456895"/>
                    <a:gd name="connsiteY68" fmla="*/ 172350 h 608211"/>
                    <a:gd name="connsiteX69" fmla="*/ 238392 w 456895"/>
                    <a:gd name="connsiteY69" fmla="*/ 164933 h 608211"/>
                    <a:gd name="connsiteX70" fmla="*/ 238020 w 456895"/>
                    <a:gd name="connsiteY70" fmla="*/ 164933 h 608211"/>
                    <a:gd name="connsiteX71" fmla="*/ 214626 w 456895"/>
                    <a:gd name="connsiteY71" fmla="*/ 169847 h 608211"/>
                    <a:gd name="connsiteX72" fmla="*/ 187797 w 456895"/>
                    <a:gd name="connsiteY72" fmla="*/ 175224 h 608211"/>
                    <a:gd name="connsiteX73" fmla="*/ 179535 w 456895"/>
                    <a:gd name="connsiteY73" fmla="*/ 174483 h 608211"/>
                    <a:gd name="connsiteX74" fmla="*/ 165610 w 456895"/>
                    <a:gd name="connsiteY74" fmla="*/ 168086 h 608211"/>
                    <a:gd name="connsiteX75" fmla="*/ 147508 w 456895"/>
                    <a:gd name="connsiteY75" fmla="*/ 133504 h 608211"/>
                    <a:gd name="connsiteX76" fmla="*/ 135625 w 456895"/>
                    <a:gd name="connsiteY76" fmla="*/ 85480 h 608211"/>
                    <a:gd name="connsiteX77" fmla="*/ 150478 w 456895"/>
                    <a:gd name="connsiteY77" fmla="*/ 35601 h 608211"/>
                    <a:gd name="connsiteX78" fmla="*/ 193924 w 456895"/>
                    <a:gd name="connsiteY78" fmla="*/ 0 h 608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456895" h="608211">
                      <a:moveTo>
                        <a:pt x="250200" y="282631"/>
                      </a:moveTo>
                      <a:cubicBezTo>
                        <a:pt x="198854" y="282631"/>
                        <a:pt x="155214" y="315723"/>
                        <a:pt x="139337" y="361608"/>
                      </a:cubicBezTo>
                      <a:lnTo>
                        <a:pt x="110275" y="361608"/>
                      </a:lnTo>
                      <a:cubicBezTo>
                        <a:pt x="101361" y="361608"/>
                        <a:pt x="94119" y="368745"/>
                        <a:pt x="94119" y="377644"/>
                      </a:cubicBezTo>
                      <a:cubicBezTo>
                        <a:pt x="94119" y="386450"/>
                        <a:pt x="101361" y="393681"/>
                        <a:pt x="110275" y="393681"/>
                      </a:cubicBezTo>
                      <a:lnTo>
                        <a:pt x="133116" y="393681"/>
                      </a:lnTo>
                      <a:cubicBezTo>
                        <a:pt x="132930" y="395627"/>
                        <a:pt x="132930" y="397667"/>
                        <a:pt x="132930" y="399706"/>
                      </a:cubicBezTo>
                      <a:cubicBezTo>
                        <a:pt x="132930" y="401653"/>
                        <a:pt x="132930" y="403692"/>
                        <a:pt x="133116" y="405638"/>
                      </a:cubicBezTo>
                      <a:lnTo>
                        <a:pt x="110275" y="405638"/>
                      </a:lnTo>
                      <a:cubicBezTo>
                        <a:pt x="101361" y="405638"/>
                        <a:pt x="94119" y="412869"/>
                        <a:pt x="94119" y="421768"/>
                      </a:cubicBezTo>
                      <a:cubicBezTo>
                        <a:pt x="94119" y="430574"/>
                        <a:pt x="101361" y="437804"/>
                        <a:pt x="110275" y="437804"/>
                      </a:cubicBezTo>
                      <a:lnTo>
                        <a:pt x="139337" y="437804"/>
                      </a:lnTo>
                      <a:cubicBezTo>
                        <a:pt x="155214" y="483689"/>
                        <a:pt x="198854" y="516688"/>
                        <a:pt x="250200" y="516688"/>
                      </a:cubicBezTo>
                      <a:cubicBezTo>
                        <a:pt x="269234" y="516688"/>
                        <a:pt x="288268" y="512054"/>
                        <a:pt x="304981" y="503155"/>
                      </a:cubicBezTo>
                      <a:cubicBezTo>
                        <a:pt x="312873" y="498983"/>
                        <a:pt x="315845" y="489250"/>
                        <a:pt x="311666" y="481464"/>
                      </a:cubicBezTo>
                      <a:cubicBezTo>
                        <a:pt x="307488" y="473585"/>
                        <a:pt x="297832" y="470618"/>
                        <a:pt x="289939" y="474790"/>
                      </a:cubicBezTo>
                      <a:cubicBezTo>
                        <a:pt x="277590" y="481278"/>
                        <a:pt x="264220" y="484615"/>
                        <a:pt x="250200" y="484615"/>
                      </a:cubicBezTo>
                      <a:cubicBezTo>
                        <a:pt x="216959" y="484615"/>
                        <a:pt x="188176" y="465520"/>
                        <a:pt x="174155" y="437804"/>
                      </a:cubicBezTo>
                      <a:lnTo>
                        <a:pt x="254935" y="437804"/>
                      </a:lnTo>
                      <a:cubicBezTo>
                        <a:pt x="263849" y="437804"/>
                        <a:pt x="271091" y="430574"/>
                        <a:pt x="271091" y="421768"/>
                      </a:cubicBezTo>
                      <a:cubicBezTo>
                        <a:pt x="271091" y="412869"/>
                        <a:pt x="263849" y="405638"/>
                        <a:pt x="254935" y="405638"/>
                      </a:cubicBezTo>
                      <a:lnTo>
                        <a:pt x="165335" y="405638"/>
                      </a:lnTo>
                      <a:cubicBezTo>
                        <a:pt x="165149" y="403692"/>
                        <a:pt x="165056" y="401653"/>
                        <a:pt x="165056" y="399706"/>
                      </a:cubicBezTo>
                      <a:cubicBezTo>
                        <a:pt x="165056" y="397667"/>
                        <a:pt x="165149" y="395627"/>
                        <a:pt x="165335" y="393681"/>
                      </a:cubicBezTo>
                      <a:lnTo>
                        <a:pt x="254935" y="393681"/>
                      </a:lnTo>
                      <a:cubicBezTo>
                        <a:pt x="263849" y="393681"/>
                        <a:pt x="271091" y="386450"/>
                        <a:pt x="271091" y="377644"/>
                      </a:cubicBezTo>
                      <a:cubicBezTo>
                        <a:pt x="271091" y="368745"/>
                        <a:pt x="263849" y="361608"/>
                        <a:pt x="254935" y="361608"/>
                      </a:cubicBezTo>
                      <a:lnTo>
                        <a:pt x="174155" y="361608"/>
                      </a:lnTo>
                      <a:cubicBezTo>
                        <a:pt x="188176" y="333799"/>
                        <a:pt x="216959" y="314704"/>
                        <a:pt x="250200" y="314704"/>
                      </a:cubicBezTo>
                      <a:cubicBezTo>
                        <a:pt x="264220" y="314704"/>
                        <a:pt x="277590" y="318041"/>
                        <a:pt x="289939" y="324529"/>
                      </a:cubicBezTo>
                      <a:cubicBezTo>
                        <a:pt x="297832" y="328701"/>
                        <a:pt x="307488" y="325734"/>
                        <a:pt x="311666" y="317948"/>
                      </a:cubicBezTo>
                      <a:cubicBezTo>
                        <a:pt x="315845" y="310069"/>
                        <a:pt x="312873" y="300336"/>
                        <a:pt x="304981" y="296164"/>
                      </a:cubicBezTo>
                      <a:cubicBezTo>
                        <a:pt x="288268" y="287358"/>
                        <a:pt x="269234" y="282631"/>
                        <a:pt x="250200" y="282631"/>
                      </a:cubicBezTo>
                      <a:close/>
                      <a:moveTo>
                        <a:pt x="80284" y="143031"/>
                      </a:moveTo>
                      <a:cubicBezTo>
                        <a:pt x="97368" y="146738"/>
                        <a:pt x="112224" y="155915"/>
                        <a:pt x="126152" y="166205"/>
                      </a:cubicBezTo>
                      <a:cubicBezTo>
                        <a:pt x="160321" y="191511"/>
                        <a:pt x="174805" y="193550"/>
                        <a:pt x="174805" y="193550"/>
                      </a:cubicBezTo>
                      <a:cubicBezTo>
                        <a:pt x="185483" y="195589"/>
                        <a:pt x="195604" y="194848"/>
                        <a:pt x="206096" y="192345"/>
                      </a:cubicBezTo>
                      <a:cubicBezTo>
                        <a:pt x="215474" y="190120"/>
                        <a:pt x="224480" y="186690"/>
                        <a:pt x="234229" y="186134"/>
                      </a:cubicBezTo>
                      <a:cubicBezTo>
                        <a:pt x="244721" y="185393"/>
                        <a:pt x="255121" y="189008"/>
                        <a:pt x="264963" y="192252"/>
                      </a:cubicBezTo>
                      <a:cubicBezTo>
                        <a:pt x="275640" y="195775"/>
                        <a:pt x="293561" y="195867"/>
                        <a:pt x="302288" y="199019"/>
                      </a:cubicBezTo>
                      <a:cubicBezTo>
                        <a:pt x="312038" y="207176"/>
                        <a:pt x="321323" y="215519"/>
                        <a:pt x="331350" y="224974"/>
                      </a:cubicBezTo>
                      <a:cubicBezTo>
                        <a:pt x="367469" y="258993"/>
                        <a:pt x="401267" y="294496"/>
                        <a:pt x="425222" y="338248"/>
                      </a:cubicBezTo>
                      <a:cubicBezTo>
                        <a:pt x="451406" y="385894"/>
                        <a:pt x="467190" y="445312"/>
                        <a:pt x="449177" y="498705"/>
                      </a:cubicBezTo>
                      <a:cubicBezTo>
                        <a:pt x="435528" y="539121"/>
                        <a:pt x="402752" y="568320"/>
                        <a:pt x="364219" y="585098"/>
                      </a:cubicBezTo>
                      <a:cubicBezTo>
                        <a:pt x="321973" y="603452"/>
                        <a:pt x="274619" y="609755"/>
                        <a:pt x="228751" y="607901"/>
                      </a:cubicBezTo>
                      <a:cubicBezTo>
                        <a:pt x="185947" y="606140"/>
                        <a:pt x="141379" y="597983"/>
                        <a:pt x="103218" y="577868"/>
                      </a:cubicBezTo>
                      <a:cubicBezTo>
                        <a:pt x="82048" y="566651"/>
                        <a:pt x="64221" y="550615"/>
                        <a:pt x="48251" y="532910"/>
                      </a:cubicBezTo>
                      <a:cubicBezTo>
                        <a:pt x="30052" y="512517"/>
                        <a:pt x="14453" y="489250"/>
                        <a:pt x="6283" y="462925"/>
                      </a:cubicBezTo>
                      <a:cubicBezTo>
                        <a:pt x="-7645" y="418060"/>
                        <a:pt x="2754" y="371712"/>
                        <a:pt x="25967" y="331852"/>
                      </a:cubicBezTo>
                      <a:cubicBezTo>
                        <a:pt x="52800" y="285782"/>
                        <a:pt x="90498" y="248889"/>
                        <a:pt x="131259" y="215333"/>
                      </a:cubicBezTo>
                      <a:cubicBezTo>
                        <a:pt x="128473" y="214870"/>
                        <a:pt x="125688" y="214499"/>
                        <a:pt x="122809" y="214685"/>
                      </a:cubicBezTo>
                      <a:cubicBezTo>
                        <a:pt x="104518" y="215519"/>
                        <a:pt x="87248" y="223862"/>
                        <a:pt x="69792" y="228589"/>
                      </a:cubicBezTo>
                      <a:cubicBezTo>
                        <a:pt x="53636" y="233038"/>
                        <a:pt x="46765" y="208103"/>
                        <a:pt x="62828" y="203746"/>
                      </a:cubicBezTo>
                      <a:cubicBezTo>
                        <a:pt x="80098" y="199019"/>
                        <a:pt x="96718" y="191881"/>
                        <a:pt x="114546" y="189564"/>
                      </a:cubicBezTo>
                      <a:cubicBezTo>
                        <a:pt x="114546" y="189564"/>
                        <a:pt x="114546" y="189564"/>
                        <a:pt x="114453" y="189471"/>
                      </a:cubicBezTo>
                      <a:cubicBezTo>
                        <a:pt x="101825" y="180202"/>
                        <a:pt x="89012" y="171303"/>
                        <a:pt x="73413" y="167873"/>
                      </a:cubicBezTo>
                      <a:cubicBezTo>
                        <a:pt x="57072" y="164351"/>
                        <a:pt x="64035" y="139508"/>
                        <a:pt x="80284" y="143031"/>
                      </a:cubicBezTo>
                      <a:close/>
                      <a:moveTo>
                        <a:pt x="193924" y="0"/>
                      </a:moveTo>
                      <a:cubicBezTo>
                        <a:pt x="197359" y="0"/>
                        <a:pt x="200887" y="556"/>
                        <a:pt x="204415" y="1669"/>
                      </a:cubicBezTo>
                      <a:cubicBezTo>
                        <a:pt x="217133" y="5563"/>
                        <a:pt x="227994" y="13258"/>
                        <a:pt x="238485" y="20582"/>
                      </a:cubicBezTo>
                      <a:cubicBezTo>
                        <a:pt x="245354" y="25495"/>
                        <a:pt x="251853" y="30131"/>
                        <a:pt x="258815" y="33654"/>
                      </a:cubicBezTo>
                      <a:cubicBezTo>
                        <a:pt x="274875" y="41813"/>
                        <a:pt x="291957" y="42925"/>
                        <a:pt x="306532" y="42925"/>
                      </a:cubicBezTo>
                      <a:cubicBezTo>
                        <a:pt x="312380" y="42925"/>
                        <a:pt x="334289" y="42091"/>
                        <a:pt x="337909" y="42091"/>
                      </a:cubicBezTo>
                      <a:cubicBezTo>
                        <a:pt x="349792" y="42091"/>
                        <a:pt x="366502" y="43667"/>
                        <a:pt x="372722" y="57666"/>
                      </a:cubicBezTo>
                      <a:cubicBezTo>
                        <a:pt x="377642" y="68421"/>
                        <a:pt x="374857" y="79917"/>
                        <a:pt x="372351" y="87612"/>
                      </a:cubicBezTo>
                      <a:cubicBezTo>
                        <a:pt x="366966" y="104207"/>
                        <a:pt x="360746" y="116909"/>
                        <a:pt x="353505" y="126365"/>
                      </a:cubicBezTo>
                      <a:cubicBezTo>
                        <a:pt x="338838" y="145279"/>
                        <a:pt x="316836" y="163079"/>
                        <a:pt x="291400" y="176522"/>
                      </a:cubicBezTo>
                      <a:cubicBezTo>
                        <a:pt x="290471" y="176986"/>
                        <a:pt x="289079" y="177542"/>
                        <a:pt x="286944" y="176986"/>
                      </a:cubicBezTo>
                      <a:cubicBezTo>
                        <a:pt x="281745" y="175688"/>
                        <a:pt x="276732" y="173926"/>
                        <a:pt x="271812" y="172350"/>
                      </a:cubicBezTo>
                      <a:cubicBezTo>
                        <a:pt x="260486" y="168642"/>
                        <a:pt x="249810" y="165026"/>
                        <a:pt x="238392" y="164933"/>
                      </a:cubicBezTo>
                      <a:lnTo>
                        <a:pt x="238020" y="164933"/>
                      </a:lnTo>
                      <a:cubicBezTo>
                        <a:pt x="230315" y="164933"/>
                        <a:pt x="222703" y="167344"/>
                        <a:pt x="214626" y="169847"/>
                      </a:cubicBezTo>
                      <a:cubicBezTo>
                        <a:pt x="206086" y="172536"/>
                        <a:pt x="197174" y="175224"/>
                        <a:pt x="187797" y="175224"/>
                      </a:cubicBezTo>
                      <a:cubicBezTo>
                        <a:pt x="184920" y="175224"/>
                        <a:pt x="182135" y="174946"/>
                        <a:pt x="179535" y="174483"/>
                      </a:cubicBezTo>
                      <a:cubicBezTo>
                        <a:pt x="168117" y="172350"/>
                        <a:pt x="166260" y="169291"/>
                        <a:pt x="165610" y="168086"/>
                      </a:cubicBezTo>
                      <a:cubicBezTo>
                        <a:pt x="159112" y="156960"/>
                        <a:pt x="152892" y="145928"/>
                        <a:pt x="147508" y="133504"/>
                      </a:cubicBezTo>
                      <a:cubicBezTo>
                        <a:pt x="141938" y="120710"/>
                        <a:pt x="135532" y="103651"/>
                        <a:pt x="135625" y="85480"/>
                      </a:cubicBezTo>
                      <a:cubicBezTo>
                        <a:pt x="135718" y="65454"/>
                        <a:pt x="143609" y="48302"/>
                        <a:pt x="150478" y="35601"/>
                      </a:cubicBezTo>
                      <a:cubicBezTo>
                        <a:pt x="155213" y="26793"/>
                        <a:pt x="169788" y="0"/>
                        <a:pt x="1939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numCol="1" anchor="ctr"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defRPr sz="8000">
                      <a:solidFill>
                        <a:srgbClr val="53585F"/>
                      </a:solidFill>
                    </a:defRPr>
                  </a:pPr>
                </a:p>
              </p:txBody>
            </p:sp>
          </p:grpSp>
        </p:grpSp>
        <p:grpSp>
          <p:nvGrpSpPr>
            <p:cNvPr id="6" name="íṥḻîḍe"/>
            <p:cNvGrpSpPr/>
            <p:nvPr/>
          </p:nvGrpSpPr>
          <p:grpSpPr>
            <a:xfrm>
              <a:off x="7064011" y="2264583"/>
              <a:ext cx="787220" cy="2054192"/>
              <a:chOff x="7064012" y="2398518"/>
              <a:chExt cx="787220" cy="2054192"/>
            </a:xfrm>
          </p:grpSpPr>
          <p:sp>
            <p:nvSpPr>
              <p:cNvPr id="36" name="íşliḍê"/>
              <p:cNvSpPr/>
              <p:nvPr/>
            </p:nvSpPr>
            <p:spPr>
              <a:xfrm>
                <a:off x="7064012" y="2398518"/>
                <a:ext cx="787220" cy="1894582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37" name="íš1ïḓé"/>
              <p:cNvGrpSpPr/>
              <p:nvPr/>
            </p:nvGrpSpPr>
            <p:grpSpPr>
              <a:xfrm>
                <a:off x="7064012" y="3665490"/>
                <a:ext cx="787220" cy="787220"/>
                <a:chOff x="7064012" y="3665490"/>
                <a:chExt cx="787220" cy="787220"/>
              </a:xfrm>
            </p:grpSpPr>
            <p:sp>
              <p:nvSpPr>
                <p:cNvPr id="38" name="îṩľïdê"/>
                <p:cNvSpPr/>
                <p:nvPr/>
              </p:nvSpPr>
              <p:spPr>
                <a:xfrm>
                  <a:off x="7064012" y="3665490"/>
                  <a:ext cx="787220" cy="78722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numCol="1" anchor="ctr">
                  <a:normAutofit lnSpcReduction="10000"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defRPr sz="32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9" name="íṧ1iḑe"/>
                <p:cNvSpPr/>
                <p:nvPr/>
              </p:nvSpPr>
              <p:spPr>
                <a:xfrm>
                  <a:off x="7271719" y="3887947"/>
                  <a:ext cx="371808" cy="342308"/>
                </a:xfrm>
                <a:custGeom>
                  <a:avLst/>
                  <a:gdLst>
                    <a:gd name="connsiteX0" fmla="*/ 171287 w 602903"/>
                    <a:gd name="connsiteY0" fmla="*/ 447704 h 555068"/>
                    <a:gd name="connsiteX1" fmla="*/ 170224 w 602903"/>
                    <a:gd name="connsiteY1" fmla="*/ 447856 h 555068"/>
                    <a:gd name="connsiteX2" fmla="*/ 167188 w 602903"/>
                    <a:gd name="connsiteY2" fmla="*/ 452404 h 555068"/>
                    <a:gd name="connsiteX3" fmla="*/ 141071 w 602903"/>
                    <a:gd name="connsiteY3" fmla="*/ 495762 h 555068"/>
                    <a:gd name="connsiteX4" fmla="*/ 171287 w 602903"/>
                    <a:gd name="connsiteY4" fmla="*/ 495762 h 555068"/>
                    <a:gd name="connsiteX5" fmla="*/ 171287 w 602903"/>
                    <a:gd name="connsiteY5" fmla="*/ 402223 h 555068"/>
                    <a:gd name="connsiteX6" fmla="*/ 171287 w 602903"/>
                    <a:gd name="connsiteY6" fmla="*/ 402829 h 555068"/>
                    <a:gd name="connsiteX7" fmla="*/ 205755 w 602903"/>
                    <a:gd name="connsiteY7" fmla="*/ 402829 h 555068"/>
                    <a:gd name="connsiteX8" fmla="*/ 205755 w 602903"/>
                    <a:gd name="connsiteY8" fmla="*/ 495762 h 555068"/>
                    <a:gd name="connsiteX9" fmla="*/ 221850 w 602903"/>
                    <a:gd name="connsiteY9" fmla="*/ 495762 h 555068"/>
                    <a:gd name="connsiteX10" fmla="*/ 221850 w 602903"/>
                    <a:gd name="connsiteY10" fmla="*/ 522141 h 555068"/>
                    <a:gd name="connsiteX11" fmla="*/ 205755 w 602903"/>
                    <a:gd name="connsiteY11" fmla="*/ 522141 h 555068"/>
                    <a:gd name="connsiteX12" fmla="*/ 205755 w 602903"/>
                    <a:gd name="connsiteY12" fmla="*/ 554433 h 555068"/>
                    <a:gd name="connsiteX13" fmla="*/ 171287 w 602903"/>
                    <a:gd name="connsiteY13" fmla="*/ 554433 h 555068"/>
                    <a:gd name="connsiteX14" fmla="*/ 171287 w 602903"/>
                    <a:gd name="connsiteY14" fmla="*/ 522141 h 555068"/>
                    <a:gd name="connsiteX15" fmla="*/ 111462 w 602903"/>
                    <a:gd name="connsiteY15" fmla="*/ 522141 h 555068"/>
                    <a:gd name="connsiteX16" fmla="*/ 109792 w 602903"/>
                    <a:gd name="connsiteY16" fmla="*/ 500462 h 555068"/>
                    <a:gd name="connsiteX17" fmla="*/ 236104 w 602903"/>
                    <a:gd name="connsiteY17" fmla="*/ 400882 h 555068"/>
                    <a:gd name="connsiteX18" fmla="*/ 272540 w 602903"/>
                    <a:gd name="connsiteY18" fmla="*/ 400882 h 555068"/>
                    <a:gd name="connsiteX19" fmla="*/ 272540 w 602903"/>
                    <a:gd name="connsiteY19" fmla="*/ 454996 h 555068"/>
                    <a:gd name="connsiteX20" fmla="*/ 284533 w 602903"/>
                    <a:gd name="connsiteY20" fmla="*/ 443173 h 555068"/>
                    <a:gd name="connsiteX21" fmla="*/ 300322 w 602903"/>
                    <a:gd name="connsiteY21" fmla="*/ 438928 h 555068"/>
                    <a:gd name="connsiteX22" fmla="*/ 327801 w 602903"/>
                    <a:gd name="connsiteY22" fmla="*/ 451055 h 555068"/>
                    <a:gd name="connsiteX23" fmla="*/ 336758 w 602903"/>
                    <a:gd name="connsiteY23" fmla="*/ 475611 h 555068"/>
                    <a:gd name="connsiteX24" fmla="*/ 337213 w 602903"/>
                    <a:gd name="connsiteY24" fmla="*/ 488950 h 555068"/>
                    <a:gd name="connsiteX25" fmla="*/ 337213 w 602903"/>
                    <a:gd name="connsiteY25" fmla="*/ 554432 h 555068"/>
                    <a:gd name="connsiteX26" fmla="*/ 315200 w 602903"/>
                    <a:gd name="connsiteY26" fmla="*/ 554432 h 555068"/>
                    <a:gd name="connsiteX27" fmla="*/ 302903 w 602903"/>
                    <a:gd name="connsiteY27" fmla="*/ 554432 h 555068"/>
                    <a:gd name="connsiteX28" fmla="*/ 302903 w 602903"/>
                    <a:gd name="connsiteY28" fmla="*/ 488798 h 555068"/>
                    <a:gd name="connsiteX29" fmla="*/ 298956 w 602903"/>
                    <a:gd name="connsiteY29" fmla="*/ 470912 h 555068"/>
                    <a:gd name="connsiteX30" fmla="*/ 287114 w 602903"/>
                    <a:gd name="connsiteY30" fmla="*/ 466061 h 555068"/>
                    <a:gd name="connsiteX31" fmla="*/ 278309 w 602903"/>
                    <a:gd name="connsiteY31" fmla="*/ 467577 h 555068"/>
                    <a:gd name="connsiteX32" fmla="*/ 272540 w 602903"/>
                    <a:gd name="connsiteY32" fmla="*/ 471821 h 555068"/>
                    <a:gd name="connsiteX33" fmla="*/ 272540 w 602903"/>
                    <a:gd name="connsiteY33" fmla="*/ 554432 h 555068"/>
                    <a:gd name="connsiteX34" fmla="*/ 236104 w 602903"/>
                    <a:gd name="connsiteY34" fmla="*/ 554432 h 555068"/>
                    <a:gd name="connsiteX35" fmla="*/ 51764 w 602903"/>
                    <a:gd name="connsiteY35" fmla="*/ 399683 h 555068"/>
                    <a:gd name="connsiteX36" fmla="*/ 90918 w 602903"/>
                    <a:gd name="connsiteY36" fmla="*/ 412112 h 555068"/>
                    <a:gd name="connsiteX37" fmla="*/ 105032 w 602903"/>
                    <a:gd name="connsiteY37" fmla="*/ 445759 h 555068"/>
                    <a:gd name="connsiteX38" fmla="*/ 97444 w 602903"/>
                    <a:gd name="connsiteY38" fmla="*/ 471223 h 555068"/>
                    <a:gd name="connsiteX39" fmla="*/ 69975 w 602903"/>
                    <a:gd name="connsiteY39" fmla="*/ 503961 h 555068"/>
                    <a:gd name="connsiteX40" fmla="*/ 49336 w 602903"/>
                    <a:gd name="connsiteY40" fmla="*/ 525787 h 555068"/>
                    <a:gd name="connsiteX41" fmla="*/ 49639 w 602903"/>
                    <a:gd name="connsiteY41" fmla="*/ 526090 h 555068"/>
                    <a:gd name="connsiteX42" fmla="*/ 108522 w 602903"/>
                    <a:gd name="connsiteY42" fmla="*/ 526090 h 555068"/>
                    <a:gd name="connsiteX43" fmla="*/ 108522 w 602903"/>
                    <a:gd name="connsiteY43" fmla="*/ 554433 h 555068"/>
                    <a:gd name="connsiteX44" fmla="*/ 3200 w 602903"/>
                    <a:gd name="connsiteY44" fmla="*/ 554433 h 555068"/>
                    <a:gd name="connsiteX45" fmla="*/ 3200 w 602903"/>
                    <a:gd name="connsiteY45" fmla="*/ 530940 h 555068"/>
                    <a:gd name="connsiteX46" fmla="*/ 51764 w 602903"/>
                    <a:gd name="connsiteY46" fmla="*/ 479559 h 555068"/>
                    <a:gd name="connsiteX47" fmla="*/ 65119 w 602903"/>
                    <a:gd name="connsiteY47" fmla="*/ 460613 h 555068"/>
                    <a:gd name="connsiteX48" fmla="*/ 69520 w 602903"/>
                    <a:gd name="connsiteY48" fmla="*/ 446214 h 555068"/>
                    <a:gd name="connsiteX49" fmla="*/ 65119 w 602903"/>
                    <a:gd name="connsiteY49" fmla="*/ 432118 h 555068"/>
                    <a:gd name="connsiteX50" fmla="*/ 51764 w 602903"/>
                    <a:gd name="connsiteY50" fmla="*/ 426965 h 555068"/>
                    <a:gd name="connsiteX51" fmla="*/ 39319 w 602903"/>
                    <a:gd name="connsiteY51" fmla="*/ 433937 h 555068"/>
                    <a:gd name="connsiteX52" fmla="*/ 34767 w 602903"/>
                    <a:gd name="connsiteY52" fmla="*/ 451367 h 555068"/>
                    <a:gd name="connsiteX53" fmla="*/ 317 w 602903"/>
                    <a:gd name="connsiteY53" fmla="*/ 451367 h 555068"/>
                    <a:gd name="connsiteX54" fmla="*/ 14 w 602903"/>
                    <a:gd name="connsiteY54" fmla="*/ 450458 h 555068"/>
                    <a:gd name="connsiteX55" fmla="*/ 13824 w 602903"/>
                    <a:gd name="connsiteY55" fmla="*/ 414385 h 555068"/>
                    <a:gd name="connsiteX56" fmla="*/ 51764 w 602903"/>
                    <a:gd name="connsiteY56" fmla="*/ 399683 h 555068"/>
                    <a:gd name="connsiteX57" fmla="*/ 286629 w 602903"/>
                    <a:gd name="connsiteY57" fmla="*/ 131887 h 555068"/>
                    <a:gd name="connsiteX58" fmla="*/ 318984 w 602903"/>
                    <a:gd name="connsiteY58" fmla="*/ 131887 h 555068"/>
                    <a:gd name="connsiteX59" fmla="*/ 318984 w 602903"/>
                    <a:gd name="connsiteY59" fmla="*/ 283539 h 555068"/>
                    <a:gd name="connsiteX60" fmla="*/ 404050 w 602903"/>
                    <a:gd name="connsiteY60" fmla="*/ 283539 h 555068"/>
                    <a:gd name="connsiteX61" fmla="*/ 404050 w 602903"/>
                    <a:gd name="connsiteY61" fmla="*/ 315992 h 555068"/>
                    <a:gd name="connsiteX62" fmla="*/ 286629 w 602903"/>
                    <a:gd name="connsiteY62" fmla="*/ 315992 h 555068"/>
                    <a:gd name="connsiteX63" fmla="*/ 322786 w 602903"/>
                    <a:gd name="connsiteY63" fmla="*/ 0 h 555068"/>
                    <a:gd name="connsiteX64" fmla="*/ 602903 w 602903"/>
                    <a:gd name="connsiteY64" fmla="*/ 279429 h 555068"/>
                    <a:gd name="connsiteX65" fmla="*/ 369699 w 602903"/>
                    <a:gd name="connsiteY65" fmla="*/ 555068 h 555068"/>
                    <a:gd name="connsiteX66" fmla="*/ 369699 w 602903"/>
                    <a:gd name="connsiteY66" fmla="*/ 489115 h 555068"/>
                    <a:gd name="connsiteX67" fmla="*/ 538074 w 602903"/>
                    <a:gd name="connsiteY67" fmla="*/ 279429 h 555068"/>
                    <a:gd name="connsiteX68" fmla="*/ 322937 w 602903"/>
                    <a:gd name="connsiteY68" fmla="*/ 64589 h 555068"/>
                    <a:gd name="connsiteX69" fmla="*/ 112659 w 602903"/>
                    <a:gd name="connsiteY69" fmla="*/ 233035 h 555068"/>
                    <a:gd name="connsiteX70" fmla="*/ 159118 w 602903"/>
                    <a:gd name="connsiteY70" fmla="*/ 233035 h 555068"/>
                    <a:gd name="connsiteX71" fmla="*/ 79410 w 602903"/>
                    <a:gd name="connsiteY71" fmla="*/ 366457 h 555068"/>
                    <a:gd name="connsiteX72" fmla="*/ 1827 w 602903"/>
                    <a:gd name="connsiteY72" fmla="*/ 233035 h 555068"/>
                    <a:gd name="connsiteX73" fmla="*/ 46767 w 602903"/>
                    <a:gd name="connsiteY73" fmla="*/ 233035 h 555068"/>
                    <a:gd name="connsiteX74" fmla="*/ 322786 w 602903"/>
                    <a:gd name="connsiteY74" fmla="*/ 0 h 5550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</a:cxnLst>
                  <a:rect l="l" t="t" r="r" b="b"/>
                  <a:pathLst>
                    <a:path w="602903" h="555068">
                      <a:moveTo>
                        <a:pt x="171287" y="447704"/>
                      </a:moveTo>
                      <a:lnTo>
                        <a:pt x="170224" y="447856"/>
                      </a:lnTo>
                      <a:lnTo>
                        <a:pt x="167188" y="452404"/>
                      </a:lnTo>
                      <a:lnTo>
                        <a:pt x="141071" y="495762"/>
                      </a:lnTo>
                      <a:lnTo>
                        <a:pt x="171287" y="495762"/>
                      </a:lnTo>
                      <a:close/>
                      <a:moveTo>
                        <a:pt x="171287" y="402223"/>
                      </a:moveTo>
                      <a:lnTo>
                        <a:pt x="171287" y="402829"/>
                      </a:lnTo>
                      <a:lnTo>
                        <a:pt x="205755" y="402829"/>
                      </a:lnTo>
                      <a:lnTo>
                        <a:pt x="205755" y="495762"/>
                      </a:lnTo>
                      <a:lnTo>
                        <a:pt x="221850" y="495762"/>
                      </a:lnTo>
                      <a:lnTo>
                        <a:pt x="221850" y="522141"/>
                      </a:lnTo>
                      <a:lnTo>
                        <a:pt x="205755" y="522141"/>
                      </a:lnTo>
                      <a:lnTo>
                        <a:pt x="205755" y="554433"/>
                      </a:lnTo>
                      <a:lnTo>
                        <a:pt x="171287" y="554433"/>
                      </a:lnTo>
                      <a:lnTo>
                        <a:pt x="171287" y="522141"/>
                      </a:lnTo>
                      <a:lnTo>
                        <a:pt x="111462" y="522141"/>
                      </a:lnTo>
                      <a:lnTo>
                        <a:pt x="109792" y="500462"/>
                      </a:lnTo>
                      <a:close/>
                      <a:moveTo>
                        <a:pt x="236104" y="400882"/>
                      </a:moveTo>
                      <a:lnTo>
                        <a:pt x="272540" y="400882"/>
                      </a:lnTo>
                      <a:lnTo>
                        <a:pt x="272540" y="454996"/>
                      </a:lnTo>
                      <a:cubicBezTo>
                        <a:pt x="274513" y="449842"/>
                        <a:pt x="279675" y="445901"/>
                        <a:pt x="284533" y="443173"/>
                      </a:cubicBezTo>
                      <a:cubicBezTo>
                        <a:pt x="289391" y="440293"/>
                        <a:pt x="294401" y="438928"/>
                        <a:pt x="300322" y="438928"/>
                      </a:cubicBezTo>
                      <a:cubicBezTo>
                        <a:pt x="312012" y="438928"/>
                        <a:pt x="321121" y="443021"/>
                        <a:pt x="327801" y="451055"/>
                      </a:cubicBezTo>
                      <a:cubicBezTo>
                        <a:pt x="332659" y="456966"/>
                        <a:pt x="335391" y="465152"/>
                        <a:pt x="336758" y="475611"/>
                      </a:cubicBezTo>
                      <a:cubicBezTo>
                        <a:pt x="337365" y="479703"/>
                        <a:pt x="337213" y="484099"/>
                        <a:pt x="337213" y="488950"/>
                      </a:cubicBezTo>
                      <a:lnTo>
                        <a:pt x="337213" y="554432"/>
                      </a:lnTo>
                      <a:lnTo>
                        <a:pt x="315200" y="554432"/>
                      </a:lnTo>
                      <a:lnTo>
                        <a:pt x="302903" y="554432"/>
                      </a:lnTo>
                      <a:lnTo>
                        <a:pt x="302903" y="488798"/>
                      </a:lnTo>
                      <a:cubicBezTo>
                        <a:pt x="302903" y="480158"/>
                        <a:pt x="301537" y="474246"/>
                        <a:pt x="298956" y="470912"/>
                      </a:cubicBezTo>
                      <a:cubicBezTo>
                        <a:pt x="296375" y="467729"/>
                        <a:pt x="292428" y="466061"/>
                        <a:pt x="287114" y="466061"/>
                      </a:cubicBezTo>
                      <a:cubicBezTo>
                        <a:pt x="283622" y="466061"/>
                        <a:pt x="280890" y="466516"/>
                        <a:pt x="278309" y="467577"/>
                      </a:cubicBezTo>
                      <a:cubicBezTo>
                        <a:pt x="275880" y="468486"/>
                        <a:pt x="272540" y="470002"/>
                        <a:pt x="272540" y="471821"/>
                      </a:cubicBezTo>
                      <a:lnTo>
                        <a:pt x="272540" y="554432"/>
                      </a:lnTo>
                      <a:lnTo>
                        <a:pt x="236104" y="554432"/>
                      </a:lnTo>
                      <a:close/>
                      <a:moveTo>
                        <a:pt x="51764" y="399683"/>
                      </a:moveTo>
                      <a:cubicBezTo>
                        <a:pt x="68457" y="399683"/>
                        <a:pt x="81509" y="403775"/>
                        <a:pt x="90918" y="412112"/>
                      </a:cubicBezTo>
                      <a:cubicBezTo>
                        <a:pt x="100327" y="420296"/>
                        <a:pt x="105032" y="431512"/>
                        <a:pt x="105032" y="445759"/>
                      </a:cubicBezTo>
                      <a:cubicBezTo>
                        <a:pt x="105032" y="455308"/>
                        <a:pt x="102452" y="463796"/>
                        <a:pt x="97444" y="471223"/>
                      </a:cubicBezTo>
                      <a:cubicBezTo>
                        <a:pt x="92435" y="478498"/>
                        <a:pt x="83330" y="489411"/>
                        <a:pt x="69975" y="503961"/>
                      </a:cubicBezTo>
                      <a:lnTo>
                        <a:pt x="49336" y="525787"/>
                      </a:lnTo>
                      <a:lnTo>
                        <a:pt x="49639" y="526090"/>
                      </a:lnTo>
                      <a:lnTo>
                        <a:pt x="108522" y="526090"/>
                      </a:lnTo>
                      <a:lnTo>
                        <a:pt x="108522" y="554433"/>
                      </a:lnTo>
                      <a:lnTo>
                        <a:pt x="3200" y="554433"/>
                      </a:lnTo>
                      <a:lnTo>
                        <a:pt x="3200" y="530940"/>
                      </a:lnTo>
                      <a:lnTo>
                        <a:pt x="51764" y="479559"/>
                      </a:lnTo>
                      <a:cubicBezTo>
                        <a:pt x="57986" y="472587"/>
                        <a:pt x="62235" y="466221"/>
                        <a:pt x="65119" y="460613"/>
                      </a:cubicBezTo>
                      <a:cubicBezTo>
                        <a:pt x="68002" y="455005"/>
                        <a:pt x="69520" y="450306"/>
                        <a:pt x="69520" y="446214"/>
                      </a:cubicBezTo>
                      <a:cubicBezTo>
                        <a:pt x="69520" y="440303"/>
                        <a:pt x="68002" y="435604"/>
                        <a:pt x="65119" y="432118"/>
                      </a:cubicBezTo>
                      <a:cubicBezTo>
                        <a:pt x="62083" y="428632"/>
                        <a:pt x="57682" y="426965"/>
                        <a:pt x="51764" y="426965"/>
                      </a:cubicBezTo>
                      <a:cubicBezTo>
                        <a:pt x="46452" y="426965"/>
                        <a:pt x="42355" y="429390"/>
                        <a:pt x="39319" y="433937"/>
                      </a:cubicBezTo>
                      <a:cubicBezTo>
                        <a:pt x="36284" y="438333"/>
                        <a:pt x="34767" y="443334"/>
                        <a:pt x="34767" y="451367"/>
                      </a:cubicBezTo>
                      <a:lnTo>
                        <a:pt x="317" y="451367"/>
                      </a:lnTo>
                      <a:lnTo>
                        <a:pt x="14" y="450458"/>
                      </a:lnTo>
                      <a:cubicBezTo>
                        <a:pt x="-290" y="436362"/>
                        <a:pt x="4263" y="424237"/>
                        <a:pt x="13824" y="414385"/>
                      </a:cubicBezTo>
                      <a:cubicBezTo>
                        <a:pt x="23385" y="404685"/>
                        <a:pt x="35981" y="399683"/>
                        <a:pt x="51764" y="399683"/>
                      </a:cubicBezTo>
                      <a:close/>
                      <a:moveTo>
                        <a:pt x="286629" y="131887"/>
                      </a:moveTo>
                      <a:lnTo>
                        <a:pt x="318984" y="131887"/>
                      </a:lnTo>
                      <a:lnTo>
                        <a:pt x="318984" y="283539"/>
                      </a:lnTo>
                      <a:lnTo>
                        <a:pt x="404050" y="283539"/>
                      </a:lnTo>
                      <a:lnTo>
                        <a:pt x="404050" y="315992"/>
                      </a:lnTo>
                      <a:lnTo>
                        <a:pt x="286629" y="315992"/>
                      </a:lnTo>
                      <a:close/>
                      <a:moveTo>
                        <a:pt x="322786" y="0"/>
                      </a:moveTo>
                      <a:cubicBezTo>
                        <a:pt x="477192" y="0"/>
                        <a:pt x="602903" y="125387"/>
                        <a:pt x="602903" y="279429"/>
                      </a:cubicBezTo>
                      <a:cubicBezTo>
                        <a:pt x="602903" y="417703"/>
                        <a:pt x="501180" y="532780"/>
                        <a:pt x="369699" y="555068"/>
                      </a:cubicBezTo>
                      <a:lnTo>
                        <a:pt x="369699" y="489115"/>
                      </a:lnTo>
                      <a:cubicBezTo>
                        <a:pt x="464742" y="467737"/>
                        <a:pt x="538074" y="381922"/>
                        <a:pt x="538074" y="279429"/>
                      </a:cubicBezTo>
                      <a:cubicBezTo>
                        <a:pt x="538074" y="161017"/>
                        <a:pt x="441513" y="64589"/>
                        <a:pt x="322937" y="64589"/>
                      </a:cubicBezTo>
                      <a:cubicBezTo>
                        <a:pt x="220152" y="64589"/>
                        <a:pt x="133915" y="136000"/>
                        <a:pt x="112659" y="233035"/>
                      </a:cubicBezTo>
                      <a:lnTo>
                        <a:pt x="159118" y="233035"/>
                      </a:lnTo>
                      <a:lnTo>
                        <a:pt x="79410" y="366457"/>
                      </a:lnTo>
                      <a:lnTo>
                        <a:pt x="1827" y="233035"/>
                      </a:lnTo>
                      <a:lnTo>
                        <a:pt x="46767" y="233035"/>
                      </a:lnTo>
                      <a:cubicBezTo>
                        <a:pt x="69086" y="101583"/>
                        <a:pt x="184321" y="0"/>
                        <a:pt x="3227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numCol="1" anchor="ctr"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defRPr sz="8000">
                      <a:solidFill>
                        <a:srgbClr val="53585F"/>
                      </a:solidFill>
                    </a:defRPr>
                  </a:pPr>
                </a:p>
              </p:txBody>
            </p:sp>
          </p:grpSp>
        </p:grpSp>
        <p:grpSp>
          <p:nvGrpSpPr>
            <p:cNvPr id="7" name="iSľîḋê"/>
            <p:cNvGrpSpPr/>
            <p:nvPr/>
          </p:nvGrpSpPr>
          <p:grpSpPr>
            <a:xfrm>
              <a:off x="9787254" y="1848924"/>
              <a:ext cx="787220" cy="2469852"/>
              <a:chOff x="9787254" y="1982859"/>
              <a:chExt cx="787220" cy="2469852"/>
            </a:xfrm>
          </p:grpSpPr>
          <p:sp>
            <p:nvSpPr>
              <p:cNvPr id="32" name="ïşlïḋê"/>
              <p:cNvSpPr/>
              <p:nvPr/>
            </p:nvSpPr>
            <p:spPr>
              <a:xfrm>
                <a:off x="9787254" y="1982859"/>
                <a:ext cx="787220" cy="2310241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33" name="iSľiḍé"/>
              <p:cNvGrpSpPr/>
              <p:nvPr/>
            </p:nvGrpSpPr>
            <p:grpSpPr>
              <a:xfrm>
                <a:off x="9787254" y="3665491"/>
                <a:ext cx="787220" cy="787220"/>
                <a:chOff x="9787254" y="3665491"/>
                <a:chExt cx="787220" cy="787220"/>
              </a:xfrm>
            </p:grpSpPr>
            <p:sp>
              <p:nvSpPr>
                <p:cNvPr id="34" name="ïŝḻîdè"/>
                <p:cNvSpPr/>
                <p:nvPr/>
              </p:nvSpPr>
              <p:spPr>
                <a:xfrm>
                  <a:off x="9787254" y="3665491"/>
                  <a:ext cx="787220" cy="78722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numCol="1" anchor="ctr">
                  <a:normAutofit lnSpcReduction="10000"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defRPr sz="32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5" name="ïṩlíďe"/>
                <p:cNvSpPr/>
                <p:nvPr/>
              </p:nvSpPr>
              <p:spPr>
                <a:xfrm>
                  <a:off x="10009160" y="3854580"/>
                  <a:ext cx="343410" cy="409042"/>
                </a:xfrm>
                <a:custGeom>
                  <a:avLst/>
                  <a:gdLst>
                    <a:gd name="connsiteX0" fmla="*/ 251911 w 462441"/>
                    <a:gd name="connsiteY0" fmla="*/ 300494 h 550823"/>
                    <a:gd name="connsiteX1" fmla="*/ 462441 w 462441"/>
                    <a:gd name="connsiteY1" fmla="*/ 354689 h 550823"/>
                    <a:gd name="connsiteX2" fmla="*/ 370738 w 462441"/>
                    <a:gd name="connsiteY2" fmla="*/ 550823 h 550823"/>
                    <a:gd name="connsiteX3" fmla="*/ 341031 w 462441"/>
                    <a:gd name="connsiteY3" fmla="*/ 488886 h 550823"/>
                    <a:gd name="connsiteX4" fmla="*/ 47839 w 462441"/>
                    <a:gd name="connsiteY4" fmla="*/ 348237 h 550823"/>
                    <a:gd name="connsiteX5" fmla="*/ 285493 w 462441"/>
                    <a:gd name="connsiteY5" fmla="*/ 370173 h 550823"/>
                    <a:gd name="connsiteX6" fmla="*/ 166586 w 462441"/>
                    <a:gd name="connsiteY6" fmla="*/ 92985 h 550823"/>
                    <a:gd name="connsiteX7" fmla="*/ 196302 w 462441"/>
                    <a:gd name="connsiteY7" fmla="*/ 92985 h 550823"/>
                    <a:gd name="connsiteX8" fmla="*/ 196302 w 462441"/>
                    <a:gd name="connsiteY8" fmla="*/ 109739 h 550823"/>
                    <a:gd name="connsiteX9" fmla="*/ 207930 w 462441"/>
                    <a:gd name="connsiteY9" fmla="*/ 114894 h 550823"/>
                    <a:gd name="connsiteX10" fmla="*/ 207930 w 462441"/>
                    <a:gd name="connsiteY10" fmla="*/ 108450 h 550823"/>
                    <a:gd name="connsiteX11" fmla="*/ 237645 w 462441"/>
                    <a:gd name="connsiteY11" fmla="*/ 108450 h 550823"/>
                    <a:gd name="connsiteX12" fmla="*/ 237645 w 462441"/>
                    <a:gd name="connsiteY12" fmla="*/ 152268 h 550823"/>
                    <a:gd name="connsiteX13" fmla="*/ 207930 w 462441"/>
                    <a:gd name="connsiteY13" fmla="*/ 152268 h 550823"/>
                    <a:gd name="connsiteX14" fmla="*/ 200178 w 462441"/>
                    <a:gd name="connsiteY14" fmla="*/ 145824 h 550823"/>
                    <a:gd name="connsiteX15" fmla="*/ 193718 w 462441"/>
                    <a:gd name="connsiteY15" fmla="*/ 140669 h 550823"/>
                    <a:gd name="connsiteX16" fmla="*/ 184674 w 462441"/>
                    <a:gd name="connsiteY16" fmla="*/ 138091 h 550823"/>
                    <a:gd name="connsiteX17" fmla="*/ 174338 w 462441"/>
                    <a:gd name="connsiteY17" fmla="*/ 136803 h 550823"/>
                    <a:gd name="connsiteX18" fmla="*/ 160126 w 462441"/>
                    <a:gd name="connsiteY18" fmla="*/ 140669 h 550823"/>
                    <a:gd name="connsiteX19" fmla="*/ 156250 w 462441"/>
                    <a:gd name="connsiteY19" fmla="*/ 149690 h 550823"/>
                    <a:gd name="connsiteX20" fmla="*/ 185966 w 462441"/>
                    <a:gd name="connsiteY20" fmla="*/ 167733 h 550823"/>
                    <a:gd name="connsiteX21" fmla="*/ 214389 w 462441"/>
                    <a:gd name="connsiteY21" fmla="*/ 176754 h 550823"/>
                    <a:gd name="connsiteX22" fmla="*/ 231185 w 462441"/>
                    <a:gd name="connsiteY22" fmla="*/ 190930 h 550823"/>
                    <a:gd name="connsiteX23" fmla="*/ 238937 w 462441"/>
                    <a:gd name="connsiteY23" fmla="*/ 205107 h 550823"/>
                    <a:gd name="connsiteX24" fmla="*/ 240229 w 462441"/>
                    <a:gd name="connsiteY24" fmla="*/ 216706 h 550823"/>
                    <a:gd name="connsiteX25" fmla="*/ 237645 w 462441"/>
                    <a:gd name="connsiteY25" fmla="*/ 232171 h 550823"/>
                    <a:gd name="connsiteX26" fmla="*/ 227309 w 462441"/>
                    <a:gd name="connsiteY26" fmla="*/ 245058 h 550823"/>
                    <a:gd name="connsiteX27" fmla="*/ 214389 w 462441"/>
                    <a:gd name="connsiteY27" fmla="*/ 254079 h 550823"/>
                    <a:gd name="connsiteX28" fmla="*/ 196302 w 462441"/>
                    <a:gd name="connsiteY28" fmla="*/ 257946 h 550823"/>
                    <a:gd name="connsiteX29" fmla="*/ 196302 w 462441"/>
                    <a:gd name="connsiteY29" fmla="*/ 272122 h 550823"/>
                    <a:gd name="connsiteX30" fmla="*/ 166586 w 462441"/>
                    <a:gd name="connsiteY30" fmla="*/ 272122 h 550823"/>
                    <a:gd name="connsiteX31" fmla="*/ 166586 w 462441"/>
                    <a:gd name="connsiteY31" fmla="*/ 254079 h 550823"/>
                    <a:gd name="connsiteX32" fmla="*/ 161418 w 462441"/>
                    <a:gd name="connsiteY32" fmla="*/ 252791 h 550823"/>
                    <a:gd name="connsiteX33" fmla="*/ 157542 w 462441"/>
                    <a:gd name="connsiteY33" fmla="*/ 250213 h 550823"/>
                    <a:gd name="connsiteX34" fmla="*/ 157542 w 462441"/>
                    <a:gd name="connsiteY34" fmla="*/ 256657 h 550823"/>
                    <a:gd name="connsiteX35" fmla="*/ 127826 w 462441"/>
                    <a:gd name="connsiteY35" fmla="*/ 256657 h 550823"/>
                    <a:gd name="connsiteX36" fmla="*/ 127826 w 462441"/>
                    <a:gd name="connsiteY36" fmla="*/ 212839 h 550823"/>
                    <a:gd name="connsiteX37" fmla="*/ 157542 w 462441"/>
                    <a:gd name="connsiteY37" fmla="*/ 212839 h 550823"/>
                    <a:gd name="connsiteX38" fmla="*/ 165294 w 462441"/>
                    <a:gd name="connsiteY38" fmla="*/ 219283 h 550823"/>
                    <a:gd name="connsiteX39" fmla="*/ 173046 w 462441"/>
                    <a:gd name="connsiteY39" fmla="*/ 224438 h 550823"/>
                    <a:gd name="connsiteX40" fmla="*/ 180798 w 462441"/>
                    <a:gd name="connsiteY40" fmla="*/ 227016 h 550823"/>
                    <a:gd name="connsiteX41" fmla="*/ 192426 w 462441"/>
                    <a:gd name="connsiteY41" fmla="*/ 228304 h 550823"/>
                    <a:gd name="connsiteX42" fmla="*/ 205346 w 462441"/>
                    <a:gd name="connsiteY42" fmla="*/ 225727 h 550823"/>
                    <a:gd name="connsiteX43" fmla="*/ 210514 w 462441"/>
                    <a:gd name="connsiteY43" fmla="*/ 216706 h 550823"/>
                    <a:gd name="connsiteX44" fmla="*/ 207930 w 462441"/>
                    <a:gd name="connsiteY44" fmla="*/ 208973 h 550823"/>
                    <a:gd name="connsiteX45" fmla="*/ 201470 w 462441"/>
                    <a:gd name="connsiteY45" fmla="*/ 203818 h 550823"/>
                    <a:gd name="connsiteX46" fmla="*/ 191134 w 462441"/>
                    <a:gd name="connsiteY46" fmla="*/ 199952 h 550823"/>
                    <a:gd name="connsiteX47" fmla="*/ 180798 w 462441"/>
                    <a:gd name="connsiteY47" fmla="*/ 197374 h 550823"/>
                    <a:gd name="connsiteX48" fmla="*/ 152374 w 462441"/>
                    <a:gd name="connsiteY48" fmla="*/ 188353 h 550823"/>
                    <a:gd name="connsiteX49" fmla="*/ 135578 w 462441"/>
                    <a:gd name="connsiteY49" fmla="*/ 176754 h 550823"/>
                    <a:gd name="connsiteX50" fmla="*/ 127826 w 462441"/>
                    <a:gd name="connsiteY50" fmla="*/ 162578 h 550823"/>
                    <a:gd name="connsiteX51" fmla="*/ 126534 w 462441"/>
                    <a:gd name="connsiteY51" fmla="*/ 149690 h 550823"/>
                    <a:gd name="connsiteX52" fmla="*/ 129118 w 462441"/>
                    <a:gd name="connsiteY52" fmla="*/ 134225 h 550823"/>
                    <a:gd name="connsiteX53" fmla="*/ 136870 w 462441"/>
                    <a:gd name="connsiteY53" fmla="*/ 121338 h 550823"/>
                    <a:gd name="connsiteX54" fmla="*/ 149790 w 462441"/>
                    <a:gd name="connsiteY54" fmla="*/ 112316 h 550823"/>
                    <a:gd name="connsiteX55" fmla="*/ 166586 w 462441"/>
                    <a:gd name="connsiteY55" fmla="*/ 107161 h 550823"/>
                    <a:gd name="connsiteX56" fmla="*/ 183407 w 462441"/>
                    <a:gd name="connsiteY56" fmla="*/ 0 h 550823"/>
                    <a:gd name="connsiteX57" fmla="*/ 365521 w 462441"/>
                    <a:gd name="connsiteY57" fmla="*/ 181908 h 550823"/>
                    <a:gd name="connsiteX58" fmla="*/ 328065 w 462441"/>
                    <a:gd name="connsiteY58" fmla="*/ 294150 h 550823"/>
                    <a:gd name="connsiteX59" fmla="*/ 321607 w 462441"/>
                    <a:gd name="connsiteY59" fmla="*/ 300600 h 550823"/>
                    <a:gd name="connsiteX60" fmla="*/ 288026 w 462441"/>
                    <a:gd name="connsiteY60" fmla="*/ 290279 h 550823"/>
                    <a:gd name="connsiteX61" fmla="*/ 293192 w 462441"/>
                    <a:gd name="connsiteY61" fmla="*/ 285119 h 550823"/>
                    <a:gd name="connsiteX62" fmla="*/ 334523 w 462441"/>
                    <a:gd name="connsiteY62" fmla="*/ 181908 h 550823"/>
                    <a:gd name="connsiteX63" fmla="*/ 183407 w 462441"/>
                    <a:gd name="connsiteY63" fmla="*/ 32253 h 550823"/>
                    <a:gd name="connsiteX64" fmla="*/ 32290 w 462441"/>
                    <a:gd name="connsiteY64" fmla="*/ 181908 h 550823"/>
                    <a:gd name="connsiteX65" fmla="*/ 183407 w 462441"/>
                    <a:gd name="connsiteY65" fmla="*/ 332854 h 550823"/>
                    <a:gd name="connsiteX66" fmla="*/ 238945 w 462441"/>
                    <a:gd name="connsiteY66" fmla="*/ 322533 h 550823"/>
                    <a:gd name="connsiteX67" fmla="*/ 250569 w 462441"/>
                    <a:gd name="connsiteY67" fmla="*/ 352206 h 550823"/>
                    <a:gd name="connsiteX68" fmla="*/ 183407 w 462441"/>
                    <a:gd name="connsiteY68" fmla="*/ 365107 h 550823"/>
                    <a:gd name="connsiteX69" fmla="*/ 0 w 462441"/>
                    <a:gd name="connsiteY69" fmla="*/ 181908 h 550823"/>
                    <a:gd name="connsiteX70" fmla="*/ 183407 w 462441"/>
                    <a:gd name="connsiteY70" fmla="*/ 0 h 550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462441" h="550823">
                      <a:moveTo>
                        <a:pt x="251911" y="300494"/>
                      </a:moveTo>
                      <a:lnTo>
                        <a:pt x="462441" y="354689"/>
                      </a:lnTo>
                      <a:lnTo>
                        <a:pt x="370738" y="550823"/>
                      </a:lnTo>
                      <a:lnTo>
                        <a:pt x="341031" y="488886"/>
                      </a:lnTo>
                      <a:cubicBezTo>
                        <a:pt x="341031" y="488886"/>
                        <a:pt x="174416" y="568888"/>
                        <a:pt x="47839" y="348237"/>
                      </a:cubicBezTo>
                      <a:cubicBezTo>
                        <a:pt x="186040" y="432110"/>
                        <a:pt x="285493" y="370173"/>
                        <a:pt x="285493" y="370173"/>
                      </a:cubicBezTo>
                      <a:close/>
                      <a:moveTo>
                        <a:pt x="166586" y="92985"/>
                      </a:moveTo>
                      <a:lnTo>
                        <a:pt x="196302" y="92985"/>
                      </a:lnTo>
                      <a:lnTo>
                        <a:pt x="196302" y="109739"/>
                      </a:lnTo>
                      <a:cubicBezTo>
                        <a:pt x="200178" y="111028"/>
                        <a:pt x="204054" y="112316"/>
                        <a:pt x="207930" y="114894"/>
                      </a:cubicBezTo>
                      <a:lnTo>
                        <a:pt x="207930" y="108450"/>
                      </a:lnTo>
                      <a:lnTo>
                        <a:pt x="237645" y="108450"/>
                      </a:lnTo>
                      <a:lnTo>
                        <a:pt x="237645" y="152268"/>
                      </a:lnTo>
                      <a:lnTo>
                        <a:pt x="207930" y="152268"/>
                      </a:lnTo>
                      <a:cubicBezTo>
                        <a:pt x="205346" y="149690"/>
                        <a:pt x="202762" y="147113"/>
                        <a:pt x="200178" y="145824"/>
                      </a:cubicBezTo>
                      <a:cubicBezTo>
                        <a:pt x="198886" y="143246"/>
                        <a:pt x="196302" y="141958"/>
                        <a:pt x="193718" y="140669"/>
                      </a:cubicBezTo>
                      <a:cubicBezTo>
                        <a:pt x="191134" y="139380"/>
                        <a:pt x="188550" y="138091"/>
                        <a:pt x="184674" y="138091"/>
                      </a:cubicBezTo>
                      <a:cubicBezTo>
                        <a:pt x="182090" y="136803"/>
                        <a:pt x="178214" y="136803"/>
                        <a:pt x="174338" y="136803"/>
                      </a:cubicBezTo>
                      <a:cubicBezTo>
                        <a:pt x="167878" y="136803"/>
                        <a:pt x="164002" y="138091"/>
                        <a:pt x="160126" y="140669"/>
                      </a:cubicBezTo>
                      <a:cubicBezTo>
                        <a:pt x="157542" y="143246"/>
                        <a:pt x="156250" y="147113"/>
                        <a:pt x="156250" y="149690"/>
                      </a:cubicBezTo>
                      <a:cubicBezTo>
                        <a:pt x="156250" y="158712"/>
                        <a:pt x="165294" y="165155"/>
                        <a:pt x="185966" y="167733"/>
                      </a:cubicBezTo>
                      <a:cubicBezTo>
                        <a:pt x="197594" y="170310"/>
                        <a:pt x="207930" y="172888"/>
                        <a:pt x="214389" y="176754"/>
                      </a:cubicBezTo>
                      <a:cubicBezTo>
                        <a:pt x="222141" y="180620"/>
                        <a:pt x="227309" y="185775"/>
                        <a:pt x="231185" y="190930"/>
                      </a:cubicBezTo>
                      <a:cubicBezTo>
                        <a:pt x="235061" y="196085"/>
                        <a:pt x="237645" y="199952"/>
                        <a:pt x="238937" y="205107"/>
                      </a:cubicBezTo>
                      <a:cubicBezTo>
                        <a:pt x="240229" y="210262"/>
                        <a:pt x="240229" y="214128"/>
                        <a:pt x="240229" y="216706"/>
                      </a:cubicBezTo>
                      <a:cubicBezTo>
                        <a:pt x="240229" y="221861"/>
                        <a:pt x="238937" y="227016"/>
                        <a:pt x="237645" y="232171"/>
                      </a:cubicBezTo>
                      <a:cubicBezTo>
                        <a:pt x="235061" y="237326"/>
                        <a:pt x="232477" y="241192"/>
                        <a:pt x="227309" y="245058"/>
                      </a:cubicBezTo>
                      <a:cubicBezTo>
                        <a:pt x="223433" y="248924"/>
                        <a:pt x="219557" y="251502"/>
                        <a:pt x="214389" y="254079"/>
                      </a:cubicBezTo>
                      <a:cubicBezTo>
                        <a:pt x="207930" y="256657"/>
                        <a:pt x="202762" y="257946"/>
                        <a:pt x="196302" y="257946"/>
                      </a:cubicBezTo>
                      <a:lnTo>
                        <a:pt x="196302" y="272122"/>
                      </a:lnTo>
                      <a:lnTo>
                        <a:pt x="166586" y="272122"/>
                      </a:lnTo>
                      <a:lnTo>
                        <a:pt x="166586" y="254079"/>
                      </a:lnTo>
                      <a:cubicBezTo>
                        <a:pt x="164002" y="254079"/>
                        <a:pt x="162710" y="252791"/>
                        <a:pt x="161418" y="252791"/>
                      </a:cubicBezTo>
                      <a:cubicBezTo>
                        <a:pt x="160126" y="251502"/>
                        <a:pt x="158834" y="251502"/>
                        <a:pt x="157542" y="250213"/>
                      </a:cubicBezTo>
                      <a:lnTo>
                        <a:pt x="157542" y="256657"/>
                      </a:lnTo>
                      <a:lnTo>
                        <a:pt x="127826" y="256657"/>
                      </a:lnTo>
                      <a:lnTo>
                        <a:pt x="127826" y="212839"/>
                      </a:lnTo>
                      <a:lnTo>
                        <a:pt x="157542" y="212839"/>
                      </a:lnTo>
                      <a:cubicBezTo>
                        <a:pt x="160126" y="215417"/>
                        <a:pt x="162710" y="217994"/>
                        <a:pt x="165294" y="219283"/>
                      </a:cubicBezTo>
                      <a:cubicBezTo>
                        <a:pt x="167878" y="221861"/>
                        <a:pt x="170462" y="223149"/>
                        <a:pt x="173046" y="224438"/>
                      </a:cubicBezTo>
                      <a:cubicBezTo>
                        <a:pt x="175630" y="225727"/>
                        <a:pt x="178214" y="227016"/>
                        <a:pt x="180798" y="227016"/>
                      </a:cubicBezTo>
                      <a:cubicBezTo>
                        <a:pt x="184674" y="228304"/>
                        <a:pt x="188550" y="228304"/>
                        <a:pt x="192426" y="228304"/>
                      </a:cubicBezTo>
                      <a:cubicBezTo>
                        <a:pt x="197594" y="228304"/>
                        <a:pt x="201470" y="227016"/>
                        <a:pt x="205346" y="225727"/>
                      </a:cubicBezTo>
                      <a:cubicBezTo>
                        <a:pt x="209222" y="223149"/>
                        <a:pt x="210514" y="220572"/>
                        <a:pt x="210514" y="216706"/>
                      </a:cubicBezTo>
                      <a:cubicBezTo>
                        <a:pt x="210514" y="214128"/>
                        <a:pt x="210514" y="211550"/>
                        <a:pt x="207930" y="208973"/>
                      </a:cubicBezTo>
                      <a:cubicBezTo>
                        <a:pt x="206638" y="206395"/>
                        <a:pt x="204054" y="205107"/>
                        <a:pt x="201470" y="203818"/>
                      </a:cubicBezTo>
                      <a:cubicBezTo>
                        <a:pt x="197594" y="201240"/>
                        <a:pt x="195010" y="199952"/>
                        <a:pt x="191134" y="199952"/>
                      </a:cubicBezTo>
                      <a:cubicBezTo>
                        <a:pt x="188550" y="198663"/>
                        <a:pt x="184674" y="197374"/>
                        <a:pt x="180798" y="197374"/>
                      </a:cubicBezTo>
                      <a:cubicBezTo>
                        <a:pt x="169170" y="196085"/>
                        <a:pt x="158834" y="192219"/>
                        <a:pt x="152374" y="188353"/>
                      </a:cubicBezTo>
                      <a:cubicBezTo>
                        <a:pt x="144622" y="184487"/>
                        <a:pt x="139454" y="180620"/>
                        <a:pt x="135578" y="176754"/>
                      </a:cubicBezTo>
                      <a:cubicBezTo>
                        <a:pt x="131702" y="171599"/>
                        <a:pt x="129118" y="167733"/>
                        <a:pt x="127826" y="162578"/>
                      </a:cubicBezTo>
                      <a:cubicBezTo>
                        <a:pt x="126534" y="157423"/>
                        <a:pt x="126534" y="153557"/>
                        <a:pt x="126534" y="149690"/>
                      </a:cubicBezTo>
                      <a:cubicBezTo>
                        <a:pt x="126534" y="144535"/>
                        <a:pt x="126534" y="139380"/>
                        <a:pt x="129118" y="134225"/>
                      </a:cubicBezTo>
                      <a:cubicBezTo>
                        <a:pt x="130410" y="129070"/>
                        <a:pt x="134286" y="125204"/>
                        <a:pt x="136870" y="121338"/>
                      </a:cubicBezTo>
                      <a:cubicBezTo>
                        <a:pt x="140746" y="117471"/>
                        <a:pt x="144622" y="114894"/>
                        <a:pt x="149790" y="112316"/>
                      </a:cubicBezTo>
                      <a:cubicBezTo>
                        <a:pt x="154958" y="109739"/>
                        <a:pt x="160126" y="108450"/>
                        <a:pt x="166586" y="107161"/>
                      </a:cubicBezTo>
                      <a:close/>
                      <a:moveTo>
                        <a:pt x="183407" y="0"/>
                      </a:moveTo>
                      <a:cubicBezTo>
                        <a:pt x="284151" y="0"/>
                        <a:pt x="365521" y="81278"/>
                        <a:pt x="365521" y="181908"/>
                      </a:cubicBezTo>
                      <a:cubicBezTo>
                        <a:pt x="365521" y="224483"/>
                        <a:pt x="351314" y="263187"/>
                        <a:pt x="328065" y="294150"/>
                      </a:cubicBezTo>
                      <a:cubicBezTo>
                        <a:pt x="325482" y="296730"/>
                        <a:pt x="324190" y="299310"/>
                        <a:pt x="321607" y="300600"/>
                      </a:cubicBezTo>
                      <a:lnTo>
                        <a:pt x="288026" y="290279"/>
                      </a:lnTo>
                      <a:cubicBezTo>
                        <a:pt x="289317" y="288989"/>
                        <a:pt x="291900" y="286409"/>
                        <a:pt x="293192" y="285119"/>
                      </a:cubicBezTo>
                      <a:cubicBezTo>
                        <a:pt x="319024" y="258026"/>
                        <a:pt x="334523" y="221902"/>
                        <a:pt x="334523" y="181908"/>
                      </a:cubicBezTo>
                      <a:cubicBezTo>
                        <a:pt x="334523" y="99340"/>
                        <a:pt x="266069" y="32253"/>
                        <a:pt x="183407" y="32253"/>
                      </a:cubicBezTo>
                      <a:cubicBezTo>
                        <a:pt x="100745" y="32253"/>
                        <a:pt x="32290" y="99340"/>
                        <a:pt x="32290" y="181908"/>
                      </a:cubicBezTo>
                      <a:cubicBezTo>
                        <a:pt x="32290" y="265767"/>
                        <a:pt x="100745" y="332854"/>
                        <a:pt x="183407" y="332854"/>
                      </a:cubicBezTo>
                      <a:cubicBezTo>
                        <a:pt x="202780" y="332854"/>
                        <a:pt x="220863" y="328983"/>
                        <a:pt x="238945" y="322533"/>
                      </a:cubicBezTo>
                      <a:lnTo>
                        <a:pt x="250569" y="352206"/>
                      </a:lnTo>
                      <a:cubicBezTo>
                        <a:pt x="229904" y="359946"/>
                        <a:pt x="206655" y="365107"/>
                        <a:pt x="183407" y="365107"/>
                      </a:cubicBezTo>
                      <a:cubicBezTo>
                        <a:pt x="82662" y="365107"/>
                        <a:pt x="0" y="282539"/>
                        <a:pt x="0" y="181908"/>
                      </a:cubicBezTo>
                      <a:cubicBezTo>
                        <a:pt x="0" y="81278"/>
                        <a:pt x="82662" y="0"/>
                        <a:pt x="18340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numCol="1" anchor="ctr">
                  <a:normAutofit fontScale="3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defRPr sz="8000">
                      <a:solidFill>
                        <a:srgbClr val="53585F"/>
                      </a:solidFill>
                    </a:defRPr>
                  </a:pPr>
                </a:p>
              </p:txBody>
            </p:sp>
          </p:grpSp>
        </p:grpSp>
        <p:grpSp>
          <p:nvGrpSpPr>
            <p:cNvPr id="8" name="ïsḻíḋê"/>
            <p:cNvGrpSpPr/>
            <p:nvPr/>
          </p:nvGrpSpPr>
          <p:grpSpPr>
            <a:xfrm>
              <a:off x="2391662" y="2640823"/>
              <a:ext cx="1962189" cy="601448"/>
              <a:chOff x="2391663" y="2774758"/>
              <a:chExt cx="1962189" cy="601448"/>
            </a:xfrm>
          </p:grpSpPr>
          <p:sp>
            <p:nvSpPr>
              <p:cNvPr id="30" name="îṧľîḋè"/>
              <p:cNvSpPr/>
              <p:nvPr/>
            </p:nvSpPr>
            <p:spPr>
              <a:xfrm rot="10800000" flipH="1">
                <a:off x="2391663" y="2774758"/>
                <a:ext cx="1962189" cy="4608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0" y="0"/>
                    </a:moveTo>
                    <a:lnTo>
                      <a:pt x="0" y="21595"/>
                    </a:lnTo>
                    <a:lnTo>
                      <a:pt x="21600" y="21600"/>
                    </a:lnTo>
                  </a:path>
                </a:pathLst>
              </a:custGeom>
              <a:noFill/>
              <a:ln w="3175" cap="flat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wrap="square" lIns="91440" tIns="45720" rIns="91440" bIns="45720" numCol="1" anchor="ctr">
                <a:normAutofit fontScale="32500" lnSpcReduction="200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defRPr sz="8000">
                    <a:solidFill>
                      <a:srgbClr val="53585F"/>
                    </a:solidFill>
                  </a:defRPr>
                </a:pPr>
              </a:p>
            </p:txBody>
          </p:sp>
          <p:sp>
            <p:nvSpPr>
              <p:cNvPr id="31" name="iṩḷiḓé"/>
              <p:cNvSpPr/>
              <p:nvPr/>
            </p:nvSpPr>
            <p:spPr>
              <a:xfrm>
                <a:off x="3148547" y="2907714"/>
                <a:ext cx="448420" cy="468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6" h="21203" extrusionOk="0">
                    <a:moveTo>
                      <a:pt x="14324" y="3544"/>
                    </a:moveTo>
                    <a:cubicBezTo>
                      <a:pt x="15314" y="3202"/>
                      <a:pt x="15854" y="2173"/>
                      <a:pt x="15494" y="1230"/>
                    </a:cubicBezTo>
                    <a:cubicBezTo>
                      <a:pt x="15134" y="202"/>
                      <a:pt x="13964" y="-227"/>
                      <a:pt x="12974" y="116"/>
                    </a:cubicBezTo>
                    <a:cubicBezTo>
                      <a:pt x="11984" y="459"/>
                      <a:pt x="11534" y="1487"/>
                      <a:pt x="11894" y="2430"/>
                    </a:cubicBezTo>
                    <a:cubicBezTo>
                      <a:pt x="12254" y="3373"/>
                      <a:pt x="13334" y="3887"/>
                      <a:pt x="14324" y="3544"/>
                    </a:cubicBezTo>
                    <a:close/>
                    <a:moveTo>
                      <a:pt x="21074" y="4659"/>
                    </a:moveTo>
                    <a:cubicBezTo>
                      <a:pt x="20624" y="4230"/>
                      <a:pt x="19994" y="4144"/>
                      <a:pt x="19544" y="4487"/>
                    </a:cubicBezTo>
                    <a:cubicBezTo>
                      <a:pt x="16934" y="6544"/>
                      <a:pt x="16934" y="6544"/>
                      <a:pt x="16934" y="6544"/>
                    </a:cubicBezTo>
                    <a:cubicBezTo>
                      <a:pt x="13244" y="4402"/>
                      <a:pt x="13244" y="4402"/>
                      <a:pt x="13244" y="4402"/>
                    </a:cubicBezTo>
                    <a:cubicBezTo>
                      <a:pt x="13064" y="4230"/>
                      <a:pt x="12884" y="4144"/>
                      <a:pt x="12704" y="4059"/>
                    </a:cubicBezTo>
                    <a:cubicBezTo>
                      <a:pt x="12524" y="3973"/>
                      <a:pt x="12524" y="3973"/>
                      <a:pt x="12524" y="3973"/>
                    </a:cubicBezTo>
                    <a:cubicBezTo>
                      <a:pt x="12524" y="3973"/>
                      <a:pt x="12524" y="3973"/>
                      <a:pt x="12524" y="3973"/>
                    </a:cubicBezTo>
                    <a:cubicBezTo>
                      <a:pt x="12254" y="3887"/>
                      <a:pt x="11984" y="3887"/>
                      <a:pt x="11624" y="3973"/>
                    </a:cubicBezTo>
                    <a:cubicBezTo>
                      <a:pt x="11624" y="3887"/>
                      <a:pt x="11624" y="3887"/>
                      <a:pt x="11624" y="3887"/>
                    </a:cubicBezTo>
                    <a:cubicBezTo>
                      <a:pt x="6044" y="5687"/>
                      <a:pt x="6044" y="5687"/>
                      <a:pt x="6044" y="5687"/>
                    </a:cubicBezTo>
                    <a:cubicBezTo>
                      <a:pt x="5594" y="5773"/>
                      <a:pt x="5234" y="6202"/>
                      <a:pt x="5234" y="6716"/>
                    </a:cubicBezTo>
                    <a:cubicBezTo>
                      <a:pt x="5234" y="10659"/>
                      <a:pt x="5234" y="10659"/>
                      <a:pt x="5234" y="10659"/>
                    </a:cubicBezTo>
                    <a:cubicBezTo>
                      <a:pt x="5234" y="11173"/>
                      <a:pt x="5684" y="11687"/>
                      <a:pt x="6314" y="11687"/>
                    </a:cubicBezTo>
                    <a:cubicBezTo>
                      <a:pt x="6944" y="11687"/>
                      <a:pt x="7394" y="11173"/>
                      <a:pt x="7394" y="10659"/>
                    </a:cubicBezTo>
                    <a:cubicBezTo>
                      <a:pt x="7394" y="7487"/>
                      <a:pt x="7394" y="7487"/>
                      <a:pt x="7394" y="7487"/>
                    </a:cubicBezTo>
                    <a:cubicBezTo>
                      <a:pt x="9464" y="6802"/>
                      <a:pt x="9464" y="6802"/>
                      <a:pt x="9464" y="6802"/>
                    </a:cubicBezTo>
                    <a:cubicBezTo>
                      <a:pt x="7934" y="10573"/>
                      <a:pt x="7934" y="10573"/>
                      <a:pt x="7934" y="10573"/>
                    </a:cubicBezTo>
                    <a:cubicBezTo>
                      <a:pt x="7664" y="11087"/>
                      <a:pt x="7754" y="11602"/>
                      <a:pt x="8024" y="12116"/>
                    </a:cubicBezTo>
                    <a:cubicBezTo>
                      <a:pt x="7304" y="13659"/>
                      <a:pt x="7304" y="13659"/>
                      <a:pt x="7304" y="13659"/>
                    </a:cubicBezTo>
                    <a:cubicBezTo>
                      <a:pt x="1904" y="13573"/>
                      <a:pt x="1904" y="13573"/>
                      <a:pt x="1904" y="13573"/>
                    </a:cubicBezTo>
                    <a:cubicBezTo>
                      <a:pt x="1904" y="13573"/>
                      <a:pt x="1904" y="13573"/>
                      <a:pt x="1904" y="13573"/>
                    </a:cubicBezTo>
                    <a:cubicBezTo>
                      <a:pt x="1454" y="13573"/>
                      <a:pt x="1094" y="13830"/>
                      <a:pt x="914" y="14259"/>
                    </a:cubicBezTo>
                    <a:cubicBezTo>
                      <a:pt x="104" y="15887"/>
                      <a:pt x="104" y="15887"/>
                      <a:pt x="104" y="15887"/>
                    </a:cubicBezTo>
                    <a:cubicBezTo>
                      <a:pt x="-166" y="16487"/>
                      <a:pt x="104" y="17173"/>
                      <a:pt x="734" y="17430"/>
                    </a:cubicBezTo>
                    <a:cubicBezTo>
                      <a:pt x="1364" y="17687"/>
                      <a:pt x="2084" y="17430"/>
                      <a:pt x="2354" y="16830"/>
                    </a:cubicBezTo>
                    <a:cubicBezTo>
                      <a:pt x="2804" y="15887"/>
                      <a:pt x="2804" y="15887"/>
                      <a:pt x="2804" y="15887"/>
                    </a:cubicBezTo>
                    <a:cubicBezTo>
                      <a:pt x="7934" y="15973"/>
                      <a:pt x="7934" y="15973"/>
                      <a:pt x="7934" y="15973"/>
                    </a:cubicBezTo>
                    <a:cubicBezTo>
                      <a:pt x="8474" y="16059"/>
                      <a:pt x="8924" y="15802"/>
                      <a:pt x="9194" y="15287"/>
                    </a:cubicBezTo>
                    <a:cubicBezTo>
                      <a:pt x="10094" y="13402"/>
                      <a:pt x="10094" y="13402"/>
                      <a:pt x="10094" y="13402"/>
                    </a:cubicBezTo>
                    <a:cubicBezTo>
                      <a:pt x="12434" y="14344"/>
                      <a:pt x="12434" y="14344"/>
                      <a:pt x="12434" y="14344"/>
                    </a:cubicBezTo>
                    <a:cubicBezTo>
                      <a:pt x="12614" y="19573"/>
                      <a:pt x="12614" y="19573"/>
                      <a:pt x="12614" y="19573"/>
                    </a:cubicBezTo>
                    <a:cubicBezTo>
                      <a:pt x="12614" y="19573"/>
                      <a:pt x="12614" y="19573"/>
                      <a:pt x="12614" y="19573"/>
                    </a:cubicBezTo>
                    <a:cubicBezTo>
                      <a:pt x="12704" y="20002"/>
                      <a:pt x="12974" y="20344"/>
                      <a:pt x="13424" y="20516"/>
                    </a:cubicBezTo>
                    <a:cubicBezTo>
                      <a:pt x="15044" y="21116"/>
                      <a:pt x="15044" y="21116"/>
                      <a:pt x="15044" y="21116"/>
                    </a:cubicBezTo>
                    <a:cubicBezTo>
                      <a:pt x="15674" y="21373"/>
                      <a:pt x="16394" y="21030"/>
                      <a:pt x="16664" y="20430"/>
                    </a:cubicBezTo>
                    <a:cubicBezTo>
                      <a:pt x="16934" y="19830"/>
                      <a:pt x="16574" y="19144"/>
                      <a:pt x="15944" y="18887"/>
                    </a:cubicBezTo>
                    <a:cubicBezTo>
                      <a:pt x="15134" y="18544"/>
                      <a:pt x="15134" y="18544"/>
                      <a:pt x="15134" y="18544"/>
                    </a:cubicBezTo>
                    <a:cubicBezTo>
                      <a:pt x="14954" y="13487"/>
                      <a:pt x="14954" y="13487"/>
                      <a:pt x="14954" y="13487"/>
                    </a:cubicBezTo>
                    <a:cubicBezTo>
                      <a:pt x="14954" y="13487"/>
                      <a:pt x="14954" y="13402"/>
                      <a:pt x="14954" y="13402"/>
                    </a:cubicBezTo>
                    <a:cubicBezTo>
                      <a:pt x="14954" y="13402"/>
                      <a:pt x="14954" y="13402"/>
                      <a:pt x="14954" y="13402"/>
                    </a:cubicBezTo>
                    <a:cubicBezTo>
                      <a:pt x="14954" y="12973"/>
                      <a:pt x="14594" y="12544"/>
                      <a:pt x="14144" y="12373"/>
                    </a:cubicBezTo>
                    <a:cubicBezTo>
                      <a:pt x="11894" y="11002"/>
                      <a:pt x="11894" y="11002"/>
                      <a:pt x="11894" y="11002"/>
                    </a:cubicBezTo>
                    <a:cubicBezTo>
                      <a:pt x="13514" y="6973"/>
                      <a:pt x="13514" y="6973"/>
                      <a:pt x="13514" y="6973"/>
                    </a:cubicBezTo>
                    <a:cubicBezTo>
                      <a:pt x="16394" y="8687"/>
                      <a:pt x="16394" y="8687"/>
                      <a:pt x="16394" y="8687"/>
                    </a:cubicBezTo>
                    <a:cubicBezTo>
                      <a:pt x="16844" y="8944"/>
                      <a:pt x="17384" y="8944"/>
                      <a:pt x="17744" y="8602"/>
                    </a:cubicBezTo>
                    <a:cubicBezTo>
                      <a:pt x="20894" y="6116"/>
                      <a:pt x="20894" y="6116"/>
                      <a:pt x="20894" y="6116"/>
                    </a:cubicBezTo>
                    <a:cubicBezTo>
                      <a:pt x="21344" y="5687"/>
                      <a:pt x="21434" y="5087"/>
                      <a:pt x="21074" y="465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 fontScale="92500" lnSpcReduction="200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9" name="íslïḑe"/>
            <p:cNvGrpSpPr/>
            <p:nvPr/>
          </p:nvGrpSpPr>
          <p:grpSpPr>
            <a:xfrm>
              <a:off x="5114905" y="2217842"/>
              <a:ext cx="1962189" cy="601447"/>
              <a:chOff x="5114906" y="2351777"/>
              <a:chExt cx="1962189" cy="601447"/>
            </a:xfrm>
          </p:grpSpPr>
          <p:sp>
            <p:nvSpPr>
              <p:cNvPr id="28" name="îŝḻiḓé"/>
              <p:cNvSpPr/>
              <p:nvPr/>
            </p:nvSpPr>
            <p:spPr>
              <a:xfrm rot="10800000" flipH="1">
                <a:off x="5114906" y="2351777"/>
                <a:ext cx="1962189" cy="4608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noFill/>
              <a:ln w="3175" cap="flat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wrap="square" lIns="91440" tIns="45720" rIns="91440" bIns="45720" numCol="1" anchor="ctr">
                <a:normAutofit fontScale="32500" lnSpcReduction="200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defRPr sz="8000">
                    <a:solidFill>
                      <a:srgbClr val="53585F"/>
                    </a:solidFill>
                  </a:defRPr>
                </a:pPr>
              </a:p>
            </p:txBody>
          </p:sp>
          <p:sp>
            <p:nvSpPr>
              <p:cNvPr id="29" name="íṩļíḋê"/>
              <p:cNvSpPr/>
              <p:nvPr/>
            </p:nvSpPr>
            <p:spPr>
              <a:xfrm>
                <a:off x="5871790" y="2484732"/>
                <a:ext cx="448420" cy="468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6" h="21203" extrusionOk="0">
                    <a:moveTo>
                      <a:pt x="14324" y="3544"/>
                    </a:moveTo>
                    <a:cubicBezTo>
                      <a:pt x="15314" y="3202"/>
                      <a:pt x="15854" y="2173"/>
                      <a:pt x="15494" y="1230"/>
                    </a:cubicBezTo>
                    <a:cubicBezTo>
                      <a:pt x="15134" y="202"/>
                      <a:pt x="13964" y="-227"/>
                      <a:pt x="12974" y="116"/>
                    </a:cubicBezTo>
                    <a:cubicBezTo>
                      <a:pt x="11984" y="459"/>
                      <a:pt x="11534" y="1487"/>
                      <a:pt x="11894" y="2430"/>
                    </a:cubicBezTo>
                    <a:cubicBezTo>
                      <a:pt x="12254" y="3373"/>
                      <a:pt x="13334" y="3887"/>
                      <a:pt x="14324" y="3544"/>
                    </a:cubicBezTo>
                    <a:close/>
                    <a:moveTo>
                      <a:pt x="21074" y="4659"/>
                    </a:moveTo>
                    <a:cubicBezTo>
                      <a:pt x="20624" y="4230"/>
                      <a:pt x="19994" y="4144"/>
                      <a:pt x="19544" y="4487"/>
                    </a:cubicBezTo>
                    <a:cubicBezTo>
                      <a:pt x="16934" y="6544"/>
                      <a:pt x="16934" y="6544"/>
                      <a:pt x="16934" y="6544"/>
                    </a:cubicBezTo>
                    <a:cubicBezTo>
                      <a:pt x="13244" y="4402"/>
                      <a:pt x="13244" y="4402"/>
                      <a:pt x="13244" y="4402"/>
                    </a:cubicBezTo>
                    <a:cubicBezTo>
                      <a:pt x="13064" y="4230"/>
                      <a:pt x="12884" y="4144"/>
                      <a:pt x="12704" y="4059"/>
                    </a:cubicBezTo>
                    <a:cubicBezTo>
                      <a:pt x="12524" y="3973"/>
                      <a:pt x="12524" y="3973"/>
                      <a:pt x="12524" y="3973"/>
                    </a:cubicBezTo>
                    <a:cubicBezTo>
                      <a:pt x="12524" y="3973"/>
                      <a:pt x="12524" y="3973"/>
                      <a:pt x="12524" y="3973"/>
                    </a:cubicBezTo>
                    <a:cubicBezTo>
                      <a:pt x="12254" y="3887"/>
                      <a:pt x="11984" y="3887"/>
                      <a:pt x="11624" y="3973"/>
                    </a:cubicBezTo>
                    <a:cubicBezTo>
                      <a:pt x="11624" y="3887"/>
                      <a:pt x="11624" y="3887"/>
                      <a:pt x="11624" y="3887"/>
                    </a:cubicBezTo>
                    <a:cubicBezTo>
                      <a:pt x="6044" y="5687"/>
                      <a:pt x="6044" y="5687"/>
                      <a:pt x="6044" y="5687"/>
                    </a:cubicBezTo>
                    <a:cubicBezTo>
                      <a:pt x="5594" y="5773"/>
                      <a:pt x="5234" y="6202"/>
                      <a:pt x="5234" y="6716"/>
                    </a:cubicBezTo>
                    <a:cubicBezTo>
                      <a:pt x="5234" y="10659"/>
                      <a:pt x="5234" y="10659"/>
                      <a:pt x="5234" y="10659"/>
                    </a:cubicBezTo>
                    <a:cubicBezTo>
                      <a:pt x="5234" y="11173"/>
                      <a:pt x="5684" y="11687"/>
                      <a:pt x="6314" y="11687"/>
                    </a:cubicBezTo>
                    <a:cubicBezTo>
                      <a:pt x="6944" y="11687"/>
                      <a:pt x="7394" y="11173"/>
                      <a:pt x="7394" y="10659"/>
                    </a:cubicBezTo>
                    <a:cubicBezTo>
                      <a:pt x="7394" y="7487"/>
                      <a:pt x="7394" y="7487"/>
                      <a:pt x="7394" y="7487"/>
                    </a:cubicBezTo>
                    <a:cubicBezTo>
                      <a:pt x="9464" y="6802"/>
                      <a:pt x="9464" y="6802"/>
                      <a:pt x="9464" y="6802"/>
                    </a:cubicBezTo>
                    <a:cubicBezTo>
                      <a:pt x="7934" y="10573"/>
                      <a:pt x="7934" y="10573"/>
                      <a:pt x="7934" y="10573"/>
                    </a:cubicBezTo>
                    <a:cubicBezTo>
                      <a:pt x="7664" y="11087"/>
                      <a:pt x="7754" y="11602"/>
                      <a:pt x="8024" y="12116"/>
                    </a:cubicBezTo>
                    <a:cubicBezTo>
                      <a:pt x="7304" y="13659"/>
                      <a:pt x="7304" y="13659"/>
                      <a:pt x="7304" y="13659"/>
                    </a:cubicBezTo>
                    <a:cubicBezTo>
                      <a:pt x="1904" y="13573"/>
                      <a:pt x="1904" y="13573"/>
                      <a:pt x="1904" y="13573"/>
                    </a:cubicBezTo>
                    <a:cubicBezTo>
                      <a:pt x="1904" y="13573"/>
                      <a:pt x="1904" y="13573"/>
                      <a:pt x="1904" y="13573"/>
                    </a:cubicBezTo>
                    <a:cubicBezTo>
                      <a:pt x="1454" y="13573"/>
                      <a:pt x="1094" y="13830"/>
                      <a:pt x="914" y="14259"/>
                    </a:cubicBezTo>
                    <a:cubicBezTo>
                      <a:pt x="104" y="15887"/>
                      <a:pt x="104" y="15887"/>
                      <a:pt x="104" y="15887"/>
                    </a:cubicBezTo>
                    <a:cubicBezTo>
                      <a:pt x="-166" y="16487"/>
                      <a:pt x="104" y="17173"/>
                      <a:pt x="734" y="17430"/>
                    </a:cubicBezTo>
                    <a:cubicBezTo>
                      <a:pt x="1364" y="17687"/>
                      <a:pt x="2084" y="17430"/>
                      <a:pt x="2354" y="16830"/>
                    </a:cubicBezTo>
                    <a:cubicBezTo>
                      <a:pt x="2804" y="15887"/>
                      <a:pt x="2804" y="15887"/>
                      <a:pt x="2804" y="15887"/>
                    </a:cubicBezTo>
                    <a:cubicBezTo>
                      <a:pt x="7934" y="15973"/>
                      <a:pt x="7934" y="15973"/>
                      <a:pt x="7934" y="15973"/>
                    </a:cubicBezTo>
                    <a:cubicBezTo>
                      <a:pt x="8474" y="16059"/>
                      <a:pt x="8924" y="15802"/>
                      <a:pt x="9194" y="15287"/>
                    </a:cubicBezTo>
                    <a:cubicBezTo>
                      <a:pt x="10094" y="13402"/>
                      <a:pt x="10094" y="13402"/>
                      <a:pt x="10094" y="13402"/>
                    </a:cubicBezTo>
                    <a:cubicBezTo>
                      <a:pt x="12434" y="14344"/>
                      <a:pt x="12434" y="14344"/>
                      <a:pt x="12434" y="14344"/>
                    </a:cubicBezTo>
                    <a:cubicBezTo>
                      <a:pt x="12614" y="19573"/>
                      <a:pt x="12614" y="19573"/>
                      <a:pt x="12614" y="19573"/>
                    </a:cubicBezTo>
                    <a:cubicBezTo>
                      <a:pt x="12614" y="19573"/>
                      <a:pt x="12614" y="19573"/>
                      <a:pt x="12614" y="19573"/>
                    </a:cubicBezTo>
                    <a:cubicBezTo>
                      <a:pt x="12704" y="20002"/>
                      <a:pt x="12974" y="20344"/>
                      <a:pt x="13424" y="20516"/>
                    </a:cubicBezTo>
                    <a:cubicBezTo>
                      <a:pt x="15044" y="21116"/>
                      <a:pt x="15044" y="21116"/>
                      <a:pt x="15044" y="21116"/>
                    </a:cubicBezTo>
                    <a:cubicBezTo>
                      <a:pt x="15674" y="21373"/>
                      <a:pt x="16394" y="21030"/>
                      <a:pt x="16664" y="20430"/>
                    </a:cubicBezTo>
                    <a:cubicBezTo>
                      <a:pt x="16934" y="19830"/>
                      <a:pt x="16574" y="19144"/>
                      <a:pt x="15944" y="18887"/>
                    </a:cubicBezTo>
                    <a:cubicBezTo>
                      <a:pt x="15134" y="18544"/>
                      <a:pt x="15134" y="18544"/>
                      <a:pt x="15134" y="18544"/>
                    </a:cubicBezTo>
                    <a:cubicBezTo>
                      <a:pt x="14954" y="13487"/>
                      <a:pt x="14954" y="13487"/>
                      <a:pt x="14954" y="13487"/>
                    </a:cubicBezTo>
                    <a:cubicBezTo>
                      <a:pt x="14954" y="13487"/>
                      <a:pt x="14954" y="13402"/>
                      <a:pt x="14954" y="13402"/>
                    </a:cubicBezTo>
                    <a:cubicBezTo>
                      <a:pt x="14954" y="13402"/>
                      <a:pt x="14954" y="13402"/>
                      <a:pt x="14954" y="13402"/>
                    </a:cubicBezTo>
                    <a:cubicBezTo>
                      <a:pt x="14954" y="12973"/>
                      <a:pt x="14594" y="12544"/>
                      <a:pt x="14144" y="12373"/>
                    </a:cubicBezTo>
                    <a:cubicBezTo>
                      <a:pt x="11894" y="11002"/>
                      <a:pt x="11894" y="11002"/>
                      <a:pt x="11894" y="11002"/>
                    </a:cubicBezTo>
                    <a:cubicBezTo>
                      <a:pt x="13514" y="6973"/>
                      <a:pt x="13514" y="6973"/>
                      <a:pt x="13514" y="6973"/>
                    </a:cubicBezTo>
                    <a:cubicBezTo>
                      <a:pt x="16394" y="8687"/>
                      <a:pt x="16394" y="8687"/>
                      <a:pt x="16394" y="8687"/>
                    </a:cubicBezTo>
                    <a:cubicBezTo>
                      <a:pt x="16844" y="8944"/>
                      <a:pt x="17384" y="8944"/>
                      <a:pt x="17744" y="8602"/>
                    </a:cubicBezTo>
                    <a:cubicBezTo>
                      <a:pt x="20894" y="6116"/>
                      <a:pt x="20894" y="6116"/>
                      <a:pt x="20894" y="6116"/>
                    </a:cubicBezTo>
                    <a:cubicBezTo>
                      <a:pt x="21344" y="5687"/>
                      <a:pt x="21434" y="5087"/>
                      <a:pt x="21074" y="465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 fontScale="92500" lnSpcReduction="200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0" name="íṥ1ïḑê"/>
            <p:cNvGrpSpPr/>
            <p:nvPr/>
          </p:nvGrpSpPr>
          <p:grpSpPr>
            <a:xfrm>
              <a:off x="7838148" y="1803764"/>
              <a:ext cx="1962189" cy="601448"/>
              <a:chOff x="7838149" y="1937699"/>
              <a:chExt cx="1962189" cy="601448"/>
            </a:xfrm>
          </p:grpSpPr>
          <p:sp>
            <p:nvSpPr>
              <p:cNvPr id="26" name="ïSľidé"/>
              <p:cNvSpPr/>
              <p:nvPr/>
            </p:nvSpPr>
            <p:spPr>
              <a:xfrm rot="10800000" flipH="1">
                <a:off x="7838149" y="1937699"/>
                <a:ext cx="1962189" cy="4608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noFill/>
              <a:ln w="3175" cap="flat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wrap="square" lIns="91440" tIns="45720" rIns="91440" bIns="45720" numCol="1" anchor="ctr">
                <a:normAutofit fontScale="32500" lnSpcReduction="200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defRPr sz="8000">
                    <a:solidFill>
                      <a:srgbClr val="53585F"/>
                    </a:solidFill>
                  </a:defRPr>
                </a:pPr>
              </a:p>
            </p:txBody>
          </p:sp>
          <p:sp>
            <p:nvSpPr>
              <p:cNvPr id="27" name="îşḷiḍé"/>
              <p:cNvSpPr/>
              <p:nvPr/>
            </p:nvSpPr>
            <p:spPr>
              <a:xfrm>
                <a:off x="8595033" y="2070655"/>
                <a:ext cx="448420" cy="468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6" h="21203" extrusionOk="0">
                    <a:moveTo>
                      <a:pt x="14324" y="3544"/>
                    </a:moveTo>
                    <a:cubicBezTo>
                      <a:pt x="15314" y="3202"/>
                      <a:pt x="15854" y="2173"/>
                      <a:pt x="15494" y="1230"/>
                    </a:cubicBezTo>
                    <a:cubicBezTo>
                      <a:pt x="15134" y="202"/>
                      <a:pt x="13964" y="-227"/>
                      <a:pt x="12974" y="116"/>
                    </a:cubicBezTo>
                    <a:cubicBezTo>
                      <a:pt x="11984" y="459"/>
                      <a:pt x="11534" y="1487"/>
                      <a:pt x="11894" y="2430"/>
                    </a:cubicBezTo>
                    <a:cubicBezTo>
                      <a:pt x="12254" y="3373"/>
                      <a:pt x="13334" y="3887"/>
                      <a:pt x="14324" y="3544"/>
                    </a:cubicBezTo>
                    <a:close/>
                    <a:moveTo>
                      <a:pt x="21074" y="4659"/>
                    </a:moveTo>
                    <a:cubicBezTo>
                      <a:pt x="20624" y="4230"/>
                      <a:pt x="19994" y="4144"/>
                      <a:pt x="19544" y="4487"/>
                    </a:cubicBezTo>
                    <a:cubicBezTo>
                      <a:pt x="16934" y="6544"/>
                      <a:pt x="16934" y="6544"/>
                      <a:pt x="16934" y="6544"/>
                    </a:cubicBezTo>
                    <a:cubicBezTo>
                      <a:pt x="13244" y="4402"/>
                      <a:pt x="13244" y="4402"/>
                      <a:pt x="13244" y="4402"/>
                    </a:cubicBezTo>
                    <a:cubicBezTo>
                      <a:pt x="13064" y="4230"/>
                      <a:pt x="12884" y="4144"/>
                      <a:pt x="12704" y="4059"/>
                    </a:cubicBezTo>
                    <a:cubicBezTo>
                      <a:pt x="12524" y="3973"/>
                      <a:pt x="12524" y="3973"/>
                      <a:pt x="12524" y="3973"/>
                    </a:cubicBezTo>
                    <a:cubicBezTo>
                      <a:pt x="12524" y="3973"/>
                      <a:pt x="12524" y="3973"/>
                      <a:pt x="12524" y="3973"/>
                    </a:cubicBezTo>
                    <a:cubicBezTo>
                      <a:pt x="12254" y="3887"/>
                      <a:pt x="11984" y="3887"/>
                      <a:pt x="11624" y="3973"/>
                    </a:cubicBezTo>
                    <a:cubicBezTo>
                      <a:pt x="11624" y="3887"/>
                      <a:pt x="11624" y="3887"/>
                      <a:pt x="11624" y="3887"/>
                    </a:cubicBezTo>
                    <a:cubicBezTo>
                      <a:pt x="6044" y="5687"/>
                      <a:pt x="6044" y="5687"/>
                      <a:pt x="6044" y="5687"/>
                    </a:cubicBezTo>
                    <a:cubicBezTo>
                      <a:pt x="5594" y="5773"/>
                      <a:pt x="5234" y="6202"/>
                      <a:pt x="5234" y="6716"/>
                    </a:cubicBezTo>
                    <a:cubicBezTo>
                      <a:pt x="5234" y="10659"/>
                      <a:pt x="5234" y="10659"/>
                      <a:pt x="5234" y="10659"/>
                    </a:cubicBezTo>
                    <a:cubicBezTo>
                      <a:pt x="5234" y="11173"/>
                      <a:pt x="5684" y="11687"/>
                      <a:pt x="6314" y="11687"/>
                    </a:cubicBezTo>
                    <a:cubicBezTo>
                      <a:pt x="6944" y="11687"/>
                      <a:pt x="7394" y="11173"/>
                      <a:pt x="7394" y="10659"/>
                    </a:cubicBezTo>
                    <a:cubicBezTo>
                      <a:pt x="7394" y="7487"/>
                      <a:pt x="7394" y="7487"/>
                      <a:pt x="7394" y="7487"/>
                    </a:cubicBezTo>
                    <a:cubicBezTo>
                      <a:pt x="9464" y="6802"/>
                      <a:pt x="9464" y="6802"/>
                      <a:pt x="9464" y="6802"/>
                    </a:cubicBezTo>
                    <a:cubicBezTo>
                      <a:pt x="7934" y="10573"/>
                      <a:pt x="7934" y="10573"/>
                      <a:pt x="7934" y="10573"/>
                    </a:cubicBezTo>
                    <a:cubicBezTo>
                      <a:pt x="7664" y="11087"/>
                      <a:pt x="7754" y="11602"/>
                      <a:pt x="8024" y="12116"/>
                    </a:cubicBezTo>
                    <a:cubicBezTo>
                      <a:pt x="7304" y="13659"/>
                      <a:pt x="7304" y="13659"/>
                      <a:pt x="7304" y="13659"/>
                    </a:cubicBezTo>
                    <a:cubicBezTo>
                      <a:pt x="1904" y="13573"/>
                      <a:pt x="1904" y="13573"/>
                      <a:pt x="1904" y="13573"/>
                    </a:cubicBezTo>
                    <a:cubicBezTo>
                      <a:pt x="1904" y="13573"/>
                      <a:pt x="1904" y="13573"/>
                      <a:pt x="1904" y="13573"/>
                    </a:cubicBezTo>
                    <a:cubicBezTo>
                      <a:pt x="1454" y="13573"/>
                      <a:pt x="1094" y="13830"/>
                      <a:pt x="914" y="14259"/>
                    </a:cubicBezTo>
                    <a:cubicBezTo>
                      <a:pt x="104" y="15887"/>
                      <a:pt x="104" y="15887"/>
                      <a:pt x="104" y="15887"/>
                    </a:cubicBezTo>
                    <a:cubicBezTo>
                      <a:pt x="-166" y="16487"/>
                      <a:pt x="104" y="17173"/>
                      <a:pt x="734" y="17430"/>
                    </a:cubicBezTo>
                    <a:cubicBezTo>
                      <a:pt x="1364" y="17687"/>
                      <a:pt x="2084" y="17430"/>
                      <a:pt x="2354" y="16830"/>
                    </a:cubicBezTo>
                    <a:cubicBezTo>
                      <a:pt x="2804" y="15887"/>
                      <a:pt x="2804" y="15887"/>
                      <a:pt x="2804" y="15887"/>
                    </a:cubicBezTo>
                    <a:cubicBezTo>
                      <a:pt x="7934" y="15973"/>
                      <a:pt x="7934" y="15973"/>
                      <a:pt x="7934" y="15973"/>
                    </a:cubicBezTo>
                    <a:cubicBezTo>
                      <a:pt x="8474" y="16059"/>
                      <a:pt x="8924" y="15802"/>
                      <a:pt x="9194" y="15287"/>
                    </a:cubicBezTo>
                    <a:cubicBezTo>
                      <a:pt x="10094" y="13402"/>
                      <a:pt x="10094" y="13402"/>
                      <a:pt x="10094" y="13402"/>
                    </a:cubicBezTo>
                    <a:cubicBezTo>
                      <a:pt x="12434" y="14344"/>
                      <a:pt x="12434" y="14344"/>
                      <a:pt x="12434" y="14344"/>
                    </a:cubicBezTo>
                    <a:cubicBezTo>
                      <a:pt x="12614" y="19573"/>
                      <a:pt x="12614" y="19573"/>
                      <a:pt x="12614" y="19573"/>
                    </a:cubicBezTo>
                    <a:cubicBezTo>
                      <a:pt x="12614" y="19573"/>
                      <a:pt x="12614" y="19573"/>
                      <a:pt x="12614" y="19573"/>
                    </a:cubicBezTo>
                    <a:cubicBezTo>
                      <a:pt x="12704" y="20002"/>
                      <a:pt x="12974" y="20344"/>
                      <a:pt x="13424" y="20516"/>
                    </a:cubicBezTo>
                    <a:cubicBezTo>
                      <a:pt x="15044" y="21116"/>
                      <a:pt x="15044" y="21116"/>
                      <a:pt x="15044" y="21116"/>
                    </a:cubicBezTo>
                    <a:cubicBezTo>
                      <a:pt x="15674" y="21373"/>
                      <a:pt x="16394" y="21030"/>
                      <a:pt x="16664" y="20430"/>
                    </a:cubicBezTo>
                    <a:cubicBezTo>
                      <a:pt x="16934" y="19830"/>
                      <a:pt x="16574" y="19144"/>
                      <a:pt x="15944" y="18887"/>
                    </a:cubicBezTo>
                    <a:cubicBezTo>
                      <a:pt x="15134" y="18544"/>
                      <a:pt x="15134" y="18544"/>
                      <a:pt x="15134" y="18544"/>
                    </a:cubicBezTo>
                    <a:cubicBezTo>
                      <a:pt x="14954" y="13487"/>
                      <a:pt x="14954" y="13487"/>
                      <a:pt x="14954" y="13487"/>
                    </a:cubicBezTo>
                    <a:cubicBezTo>
                      <a:pt x="14954" y="13487"/>
                      <a:pt x="14954" y="13402"/>
                      <a:pt x="14954" y="13402"/>
                    </a:cubicBezTo>
                    <a:cubicBezTo>
                      <a:pt x="14954" y="13402"/>
                      <a:pt x="14954" y="13402"/>
                      <a:pt x="14954" y="13402"/>
                    </a:cubicBezTo>
                    <a:cubicBezTo>
                      <a:pt x="14954" y="12973"/>
                      <a:pt x="14594" y="12544"/>
                      <a:pt x="14144" y="12373"/>
                    </a:cubicBezTo>
                    <a:cubicBezTo>
                      <a:pt x="11894" y="11002"/>
                      <a:pt x="11894" y="11002"/>
                      <a:pt x="11894" y="11002"/>
                    </a:cubicBezTo>
                    <a:cubicBezTo>
                      <a:pt x="13514" y="6973"/>
                      <a:pt x="13514" y="6973"/>
                      <a:pt x="13514" y="6973"/>
                    </a:cubicBezTo>
                    <a:cubicBezTo>
                      <a:pt x="16394" y="8687"/>
                      <a:pt x="16394" y="8687"/>
                      <a:pt x="16394" y="8687"/>
                    </a:cubicBezTo>
                    <a:cubicBezTo>
                      <a:pt x="16844" y="8944"/>
                      <a:pt x="17384" y="8944"/>
                      <a:pt x="17744" y="8602"/>
                    </a:cubicBezTo>
                    <a:cubicBezTo>
                      <a:pt x="20894" y="6116"/>
                      <a:pt x="20894" y="6116"/>
                      <a:pt x="20894" y="6116"/>
                    </a:cubicBezTo>
                    <a:cubicBezTo>
                      <a:pt x="21344" y="5687"/>
                      <a:pt x="21434" y="5087"/>
                      <a:pt x="21074" y="465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 fontScale="92500" lnSpcReduction="200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1" name="iṡľîḋe"/>
            <p:cNvGrpSpPr/>
            <p:nvPr/>
          </p:nvGrpSpPr>
          <p:grpSpPr>
            <a:xfrm>
              <a:off x="711891" y="4483623"/>
              <a:ext cx="2598488" cy="1420613"/>
              <a:chOff x="673100" y="4723012"/>
              <a:chExt cx="2598488" cy="1420613"/>
            </a:xfrm>
          </p:grpSpPr>
          <p:sp>
            <p:nvSpPr>
              <p:cNvPr id="24" name="îsḷïďê"/>
              <p:cNvSpPr/>
              <p:nvPr/>
            </p:nvSpPr>
            <p:spPr bwMode="auto">
              <a:xfrm>
                <a:off x="673100" y="5164817"/>
                <a:ext cx="2598488" cy="9788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algn="ctr"/>
                <a:r>
                  <a:rPr lang="en-US" altLang="zh-CN" sz="1600" dirty="0"/>
                  <a:t>……</a:t>
                </a:r>
                <a:endParaRPr lang="en-US" altLang="zh-CN" sz="1600" dirty="0"/>
              </a:p>
            </p:txBody>
          </p:sp>
          <p:sp>
            <p:nvSpPr>
              <p:cNvPr id="25" name="iŝḻíďè"/>
              <p:cNvSpPr txBox="1"/>
              <p:nvPr/>
            </p:nvSpPr>
            <p:spPr bwMode="auto">
              <a:xfrm>
                <a:off x="673100" y="4723012"/>
                <a:ext cx="259848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在此输入标题</a:t>
                </a:r>
                <a:endParaRPr lang="en-US" altLang="zh-CN" sz="2000" b="1" dirty="0"/>
              </a:p>
            </p:txBody>
          </p:sp>
        </p:grpSp>
        <p:grpSp>
          <p:nvGrpSpPr>
            <p:cNvPr id="12" name="íslïde"/>
            <p:cNvGrpSpPr/>
            <p:nvPr/>
          </p:nvGrpSpPr>
          <p:grpSpPr>
            <a:xfrm>
              <a:off x="3435134" y="4483623"/>
              <a:ext cx="2598488" cy="1420613"/>
              <a:chOff x="673100" y="4723012"/>
              <a:chExt cx="2598488" cy="1420613"/>
            </a:xfrm>
          </p:grpSpPr>
          <p:sp>
            <p:nvSpPr>
              <p:cNvPr id="22" name="íṧļîďé"/>
              <p:cNvSpPr/>
              <p:nvPr/>
            </p:nvSpPr>
            <p:spPr bwMode="auto">
              <a:xfrm>
                <a:off x="673100" y="5164817"/>
                <a:ext cx="2598488" cy="9788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algn="ctr"/>
                <a:r>
                  <a:rPr lang="en-US" altLang="zh-CN" sz="1600" dirty="0"/>
                  <a:t>……</a:t>
                </a:r>
                <a:endParaRPr lang="en-US" altLang="zh-CN" sz="1600" dirty="0"/>
              </a:p>
            </p:txBody>
          </p:sp>
          <p:sp>
            <p:nvSpPr>
              <p:cNvPr id="23" name="íśļîḓe"/>
              <p:cNvSpPr txBox="1"/>
              <p:nvPr/>
            </p:nvSpPr>
            <p:spPr bwMode="auto">
              <a:xfrm>
                <a:off x="673100" y="4723012"/>
                <a:ext cx="259848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在此输入标题</a:t>
                </a:r>
                <a:endParaRPr lang="en-US" altLang="zh-CN" sz="2000" b="1" dirty="0"/>
              </a:p>
            </p:txBody>
          </p:sp>
        </p:grpSp>
        <p:grpSp>
          <p:nvGrpSpPr>
            <p:cNvPr id="13" name="ïślíḑè"/>
            <p:cNvGrpSpPr/>
            <p:nvPr/>
          </p:nvGrpSpPr>
          <p:grpSpPr>
            <a:xfrm>
              <a:off x="6158377" y="4483623"/>
              <a:ext cx="2598488" cy="1420613"/>
              <a:chOff x="673100" y="4723012"/>
              <a:chExt cx="2598488" cy="1420613"/>
            </a:xfrm>
          </p:grpSpPr>
          <p:sp>
            <p:nvSpPr>
              <p:cNvPr id="20" name="išľiḓê"/>
              <p:cNvSpPr/>
              <p:nvPr/>
            </p:nvSpPr>
            <p:spPr bwMode="auto">
              <a:xfrm>
                <a:off x="673100" y="5164817"/>
                <a:ext cx="2598488" cy="9788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algn="ctr"/>
                <a:r>
                  <a:rPr lang="en-US" altLang="zh-CN" sz="1600" dirty="0"/>
                  <a:t>……</a:t>
                </a:r>
                <a:endParaRPr lang="en-US" altLang="zh-CN" sz="1600" dirty="0"/>
              </a:p>
            </p:txBody>
          </p:sp>
          <p:sp>
            <p:nvSpPr>
              <p:cNvPr id="21" name="ïṥliḑé"/>
              <p:cNvSpPr txBox="1"/>
              <p:nvPr/>
            </p:nvSpPr>
            <p:spPr bwMode="auto">
              <a:xfrm>
                <a:off x="673100" y="4723012"/>
                <a:ext cx="259848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在此输入标题</a:t>
                </a:r>
                <a:endParaRPr lang="en-US" altLang="zh-CN" sz="2000" b="1" dirty="0"/>
              </a:p>
            </p:txBody>
          </p:sp>
        </p:grpSp>
        <p:grpSp>
          <p:nvGrpSpPr>
            <p:cNvPr id="14" name="isļiḍé"/>
            <p:cNvGrpSpPr/>
            <p:nvPr/>
          </p:nvGrpSpPr>
          <p:grpSpPr>
            <a:xfrm>
              <a:off x="8881620" y="4483623"/>
              <a:ext cx="2598488" cy="1420613"/>
              <a:chOff x="673100" y="4723012"/>
              <a:chExt cx="2598488" cy="1420613"/>
            </a:xfrm>
          </p:grpSpPr>
          <p:sp>
            <p:nvSpPr>
              <p:cNvPr id="18" name="ïṣļïdé"/>
              <p:cNvSpPr/>
              <p:nvPr/>
            </p:nvSpPr>
            <p:spPr bwMode="auto">
              <a:xfrm>
                <a:off x="673100" y="5164817"/>
                <a:ext cx="2598488" cy="9788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algn="ctr"/>
                <a:r>
                  <a:rPr lang="en-US" altLang="zh-CN" sz="1600" dirty="0"/>
                  <a:t>……</a:t>
                </a:r>
                <a:endParaRPr lang="en-US" altLang="zh-CN" sz="1600" dirty="0"/>
              </a:p>
            </p:txBody>
          </p:sp>
          <p:sp>
            <p:nvSpPr>
              <p:cNvPr id="19" name="ïṥ1ïḓè"/>
              <p:cNvSpPr txBox="1"/>
              <p:nvPr/>
            </p:nvSpPr>
            <p:spPr bwMode="auto">
              <a:xfrm>
                <a:off x="673100" y="4723012"/>
                <a:ext cx="259848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在此输入标题</a:t>
                </a:r>
                <a:endParaRPr lang="en-US" altLang="zh-CN" sz="2000" b="1" dirty="0"/>
              </a:p>
            </p:txBody>
          </p:sp>
        </p:grpSp>
        <p:sp>
          <p:nvSpPr>
            <p:cNvPr id="15" name="ïş1íḑe"/>
            <p:cNvSpPr txBox="1"/>
            <p:nvPr/>
          </p:nvSpPr>
          <p:spPr bwMode="auto">
            <a:xfrm>
              <a:off x="3023943" y="2209922"/>
              <a:ext cx="697627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b="1" i="1" u="sng" dirty="0"/>
                <a:t>2017</a:t>
              </a:r>
              <a:endParaRPr lang="en-US" altLang="zh-CN" b="1" i="1" u="sng" dirty="0"/>
            </a:p>
          </p:txBody>
        </p:sp>
        <p:sp>
          <p:nvSpPr>
            <p:cNvPr id="16" name="islíḓe"/>
            <p:cNvSpPr txBox="1"/>
            <p:nvPr/>
          </p:nvSpPr>
          <p:spPr bwMode="auto">
            <a:xfrm>
              <a:off x="5747186" y="1786941"/>
              <a:ext cx="697627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b="1" i="1" u="sng" dirty="0"/>
                <a:t>2018</a:t>
              </a:r>
              <a:endParaRPr lang="en-US" altLang="zh-CN" b="1" i="1" u="sng" dirty="0"/>
            </a:p>
          </p:txBody>
        </p:sp>
        <p:sp>
          <p:nvSpPr>
            <p:cNvPr id="17" name="íS1iḍè"/>
            <p:cNvSpPr txBox="1"/>
            <p:nvPr/>
          </p:nvSpPr>
          <p:spPr bwMode="auto">
            <a:xfrm>
              <a:off x="8470429" y="1372863"/>
              <a:ext cx="697627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b="1" i="1" u="sng" dirty="0"/>
                <a:t>2019</a:t>
              </a:r>
              <a:endParaRPr lang="en-US" altLang="zh-CN" b="1" i="1" u="sng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310552" y="0"/>
            <a:ext cx="3881448" cy="2078147"/>
            <a:chOff x="2763156" y="0"/>
            <a:chExt cx="9428844" cy="5048250"/>
          </a:xfrm>
        </p:grpSpPr>
        <p:grpSp>
          <p:nvGrpSpPr>
            <p:cNvPr id="49" name="组合 48"/>
            <p:cNvGrpSpPr/>
            <p:nvPr/>
          </p:nvGrpSpPr>
          <p:grpSpPr>
            <a:xfrm>
              <a:off x="2763156" y="0"/>
              <a:ext cx="9428844" cy="5048250"/>
              <a:chOff x="2763156" y="0"/>
              <a:chExt cx="9428844" cy="5048250"/>
            </a:xfrm>
          </p:grpSpPr>
          <p:sp>
            <p:nvSpPr>
              <p:cNvPr id="51" name="直角三角形 50"/>
              <p:cNvSpPr/>
              <p:nvPr/>
            </p:nvSpPr>
            <p:spPr>
              <a:xfrm flipH="1" flipV="1">
                <a:off x="10096500" y="0"/>
                <a:ext cx="2095500" cy="5048250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52" name="组合 51"/>
              <p:cNvGrpSpPr/>
              <p:nvPr/>
            </p:nvGrpSpPr>
            <p:grpSpPr>
              <a:xfrm>
                <a:off x="2763156" y="2248947"/>
                <a:ext cx="8936980" cy="1001647"/>
                <a:chOff x="973141" y="1514870"/>
                <a:chExt cx="11316639" cy="1268360"/>
              </a:xfrm>
            </p:grpSpPr>
            <p:grpSp>
              <p:nvGrpSpPr>
                <p:cNvPr id="53" name="组合 52"/>
                <p:cNvGrpSpPr/>
                <p:nvPr/>
              </p:nvGrpSpPr>
              <p:grpSpPr>
                <a:xfrm>
                  <a:off x="2821929" y="1514870"/>
                  <a:ext cx="9467851" cy="1268360"/>
                  <a:chOff x="2724150" y="2829320"/>
                  <a:chExt cx="9467851" cy="1268360"/>
                </a:xfrm>
              </p:grpSpPr>
              <p:sp>
                <p:nvSpPr>
                  <p:cNvPr id="56" name="矩形 55"/>
                  <p:cNvSpPr/>
                  <p:nvPr/>
                </p:nvSpPr>
                <p:spPr>
                  <a:xfrm>
                    <a:off x="4288664" y="2829320"/>
                    <a:ext cx="7903337" cy="126836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7" name="平行四边形 56"/>
                  <p:cNvSpPr/>
                  <p:nvPr/>
                </p:nvSpPr>
                <p:spPr>
                  <a:xfrm>
                    <a:off x="2724150" y="2829320"/>
                    <a:ext cx="2675163" cy="1268360"/>
                  </a:xfrm>
                  <a:prstGeom prst="parallelogram">
                    <a:avLst>
                      <a:gd name="adj" fmla="val 67857"/>
                    </a:avLst>
                  </a:prstGeom>
                  <a:solidFill>
                    <a:srgbClr val="2F272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54" name="平行四边形 53"/>
                <p:cNvSpPr/>
                <p:nvPr/>
              </p:nvSpPr>
              <p:spPr>
                <a:xfrm>
                  <a:off x="1888403" y="1514870"/>
                  <a:ext cx="1484999" cy="1268360"/>
                </a:xfrm>
                <a:prstGeom prst="parallelogram">
                  <a:avLst>
                    <a:gd name="adj" fmla="val 67857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平行四边形 54"/>
                <p:cNvSpPr/>
                <p:nvPr/>
              </p:nvSpPr>
              <p:spPr>
                <a:xfrm>
                  <a:off x="973141" y="1514870"/>
                  <a:ext cx="1484999" cy="1268360"/>
                </a:xfrm>
                <a:prstGeom prst="parallelogram">
                  <a:avLst>
                    <a:gd name="adj" fmla="val 67857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50" name="文本框 49"/>
            <p:cNvSpPr txBox="1"/>
            <p:nvPr/>
          </p:nvSpPr>
          <p:spPr>
            <a:xfrm>
              <a:off x="4491992" y="1047989"/>
              <a:ext cx="5805374" cy="1271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800" b="1" dirty="0">
                  <a:solidFill>
                    <a:srgbClr val="2F2725"/>
                  </a:solidFill>
                  <a:cs typeface="+mn-ea"/>
                  <a:sym typeface="+mn-lt"/>
                </a:rPr>
                <a:t>在此输入标题</a:t>
              </a:r>
              <a:endParaRPr lang="zh-CN" altLang="en-US" sz="2800" b="1" dirty="0">
                <a:solidFill>
                  <a:srgbClr val="2F2725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1130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358900"/>
            <a:ext cx="12192000" cy="4425950"/>
            <a:chOff x="0" y="1720850"/>
            <a:chExt cx="12192000" cy="442595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0" y="3099385"/>
              <a:ext cx="12192000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ïṣ1idè"/>
            <p:cNvSpPr/>
            <p:nvPr/>
          </p:nvSpPr>
          <p:spPr>
            <a:xfrm>
              <a:off x="2117137" y="2973385"/>
              <a:ext cx="252000" cy="25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0000" lnSpcReduction="20000"/>
            </a:bodyPr>
            <a:lstStyle/>
            <a:p>
              <a:pPr algn="ctr"/>
              <a:endParaRPr lang="en-US"/>
            </a:p>
          </p:txBody>
        </p:sp>
        <p:sp>
          <p:nvSpPr>
            <p:cNvPr id="6" name="îṩ1íḓè"/>
            <p:cNvSpPr/>
            <p:nvPr/>
          </p:nvSpPr>
          <p:spPr>
            <a:xfrm>
              <a:off x="5970000" y="2973385"/>
              <a:ext cx="252000" cy="252000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0000" lnSpcReduction="20000"/>
            </a:bodyPr>
            <a:lstStyle/>
            <a:p>
              <a:pPr algn="ctr"/>
              <a:endParaRPr lang="en-US"/>
            </a:p>
          </p:txBody>
        </p:sp>
        <p:sp>
          <p:nvSpPr>
            <p:cNvPr id="7" name="ïṥľíḍe"/>
            <p:cNvSpPr/>
            <p:nvPr/>
          </p:nvSpPr>
          <p:spPr>
            <a:xfrm>
              <a:off x="9822862" y="2973385"/>
              <a:ext cx="252000" cy="25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0000" lnSpcReduction="20000"/>
            </a:bodyPr>
            <a:lstStyle/>
            <a:p>
              <a:pPr algn="ctr"/>
              <a:endParaRPr lang="en-US"/>
            </a:p>
          </p:txBody>
        </p:sp>
        <p:grpSp>
          <p:nvGrpSpPr>
            <p:cNvPr id="8" name="íṩḷiḓè"/>
            <p:cNvGrpSpPr/>
            <p:nvPr/>
          </p:nvGrpSpPr>
          <p:grpSpPr>
            <a:xfrm>
              <a:off x="673100" y="3612095"/>
              <a:ext cx="3140075" cy="2534705"/>
              <a:chOff x="669925" y="3418420"/>
              <a:chExt cx="3140075" cy="2534705"/>
            </a:xfrm>
          </p:grpSpPr>
          <p:sp>
            <p:nvSpPr>
              <p:cNvPr id="28" name="ísľïḑé"/>
              <p:cNvSpPr/>
              <p:nvPr/>
            </p:nvSpPr>
            <p:spPr bwMode="auto">
              <a:xfrm>
                <a:off x="939571" y="3704539"/>
                <a:ext cx="2600782" cy="22485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29" name="ïṣ1ïḋé"/>
              <p:cNvSpPr/>
              <p:nvPr/>
            </p:nvSpPr>
            <p:spPr bwMode="auto">
              <a:xfrm>
                <a:off x="669925" y="3418420"/>
                <a:ext cx="3140075" cy="573664"/>
              </a:xfrm>
              <a:custGeom>
                <a:avLst/>
                <a:gdLst>
                  <a:gd name="T0" fmla="*/ 2332 w 2535"/>
                  <a:gd name="T1" fmla="*/ 0 h 404"/>
                  <a:gd name="T2" fmla="*/ 0 w 2535"/>
                  <a:gd name="T3" fmla="*/ 0 h 404"/>
                  <a:gd name="T4" fmla="*/ 0 w 2535"/>
                  <a:gd name="T5" fmla="*/ 404 h 404"/>
                  <a:gd name="T6" fmla="*/ 2332 w 2535"/>
                  <a:gd name="T7" fmla="*/ 404 h 404"/>
                  <a:gd name="T8" fmla="*/ 2535 w 2535"/>
                  <a:gd name="T9" fmla="*/ 202 h 404"/>
                  <a:gd name="T10" fmla="*/ 2332 w 2535"/>
                  <a:gd name="T11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35" h="404">
                    <a:moveTo>
                      <a:pt x="233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04"/>
                      <a:pt x="0" y="404"/>
                      <a:pt x="0" y="404"/>
                    </a:cubicBezTo>
                    <a:cubicBezTo>
                      <a:pt x="2332" y="404"/>
                      <a:pt x="2332" y="404"/>
                      <a:pt x="2332" y="404"/>
                    </a:cubicBezTo>
                    <a:cubicBezTo>
                      <a:pt x="2444" y="404"/>
                      <a:pt x="2535" y="314"/>
                      <a:pt x="2535" y="202"/>
                    </a:cubicBezTo>
                    <a:cubicBezTo>
                      <a:pt x="2535" y="90"/>
                      <a:pt x="2444" y="0"/>
                      <a:pt x="2332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norm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2017</a:t>
                </a:r>
                <a:endParaRPr 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0" name="íṥlïḋé"/>
              <p:cNvSpPr/>
              <p:nvPr/>
            </p:nvSpPr>
            <p:spPr bwMode="auto">
              <a:xfrm>
                <a:off x="669925" y="3992084"/>
                <a:ext cx="269646" cy="260498"/>
              </a:xfrm>
              <a:custGeom>
                <a:avLst/>
                <a:gdLst>
                  <a:gd name="T0" fmla="*/ 174 w 174"/>
                  <a:gd name="T1" fmla="*/ 183 h 183"/>
                  <a:gd name="T2" fmla="*/ 0 w 174"/>
                  <a:gd name="T3" fmla="*/ 0 h 183"/>
                  <a:gd name="T4" fmla="*/ 174 w 174"/>
                  <a:gd name="T5" fmla="*/ 0 h 183"/>
                  <a:gd name="T6" fmla="*/ 174 w 174"/>
                  <a:gd name="T7" fmla="*/ 18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4" h="183">
                    <a:moveTo>
                      <a:pt x="174" y="183"/>
                    </a:moveTo>
                    <a:lnTo>
                      <a:pt x="0" y="0"/>
                    </a:lnTo>
                    <a:lnTo>
                      <a:pt x="174" y="0"/>
                    </a:lnTo>
                    <a:lnTo>
                      <a:pt x="174" y="183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normAutofit fontScale="70000" lnSpcReduction="20000"/>
              </a:bodyPr>
              <a:lstStyle/>
              <a:p>
                <a:endParaRPr lang="en-US"/>
              </a:p>
            </p:txBody>
          </p:sp>
          <p:grpSp>
            <p:nvGrpSpPr>
              <p:cNvPr id="31" name="îşļïḍé"/>
              <p:cNvGrpSpPr/>
              <p:nvPr/>
            </p:nvGrpSpPr>
            <p:grpSpPr>
              <a:xfrm>
                <a:off x="1095175" y="4176873"/>
                <a:ext cx="2289575" cy="1103423"/>
                <a:chOff x="1073215" y="4849702"/>
                <a:chExt cx="2289575" cy="1103423"/>
              </a:xfrm>
            </p:grpSpPr>
            <p:sp>
              <p:nvSpPr>
                <p:cNvPr id="33" name="îšḷíďé"/>
                <p:cNvSpPr txBox="1"/>
                <p:nvPr/>
              </p:nvSpPr>
              <p:spPr>
                <a:xfrm flipH="1">
                  <a:off x="1073215" y="5357533"/>
                  <a:ext cx="2289573" cy="59559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600" dirty="0"/>
                    <a:t>通过复制您的文本后，在此框中选择粘贴。</a:t>
                  </a:r>
                  <a:r>
                    <a:rPr lang="en-US" altLang="zh-CN" sz="1600" dirty="0"/>
                    <a:t>.....</a:t>
                  </a:r>
                  <a:endParaRPr lang="zh-CN" altLang="en-US" sz="1600" dirty="0"/>
                </a:p>
              </p:txBody>
            </p:sp>
            <p:sp>
              <p:nvSpPr>
                <p:cNvPr id="34" name="îsḷíďè"/>
                <p:cNvSpPr/>
                <p:nvPr/>
              </p:nvSpPr>
              <p:spPr>
                <a:xfrm flipH="1">
                  <a:off x="1073217" y="4849702"/>
                  <a:ext cx="2289573" cy="507831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zh-CN" altLang="en-US" b="1" dirty="0"/>
                    <a:t>在此输入标题</a:t>
                  </a:r>
                  <a:endParaRPr lang="zh-CN" altLang="en-US" b="1" dirty="0"/>
                </a:p>
              </p:txBody>
            </p:sp>
          </p:grpSp>
          <p:sp>
            <p:nvSpPr>
              <p:cNvPr id="32" name="išḷíḋè"/>
              <p:cNvSpPr/>
              <p:nvPr/>
            </p:nvSpPr>
            <p:spPr bwMode="auto">
              <a:xfrm>
                <a:off x="1974389" y="5465085"/>
                <a:ext cx="531146" cy="488040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608909" h="559493">
                    <a:moveTo>
                      <a:pt x="470180" y="272856"/>
                    </a:moveTo>
                    <a:lnTo>
                      <a:pt x="476019" y="272856"/>
                    </a:lnTo>
                    <a:lnTo>
                      <a:pt x="481953" y="272856"/>
                    </a:lnTo>
                    <a:cubicBezTo>
                      <a:pt x="509171" y="272856"/>
                      <a:pt x="531210" y="294963"/>
                      <a:pt x="531210" y="322056"/>
                    </a:cubicBezTo>
                    <a:lnTo>
                      <a:pt x="531210" y="376617"/>
                    </a:lnTo>
                    <a:cubicBezTo>
                      <a:pt x="531210" y="385084"/>
                      <a:pt x="526783" y="392609"/>
                      <a:pt x="520096" y="397031"/>
                    </a:cubicBezTo>
                    <a:lnTo>
                      <a:pt x="520096" y="449711"/>
                    </a:lnTo>
                    <a:cubicBezTo>
                      <a:pt x="520096" y="450558"/>
                      <a:pt x="520661" y="451498"/>
                      <a:pt x="521509" y="451875"/>
                    </a:cubicBezTo>
                    <a:cubicBezTo>
                      <a:pt x="528949" y="455450"/>
                      <a:pt x="565492" y="473888"/>
                      <a:pt x="599209" y="501639"/>
                    </a:cubicBezTo>
                    <a:cubicBezTo>
                      <a:pt x="605425" y="506625"/>
                      <a:pt x="608909" y="514150"/>
                      <a:pt x="608909" y="522052"/>
                    </a:cubicBezTo>
                    <a:lnTo>
                      <a:pt x="608909" y="559493"/>
                    </a:lnTo>
                    <a:lnTo>
                      <a:pt x="483083" y="559493"/>
                    </a:lnTo>
                    <a:lnTo>
                      <a:pt x="483083" y="515561"/>
                    </a:lnTo>
                    <a:cubicBezTo>
                      <a:pt x="483083" y="499475"/>
                      <a:pt x="476019" y="484424"/>
                      <a:pt x="463587" y="474264"/>
                    </a:cubicBezTo>
                    <a:cubicBezTo>
                      <a:pt x="453039" y="465609"/>
                      <a:pt x="442302" y="457707"/>
                      <a:pt x="431848" y="450558"/>
                    </a:cubicBezTo>
                    <a:cubicBezTo>
                      <a:pt x="431848" y="450370"/>
                      <a:pt x="431942" y="450087"/>
                      <a:pt x="431942" y="449711"/>
                    </a:cubicBezTo>
                    <a:lnTo>
                      <a:pt x="431942" y="397031"/>
                    </a:lnTo>
                    <a:cubicBezTo>
                      <a:pt x="425350" y="392609"/>
                      <a:pt x="420923" y="385084"/>
                      <a:pt x="420923" y="376617"/>
                    </a:cubicBezTo>
                    <a:lnTo>
                      <a:pt x="420923" y="322056"/>
                    </a:lnTo>
                    <a:cubicBezTo>
                      <a:pt x="420923" y="294775"/>
                      <a:pt x="443056" y="272856"/>
                      <a:pt x="470180" y="272856"/>
                    </a:cubicBezTo>
                    <a:close/>
                    <a:moveTo>
                      <a:pt x="127004" y="272856"/>
                    </a:moveTo>
                    <a:lnTo>
                      <a:pt x="132940" y="272856"/>
                    </a:lnTo>
                    <a:lnTo>
                      <a:pt x="138781" y="272856"/>
                    </a:lnTo>
                    <a:cubicBezTo>
                      <a:pt x="166104" y="272856"/>
                      <a:pt x="188057" y="294963"/>
                      <a:pt x="188057" y="322056"/>
                    </a:cubicBezTo>
                    <a:lnTo>
                      <a:pt x="188057" y="376617"/>
                    </a:lnTo>
                    <a:cubicBezTo>
                      <a:pt x="188057" y="385084"/>
                      <a:pt x="183629" y="392609"/>
                      <a:pt x="177033" y="397031"/>
                    </a:cubicBezTo>
                    <a:lnTo>
                      <a:pt x="177033" y="449711"/>
                    </a:lnTo>
                    <a:cubicBezTo>
                      <a:pt x="177033" y="449993"/>
                      <a:pt x="177128" y="450370"/>
                      <a:pt x="177128" y="450558"/>
                    </a:cubicBezTo>
                    <a:cubicBezTo>
                      <a:pt x="166670" y="457613"/>
                      <a:pt x="155929" y="465609"/>
                      <a:pt x="145376" y="474264"/>
                    </a:cubicBezTo>
                    <a:cubicBezTo>
                      <a:pt x="133034" y="484424"/>
                      <a:pt x="125874" y="499475"/>
                      <a:pt x="125874" y="515561"/>
                    </a:cubicBezTo>
                    <a:lnTo>
                      <a:pt x="125874" y="559493"/>
                    </a:lnTo>
                    <a:lnTo>
                      <a:pt x="0" y="559493"/>
                    </a:lnTo>
                    <a:lnTo>
                      <a:pt x="0" y="522052"/>
                    </a:lnTo>
                    <a:cubicBezTo>
                      <a:pt x="0" y="514150"/>
                      <a:pt x="3486" y="506625"/>
                      <a:pt x="9704" y="501639"/>
                    </a:cubicBezTo>
                    <a:cubicBezTo>
                      <a:pt x="43434" y="473888"/>
                      <a:pt x="79990" y="455450"/>
                      <a:pt x="87433" y="451875"/>
                    </a:cubicBezTo>
                    <a:cubicBezTo>
                      <a:pt x="88281" y="451498"/>
                      <a:pt x="88846" y="450558"/>
                      <a:pt x="88846" y="449711"/>
                    </a:cubicBezTo>
                    <a:lnTo>
                      <a:pt x="88846" y="397031"/>
                    </a:lnTo>
                    <a:cubicBezTo>
                      <a:pt x="82157" y="392609"/>
                      <a:pt x="77729" y="385084"/>
                      <a:pt x="77729" y="376617"/>
                    </a:cubicBezTo>
                    <a:lnTo>
                      <a:pt x="77729" y="322056"/>
                    </a:lnTo>
                    <a:cubicBezTo>
                      <a:pt x="77729" y="294775"/>
                      <a:pt x="99870" y="272856"/>
                      <a:pt x="127004" y="272856"/>
                    </a:cubicBezTo>
                    <a:close/>
                    <a:moveTo>
                      <a:pt x="297600" y="222543"/>
                    </a:moveTo>
                    <a:lnTo>
                      <a:pt x="304477" y="222543"/>
                    </a:lnTo>
                    <a:lnTo>
                      <a:pt x="311260" y="222543"/>
                    </a:lnTo>
                    <a:cubicBezTo>
                      <a:pt x="343291" y="222543"/>
                      <a:pt x="369198" y="248506"/>
                      <a:pt x="369198" y="280395"/>
                    </a:cubicBezTo>
                    <a:lnTo>
                      <a:pt x="369198" y="344455"/>
                    </a:lnTo>
                    <a:cubicBezTo>
                      <a:pt x="369198" y="354520"/>
                      <a:pt x="364017" y="363456"/>
                      <a:pt x="356198" y="368536"/>
                    </a:cubicBezTo>
                    <a:lnTo>
                      <a:pt x="356198" y="430432"/>
                    </a:lnTo>
                    <a:cubicBezTo>
                      <a:pt x="356198" y="431561"/>
                      <a:pt x="356857" y="432502"/>
                      <a:pt x="357893" y="433066"/>
                    </a:cubicBezTo>
                    <a:cubicBezTo>
                      <a:pt x="366655" y="437299"/>
                      <a:pt x="409520" y="459029"/>
                      <a:pt x="449275" y="491576"/>
                    </a:cubicBezTo>
                    <a:cubicBezTo>
                      <a:pt x="456435" y="497502"/>
                      <a:pt x="460580" y="506251"/>
                      <a:pt x="460580" y="515563"/>
                    </a:cubicBezTo>
                    <a:lnTo>
                      <a:pt x="460580" y="559493"/>
                    </a:lnTo>
                    <a:lnTo>
                      <a:pt x="304477" y="559493"/>
                    </a:lnTo>
                    <a:lnTo>
                      <a:pt x="148187" y="559493"/>
                    </a:lnTo>
                    <a:lnTo>
                      <a:pt x="148187" y="515563"/>
                    </a:lnTo>
                    <a:cubicBezTo>
                      <a:pt x="148187" y="506251"/>
                      <a:pt x="152332" y="497502"/>
                      <a:pt x="159492" y="491576"/>
                    </a:cubicBezTo>
                    <a:cubicBezTo>
                      <a:pt x="199342" y="459029"/>
                      <a:pt x="242206" y="437299"/>
                      <a:pt x="250967" y="433066"/>
                    </a:cubicBezTo>
                    <a:cubicBezTo>
                      <a:pt x="252004" y="432502"/>
                      <a:pt x="252569" y="431561"/>
                      <a:pt x="252569" y="430432"/>
                    </a:cubicBezTo>
                    <a:lnTo>
                      <a:pt x="252569" y="368536"/>
                    </a:lnTo>
                    <a:cubicBezTo>
                      <a:pt x="244844" y="363456"/>
                      <a:pt x="239663" y="354520"/>
                      <a:pt x="239663" y="344455"/>
                    </a:cubicBezTo>
                    <a:lnTo>
                      <a:pt x="239663" y="280395"/>
                    </a:lnTo>
                    <a:cubicBezTo>
                      <a:pt x="239663" y="248412"/>
                      <a:pt x="265664" y="222543"/>
                      <a:pt x="297600" y="222543"/>
                    </a:cubicBezTo>
                    <a:close/>
                    <a:moveTo>
                      <a:pt x="492495" y="40775"/>
                    </a:moveTo>
                    <a:cubicBezTo>
                      <a:pt x="488350" y="40775"/>
                      <a:pt x="487596" y="41528"/>
                      <a:pt x="487502" y="45854"/>
                    </a:cubicBezTo>
                    <a:lnTo>
                      <a:pt x="487502" y="51498"/>
                    </a:lnTo>
                    <a:cubicBezTo>
                      <a:pt x="487502" y="57142"/>
                      <a:pt x="487502" y="56953"/>
                      <a:pt x="482038" y="59023"/>
                    </a:cubicBezTo>
                    <a:cubicBezTo>
                      <a:pt x="469036" y="63726"/>
                      <a:pt x="460934" y="72661"/>
                      <a:pt x="460086" y="86864"/>
                    </a:cubicBezTo>
                    <a:cubicBezTo>
                      <a:pt x="459332" y="99374"/>
                      <a:pt x="465833" y="107934"/>
                      <a:pt x="476196" y="114048"/>
                    </a:cubicBezTo>
                    <a:cubicBezTo>
                      <a:pt x="482414" y="117810"/>
                      <a:pt x="489480" y="120068"/>
                      <a:pt x="496264" y="123078"/>
                    </a:cubicBezTo>
                    <a:cubicBezTo>
                      <a:pt x="498902" y="124206"/>
                      <a:pt x="501445" y="125617"/>
                      <a:pt x="503706" y="127310"/>
                    </a:cubicBezTo>
                    <a:cubicBezTo>
                      <a:pt x="510207" y="132578"/>
                      <a:pt x="508982" y="141513"/>
                      <a:pt x="501257" y="144900"/>
                    </a:cubicBezTo>
                    <a:cubicBezTo>
                      <a:pt x="497112" y="146781"/>
                      <a:pt x="492778" y="147157"/>
                      <a:pt x="488350" y="146687"/>
                    </a:cubicBezTo>
                    <a:cubicBezTo>
                      <a:pt x="481472" y="145746"/>
                      <a:pt x="474783" y="144053"/>
                      <a:pt x="468659" y="140761"/>
                    </a:cubicBezTo>
                    <a:cubicBezTo>
                      <a:pt x="464985" y="138880"/>
                      <a:pt x="463949" y="139350"/>
                      <a:pt x="462724" y="143301"/>
                    </a:cubicBezTo>
                    <a:cubicBezTo>
                      <a:pt x="461593" y="146687"/>
                      <a:pt x="460557" y="150167"/>
                      <a:pt x="459709" y="153553"/>
                    </a:cubicBezTo>
                    <a:cubicBezTo>
                      <a:pt x="458484" y="158162"/>
                      <a:pt x="458861" y="159291"/>
                      <a:pt x="463572" y="161548"/>
                    </a:cubicBezTo>
                    <a:cubicBezTo>
                      <a:pt x="469130" y="164370"/>
                      <a:pt x="475160" y="165687"/>
                      <a:pt x="481284" y="166722"/>
                    </a:cubicBezTo>
                    <a:cubicBezTo>
                      <a:pt x="486089" y="167474"/>
                      <a:pt x="486371" y="167568"/>
                      <a:pt x="486371" y="172647"/>
                    </a:cubicBezTo>
                    <a:lnTo>
                      <a:pt x="486371" y="179420"/>
                    </a:lnTo>
                    <a:cubicBezTo>
                      <a:pt x="486371" y="182147"/>
                      <a:pt x="487690" y="183934"/>
                      <a:pt x="490611" y="183934"/>
                    </a:cubicBezTo>
                    <a:cubicBezTo>
                      <a:pt x="493908" y="184029"/>
                      <a:pt x="497300" y="184029"/>
                      <a:pt x="500503" y="183934"/>
                    </a:cubicBezTo>
                    <a:cubicBezTo>
                      <a:pt x="503330" y="183934"/>
                      <a:pt x="504649" y="182430"/>
                      <a:pt x="504649" y="179608"/>
                    </a:cubicBezTo>
                    <a:cubicBezTo>
                      <a:pt x="504649" y="176504"/>
                      <a:pt x="504837" y="173494"/>
                      <a:pt x="504649" y="170390"/>
                    </a:cubicBezTo>
                    <a:cubicBezTo>
                      <a:pt x="504554" y="167192"/>
                      <a:pt x="505968" y="165687"/>
                      <a:pt x="508982" y="164840"/>
                    </a:cubicBezTo>
                    <a:cubicBezTo>
                      <a:pt x="515860" y="162959"/>
                      <a:pt x="521889" y="159197"/>
                      <a:pt x="526412" y="153647"/>
                    </a:cubicBezTo>
                    <a:cubicBezTo>
                      <a:pt x="538942" y="138221"/>
                      <a:pt x="534231" y="115835"/>
                      <a:pt x="516237" y="105865"/>
                    </a:cubicBezTo>
                    <a:cubicBezTo>
                      <a:pt x="510584" y="102761"/>
                      <a:pt x="504554" y="100503"/>
                      <a:pt x="498619" y="97964"/>
                    </a:cubicBezTo>
                    <a:cubicBezTo>
                      <a:pt x="495227" y="96647"/>
                      <a:pt x="492024" y="94860"/>
                      <a:pt x="489104" y="92602"/>
                    </a:cubicBezTo>
                    <a:cubicBezTo>
                      <a:pt x="483451" y="88087"/>
                      <a:pt x="484581" y="80657"/>
                      <a:pt x="491270" y="77835"/>
                    </a:cubicBezTo>
                    <a:cubicBezTo>
                      <a:pt x="493155" y="76894"/>
                      <a:pt x="495133" y="76706"/>
                      <a:pt x="497112" y="76518"/>
                    </a:cubicBezTo>
                    <a:cubicBezTo>
                      <a:pt x="504931" y="76142"/>
                      <a:pt x="512186" y="77553"/>
                      <a:pt x="519252" y="80939"/>
                    </a:cubicBezTo>
                    <a:cubicBezTo>
                      <a:pt x="522643" y="82538"/>
                      <a:pt x="523868" y="82067"/>
                      <a:pt x="524998" y="78399"/>
                    </a:cubicBezTo>
                    <a:cubicBezTo>
                      <a:pt x="526317" y="74543"/>
                      <a:pt x="527260" y="70686"/>
                      <a:pt x="528390" y="66736"/>
                    </a:cubicBezTo>
                    <a:cubicBezTo>
                      <a:pt x="529144" y="64102"/>
                      <a:pt x="528296" y="62503"/>
                      <a:pt x="525752" y="61374"/>
                    </a:cubicBezTo>
                    <a:cubicBezTo>
                      <a:pt x="521230" y="59399"/>
                      <a:pt x="516708" y="57988"/>
                      <a:pt x="511809" y="57236"/>
                    </a:cubicBezTo>
                    <a:cubicBezTo>
                      <a:pt x="505402" y="56201"/>
                      <a:pt x="505402" y="56201"/>
                      <a:pt x="505402" y="49805"/>
                    </a:cubicBezTo>
                    <a:cubicBezTo>
                      <a:pt x="505402" y="40775"/>
                      <a:pt x="505402" y="40775"/>
                      <a:pt x="496358" y="40775"/>
                    </a:cubicBezTo>
                    <a:close/>
                    <a:moveTo>
                      <a:pt x="496111" y="0"/>
                    </a:moveTo>
                    <a:cubicBezTo>
                      <a:pt x="524951" y="0"/>
                      <a:pt x="553781" y="10958"/>
                      <a:pt x="575779" y="32874"/>
                    </a:cubicBezTo>
                    <a:cubicBezTo>
                      <a:pt x="619776" y="76894"/>
                      <a:pt x="619776" y="148192"/>
                      <a:pt x="575779" y="192024"/>
                    </a:cubicBezTo>
                    <a:cubicBezTo>
                      <a:pt x="538754" y="229083"/>
                      <a:pt x="482226" y="234821"/>
                      <a:pt x="438982" y="209519"/>
                    </a:cubicBezTo>
                    <a:lnTo>
                      <a:pt x="438700" y="209237"/>
                    </a:lnTo>
                    <a:cubicBezTo>
                      <a:pt x="421742" y="222029"/>
                      <a:pt x="403559" y="224286"/>
                      <a:pt x="390840" y="222311"/>
                    </a:cubicBezTo>
                    <a:cubicBezTo>
                      <a:pt x="386600" y="221653"/>
                      <a:pt x="385752" y="215915"/>
                      <a:pt x="389615" y="214034"/>
                    </a:cubicBezTo>
                    <a:cubicBezTo>
                      <a:pt x="401297" y="208202"/>
                      <a:pt x="408552" y="196915"/>
                      <a:pt x="412886" y="187791"/>
                    </a:cubicBezTo>
                    <a:lnTo>
                      <a:pt x="411567" y="187038"/>
                    </a:lnTo>
                    <a:cubicBezTo>
                      <a:pt x="372374" y="142736"/>
                      <a:pt x="374070" y="75201"/>
                      <a:pt x="416371" y="32874"/>
                    </a:cubicBezTo>
                    <a:cubicBezTo>
                      <a:pt x="438417" y="10958"/>
                      <a:pt x="467270" y="0"/>
                      <a:pt x="496111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</p:grpSp>
        <p:grpSp>
          <p:nvGrpSpPr>
            <p:cNvPr id="9" name="îṣ1ïḑe"/>
            <p:cNvGrpSpPr/>
            <p:nvPr/>
          </p:nvGrpSpPr>
          <p:grpSpPr>
            <a:xfrm>
              <a:off x="4525963" y="3612095"/>
              <a:ext cx="3140075" cy="2534705"/>
              <a:chOff x="4326238" y="3418420"/>
              <a:chExt cx="3140075" cy="2534705"/>
            </a:xfrm>
          </p:grpSpPr>
          <p:sp>
            <p:nvSpPr>
              <p:cNvPr id="21" name="îS1íḋè"/>
              <p:cNvSpPr/>
              <p:nvPr/>
            </p:nvSpPr>
            <p:spPr bwMode="auto">
              <a:xfrm>
                <a:off x="4595884" y="3704539"/>
                <a:ext cx="2600782" cy="22485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22" name="íṣlîde"/>
              <p:cNvSpPr/>
              <p:nvPr/>
            </p:nvSpPr>
            <p:spPr bwMode="auto">
              <a:xfrm>
                <a:off x="4326238" y="3418420"/>
                <a:ext cx="3140075" cy="573664"/>
              </a:xfrm>
              <a:custGeom>
                <a:avLst/>
                <a:gdLst>
                  <a:gd name="T0" fmla="*/ 2332 w 2535"/>
                  <a:gd name="T1" fmla="*/ 0 h 404"/>
                  <a:gd name="T2" fmla="*/ 0 w 2535"/>
                  <a:gd name="T3" fmla="*/ 0 h 404"/>
                  <a:gd name="T4" fmla="*/ 0 w 2535"/>
                  <a:gd name="T5" fmla="*/ 404 h 404"/>
                  <a:gd name="T6" fmla="*/ 2332 w 2535"/>
                  <a:gd name="T7" fmla="*/ 404 h 404"/>
                  <a:gd name="T8" fmla="*/ 2535 w 2535"/>
                  <a:gd name="T9" fmla="*/ 202 h 404"/>
                  <a:gd name="T10" fmla="*/ 2332 w 2535"/>
                  <a:gd name="T11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35" h="404">
                    <a:moveTo>
                      <a:pt x="233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04"/>
                      <a:pt x="0" y="404"/>
                      <a:pt x="0" y="404"/>
                    </a:cubicBezTo>
                    <a:cubicBezTo>
                      <a:pt x="2332" y="404"/>
                      <a:pt x="2332" y="404"/>
                      <a:pt x="2332" y="404"/>
                    </a:cubicBezTo>
                    <a:cubicBezTo>
                      <a:pt x="2444" y="404"/>
                      <a:pt x="2535" y="314"/>
                      <a:pt x="2535" y="202"/>
                    </a:cubicBezTo>
                    <a:cubicBezTo>
                      <a:pt x="2535" y="90"/>
                      <a:pt x="2444" y="0"/>
                      <a:pt x="2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norm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2018</a:t>
                </a:r>
                <a:endParaRPr 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3" name="islîḓé"/>
              <p:cNvSpPr/>
              <p:nvPr/>
            </p:nvSpPr>
            <p:spPr bwMode="auto">
              <a:xfrm>
                <a:off x="4326238" y="3992084"/>
                <a:ext cx="269646" cy="260498"/>
              </a:xfrm>
              <a:custGeom>
                <a:avLst/>
                <a:gdLst>
                  <a:gd name="T0" fmla="*/ 174 w 174"/>
                  <a:gd name="T1" fmla="*/ 183 h 183"/>
                  <a:gd name="T2" fmla="*/ 0 w 174"/>
                  <a:gd name="T3" fmla="*/ 0 h 183"/>
                  <a:gd name="T4" fmla="*/ 174 w 174"/>
                  <a:gd name="T5" fmla="*/ 0 h 183"/>
                  <a:gd name="T6" fmla="*/ 174 w 174"/>
                  <a:gd name="T7" fmla="*/ 18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4" h="183">
                    <a:moveTo>
                      <a:pt x="174" y="183"/>
                    </a:moveTo>
                    <a:lnTo>
                      <a:pt x="0" y="0"/>
                    </a:lnTo>
                    <a:lnTo>
                      <a:pt x="174" y="0"/>
                    </a:lnTo>
                    <a:lnTo>
                      <a:pt x="174" y="183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normAutofit fontScale="70000" lnSpcReduction="20000"/>
              </a:bodyPr>
              <a:lstStyle/>
              <a:p>
                <a:endParaRPr lang="en-US"/>
              </a:p>
            </p:txBody>
          </p:sp>
          <p:grpSp>
            <p:nvGrpSpPr>
              <p:cNvPr id="24" name="ïślíḋe"/>
              <p:cNvGrpSpPr/>
              <p:nvPr/>
            </p:nvGrpSpPr>
            <p:grpSpPr>
              <a:xfrm>
                <a:off x="4751488" y="4176873"/>
                <a:ext cx="2289575" cy="1103423"/>
                <a:chOff x="1073215" y="4849702"/>
                <a:chExt cx="2289575" cy="1103423"/>
              </a:xfrm>
            </p:grpSpPr>
            <p:sp>
              <p:nvSpPr>
                <p:cNvPr id="26" name="íSlïḋè"/>
                <p:cNvSpPr txBox="1"/>
                <p:nvPr/>
              </p:nvSpPr>
              <p:spPr>
                <a:xfrm flipH="1">
                  <a:off x="1073215" y="5357533"/>
                  <a:ext cx="2289573" cy="59559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600" dirty="0"/>
                    <a:t>通过复制您的文本后，在此框中选择粘贴。</a:t>
                  </a:r>
                  <a:r>
                    <a:rPr lang="en-US" altLang="zh-CN" sz="1600" dirty="0"/>
                    <a:t>.....</a:t>
                  </a:r>
                  <a:endParaRPr lang="zh-CN" altLang="en-US" sz="1600" dirty="0"/>
                </a:p>
              </p:txBody>
            </p:sp>
            <p:sp>
              <p:nvSpPr>
                <p:cNvPr id="27" name="ïṩļîďè"/>
                <p:cNvSpPr/>
                <p:nvPr/>
              </p:nvSpPr>
              <p:spPr>
                <a:xfrm flipH="1">
                  <a:off x="1073217" y="4849702"/>
                  <a:ext cx="2289573" cy="507831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zh-CN" altLang="en-US" b="1" dirty="0"/>
                    <a:t>在此输入标题</a:t>
                  </a:r>
                  <a:endParaRPr lang="zh-CN" altLang="en-US" b="1" dirty="0"/>
                </a:p>
              </p:txBody>
            </p:sp>
          </p:grpSp>
          <p:sp>
            <p:nvSpPr>
              <p:cNvPr id="25" name="îšlïḋè"/>
              <p:cNvSpPr/>
              <p:nvPr/>
            </p:nvSpPr>
            <p:spPr bwMode="auto">
              <a:xfrm>
                <a:off x="5630702" y="5465085"/>
                <a:ext cx="531146" cy="488040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608909" h="559493">
                    <a:moveTo>
                      <a:pt x="470180" y="272856"/>
                    </a:moveTo>
                    <a:lnTo>
                      <a:pt x="476019" y="272856"/>
                    </a:lnTo>
                    <a:lnTo>
                      <a:pt x="481953" y="272856"/>
                    </a:lnTo>
                    <a:cubicBezTo>
                      <a:pt x="509171" y="272856"/>
                      <a:pt x="531210" y="294963"/>
                      <a:pt x="531210" y="322056"/>
                    </a:cubicBezTo>
                    <a:lnTo>
                      <a:pt x="531210" y="376617"/>
                    </a:lnTo>
                    <a:cubicBezTo>
                      <a:pt x="531210" y="385084"/>
                      <a:pt x="526783" y="392609"/>
                      <a:pt x="520096" y="397031"/>
                    </a:cubicBezTo>
                    <a:lnTo>
                      <a:pt x="520096" y="449711"/>
                    </a:lnTo>
                    <a:cubicBezTo>
                      <a:pt x="520096" y="450558"/>
                      <a:pt x="520661" y="451498"/>
                      <a:pt x="521509" y="451875"/>
                    </a:cubicBezTo>
                    <a:cubicBezTo>
                      <a:pt x="528949" y="455450"/>
                      <a:pt x="565492" y="473888"/>
                      <a:pt x="599209" y="501639"/>
                    </a:cubicBezTo>
                    <a:cubicBezTo>
                      <a:pt x="605425" y="506625"/>
                      <a:pt x="608909" y="514150"/>
                      <a:pt x="608909" y="522052"/>
                    </a:cubicBezTo>
                    <a:lnTo>
                      <a:pt x="608909" y="559493"/>
                    </a:lnTo>
                    <a:lnTo>
                      <a:pt x="483083" y="559493"/>
                    </a:lnTo>
                    <a:lnTo>
                      <a:pt x="483083" y="515561"/>
                    </a:lnTo>
                    <a:cubicBezTo>
                      <a:pt x="483083" y="499475"/>
                      <a:pt x="476019" y="484424"/>
                      <a:pt x="463587" y="474264"/>
                    </a:cubicBezTo>
                    <a:cubicBezTo>
                      <a:pt x="453039" y="465609"/>
                      <a:pt x="442302" y="457707"/>
                      <a:pt x="431848" y="450558"/>
                    </a:cubicBezTo>
                    <a:cubicBezTo>
                      <a:pt x="431848" y="450370"/>
                      <a:pt x="431942" y="450087"/>
                      <a:pt x="431942" y="449711"/>
                    </a:cubicBezTo>
                    <a:lnTo>
                      <a:pt x="431942" y="397031"/>
                    </a:lnTo>
                    <a:cubicBezTo>
                      <a:pt x="425350" y="392609"/>
                      <a:pt x="420923" y="385084"/>
                      <a:pt x="420923" y="376617"/>
                    </a:cubicBezTo>
                    <a:lnTo>
                      <a:pt x="420923" y="322056"/>
                    </a:lnTo>
                    <a:cubicBezTo>
                      <a:pt x="420923" y="294775"/>
                      <a:pt x="443056" y="272856"/>
                      <a:pt x="470180" y="272856"/>
                    </a:cubicBezTo>
                    <a:close/>
                    <a:moveTo>
                      <a:pt x="127004" y="272856"/>
                    </a:moveTo>
                    <a:lnTo>
                      <a:pt x="132940" y="272856"/>
                    </a:lnTo>
                    <a:lnTo>
                      <a:pt x="138781" y="272856"/>
                    </a:lnTo>
                    <a:cubicBezTo>
                      <a:pt x="166104" y="272856"/>
                      <a:pt x="188057" y="294963"/>
                      <a:pt x="188057" y="322056"/>
                    </a:cubicBezTo>
                    <a:lnTo>
                      <a:pt x="188057" y="376617"/>
                    </a:lnTo>
                    <a:cubicBezTo>
                      <a:pt x="188057" y="385084"/>
                      <a:pt x="183629" y="392609"/>
                      <a:pt x="177033" y="397031"/>
                    </a:cubicBezTo>
                    <a:lnTo>
                      <a:pt x="177033" y="449711"/>
                    </a:lnTo>
                    <a:cubicBezTo>
                      <a:pt x="177033" y="449993"/>
                      <a:pt x="177128" y="450370"/>
                      <a:pt x="177128" y="450558"/>
                    </a:cubicBezTo>
                    <a:cubicBezTo>
                      <a:pt x="166670" y="457613"/>
                      <a:pt x="155929" y="465609"/>
                      <a:pt x="145376" y="474264"/>
                    </a:cubicBezTo>
                    <a:cubicBezTo>
                      <a:pt x="133034" y="484424"/>
                      <a:pt x="125874" y="499475"/>
                      <a:pt x="125874" y="515561"/>
                    </a:cubicBezTo>
                    <a:lnTo>
                      <a:pt x="125874" y="559493"/>
                    </a:lnTo>
                    <a:lnTo>
                      <a:pt x="0" y="559493"/>
                    </a:lnTo>
                    <a:lnTo>
                      <a:pt x="0" y="522052"/>
                    </a:lnTo>
                    <a:cubicBezTo>
                      <a:pt x="0" y="514150"/>
                      <a:pt x="3486" y="506625"/>
                      <a:pt x="9704" y="501639"/>
                    </a:cubicBezTo>
                    <a:cubicBezTo>
                      <a:pt x="43434" y="473888"/>
                      <a:pt x="79990" y="455450"/>
                      <a:pt x="87433" y="451875"/>
                    </a:cubicBezTo>
                    <a:cubicBezTo>
                      <a:pt x="88281" y="451498"/>
                      <a:pt x="88846" y="450558"/>
                      <a:pt x="88846" y="449711"/>
                    </a:cubicBezTo>
                    <a:lnTo>
                      <a:pt x="88846" y="397031"/>
                    </a:lnTo>
                    <a:cubicBezTo>
                      <a:pt x="82157" y="392609"/>
                      <a:pt x="77729" y="385084"/>
                      <a:pt x="77729" y="376617"/>
                    </a:cubicBezTo>
                    <a:lnTo>
                      <a:pt x="77729" y="322056"/>
                    </a:lnTo>
                    <a:cubicBezTo>
                      <a:pt x="77729" y="294775"/>
                      <a:pt x="99870" y="272856"/>
                      <a:pt x="127004" y="272856"/>
                    </a:cubicBezTo>
                    <a:close/>
                    <a:moveTo>
                      <a:pt x="297600" y="222543"/>
                    </a:moveTo>
                    <a:lnTo>
                      <a:pt x="304477" y="222543"/>
                    </a:lnTo>
                    <a:lnTo>
                      <a:pt x="311260" y="222543"/>
                    </a:lnTo>
                    <a:cubicBezTo>
                      <a:pt x="343291" y="222543"/>
                      <a:pt x="369198" y="248506"/>
                      <a:pt x="369198" y="280395"/>
                    </a:cubicBezTo>
                    <a:lnTo>
                      <a:pt x="369198" y="344455"/>
                    </a:lnTo>
                    <a:cubicBezTo>
                      <a:pt x="369198" y="354520"/>
                      <a:pt x="364017" y="363456"/>
                      <a:pt x="356198" y="368536"/>
                    </a:cubicBezTo>
                    <a:lnTo>
                      <a:pt x="356198" y="430432"/>
                    </a:lnTo>
                    <a:cubicBezTo>
                      <a:pt x="356198" y="431561"/>
                      <a:pt x="356857" y="432502"/>
                      <a:pt x="357893" y="433066"/>
                    </a:cubicBezTo>
                    <a:cubicBezTo>
                      <a:pt x="366655" y="437299"/>
                      <a:pt x="409520" y="459029"/>
                      <a:pt x="449275" y="491576"/>
                    </a:cubicBezTo>
                    <a:cubicBezTo>
                      <a:pt x="456435" y="497502"/>
                      <a:pt x="460580" y="506251"/>
                      <a:pt x="460580" y="515563"/>
                    </a:cubicBezTo>
                    <a:lnTo>
                      <a:pt x="460580" y="559493"/>
                    </a:lnTo>
                    <a:lnTo>
                      <a:pt x="304477" y="559493"/>
                    </a:lnTo>
                    <a:lnTo>
                      <a:pt x="148187" y="559493"/>
                    </a:lnTo>
                    <a:lnTo>
                      <a:pt x="148187" y="515563"/>
                    </a:lnTo>
                    <a:cubicBezTo>
                      <a:pt x="148187" y="506251"/>
                      <a:pt x="152332" y="497502"/>
                      <a:pt x="159492" y="491576"/>
                    </a:cubicBezTo>
                    <a:cubicBezTo>
                      <a:pt x="199342" y="459029"/>
                      <a:pt x="242206" y="437299"/>
                      <a:pt x="250967" y="433066"/>
                    </a:cubicBezTo>
                    <a:cubicBezTo>
                      <a:pt x="252004" y="432502"/>
                      <a:pt x="252569" y="431561"/>
                      <a:pt x="252569" y="430432"/>
                    </a:cubicBezTo>
                    <a:lnTo>
                      <a:pt x="252569" y="368536"/>
                    </a:lnTo>
                    <a:cubicBezTo>
                      <a:pt x="244844" y="363456"/>
                      <a:pt x="239663" y="354520"/>
                      <a:pt x="239663" y="344455"/>
                    </a:cubicBezTo>
                    <a:lnTo>
                      <a:pt x="239663" y="280395"/>
                    </a:lnTo>
                    <a:cubicBezTo>
                      <a:pt x="239663" y="248412"/>
                      <a:pt x="265664" y="222543"/>
                      <a:pt x="297600" y="222543"/>
                    </a:cubicBezTo>
                    <a:close/>
                    <a:moveTo>
                      <a:pt x="492495" y="40775"/>
                    </a:moveTo>
                    <a:cubicBezTo>
                      <a:pt x="488350" y="40775"/>
                      <a:pt x="487596" y="41528"/>
                      <a:pt x="487502" y="45854"/>
                    </a:cubicBezTo>
                    <a:lnTo>
                      <a:pt x="487502" y="51498"/>
                    </a:lnTo>
                    <a:cubicBezTo>
                      <a:pt x="487502" y="57142"/>
                      <a:pt x="487502" y="56953"/>
                      <a:pt x="482038" y="59023"/>
                    </a:cubicBezTo>
                    <a:cubicBezTo>
                      <a:pt x="469036" y="63726"/>
                      <a:pt x="460934" y="72661"/>
                      <a:pt x="460086" y="86864"/>
                    </a:cubicBezTo>
                    <a:cubicBezTo>
                      <a:pt x="459332" y="99374"/>
                      <a:pt x="465833" y="107934"/>
                      <a:pt x="476196" y="114048"/>
                    </a:cubicBezTo>
                    <a:cubicBezTo>
                      <a:pt x="482414" y="117810"/>
                      <a:pt x="489480" y="120068"/>
                      <a:pt x="496264" y="123078"/>
                    </a:cubicBezTo>
                    <a:cubicBezTo>
                      <a:pt x="498902" y="124206"/>
                      <a:pt x="501445" y="125617"/>
                      <a:pt x="503706" y="127310"/>
                    </a:cubicBezTo>
                    <a:cubicBezTo>
                      <a:pt x="510207" y="132578"/>
                      <a:pt x="508982" y="141513"/>
                      <a:pt x="501257" y="144900"/>
                    </a:cubicBezTo>
                    <a:cubicBezTo>
                      <a:pt x="497112" y="146781"/>
                      <a:pt x="492778" y="147157"/>
                      <a:pt x="488350" y="146687"/>
                    </a:cubicBezTo>
                    <a:cubicBezTo>
                      <a:pt x="481472" y="145746"/>
                      <a:pt x="474783" y="144053"/>
                      <a:pt x="468659" y="140761"/>
                    </a:cubicBezTo>
                    <a:cubicBezTo>
                      <a:pt x="464985" y="138880"/>
                      <a:pt x="463949" y="139350"/>
                      <a:pt x="462724" y="143301"/>
                    </a:cubicBezTo>
                    <a:cubicBezTo>
                      <a:pt x="461593" y="146687"/>
                      <a:pt x="460557" y="150167"/>
                      <a:pt x="459709" y="153553"/>
                    </a:cubicBezTo>
                    <a:cubicBezTo>
                      <a:pt x="458484" y="158162"/>
                      <a:pt x="458861" y="159291"/>
                      <a:pt x="463572" y="161548"/>
                    </a:cubicBezTo>
                    <a:cubicBezTo>
                      <a:pt x="469130" y="164370"/>
                      <a:pt x="475160" y="165687"/>
                      <a:pt x="481284" y="166722"/>
                    </a:cubicBezTo>
                    <a:cubicBezTo>
                      <a:pt x="486089" y="167474"/>
                      <a:pt x="486371" y="167568"/>
                      <a:pt x="486371" y="172647"/>
                    </a:cubicBezTo>
                    <a:lnTo>
                      <a:pt x="486371" y="179420"/>
                    </a:lnTo>
                    <a:cubicBezTo>
                      <a:pt x="486371" y="182147"/>
                      <a:pt x="487690" y="183934"/>
                      <a:pt x="490611" y="183934"/>
                    </a:cubicBezTo>
                    <a:cubicBezTo>
                      <a:pt x="493908" y="184029"/>
                      <a:pt x="497300" y="184029"/>
                      <a:pt x="500503" y="183934"/>
                    </a:cubicBezTo>
                    <a:cubicBezTo>
                      <a:pt x="503330" y="183934"/>
                      <a:pt x="504649" y="182430"/>
                      <a:pt x="504649" y="179608"/>
                    </a:cubicBezTo>
                    <a:cubicBezTo>
                      <a:pt x="504649" y="176504"/>
                      <a:pt x="504837" y="173494"/>
                      <a:pt x="504649" y="170390"/>
                    </a:cubicBezTo>
                    <a:cubicBezTo>
                      <a:pt x="504554" y="167192"/>
                      <a:pt x="505968" y="165687"/>
                      <a:pt x="508982" y="164840"/>
                    </a:cubicBezTo>
                    <a:cubicBezTo>
                      <a:pt x="515860" y="162959"/>
                      <a:pt x="521889" y="159197"/>
                      <a:pt x="526412" y="153647"/>
                    </a:cubicBezTo>
                    <a:cubicBezTo>
                      <a:pt x="538942" y="138221"/>
                      <a:pt x="534231" y="115835"/>
                      <a:pt x="516237" y="105865"/>
                    </a:cubicBezTo>
                    <a:cubicBezTo>
                      <a:pt x="510584" y="102761"/>
                      <a:pt x="504554" y="100503"/>
                      <a:pt x="498619" y="97964"/>
                    </a:cubicBezTo>
                    <a:cubicBezTo>
                      <a:pt x="495227" y="96647"/>
                      <a:pt x="492024" y="94860"/>
                      <a:pt x="489104" y="92602"/>
                    </a:cubicBezTo>
                    <a:cubicBezTo>
                      <a:pt x="483451" y="88087"/>
                      <a:pt x="484581" y="80657"/>
                      <a:pt x="491270" y="77835"/>
                    </a:cubicBezTo>
                    <a:cubicBezTo>
                      <a:pt x="493155" y="76894"/>
                      <a:pt x="495133" y="76706"/>
                      <a:pt x="497112" y="76518"/>
                    </a:cubicBezTo>
                    <a:cubicBezTo>
                      <a:pt x="504931" y="76142"/>
                      <a:pt x="512186" y="77553"/>
                      <a:pt x="519252" y="80939"/>
                    </a:cubicBezTo>
                    <a:cubicBezTo>
                      <a:pt x="522643" y="82538"/>
                      <a:pt x="523868" y="82067"/>
                      <a:pt x="524998" y="78399"/>
                    </a:cubicBezTo>
                    <a:cubicBezTo>
                      <a:pt x="526317" y="74543"/>
                      <a:pt x="527260" y="70686"/>
                      <a:pt x="528390" y="66736"/>
                    </a:cubicBezTo>
                    <a:cubicBezTo>
                      <a:pt x="529144" y="64102"/>
                      <a:pt x="528296" y="62503"/>
                      <a:pt x="525752" y="61374"/>
                    </a:cubicBezTo>
                    <a:cubicBezTo>
                      <a:pt x="521230" y="59399"/>
                      <a:pt x="516708" y="57988"/>
                      <a:pt x="511809" y="57236"/>
                    </a:cubicBezTo>
                    <a:cubicBezTo>
                      <a:pt x="505402" y="56201"/>
                      <a:pt x="505402" y="56201"/>
                      <a:pt x="505402" y="49805"/>
                    </a:cubicBezTo>
                    <a:cubicBezTo>
                      <a:pt x="505402" y="40775"/>
                      <a:pt x="505402" y="40775"/>
                      <a:pt x="496358" y="40775"/>
                    </a:cubicBezTo>
                    <a:close/>
                    <a:moveTo>
                      <a:pt x="496111" y="0"/>
                    </a:moveTo>
                    <a:cubicBezTo>
                      <a:pt x="524951" y="0"/>
                      <a:pt x="553781" y="10958"/>
                      <a:pt x="575779" y="32874"/>
                    </a:cubicBezTo>
                    <a:cubicBezTo>
                      <a:pt x="619776" y="76894"/>
                      <a:pt x="619776" y="148192"/>
                      <a:pt x="575779" y="192024"/>
                    </a:cubicBezTo>
                    <a:cubicBezTo>
                      <a:pt x="538754" y="229083"/>
                      <a:pt x="482226" y="234821"/>
                      <a:pt x="438982" y="209519"/>
                    </a:cubicBezTo>
                    <a:lnTo>
                      <a:pt x="438700" y="209237"/>
                    </a:lnTo>
                    <a:cubicBezTo>
                      <a:pt x="421742" y="222029"/>
                      <a:pt x="403559" y="224286"/>
                      <a:pt x="390840" y="222311"/>
                    </a:cubicBezTo>
                    <a:cubicBezTo>
                      <a:pt x="386600" y="221653"/>
                      <a:pt x="385752" y="215915"/>
                      <a:pt x="389615" y="214034"/>
                    </a:cubicBezTo>
                    <a:cubicBezTo>
                      <a:pt x="401297" y="208202"/>
                      <a:pt x="408552" y="196915"/>
                      <a:pt x="412886" y="187791"/>
                    </a:cubicBezTo>
                    <a:lnTo>
                      <a:pt x="411567" y="187038"/>
                    </a:lnTo>
                    <a:cubicBezTo>
                      <a:pt x="372374" y="142736"/>
                      <a:pt x="374070" y="75201"/>
                      <a:pt x="416371" y="32874"/>
                    </a:cubicBezTo>
                    <a:cubicBezTo>
                      <a:pt x="438417" y="10958"/>
                      <a:pt x="467270" y="0"/>
                      <a:pt x="4961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</p:grpSp>
        <p:grpSp>
          <p:nvGrpSpPr>
            <p:cNvPr id="10" name="ísľîḋe"/>
            <p:cNvGrpSpPr/>
            <p:nvPr/>
          </p:nvGrpSpPr>
          <p:grpSpPr>
            <a:xfrm>
              <a:off x="8378825" y="3612095"/>
              <a:ext cx="3140075" cy="2534705"/>
              <a:chOff x="7982551" y="3418420"/>
              <a:chExt cx="3140075" cy="2534705"/>
            </a:xfrm>
          </p:grpSpPr>
          <p:sp>
            <p:nvSpPr>
              <p:cNvPr id="14" name="îsļíḋè"/>
              <p:cNvSpPr/>
              <p:nvPr/>
            </p:nvSpPr>
            <p:spPr bwMode="auto">
              <a:xfrm>
                <a:off x="8252197" y="3704539"/>
                <a:ext cx="2600782" cy="22485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15" name="íS1îḋê"/>
              <p:cNvSpPr/>
              <p:nvPr/>
            </p:nvSpPr>
            <p:spPr bwMode="auto">
              <a:xfrm>
                <a:off x="7982551" y="3418420"/>
                <a:ext cx="3140075" cy="573664"/>
              </a:xfrm>
              <a:custGeom>
                <a:avLst/>
                <a:gdLst>
                  <a:gd name="T0" fmla="*/ 2332 w 2535"/>
                  <a:gd name="T1" fmla="*/ 0 h 404"/>
                  <a:gd name="T2" fmla="*/ 0 w 2535"/>
                  <a:gd name="T3" fmla="*/ 0 h 404"/>
                  <a:gd name="T4" fmla="*/ 0 w 2535"/>
                  <a:gd name="T5" fmla="*/ 404 h 404"/>
                  <a:gd name="T6" fmla="*/ 2332 w 2535"/>
                  <a:gd name="T7" fmla="*/ 404 h 404"/>
                  <a:gd name="T8" fmla="*/ 2535 w 2535"/>
                  <a:gd name="T9" fmla="*/ 202 h 404"/>
                  <a:gd name="T10" fmla="*/ 2332 w 2535"/>
                  <a:gd name="T11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35" h="404">
                    <a:moveTo>
                      <a:pt x="233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04"/>
                      <a:pt x="0" y="404"/>
                      <a:pt x="0" y="404"/>
                    </a:cubicBezTo>
                    <a:cubicBezTo>
                      <a:pt x="2332" y="404"/>
                      <a:pt x="2332" y="404"/>
                      <a:pt x="2332" y="404"/>
                    </a:cubicBezTo>
                    <a:cubicBezTo>
                      <a:pt x="2444" y="404"/>
                      <a:pt x="2535" y="314"/>
                      <a:pt x="2535" y="202"/>
                    </a:cubicBezTo>
                    <a:cubicBezTo>
                      <a:pt x="2535" y="90"/>
                      <a:pt x="2444" y="0"/>
                      <a:pt x="2332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norm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2019</a:t>
                </a:r>
                <a:endParaRPr 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6" name="íṡ1íde"/>
              <p:cNvSpPr/>
              <p:nvPr/>
            </p:nvSpPr>
            <p:spPr bwMode="auto">
              <a:xfrm>
                <a:off x="7982551" y="3992084"/>
                <a:ext cx="269646" cy="260498"/>
              </a:xfrm>
              <a:custGeom>
                <a:avLst/>
                <a:gdLst>
                  <a:gd name="T0" fmla="*/ 174 w 174"/>
                  <a:gd name="T1" fmla="*/ 183 h 183"/>
                  <a:gd name="T2" fmla="*/ 0 w 174"/>
                  <a:gd name="T3" fmla="*/ 0 h 183"/>
                  <a:gd name="T4" fmla="*/ 174 w 174"/>
                  <a:gd name="T5" fmla="*/ 0 h 183"/>
                  <a:gd name="T6" fmla="*/ 174 w 174"/>
                  <a:gd name="T7" fmla="*/ 18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4" h="183">
                    <a:moveTo>
                      <a:pt x="174" y="183"/>
                    </a:moveTo>
                    <a:lnTo>
                      <a:pt x="0" y="0"/>
                    </a:lnTo>
                    <a:lnTo>
                      <a:pt x="174" y="0"/>
                    </a:lnTo>
                    <a:lnTo>
                      <a:pt x="174" y="183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normAutofit fontScale="70000" lnSpcReduction="20000"/>
              </a:bodyPr>
              <a:lstStyle/>
              <a:p>
                <a:endParaRPr lang="en-US"/>
              </a:p>
            </p:txBody>
          </p:sp>
          <p:grpSp>
            <p:nvGrpSpPr>
              <p:cNvPr id="17" name="îşliḍè"/>
              <p:cNvGrpSpPr/>
              <p:nvPr/>
            </p:nvGrpSpPr>
            <p:grpSpPr>
              <a:xfrm>
                <a:off x="8407801" y="4176873"/>
                <a:ext cx="2289575" cy="1103423"/>
                <a:chOff x="1073215" y="4849702"/>
                <a:chExt cx="2289575" cy="1103423"/>
              </a:xfrm>
            </p:grpSpPr>
            <p:sp>
              <p:nvSpPr>
                <p:cNvPr id="19" name="iṧḷîḑê"/>
                <p:cNvSpPr txBox="1"/>
                <p:nvPr/>
              </p:nvSpPr>
              <p:spPr>
                <a:xfrm flipH="1">
                  <a:off x="1073215" y="5357533"/>
                  <a:ext cx="2289573" cy="59559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600" dirty="0"/>
                    <a:t>通过复制您的文本后，在此框中选择粘贴。</a:t>
                  </a:r>
                  <a:r>
                    <a:rPr lang="en-US" altLang="zh-CN" sz="1600" dirty="0"/>
                    <a:t>.....</a:t>
                  </a:r>
                  <a:endParaRPr lang="zh-CN" altLang="en-US" sz="1600" dirty="0"/>
                </a:p>
              </p:txBody>
            </p:sp>
            <p:sp>
              <p:nvSpPr>
                <p:cNvPr id="20" name="ïṣḷïďe"/>
                <p:cNvSpPr/>
                <p:nvPr/>
              </p:nvSpPr>
              <p:spPr>
                <a:xfrm flipH="1">
                  <a:off x="1073217" y="4849702"/>
                  <a:ext cx="2289573" cy="507831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zh-CN" altLang="en-US" b="1" dirty="0"/>
                    <a:t>在此输入标题</a:t>
                  </a:r>
                  <a:endParaRPr lang="zh-CN" altLang="en-US" b="1" dirty="0"/>
                </a:p>
              </p:txBody>
            </p:sp>
          </p:grpSp>
          <p:sp>
            <p:nvSpPr>
              <p:cNvPr id="18" name="ïśḻïdé"/>
              <p:cNvSpPr/>
              <p:nvPr/>
            </p:nvSpPr>
            <p:spPr bwMode="auto">
              <a:xfrm>
                <a:off x="9287015" y="5465085"/>
                <a:ext cx="531146" cy="488040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608909" h="559493">
                    <a:moveTo>
                      <a:pt x="470180" y="272856"/>
                    </a:moveTo>
                    <a:lnTo>
                      <a:pt x="476019" y="272856"/>
                    </a:lnTo>
                    <a:lnTo>
                      <a:pt x="481953" y="272856"/>
                    </a:lnTo>
                    <a:cubicBezTo>
                      <a:pt x="509171" y="272856"/>
                      <a:pt x="531210" y="294963"/>
                      <a:pt x="531210" y="322056"/>
                    </a:cubicBezTo>
                    <a:lnTo>
                      <a:pt x="531210" y="376617"/>
                    </a:lnTo>
                    <a:cubicBezTo>
                      <a:pt x="531210" y="385084"/>
                      <a:pt x="526783" y="392609"/>
                      <a:pt x="520096" y="397031"/>
                    </a:cubicBezTo>
                    <a:lnTo>
                      <a:pt x="520096" y="449711"/>
                    </a:lnTo>
                    <a:cubicBezTo>
                      <a:pt x="520096" y="450558"/>
                      <a:pt x="520661" y="451498"/>
                      <a:pt x="521509" y="451875"/>
                    </a:cubicBezTo>
                    <a:cubicBezTo>
                      <a:pt x="528949" y="455450"/>
                      <a:pt x="565492" y="473888"/>
                      <a:pt x="599209" y="501639"/>
                    </a:cubicBezTo>
                    <a:cubicBezTo>
                      <a:pt x="605425" y="506625"/>
                      <a:pt x="608909" y="514150"/>
                      <a:pt x="608909" y="522052"/>
                    </a:cubicBezTo>
                    <a:lnTo>
                      <a:pt x="608909" y="559493"/>
                    </a:lnTo>
                    <a:lnTo>
                      <a:pt x="483083" y="559493"/>
                    </a:lnTo>
                    <a:lnTo>
                      <a:pt x="483083" y="515561"/>
                    </a:lnTo>
                    <a:cubicBezTo>
                      <a:pt x="483083" y="499475"/>
                      <a:pt x="476019" y="484424"/>
                      <a:pt x="463587" y="474264"/>
                    </a:cubicBezTo>
                    <a:cubicBezTo>
                      <a:pt x="453039" y="465609"/>
                      <a:pt x="442302" y="457707"/>
                      <a:pt x="431848" y="450558"/>
                    </a:cubicBezTo>
                    <a:cubicBezTo>
                      <a:pt x="431848" y="450370"/>
                      <a:pt x="431942" y="450087"/>
                      <a:pt x="431942" y="449711"/>
                    </a:cubicBezTo>
                    <a:lnTo>
                      <a:pt x="431942" y="397031"/>
                    </a:lnTo>
                    <a:cubicBezTo>
                      <a:pt x="425350" y="392609"/>
                      <a:pt x="420923" y="385084"/>
                      <a:pt x="420923" y="376617"/>
                    </a:cubicBezTo>
                    <a:lnTo>
                      <a:pt x="420923" y="322056"/>
                    </a:lnTo>
                    <a:cubicBezTo>
                      <a:pt x="420923" y="294775"/>
                      <a:pt x="443056" y="272856"/>
                      <a:pt x="470180" y="272856"/>
                    </a:cubicBezTo>
                    <a:close/>
                    <a:moveTo>
                      <a:pt x="127004" y="272856"/>
                    </a:moveTo>
                    <a:lnTo>
                      <a:pt x="132940" y="272856"/>
                    </a:lnTo>
                    <a:lnTo>
                      <a:pt x="138781" y="272856"/>
                    </a:lnTo>
                    <a:cubicBezTo>
                      <a:pt x="166104" y="272856"/>
                      <a:pt x="188057" y="294963"/>
                      <a:pt x="188057" y="322056"/>
                    </a:cubicBezTo>
                    <a:lnTo>
                      <a:pt x="188057" y="376617"/>
                    </a:lnTo>
                    <a:cubicBezTo>
                      <a:pt x="188057" y="385084"/>
                      <a:pt x="183629" y="392609"/>
                      <a:pt x="177033" y="397031"/>
                    </a:cubicBezTo>
                    <a:lnTo>
                      <a:pt x="177033" y="449711"/>
                    </a:lnTo>
                    <a:cubicBezTo>
                      <a:pt x="177033" y="449993"/>
                      <a:pt x="177128" y="450370"/>
                      <a:pt x="177128" y="450558"/>
                    </a:cubicBezTo>
                    <a:cubicBezTo>
                      <a:pt x="166670" y="457613"/>
                      <a:pt x="155929" y="465609"/>
                      <a:pt x="145376" y="474264"/>
                    </a:cubicBezTo>
                    <a:cubicBezTo>
                      <a:pt x="133034" y="484424"/>
                      <a:pt x="125874" y="499475"/>
                      <a:pt x="125874" y="515561"/>
                    </a:cubicBezTo>
                    <a:lnTo>
                      <a:pt x="125874" y="559493"/>
                    </a:lnTo>
                    <a:lnTo>
                      <a:pt x="0" y="559493"/>
                    </a:lnTo>
                    <a:lnTo>
                      <a:pt x="0" y="522052"/>
                    </a:lnTo>
                    <a:cubicBezTo>
                      <a:pt x="0" y="514150"/>
                      <a:pt x="3486" y="506625"/>
                      <a:pt x="9704" y="501639"/>
                    </a:cubicBezTo>
                    <a:cubicBezTo>
                      <a:pt x="43434" y="473888"/>
                      <a:pt x="79990" y="455450"/>
                      <a:pt x="87433" y="451875"/>
                    </a:cubicBezTo>
                    <a:cubicBezTo>
                      <a:pt x="88281" y="451498"/>
                      <a:pt x="88846" y="450558"/>
                      <a:pt x="88846" y="449711"/>
                    </a:cubicBezTo>
                    <a:lnTo>
                      <a:pt x="88846" y="397031"/>
                    </a:lnTo>
                    <a:cubicBezTo>
                      <a:pt x="82157" y="392609"/>
                      <a:pt x="77729" y="385084"/>
                      <a:pt x="77729" y="376617"/>
                    </a:cubicBezTo>
                    <a:lnTo>
                      <a:pt x="77729" y="322056"/>
                    </a:lnTo>
                    <a:cubicBezTo>
                      <a:pt x="77729" y="294775"/>
                      <a:pt x="99870" y="272856"/>
                      <a:pt x="127004" y="272856"/>
                    </a:cubicBezTo>
                    <a:close/>
                    <a:moveTo>
                      <a:pt x="297600" y="222543"/>
                    </a:moveTo>
                    <a:lnTo>
                      <a:pt x="304477" y="222543"/>
                    </a:lnTo>
                    <a:lnTo>
                      <a:pt x="311260" y="222543"/>
                    </a:lnTo>
                    <a:cubicBezTo>
                      <a:pt x="343291" y="222543"/>
                      <a:pt x="369198" y="248506"/>
                      <a:pt x="369198" y="280395"/>
                    </a:cubicBezTo>
                    <a:lnTo>
                      <a:pt x="369198" y="344455"/>
                    </a:lnTo>
                    <a:cubicBezTo>
                      <a:pt x="369198" y="354520"/>
                      <a:pt x="364017" y="363456"/>
                      <a:pt x="356198" y="368536"/>
                    </a:cubicBezTo>
                    <a:lnTo>
                      <a:pt x="356198" y="430432"/>
                    </a:lnTo>
                    <a:cubicBezTo>
                      <a:pt x="356198" y="431561"/>
                      <a:pt x="356857" y="432502"/>
                      <a:pt x="357893" y="433066"/>
                    </a:cubicBezTo>
                    <a:cubicBezTo>
                      <a:pt x="366655" y="437299"/>
                      <a:pt x="409520" y="459029"/>
                      <a:pt x="449275" y="491576"/>
                    </a:cubicBezTo>
                    <a:cubicBezTo>
                      <a:pt x="456435" y="497502"/>
                      <a:pt x="460580" y="506251"/>
                      <a:pt x="460580" y="515563"/>
                    </a:cubicBezTo>
                    <a:lnTo>
                      <a:pt x="460580" y="559493"/>
                    </a:lnTo>
                    <a:lnTo>
                      <a:pt x="304477" y="559493"/>
                    </a:lnTo>
                    <a:lnTo>
                      <a:pt x="148187" y="559493"/>
                    </a:lnTo>
                    <a:lnTo>
                      <a:pt x="148187" y="515563"/>
                    </a:lnTo>
                    <a:cubicBezTo>
                      <a:pt x="148187" y="506251"/>
                      <a:pt x="152332" y="497502"/>
                      <a:pt x="159492" y="491576"/>
                    </a:cubicBezTo>
                    <a:cubicBezTo>
                      <a:pt x="199342" y="459029"/>
                      <a:pt x="242206" y="437299"/>
                      <a:pt x="250967" y="433066"/>
                    </a:cubicBezTo>
                    <a:cubicBezTo>
                      <a:pt x="252004" y="432502"/>
                      <a:pt x="252569" y="431561"/>
                      <a:pt x="252569" y="430432"/>
                    </a:cubicBezTo>
                    <a:lnTo>
                      <a:pt x="252569" y="368536"/>
                    </a:lnTo>
                    <a:cubicBezTo>
                      <a:pt x="244844" y="363456"/>
                      <a:pt x="239663" y="354520"/>
                      <a:pt x="239663" y="344455"/>
                    </a:cubicBezTo>
                    <a:lnTo>
                      <a:pt x="239663" y="280395"/>
                    </a:lnTo>
                    <a:cubicBezTo>
                      <a:pt x="239663" y="248412"/>
                      <a:pt x="265664" y="222543"/>
                      <a:pt x="297600" y="222543"/>
                    </a:cubicBezTo>
                    <a:close/>
                    <a:moveTo>
                      <a:pt x="492495" y="40775"/>
                    </a:moveTo>
                    <a:cubicBezTo>
                      <a:pt x="488350" y="40775"/>
                      <a:pt x="487596" y="41528"/>
                      <a:pt x="487502" y="45854"/>
                    </a:cubicBezTo>
                    <a:lnTo>
                      <a:pt x="487502" y="51498"/>
                    </a:lnTo>
                    <a:cubicBezTo>
                      <a:pt x="487502" y="57142"/>
                      <a:pt x="487502" y="56953"/>
                      <a:pt x="482038" y="59023"/>
                    </a:cubicBezTo>
                    <a:cubicBezTo>
                      <a:pt x="469036" y="63726"/>
                      <a:pt x="460934" y="72661"/>
                      <a:pt x="460086" y="86864"/>
                    </a:cubicBezTo>
                    <a:cubicBezTo>
                      <a:pt x="459332" y="99374"/>
                      <a:pt x="465833" y="107934"/>
                      <a:pt x="476196" y="114048"/>
                    </a:cubicBezTo>
                    <a:cubicBezTo>
                      <a:pt x="482414" y="117810"/>
                      <a:pt x="489480" y="120068"/>
                      <a:pt x="496264" y="123078"/>
                    </a:cubicBezTo>
                    <a:cubicBezTo>
                      <a:pt x="498902" y="124206"/>
                      <a:pt x="501445" y="125617"/>
                      <a:pt x="503706" y="127310"/>
                    </a:cubicBezTo>
                    <a:cubicBezTo>
                      <a:pt x="510207" y="132578"/>
                      <a:pt x="508982" y="141513"/>
                      <a:pt x="501257" y="144900"/>
                    </a:cubicBezTo>
                    <a:cubicBezTo>
                      <a:pt x="497112" y="146781"/>
                      <a:pt x="492778" y="147157"/>
                      <a:pt x="488350" y="146687"/>
                    </a:cubicBezTo>
                    <a:cubicBezTo>
                      <a:pt x="481472" y="145746"/>
                      <a:pt x="474783" y="144053"/>
                      <a:pt x="468659" y="140761"/>
                    </a:cubicBezTo>
                    <a:cubicBezTo>
                      <a:pt x="464985" y="138880"/>
                      <a:pt x="463949" y="139350"/>
                      <a:pt x="462724" y="143301"/>
                    </a:cubicBezTo>
                    <a:cubicBezTo>
                      <a:pt x="461593" y="146687"/>
                      <a:pt x="460557" y="150167"/>
                      <a:pt x="459709" y="153553"/>
                    </a:cubicBezTo>
                    <a:cubicBezTo>
                      <a:pt x="458484" y="158162"/>
                      <a:pt x="458861" y="159291"/>
                      <a:pt x="463572" y="161548"/>
                    </a:cubicBezTo>
                    <a:cubicBezTo>
                      <a:pt x="469130" y="164370"/>
                      <a:pt x="475160" y="165687"/>
                      <a:pt x="481284" y="166722"/>
                    </a:cubicBezTo>
                    <a:cubicBezTo>
                      <a:pt x="486089" y="167474"/>
                      <a:pt x="486371" y="167568"/>
                      <a:pt x="486371" y="172647"/>
                    </a:cubicBezTo>
                    <a:lnTo>
                      <a:pt x="486371" y="179420"/>
                    </a:lnTo>
                    <a:cubicBezTo>
                      <a:pt x="486371" y="182147"/>
                      <a:pt x="487690" y="183934"/>
                      <a:pt x="490611" y="183934"/>
                    </a:cubicBezTo>
                    <a:cubicBezTo>
                      <a:pt x="493908" y="184029"/>
                      <a:pt x="497300" y="184029"/>
                      <a:pt x="500503" y="183934"/>
                    </a:cubicBezTo>
                    <a:cubicBezTo>
                      <a:pt x="503330" y="183934"/>
                      <a:pt x="504649" y="182430"/>
                      <a:pt x="504649" y="179608"/>
                    </a:cubicBezTo>
                    <a:cubicBezTo>
                      <a:pt x="504649" y="176504"/>
                      <a:pt x="504837" y="173494"/>
                      <a:pt x="504649" y="170390"/>
                    </a:cubicBezTo>
                    <a:cubicBezTo>
                      <a:pt x="504554" y="167192"/>
                      <a:pt x="505968" y="165687"/>
                      <a:pt x="508982" y="164840"/>
                    </a:cubicBezTo>
                    <a:cubicBezTo>
                      <a:pt x="515860" y="162959"/>
                      <a:pt x="521889" y="159197"/>
                      <a:pt x="526412" y="153647"/>
                    </a:cubicBezTo>
                    <a:cubicBezTo>
                      <a:pt x="538942" y="138221"/>
                      <a:pt x="534231" y="115835"/>
                      <a:pt x="516237" y="105865"/>
                    </a:cubicBezTo>
                    <a:cubicBezTo>
                      <a:pt x="510584" y="102761"/>
                      <a:pt x="504554" y="100503"/>
                      <a:pt x="498619" y="97964"/>
                    </a:cubicBezTo>
                    <a:cubicBezTo>
                      <a:pt x="495227" y="96647"/>
                      <a:pt x="492024" y="94860"/>
                      <a:pt x="489104" y="92602"/>
                    </a:cubicBezTo>
                    <a:cubicBezTo>
                      <a:pt x="483451" y="88087"/>
                      <a:pt x="484581" y="80657"/>
                      <a:pt x="491270" y="77835"/>
                    </a:cubicBezTo>
                    <a:cubicBezTo>
                      <a:pt x="493155" y="76894"/>
                      <a:pt x="495133" y="76706"/>
                      <a:pt x="497112" y="76518"/>
                    </a:cubicBezTo>
                    <a:cubicBezTo>
                      <a:pt x="504931" y="76142"/>
                      <a:pt x="512186" y="77553"/>
                      <a:pt x="519252" y="80939"/>
                    </a:cubicBezTo>
                    <a:cubicBezTo>
                      <a:pt x="522643" y="82538"/>
                      <a:pt x="523868" y="82067"/>
                      <a:pt x="524998" y="78399"/>
                    </a:cubicBezTo>
                    <a:cubicBezTo>
                      <a:pt x="526317" y="74543"/>
                      <a:pt x="527260" y="70686"/>
                      <a:pt x="528390" y="66736"/>
                    </a:cubicBezTo>
                    <a:cubicBezTo>
                      <a:pt x="529144" y="64102"/>
                      <a:pt x="528296" y="62503"/>
                      <a:pt x="525752" y="61374"/>
                    </a:cubicBezTo>
                    <a:cubicBezTo>
                      <a:pt x="521230" y="59399"/>
                      <a:pt x="516708" y="57988"/>
                      <a:pt x="511809" y="57236"/>
                    </a:cubicBezTo>
                    <a:cubicBezTo>
                      <a:pt x="505402" y="56201"/>
                      <a:pt x="505402" y="56201"/>
                      <a:pt x="505402" y="49805"/>
                    </a:cubicBezTo>
                    <a:cubicBezTo>
                      <a:pt x="505402" y="40775"/>
                      <a:pt x="505402" y="40775"/>
                      <a:pt x="496358" y="40775"/>
                    </a:cubicBezTo>
                    <a:close/>
                    <a:moveTo>
                      <a:pt x="496111" y="0"/>
                    </a:moveTo>
                    <a:cubicBezTo>
                      <a:pt x="524951" y="0"/>
                      <a:pt x="553781" y="10958"/>
                      <a:pt x="575779" y="32874"/>
                    </a:cubicBezTo>
                    <a:cubicBezTo>
                      <a:pt x="619776" y="76894"/>
                      <a:pt x="619776" y="148192"/>
                      <a:pt x="575779" y="192024"/>
                    </a:cubicBezTo>
                    <a:cubicBezTo>
                      <a:pt x="538754" y="229083"/>
                      <a:pt x="482226" y="234821"/>
                      <a:pt x="438982" y="209519"/>
                    </a:cubicBezTo>
                    <a:lnTo>
                      <a:pt x="438700" y="209237"/>
                    </a:lnTo>
                    <a:cubicBezTo>
                      <a:pt x="421742" y="222029"/>
                      <a:pt x="403559" y="224286"/>
                      <a:pt x="390840" y="222311"/>
                    </a:cubicBezTo>
                    <a:cubicBezTo>
                      <a:pt x="386600" y="221653"/>
                      <a:pt x="385752" y="215915"/>
                      <a:pt x="389615" y="214034"/>
                    </a:cubicBezTo>
                    <a:cubicBezTo>
                      <a:pt x="401297" y="208202"/>
                      <a:pt x="408552" y="196915"/>
                      <a:pt x="412886" y="187791"/>
                    </a:cubicBezTo>
                    <a:lnTo>
                      <a:pt x="411567" y="187038"/>
                    </a:lnTo>
                    <a:cubicBezTo>
                      <a:pt x="372374" y="142736"/>
                      <a:pt x="374070" y="75201"/>
                      <a:pt x="416371" y="32874"/>
                    </a:cubicBezTo>
                    <a:cubicBezTo>
                      <a:pt x="438417" y="10958"/>
                      <a:pt x="467270" y="0"/>
                      <a:pt x="496111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</p:grpSp>
        <p:grpSp>
          <p:nvGrpSpPr>
            <p:cNvPr id="11" name="íŝľîḍe"/>
            <p:cNvGrpSpPr/>
            <p:nvPr/>
          </p:nvGrpSpPr>
          <p:grpSpPr>
            <a:xfrm>
              <a:off x="673099" y="1720850"/>
              <a:ext cx="10845800" cy="1180695"/>
              <a:chOff x="673100" y="1989392"/>
              <a:chExt cx="5648731" cy="1180695"/>
            </a:xfrm>
          </p:grpSpPr>
          <p:sp>
            <p:nvSpPr>
              <p:cNvPr id="12" name="ïSḻïḍe"/>
              <p:cNvSpPr txBox="1"/>
              <p:nvPr/>
            </p:nvSpPr>
            <p:spPr>
              <a:xfrm>
                <a:off x="673101" y="1989392"/>
                <a:ext cx="5648730" cy="5836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buSzPct val="25000"/>
                </a:pPr>
                <a:r>
                  <a:rPr lang="zh-CN" altLang="en-US" sz="2000" b="1" dirty="0"/>
                  <a:t>在此输入标题</a:t>
                </a:r>
                <a:endParaRPr lang="en-US" sz="2000" b="1" dirty="0"/>
              </a:p>
            </p:txBody>
          </p:sp>
          <p:sp>
            <p:nvSpPr>
              <p:cNvPr id="13" name="íṡ1ïḍè"/>
              <p:cNvSpPr txBox="1"/>
              <p:nvPr/>
            </p:nvSpPr>
            <p:spPr>
              <a:xfrm>
                <a:off x="673100" y="2439661"/>
                <a:ext cx="5648731" cy="7304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buSzPct val="25000"/>
                </a:pPr>
                <a:r>
                  <a:rPr lang="zh-CN" altLang="en-US" sz="1600" dirty="0"/>
                  <a:t>通过复制您的文本后，在此框中选择粘贴。</a:t>
                </a:r>
                <a:endParaRPr lang="en-US" sz="1600" dirty="0"/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8310552" y="0"/>
            <a:ext cx="3881448" cy="2078147"/>
            <a:chOff x="2763156" y="0"/>
            <a:chExt cx="9428844" cy="5048250"/>
          </a:xfrm>
        </p:grpSpPr>
        <p:grpSp>
          <p:nvGrpSpPr>
            <p:cNvPr id="36" name="组合 35"/>
            <p:cNvGrpSpPr/>
            <p:nvPr/>
          </p:nvGrpSpPr>
          <p:grpSpPr>
            <a:xfrm>
              <a:off x="2763156" y="0"/>
              <a:ext cx="9428844" cy="5048250"/>
              <a:chOff x="2763156" y="0"/>
              <a:chExt cx="9428844" cy="5048250"/>
            </a:xfrm>
          </p:grpSpPr>
          <p:sp>
            <p:nvSpPr>
              <p:cNvPr id="38" name="直角三角形 37"/>
              <p:cNvSpPr/>
              <p:nvPr/>
            </p:nvSpPr>
            <p:spPr>
              <a:xfrm flipH="1" flipV="1">
                <a:off x="10096500" y="0"/>
                <a:ext cx="2095500" cy="5048250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39" name="组合 38"/>
              <p:cNvGrpSpPr/>
              <p:nvPr/>
            </p:nvGrpSpPr>
            <p:grpSpPr>
              <a:xfrm>
                <a:off x="2763156" y="2248947"/>
                <a:ext cx="8936980" cy="1001647"/>
                <a:chOff x="973141" y="1514870"/>
                <a:chExt cx="11316639" cy="1268360"/>
              </a:xfrm>
            </p:grpSpPr>
            <p:grpSp>
              <p:nvGrpSpPr>
                <p:cNvPr id="40" name="组合 39"/>
                <p:cNvGrpSpPr/>
                <p:nvPr/>
              </p:nvGrpSpPr>
              <p:grpSpPr>
                <a:xfrm>
                  <a:off x="2821929" y="1514870"/>
                  <a:ext cx="9467851" cy="1268360"/>
                  <a:chOff x="2724150" y="2829320"/>
                  <a:chExt cx="9467851" cy="1268360"/>
                </a:xfrm>
              </p:grpSpPr>
              <p:sp>
                <p:nvSpPr>
                  <p:cNvPr id="43" name="矩形 42"/>
                  <p:cNvSpPr/>
                  <p:nvPr/>
                </p:nvSpPr>
                <p:spPr>
                  <a:xfrm>
                    <a:off x="4288664" y="2829320"/>
                    <a:ext cx="7903337" cy="126836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" name="平行四边形 43"/>
                  <p:cNvSpPr/>
                  <p:nvPr/>
                </p:nvSpPr>
                <p:spPr>
                  <a:xfrm>
                    <a:off x="2724150" y="2829320"/>
                    <a:ext cx="2675163" cy="1268360"/>
                  </a:xfrm>
                  <a:prstGeom prst="parallelogram">
                    <a:avLst>
                      <a:gd name="adj" fmla="val 67857"/>
                    </a:avLst>
                  </a:prstGeom>
                  <a:solidFill>
                    <a:srgbClr val="2F272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41" name="平行四边形 40"/>
                <p:cNvSpPr/>
                <p:nvPr/>
              </p:nvSpPr>
              <p:spPr>
                <a:xfrm>
                  <a:off x="1888403" y="1514870"/>
                  <a:ext cx="1484999" cy="1268360"/>
                </a:xfrm>
                <a:prstGeom prst="parallelogram">
                  <a:avLst>
                    <a:gd name="adj" fmla="val 67857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平行四边形 41"/>
                <p:cNvSpPr/>
                <p:nvPr/>
              </p:nvSpPr>
              <p:spPr>
                <a:xfrm>
                  <a:off x="973141" y="1514870"/>
                  <a:ext cx="1484999" cy="1268360"/>
                </a:xfrm>
                <a:prstGeom prst="parallelogram">
                  <a:avLst>
                    <a:gd name="adj" fmla="val 67857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37" name="文本框 36"/>
            <p:cNvSpPr txBox="1"/>
            <p:nvPr/>
          </p:nvSpPr>
          <p:spPr>
            <a:xfrm>
              <a:off x="4491992" y="1047989"/>
              <a:ext cx="5805374" cy="1271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800" b="1" dirty="0">
                  <a:solidFill>
                    <a:srgbClr val="2F2725"/>
                  </a:solidFill>
                  <a:cs typeface="+mn-ea"/>
                  <a:sym typeface="+mn-lt"/>
                </a:rPr>
                <a:t>在此输入标题</a:t>
              </a:r>
              <a:endParaRPr lang="zh-CN" altLang="en-US" sz="2800" b="1" dirty="0">
                <a:solidFill>
                  <a:srgbClr val="2F2725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0640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77850" y="1262882"/>
            <a:ext cx="9937750" cy="4437513"/>
            <a:chOff x="673100" y="1218650"/>
            <a:chExt cx="10847388" cy="4843695"/>
          </a:xfrm>
        </p:grpSpPr>
        <p:sp>
          <p:nvSpPr>
            <p:cNvPr id="4" name="ïṣļïďè"/>
            <p:cNvSpPr/>
            <p:nvPr/>
          </p:nvSpPr>
          <p:spPr>
            <a:xfrm>
              <a:off x="8049479" y="3011335"/>
              <a:ext cx="3471009" cy="123649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GB"/>
            </a:p>
          </p:txBody>
        </p:sp>
        <p:sp>
          <p:nvSpPr>
            <p:cNvPr id="5" name="îşḻíḍé"/>
            <p:cNvSpPr/>
            <p:nvPr/>
          </p:nvSpPr>
          <p:spPr bwMode="auto">
            <a:xfrm>
              <a:off x="6841233" y="3012330"/>
              <a:ext cx="1215974" cy="1259936"/>
            </a:xfrm>
            <a:custGeom>
              <a:avLst/>
              <a:gdLst>
                <a:gd name="T0" fmla="*/ 0 w 452"/>
                <a:gd name="T1" fmla="*/ 0 h 430"/>
                <a:gd name="T2" fmla="*/ 452 w 452"/>
                <a:gd name="T3" fmla="*/ 0 h 430"/>
                <a:gd name="T4" fmla="*/ 452 w 452"/>
                <a:gd name="T5" fmla="*/ 430 h 430"/>
                <a:gd name="T6" fmla="*/ 0 w 452"/>
                <a:gd name="T7" fmla="*/ 430 h 430"/>
                <a:gd name="T8" fmla="*/ 0 w 452"/>
                <a:gd name="T9" fmla="*/ 0 h 430"/>
                <a:gd name="T10" fmla="*/ 0 w 452"/>
                <a:gd name="T11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2" h="430">
                  <a:moveTo>
                    <a:pt x="0" y="0"/>
                  </a:moveTo>
                  <a:lnTo>
                    <a:pt x="452" y="0"/>
                  </a:lnTo>
                  <a:lnTo>
                    <a:pt x="452" y="430"/>
                  </a:lnTo>
                  <a:lnTo>
                    <a:pt x="0" y="4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GB"/>
            </a:p>
          </p:txBody>
        </p:sp>
        <p:sp>
          <p:nvSpPr>
            <p:cNvPr id="6" name="îṣ1iḍè"/>
            <p:cNvSpPr/>
            <p:nvPr/>
          </p:nvSpPr>
          <p:spPr>
            <a:xfrm>
              <a:off x="673100" y="3019026"/>
              <a:ext cx="3471009" cy="123649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7" name="íślïḋe"/>
            <p:cNvSpPr/>
            <p:nvPr/>
          </p:nvSpPr>
          <p:spPr bwMode="auto">
            <a:xfrm>
              <a:off x="4142834" y="3011335"/>
              <a:ext cx="1215974" cy="1259936"/>
            </a:xfrm>
            <a:custGeom>
              <a:avLst/>
              <a:gdLst>
                <a:gd name="T0" fmla="*/ 0 w 452"/>
                <a:gd name="T1" fmla="*/ 0 h 430"/>
                <a:gd name="T2" fmla="*/ 452 w 452"/>
                <a:gd name="T3" fmla="*/ 0 h 430"/>
                <a:gd name="T4" fmla="*/ 452 w 452"/>
                <a:gd name="T5" fmla="*/ 430 h 430"/>
                <a:gd name="T6" fmla="*/ 0 w 452"/>
                <a:gd name="T7" fmla="*/ 430 h 430"/>
                <a:gd name="T8" fmla="*/ 0 w 452"/>
                <a:gd name="T9" fmla="*/ 0 h 430"/>
                <a:gd name="T10" fmla="*/ 0 w 452"/>
                <a:gd name="T11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2" h="430">
                  <a:moveTo>
                    <a:pt x="0" y="0"/>
                  </a:moveTo>
                  <a:lnTo>
                    <a:pt x="452" y="0"/>
                  </a:lnTo>
                  <a:lnTo>
                    <a:pt x="452" y="430"/>
                  </a:lnTo>
                  <a:lnTo>
                    <a:pt x="0" y="4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GB"/>
            </a:p>
          </p:txBody>
        </p:sp>
        <p:sp>
          <p:nvSpPr>
            <p:cNvPr id="8" name="iSḷíḓè"/>
            <p:cNvSpPr/>
            <p:nvPr/>
          </p:nvSpPr>
          <p:spPr bwMode="auto">
            <a:xfrm>
              <a:off x="7235567" y="3429045"/>
              <a:ext cx="427306" cy="426506"/>
            </a:xfrm>
            <a:custGeom>
              <a:avLst/>
              <a:gdLst>
                <a:gd name="connsiteX0" fmla="*/ 290910 w 605702"/>
                <a:gd name="connsiteY0" fmla="*/ 156336 h 604568"/>
                <a:gd name="connsiteX1" fmla="*/ 335849 w 605702"/>
                <a:gd name="connsiteY1" fmla="*/ 164992 h 604568"/>
                <a:gd name="connsiteX2" fmla="*/ 288310 w 605702"/>
                <a:gd name="connsiteY2" fmla="*/ 212456 h 604568"/>
                <a:gd name="connsiteX3" fmla="*/ 203632 w 605702"/>
                <a:gd name="connsiteY3" fmla="*/ 244717 h 604568"/>
                <a:gd name="connsiteX4" fmla="*/ 203632 w 605702"/>
                <a:gd name="connsiteY4" fmla="*/ 401388 h 604568"/>
                <a:gd name="connsiteX5" fmla="*/ 360547 w 605702"/>
                <a:gd name="connsiteY5" fmla="*/ 401388 h 604568"/>
                <a:gd name="connsiteX6" fmla="*/ 392859 w 605702"/>
                <a:gd name="connsiteY6" fmla="*/ 316749 h 604568"/>
                <a:gd name="connsiteX7" fmla="*/ 440397 w 605702"/>
                <a:gd name="connsiteY7" fmla="*/ 269284 h 604568"/>
                <a:gd name="connsiteX8" fmla="*/ 400287 w 605702"/>
                <a:gd name="connsiteY8" fmla="*/ 441065 h 604568"/>
                <a:gd name="connsiteX9" fmla="*/ 163892 w 605702"/>
                <a:gd name="connsiteY9" fmla="*/ 441065 h 604568"/>
                <a:gd name="connsiteX10" fmla="*/ 163892 w 605702"/>
                <a:gd name="connsiteY10" fmla="*/ 205040 h 604568"/>
                <a:gd name="connsiteX11" fmla="*/ 290910 w 605702"/>
                <a:gd name="connsiteY11" fmla="*/ 156336 h 604568"/>
                <a:gd name="connsiteX12" fmla="*/ 246542 w 605702"/>
                <a:gd name="connsiteY12" fmla="*/ 43775 h 604568"/>
                <a:gd name="connsiteX13" fmla="*/ 422196 w 605702"/>
                <a:gd name="connsiteY13" fmla="*/ 78723 h 604568"/>
                <a:gd name="connsiteX14" fmla="*/ 376794 w 605702"/>
                <a:gd name="connsiteY14" fmla="*/ 124054 h 604568"/>
                <a:gd name="connsiteX15" fmla="*/ 126109 w 605702"/>
                <a:gd name="connsiteY15" fmla="*/ 167345 h 604568"/>
                <a:gd name="connsiteX16" fmla="*/ 126109 w 605702"/>
                <a:gd name="connsiteY16" fmla="*/ 478820 h 604568"/>
                <a:gd name="connsiteX17" fmla="*/ 438073 w 605702"/>
                <a:gd name="connsiteY17" fmla="*/ 478820 h 604568"/>
                <a:gd name="connsiteX18" fmla="*/ 481432 w 605702"/>
                <a:gd name="connsiteY18" fmla="*/ 228527 h 604568"/>
                <a:gd name="connsiteX19" fmla="*/ 526741 w 605702"/>
                <a:gd name="connsiteY19" fmla="*/ 183011 h 604568"/>
                <a:gd name="connsiteX20" fmla="*/ 481432 w 605702"/>
                <a:gd name="connsiteY20" fmla="*/ 522111 h 604568"/>
                <a:gd name="connsiteX21" fmla="*/ 82657 w 605702"/>
                <a:gd name="connsiteY21" fmla="*/ 522111 h 604568"/>
                <a:gd name="connsiteX22" fmla="*/ 82657 w 605702"/>
                <a:gd name="connsiteY22" fmla="*/ 123961 h 604568"/>
                <a:gd name="connsiteX23" fmla="*/ 246542 w 605702"/>
                <a:gd name="connsiteY23" fmla="*/ 43775 h 604568"/>
                <a:gd name="connsiteX24" fmla="*/ 536061 w 605702"/>
                <a:gd name="connsiteY24" fmla="*/ 0 h 604568"/>
                <a:gd name="connsiteX25" fmla="*/ 544232 w 605702"/>
                <a:gd name="connsiteY25" fmla="*/ 61368 h 604568"/>
                <a:gd name="connsiteX26" fmla="*/ 605702 w 605702"/>
                <a:gd name="connsiteY26" fmla="*/ 69526 h 604568"/>
                <a:gd name="connsiteX27" fmla="*/ 524361 w 605702"/>
                <a:gd name="connsiteY27" fmla="*/ 150732 h 604568"/>
                <a:gd name="connsiteX28" fmla="*/ 498361 w 605702"/>
                <a:gd name="connsiteY28" fmla="*/ 147302 h 604568"/>
                <a:gd name="connsiteX29" fmla="*/ 337721 w 605702"/>
                <a:gd name="connsiteY29" fmla="*/ 307767 h 604568"/>
                <a:gd name="connsiteX30" fmla="*/ 339764 w 605702"/>
                <a:gd name="connsiteY30" fmla="*/ 323063 h 604568"/>
                <a:gd name="connsiteX31" fmla="*/ 282101 w 605702"/>
                <a:gd name="connsiteY31" fmla="*/ 380630 h 604568"/>
                <a:gd name="connsiteX32" fmla="*/ 224437 w 605702"/>
                <a:gd name="connsiteY32" fmla="*/ 323063 h 604568"/>
                <a:gd name="connsiteX33" fmla="*/ 282101 w 605702"/>
                <a:gd name="connsiteY33" fmla="*/ 265495 h 604568"/>
                <a:gd name="connsiteX34" fmla="*/ 297422 w 605702"/>
                <a:gd name="connsiteY34" fmla="*/ 267535 h 604568"/>
                <a:gd name="connsiteX35" fmla="*/ 458155 w 605702"/>
                <a:gd name="connsiteY35" fmla="*/ 107162 h 604568"/>
                <a:gd name="connsiteX36" fmla="*/ 454719 w 605702"/>
                <a:gd name="connsiteY36" fmla="*/ 81206 h 60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5702" h="604568">
                  <a:moveTo>
                    <a:pt x="290910" y="156336"/>
                  </a:moveTo>
                  <a:cubicBezTo>
                    <a:pt x="306137" y="157147"/>
                    <a:pt x="321272" y="160032"/>
                    <a:pt x="335849" y="164992"/>
                  </a:cubicBezTo>
                  <a:lnTo>
                    <a:pt x="288310" y="212456"/>
                  </a:lnTo>
                  <a:cubicBezTo>
                    <a:pt x="257856" y="210695"/>
                    <a:pt x="226844" y="221449"/>
                    <a:pt x="203632" y="244717"/>
                  </a:cubicBezTo>
                  <a:cubicBezTo>
                    <a:pt x="160271" y="287918"/>
                    <a:pt x="160271" y="358187"/>
                    <a:pt x="203632" y="401388"/>
                  </a:cubicBezTo>
                  <a:cubicBezTo>
                    <a:pt x="246900" y="444680"/>
                    <a:pt x="317279" y="444680"/>
                    <a:pt x="360547" y="401388"/>
                  </a:cubicBezTo>
                  <a:cubicBezTo>
                    <a:pt x="383852" y="378211"/>
                    <a:pt x="394623" y="347156"/>
                    <a:pt x="392859" y="316749"/>
                  </a:cubicBezTo>
                  <a:lnTo>
                    <a:pt x="440397" y="269284"/>
                  </a:lnTo>
                  <a:cubicBezTo>
                    <a:pt x="460267" y="327595"/>
                    <a:pt x="446897" y="394620"/>
                    <a:pt x="400287" y="441065"/>
                  </a:cubicBezTo>
                  <a:cubicBezTo>
                    <a:pt x="335106" y="506236"/>
                    <a:pt x="229073" y="506236"/>
                    <a:pt x="163892" y="441065"/>
                  </a:cubicBezTo>
                  <a:cubicBezTo>
                    <a:pt x="98619" y="375987"/>
                    <a:pt x="98619" y="270118"/>
                    <a:pt x="163892" y="205040"/>
                  </a:cubicBezTo>
                  <a:cubicBezTo>
                    <a:pt x="198711" y="170137"/>
                    <a:pt x="245228" y="153902"/>
                    <a:pt x="290910" y="156336"/>
                  </a:cubicBezTo>
                  <a:close/>
                  <a:moveTo>
                    <a:pt x="246542" y="43775"/>
                  </a:moveTo>
                  <a:cubicBezTo>
                    <a:pt x="306463" y="36243"/>
                    <a:pt x="368345" y="47900"/>
                    <a:pt x="422196" y="78723"/>
                  </a:cubicBezTo>
                  <a:lnTo>
                    <a:pt x="376794" y="124054"/>
                  </a:lnTo>
                  <a:cubicBezTo>
                    <a:pt x="294811" y="85305"/>
                    <a:pt x="193980" y="99581"/>
                    <a:pt x="126109" y="167345"/>
                  </a:cubicBezTo>
                  <a:cubicBezTo>
                    <a:pt x="39948" y="253371"/>
                    <a:pt x="39948" y="392793"/>
                    <a:pt x="126109" y="478820"/>
                  </a:cubicBezTo>
                  <a:cubicBezTo>
                    <a:pt x="212271" y="564846"/>
                    <a:pt x="351912" y="564846"/>
                    <a:pt x="438073" y="478820"/>
                  </a:cubicBezTo>
                  <a:cubicBezTo>
                    <a:pt x="505944" y="411055"/>
                    <a:pt x="520428" y="310382"/>
                    <a:pt x="481432" y="228527"/>
                  </a:cubicBezTo>
                  <a:lnTo>
                    <a:pt x="526741" y="183011"/>
                  </a:lnTo>
                  <a:cubicBezTo>
                    <a:pt x="588484" y="290544"/>
                    <a:pt x="573350" y="430244"/>
                    <a:pt x="481432" y="522111"/>
                  </a:cubicBezTo>
                  <a:cubicBezTo>
                    <a:pt x="371316" y="632054"/>
                    <a:pt x="192866" y="632054"/>
                    <a:pt x="82657" y="522111"/>
                  </a:cubicBezTo>
                  <a:cubicBezTo>
                    <a:pt x="-27552" y="412168"/>
                    <a:pt x="-27552" y="233997"/>
                    <a:pt x="82657" y="123961"/>
                  </a:cubicBezTo>
                  <a:cubicBezTo>
                    <a:pt x="128662" y="78028"/>
                    <a:pt x="186622" y="51307"/>
                    <a:pt x="246542" y="43775"/>
                  </a:cubicBezTo>
                  <a:close/>
                  <a:moveTo>
                    <a:pt x="536061" y="0"/>
                  </a:moveTo>
                  <a:lnTo>
                    <a:pt x="544232" y="61368"/>
                  </a:lnTo>
                  <a:lnTo>
                    <a:pt x="605702" y="69526"/>
                  </a:lnTo>
                  <a:lnTo>
                    <a:pt x="524361" y="150732"/>
                  </a:lnTo>
                  <a:lnTo>
                    <a:pt x="498361" y="147302"/>
                  </a:lnTo>
                  <a:lnTo>
                    <a:pt x="337721" y="307767"/>
                  </a:lnTo>
                  <a:cubicBezTo>
                    <a:pt x="339021" y="312588"/>
                    <a:pt x="339764" y="317779"/>
                    <a:pt x="339764" y="323063"/>
                  </a:cubicBezTo>
                  <a:cubicBezTo>
                    <a:pt x="339764" y="354859"/>
                    <a:pt x="313950" y="380630"/>
                    <a:pt x="282101" y="380630"/>
                  </a:cubicBezTo>
                  <a:cubicBezTo>
                    <a:pt x="250251" y="380630"/>
                    <a:pt x="224437" y="354859"/>
                    <a:pt x="224437" y="323063"/>
                  </a:cubicBezTo>
                  <a:cubicBezTo>
                    <a:pt x="224437" y="291266"/>
                    <a:pt x="250251" y="265495"/>
                    <a:pt x="282101" y="265495"/>
                  </a:cubicBezTo>
                  <a:cubicBezTo>
                    <a:pt x="287393" y="265495"/>
                    <a:pt x="292500" y="266237"/>
                    <a:pt x="297422" y="267535"/>
                  </a:cubicBezTo>
                  <a:lnTo>
                    <a:pt x="458155" y="107162"/>
                  </a:lnTo>
                  <a:lnTo>
                    <a:pt x="454719" y="812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/>
            <a:p>
              <a:endParaRPr lang="zh-CN" altLang="en-US"/>
            </a:p>
          </p:txBody>
        </p:sp>
        <p:sp>
          <p:nvSpPr>
            <p:cNvPr id="9" name="iṧ1îḑé"/>
            <p:cNvSpPr/>
            <p:nvPr/>
          </p:nvSpPr>
          <p:spPr bwMode="auto">
            <a:xfrm>
              <a:off x="4511543" y="3429000"/>
              <a:ext cx="478556" cy="387348"/>
            </a:xfrm>
            <a:custGeom>
              <a:avLst/>
              <a:gdLst>
                <a:gd name="connsiteX0" fmla="*/ 355420 w 607568"/>
                <a:gd name="connsiteY0" fmla="*/ 250307 h 491771"/>
                <a:gd name="connsiteX1" fmla="*/ 352312 w 607568"/>
                <a:gd name="connsiteY1" fmla="*/ 251812 h 491771"/>
                <a:gd name="connsiteX2" fmla="*/ 321042 w 607568"/>
                <a:gd name="connsiteY2" fmla="*/ 289814 h 491771"/>
                <a:gd name="connsiteX3" fmla="*/ 321513 w 607568"/>
                <a:gd name="connsiteY3" fmla="*/ 295364 h 491771"/>
                <a:gd name="connsiteX4" fmla="*/ 369736 w 607568"/>
                <a:gd name="connsiteY4" fmla="*/ 338257 h 491771"/>
                <a:gd name="connsiteX5" fmla="*/ 371997 w 607568"/>
                <a:gd name="connsiteY5" fmla="*/ 339104 h 491771"/>
                <a:gd name="connsiteX6" fmla="*/ 373127 w 607568"/>
                <a:gd name="connsiteY6" fmla="*/ 338916 h 491771"/>
                <a:gd name="connsiteX7" fmla="*/ 375293 w 607568"/>
                <a:gd name="connsiteY7" fmla="*/ 336282 h 491771"/>
                <a:gd name="connsiteX8" fmla="*/ 383676 w 607568"/>
                <a:gd name="connsiteY8" fmla="*/ 279467 h 491771"/>
                <a:gd name="connsiteX9" fmla="*/ 376424 w 607568"/>
                <a:gd name="connsiteY9" fmla="*/ 263287 h 491771"/>
                <a:gd name="connsiteX10" fmla="*/ 357681 w 607568"/>
                <a:gd name="connsiteY10" fmla="*/ 250965 h 491771"/>
                <a:gd name="connsiteX11" fmla="*/ 355420 w 607568"/>
                <a:gd name="connsiteY11" fmla="*/ 250307 h 491771"/>
                <a:gd name="connsiteX12" fmla="*/ 258879 w 607568"/>
                <a:gd name="connsiteY12" fmla="*/ 250307 h 491771"/>
                <a:gd name="connsiteX13" fmla="*/ 256712 w 607568"/>
                <a:gd name="connsiteY13" fmla="*/ 250965 h 491771"/>
                <a:gd name="connsiteX14" fmla="*/ 237969 w 607568"/>
                <a:gd name="connsiteY14" fmla="*/ 263287 h 491771"/>
                <a:gd name="connsiteX15" fmla="*/ 230717 w 607568"/>
                <a:gd name="connsiteY15" fmla="*/ 279467 h 491771"/>
                <a:gd name="connsiteX16" fmla="*/ 239100 w 607568"/>
                <a:gd name="connsiteY16" fmla="*/ 336282 h 491771"/>
                <a:gd name="connsiteX17" fmla="*/ 241266 w 607568"/>
                <a:gd name="connsiteY17" fmla="*/ 338916 h 491771"/>
                <a:gd name="connsiteX18" fmla="*/ 242396 w 607568"/>
                <a:gd name="connsiteY18" fmla="*/ 339104 h 491771"/>
                <a:gd name="connsiteX19" fmla="*/ 244657 w 607568"/>
                <a:gd name="connsiteY19" fmla="*/ 338257 h 491771"/>
                <a:gd name="connsiteX20" fmla="*/ 292880 w 607568"/>
                <a:gd name="connsiteY20" fmla="*/ 295364 h 491771"/>
                <a:gd name="connsiteX21" fmla="*/ 293351 w 607568"/>
                <a:gd name="connsiteY21" fmla="*/ 289814 h 491771"/>
                <a:gd name="connsiteX22" fmla="*/ 261987 w 607568"/>
                <a:gd name="connsiteY22" fmla="*/ 251812 h 491771"/>
                <a:gd name="connsiteX23" fmla="*/ 258879 w 607568"/>
                <a:gd name="connsiteY23" fmla="*/ 250307 h 491771"/>
                <a:gd name="connsiteX24" fmla="*/ 500465 w 607568"/>
                <a:gd name="connsiteY24" fmla="*/ 66049 h 491771"/>
                <a:gd name="connsiteX25" fmla="*/ 565743 w 607568"/>
                <a:gd name="connsiteY25" fmla="*/ 130673 h 491771"/>
                <a:gd name="connsiteX26" fmla="*/ 566120 w 607568"/>
                <a:gd name="connsiteY26" fmla="*/ 130673 h 491771"/>
                <a:gd name="connsiteX27" fmla="*/ 580250 w 607568"/>
                <a:gd name="connsiteY27" fmla="*/ 160962 h 491771"/>
                <a:gd name="connsiteX28" fmla="*/ 560939 w 607568"/>
                <a:gd name="connsiteY28" fmla="*/ 182503 h 491771"/>
                <a:gd name="connsiteX29" fmla="*/ 531927 w 607568"/>
                <a:gd name="connsiteY29" fmla="*/ 223799 h 491771"/>
                <a:gd name="connsiteX30" fmla="*/ 528253 w 607568"/>
                <a:gd name="connsiteY30" fmla="*/ 234240 h 491771"/>
                <a:gd name="connsiteX31" fmla="*/ 530797 w 607568"/>
                <a:gd name="connsiteY31" fmla="*/ 246281 h 491771"/>
                <a:gd name="connsiteX32" fmla="*/ 545868 w 607568"/>
                <a:gd name="connsiteY32" fmla="*/ 261143 h 491771"/>
                <a:gd name="connsiteX33" fmla="*/ 558961 w 607568"/>
                <a:gd name="connsiteY33" fmla="*/ 263777 h 491771"/>
                <a:gd name="connsiteX34" fmla="*/ 597299 w 607568"/>
                <a:gd name="connsiteY34" fmla="*/ 301968 h 491771"/>
                <a:gd name="connsiteX35" fmla="*/ 607002 w 607568"/>
                <a:gd name="connsiteY35" fmla="*/ 350788 h 491771"/>
                <a:gd name="connsiteX36" fmla="*/ 601256 w 607568"/>
                <a:gd name="connsiteY36" fmla="*/ 373835 h 491771"/>
                <a:gd name="connsiteX37" fmla="*/ 579685 w 607568"/>
                <a:gd name="connsiteY37" fmla="*/ 384088 h 491771"/>
                <a:gd name="connsiteX38" fmla="*/ 490386 w 607568"/>
                <a:gd name="connsiteY38" fmla="*/ 384088 h 491771"/>
                <a:gd name="connsiteX39" fmla="*/ 467685 w 607568"/>
                <a:gd name="connsiteY39" fmla="*/ 310058 h 491771"/>
                <a:gd name="connsiteX40" fmla="*/ 431702 w 607568"/>
                <a:gd name="connsiteY40" fmla="*/ 267445 h 491771"/>
                <a:gd name="connsiteX41" fmla="*/ 441969 w 607568"/>
                <a:gd name="connsiteY41" fmla="*/ 263777 h 491771"/>
                <a:gd name="connsiteX42" fmla="*/ 455157 w 607568"/>
                <a:gd name="connsiteY42" fmla="*/ 261237 h 491771"/>
                <a:gd name="connsiteX43" fmla="*/ 470228 w 607568"/>
                <a:gd name="connsiteY43" fmla="*/ 246281 h 491771"/>
                <a:gd name="connsiteX44" fmla="*/ 472677 w 607568"/>
                <a:gd name="connsiteY44" fmla="*/ 234240 h 491771"/>
                <a:gd name="connsiteX45" fmla="*/ 469098 w 607568"/>
                <a:gd name="connsiteY45" fmla="*/ 223893 h 491771"/>
                <a:gd name="connsiteX46" fmla="*/ 439991 w 607568"/>
                <a:gd name="connsiteY46" fmla="*/ 182503 h 491771"/>
                <a:gd name="connsiteX47" fmla="*/ 426144 w 607568"/>
                <a:gd name="connsiteY47" fmla="*/ 172720 h 491771"/>
                <a:gd name="connsiteX48" fmla="*/ 441404 w 607568"/>
                <a:gd name="connsiteY48" fmla="*/ 143278 h 491771"/>
                <a:gd name="connsiteX49" fmla="*/ 439708 w 607568"/>
                <a:gd name="connsiteY49" fmla="*/ 107438 h 491771"/>
                <a:gd name="connsiteX50" fmla="*/ 500465 w 607568"/>
                <a:gd name="connsiteY50" fmla="*/ 66049 h 491771"/>
                <a:gd name="connsiteX51" fmla="*/ 107100 w 607568"/>
                <a:gd name="connsiteY51" fmla="*/ 66049 h 491771"/>
                <a:gd name="connsiteX52" fmla="*/ 171341 w 607568"/>
                <a:gd name="connsiteY52" fmla="*/ 123618 h 491771"/>
                <a:gd name="connsiteX53" fmla="*/ 172849 w 607568"/>
                <a:gd name="connsiteY53" fmla="*/ 143278 h 491771"/>
                <a:gd name="connsiteX54" fmla="*/ 184246 w 607568"/>
                <a:gd name="connsiteY54" fmla="*/ 168205 h 491771"/>
                <a:gd name="connsiteX55" fmla="*/ 167574 w 607568"/>
                <a:gd name="connsiteY55" fmla="*/ 182503 h 491771"/>
                <a:gd name="connsiteX56" fmla="*/ 138468 w 607568"/>
                <a:gd name="connsiteY56" fmla="*/ 223799 h 491771"/>
                <a:gd name="connsiteX57" fmla="*/ 134794 w 607568"/>
                <a:gd name="connsiteY57" fmla="*/ 234240 h 491771"/>
                <a:gd name="connsiteX58" fmla="*/ 137337 w 607568"/>
                <a:gd name="connsiteY58" fmla="*/ 246281 h 491771"/>
                <a:gd name="connsiteX59" fmla="*/ 152408 w 607568"/>
                <a:gd name="connsiteY59" fmla="*/ 261143 h 491771"/>
                <a:gd name="connsiteX60" fmla="*/ 165596 w 607568"/>
                <a:gd name="connsiteY60" fmla="*/ 263777 h 491771"/>
                <a:gd name="connsiteX61" fmla="*/ 179442 w 607568"/>
                <a:gd name="connsiteY61" fmla="*/ 268856 h 491771"/>
                <a:gd name="connsiteX62" fmla="*/ 146662 w 607568"/>
                <a:gd name="connsiteY62" fmla="*/ 310058 h 491771"/>
                <a:gd name="connsiteX63" fmla="*/ 123867 w 607568"/>
                <a:gd name="connsiteY63" fmla="*/ 384088 h 491771"/>
                <a:gd name="connsiteX64" fmla="*/ 27883 w 607568"/>
                <a:gd name="connsiteY64" fmla="*/ 384088 h 491771"/>
                <a:gd name="connsiteX65" fmla="*/ 6312 w 607568"/>
                <a:gd name="connsiteY65" fmla="*/ 373835 h 491771"/>
                <a:gd name="connsiteX66" fmla="*/ 566 w 607568"/>
                <a:gd name="connsiteY66" fmla="*/ 350788 h 491771"/>
                <a:gd name="connsiteX67" fmla="*/ 10268 w 607568"/>
                <a:gd name="connsiteY67" fmla="*/ 301968 h 491771"/>
                <a:gd name="connsiteX68" fmla="*/ 48606 w 607568"/>
                <a:gd name="connsiteY68" fmla="*/ 263777 h 491771"/>
                <a:gd name="connsiteX69" fmla="*/ 61699 w 607568"/>
                <a:gd name="connsiteY69" fmla="*/ 261237 h 491771"/>
                <a:gd name="connsiteX70" fmla="*/ 76770 w 607568"/>
                <a:gd name="connsiteY70" fmla="*/ 246281 h 491771"/>
                <a:gd name="connsiteX71" fmla="*/ 79313 w 607568"/>
                <a:gd name="connsiteY71" fmla="*/ 234240 h 491771"/>
                <a:gd name="connsiteX72" fmla="*/ 75639 w 607568"/>
                <a:gd name="connsiteY72" fmla="*/ 223893 h 491771"/>
                <a:gd name="connsiteX73" fmla="*/ 46628 w 607568"/>
                <a:gd name="connsiteY73" fmla="*/ 182503 h 491771"/>
                <a:gd name="connsiteX74" fmla="*/ 27318 w 607568"/>
                <a:gd name="connsiteY74" fmla="*/ 160962 h 491771"/>
                <a:gd name="connsiteX75" fmla="*/ 41447 w 607568"/>
                <a:gd name="connsiteY75" fmla="*/ 130673 h 491771"/>
                <a:gd name="connsiteX76" fmla="*/ 41824 w 607568"/>
                <a:gd name="connsiteY76" fmla="*/ 130673 h 491771"/>
                <a:gd name="connsiteX77" fmla="*/ 107100 w 607568"/>
                <a:gd name="connsiteY77" fmla="*/ 66049 h 491771"/>
                <a:gd name="connsiteX78" fmla="*/ 298626 w 607568"/>
                <a:gd name="connsiteY78" fmla="*/ 0 h 491771"/>
                <a:gd name="connsiteX79" fmla="*/ 315956 w 607568"/>
                <a:gd name="connsiteY79" fmla="*/ 0 h 491771"/>
                <a:gd name="connsiteX80" fmla="*/ 401854 w 607568"/>
                <a:gd name="connsiteY80" fmla="*/ 85787 h 491771"/>
                <a:gd name="connsiteX81" fmla="*/ 401854 w 607568"/>
                <a:gd name="connsiteY81" fmla="*/ 95476 h 491771"/>
                <a:gd name="connsiteX82" fmla="*/ 421633 w 607568"/>
                <a:gd name="connsiteY82" fmla="*/ 138840 h 491771"/>
                <a:gd name="connsiteX83" fmla="*/ 417960 w 607568"/>
                <a:gd name="connsiteY83" fmla="*/ 149281 h 491771"/>
                <a:gd name="connsiteX84" fmla="*/ 417112 w 607568"/>
                <a:gd name="connsiteY84" fmla="*/ 151068 h 491771"/>
                <a:gd name="connsiteX85" fmla="*/ 411273 w 607568"/>
                <a:gd name="connsiteY85" fmla="*/ 159534 h 491771"/>
                <a:gd name="connsiteX86" fmla="*/ 410896 w 607568"/>
                <a:gd name="connsiteY86" fmla="*/ 159910 h 491771"/>
                <a:gd name="connsiteX87" fmla="*/ 394037 w 607568"/>
                <a:gd name="connsiteY87" fmla="*/ 169787 h 491771"/>
                <a:gd name="connsiteX88" fmla="*/ 384900 w 607568"/>
                <a:gd name="connsiteY88" fmla="*/ 189541 h 491771"/>
                <a:gd name="connsiteX89" fmla="*/ 384712 w 607568"/>
                <a:gd name="connsiteY89" fmla="*/ 189823 h 491771"/>
                <a:gd name="connsiteX90" fmla="*/ 373316 w 607568"/>
                <a:gd name="connsiteY90" fmla="*/ 207131 h 491771"/>
                <a:gd name="connsiteX91" fmla="*/ 372750 w 607568"/>
                <a:gd name="connsiteY91" fmla="*/ 207789 h 491771"/>
                <a:gd name="connsiteX92" fmla="*/ 359847 w 607568"/>
                <a:gd name="connsiteY92" fmla="*/ 222275 h 491771"/>
                <a:gd name="connsiteX93" fmla="*/ 359188 w 607568"/>
                <a:gd name="connsiteY93" fmla="*/ 222934 h 491771"/>
                <a:gd name="connsiteX94" fmla="*/ 345154 w 607568"/>
                <a:gd name="connsiteY94" fmla="*/ 234598 h 491771"/>
                <a:gd name="connsiteX95" fmla="*/ 345625 w 607568"/>
                <a:gd name="connsiteY95" fmla="*/ 236855 h 491771"/>
                <a:gd name="connsiteX96" fmla="*/ 348639 w 607568"/>
                <a:gd name="connsiteY96" fmla="*/ 235538 h 491771"/>
                <a:gd name="connsiteX97" fmla="*/ 355514 w 607568"/>
                <a:gd name="connsiteY97" fmla="*/ 234033 h 491771"/>
                <a:gd name="connsiteX98" fmla="*/ 366628 w 607568"/>
                <a:gd name="connsiteY98" fmla="*/ 237326 h 491771"/>
                <a:gd name="connsiteX99" fmla="*/ 385371 w 607568"/>
                <a:gd name="connsiteY99" fmla="*/ 249648 h 491771"/>
                <a:gd name="connsiteX100" fmla="*/ 399876 w 607568"/>
                <a:gd name="connsiteY100" fmla="*/ 279373 h 491771"/>
                <a:gd name="connsiteX101" fmla="*/ 430016 w 607568"/>
                <a:gd name="connsiteY101" fmla="*/ 289814 h 491771"/>
                <a:gd name="connsiteX102" fmla="*/ 448382 w 607568"/>
                <a:gd name="connsiteY102" fmla="*/ 316058 h 491771"/>
                <a:gd name="connsiteX103" fmla="*/ 481630 w 607568"/>
                <a:gd name="connsiteY103" fmla="*/ 424515 h 491771"/>
                <a:gd name="connsiteX104" fmla="*/ 483891 w 607568"/>
                <a:gd name="connsiteY104" fmla="*/ 436461 h 491771"/>
                <a:gd name="connsiteX105" fmla="*/ 473718 w 607568"/>
                <a:gd name="connsiteY105" fmla="*/ 470700 h 491771"/>
                <a:gd name="connsiteX106" fmla="*/ 443956 w 607568"/>
                <a:gd name="connsiteY106" fmla="*/ 490360 h 491771"/>
                <a:gd name="connsiteX107" fmla="*/ 431805 w 607568"/>
                <a:gd name="connsiteY107" fmla="*/ 491771 h 491771"/>
                <a:gd name="connsiteX108" fmla="*/ 325375 w 607568"/>
                <a:gd name="connsiteY108" fmla="*/ 491771 h 491771"/>
                <a:gd name="connsiteX109" fmla="*/ 337430 w 607568"/>
                <a:gd name="connsiteY109" fmla="*/ 415296 h 491771"/>
                <a:gd name="connsiteX110" fmla="*/ 334605 w 607568"/>
                <a:gd name="connsiteY110" fmla="*/ 389052 h 491771"/>
                <a:gd name="connsiteX111" fmla="*/ 323962 w 607568"/>
                <a:gd name="connsiteY111" fmla="*/ 360927 h 491771"/>
                <a:gd name="connsiteX112" fmla="*/ 337430 w 607568"/>
                <a:gd name="connsiteY112" fmla="*/ 347476 h 491771"/>
                <a:gd name="connsiteX113" fmla="*/ 307196 w 607568"/>
                <a:gd name="connsiteY113" fmla="*/ 317281 h 491771"/>
                <a:gd name="connsiteX114" fmla="*/ 276868 w 607568"/>
                <a:gd name="connsiteY114" fmla="*/ 347476 h 491771"/>
                <a:gd name="connsiteX115" fmla="*/ 290337 w 607568"/>
                <a:gd name="connsiteY115" fmla="*/ 360927 h 491771"/>
                <a:gd name="connsiteX116" fmla="*/ 279694 w 607568"/>
                <a:gd name="connsiteY116" fmla="*/ 389052 h 491771"/>
                <a:gd name="connsiteX117" fmla="*/ 276963 w 607568"/>
                <a:gd name="connsiteY117" fmla="*/ 415296 h 491771"/>
                <a:gd name="connsiteX118" fmla="*/ 288736 w 607568"/>
                <a:gd name="connsiteY118" fmla="*/ 491771 h 491771"/>
                <a:gd name="connsiteX119" fmla="*/ 182493 w 607568"/>
                <a:gd name="connsiteY119" fmla="*/ 491771 h 491771"/>
                <a:gd name="connsiteX120" fmla="*/ 170437 w 607568"/>
                <a:gd name="connsiteY120" fmla="*/ 490360 h 491771"/>
                <a:gd name="connsiteX121" fmla="*/ 140675 w 607568"/>
                <a:gd name="connsiteY121" fmla="*/ 470700 h 491771"/>
                <a:gd name="connsiteX122" fmla="*/ 132669 w 607568"/>
                <a:gd name="connsiteY122" fmla="*/ 424515 h 491771"/>
                <a:gd name="connsiteX123" fmla="*/ 166011 w 607568"/>
                <a:gd name="connsiteY123" fmla="*/ 316058 h 491771"/>
                <a:gd name="connsiteX124" fmla="*/ 184377 w 607568"/>
                <a:gd name="connsiteY124" fmla="*/ 289814 h 491771"/>
                <a:gd name="connsiteX125" fmla="*/ 214517 w 607568"/>
                <a:gd name="connsiteY125" fmla="*/ 279373 h 491771"/>
                <a:gd name="connsiteX126" fmla="*/ 214517 w 607568"/>
                <a:gd name="connsiteY126" fmla="*/ 279279 h 491771"/>
                <a:gd name="connsiteX127" fmla="*/ 229022 w 607568"/>
                <a:gd name="connsiteY127" fmla="*/ 249648 h 491771"/>
                <a:gd name="connsiteX128" fmla="*/ 247765 w 607568"/>
                <a:gd name="connsiteY128" fmla="*/ 237326 h 491771"/>
                <a:gd name="connsiteX129" fmla="*/ 258879 w 607568"/>
                <a:gd name="connsiteY129" fmla="*/ 234033 h 491771"/>
                <a:gd name="connsiteX130" fmla="*/ 265754 w 607568"/>
                <a:gd name="connsiteY130" fmla="*/ 235538 h 491771"/>
                <a:gd name="connsiteX131" fmla="*/ 268768 w 607568"/>
                <a:gd name="connsiteY131" fmla="*/ 236855 h 491771"/>
                <a:gd name="connsiteX132" fmla="*/ 269239 w 607568"/>
                <a:gd name="connsiteY132" fmla="*/ 234598 h 491771"/>
                <a:gd name="connsiteX133" fmla="*/ 255205 w 607568"/>
                <a:gd name="connsiteY133" fmla="*/ 222934 h 491771"/>
                <a:gd name="connsiteX134" fmla="*/ 254546 w 607568"/>
                <a:gd name="connsiteY134" fmla="*/ 222275 h 491771"/>
                <a:gd name="connsiteX135" fmla="*/ 241548 w 607568"/>
                <a:gd name="connsiteY135" fmla="*/ 207789 h 491771"/>
                <a:gd name="connsiteX136" fmla="*/ 241077 w 607568"/>
                <a:gd name="connsiteY136" fmla="*/ 207225 h 491771"/>
                <a:gd name="connsiteX137" fmla="*/ 229681 w 607568"/>
                <a:gd name="connsiteY137" fmla="*/ 189823 h 491771"/>
                <a:gd name="connsiteX138" fmla="*/ 229493 w 607568"/>
                <a:gd name="connsiteY138" fmla="*/ 189635 h 491771"/>
                <a:gd name="connsiteX139" fmla="*/ 220356 w 607568"/>
                <a:gd name="connsiteY139" fmla="*/ 169787 h 491771"/>
                <a:gd name="connsiteX140" fmla="*/ 203497 w 607568"/>
                <a:gd name="connsiteY140" fmla="*/ 159910 h 491771"/>
                <a:gd name="connsiteX141" fmla="*/ 203120 w 607568"/>
                <a:gd name="connsiteY141" fmla="*/ 159534 h 491771"/>
                <a:gd name="connsiteX142" fmla="*/ 197281 w 607568"/>
                <a:gd name="connsiteY142" fmla="*/ 151068 h 491771"/>
                <a:gd name="connsiteX143" fmla="*/ 196433 w 607568"/>
                <a:gd name="connsiteY143" fmla="*/ 149281 h 491771"/>
                <a:gd name="connsiteX144" fmla="*/ 192666 w 607568"/>
                <a:gd name="connsiteY144" fmla="*/ 138840 h 491771"/>
                <a:gd name="connsiteX145" fmla="*/ 212727 w 607568"/>
                <a:gd name="connsiteY145" fmla="*/ 95476 h 491771"/>
                <a:gd name="connsiteX146" fmla="*/ 212727 w 607568"/>
                <a:gd name="connsiteY146" fmla="*/ 85787 h 491771"/>
                <a:gd name="connsiteX147" fmla="*/ 298626 w 607568"/>
                <a:gd name="connsiteY147" fmla="*/ 0 h 49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607568" h="491771">
                  <a:moveTo>
                    <a:pt x="355420" y="250307"/>
                  </a:moveTo>
                  <a:cubicBezTo>
                    <a:pt x="354290" y="250307"/>
                    <a:pt x="353160" y="250871"/>
                    <a:pt x="352312" y="251812"/>
                  </a:cubicBezTo>
                  <a:lnTo>
                    <a:pt x="321042" y="289814"/>
                  </a:lnTo>
                  <a:cubicBezTo>
                    <a:pt x="319723" y="291507"/>
                    <a:pt x="319912" y="293953"/>
                    <a:pt x="321513" y="295364"/>
                  </a:cubicBezTo>
                  <a:lnTo>
                    <a:pt x="369736" y="338257"/>
                  </a:lnTo>
                  <a:cubicBezTo>
                    <a:pt x="370396" y="338822"/>
                    <a:pt x="371149" y="339104"/>
                    <a:pt x="371997" y="339104"/>
                  </a:cubicBezTo>
                  <a:cubicBezTo>
                    <a:pt x="372374" y="339104"/>
                    <a:pt x="372750" y="339010"/>
                    <a:pt x="373127" y="338916"/>
                  </a:cubicBezTo>
                  <a:cubicBezTo>
                    <a:pt x="374257" y="338539"/>
                    <a:pt x="375105" y="337505"/>
                    <a:pt x="375293" y="336282"/>
                  </a:cubicBezTo>
                  <a:lnTo>
                    <a:pt x="383676" y="279467"/>
                  </a:lnTo>
                  <a:cubicBezTo>
                    <a:pt x="384618" y="273164"/>
                    <a:pt x="381792" y="266768"/>
                    <a:pt x="376424" y="263287"/>
                  </a:cubicBezTo>
                  <a:lnTo>
                    <a:pt x="357681" y="250965"/>
                  </a:lnTo>
                  <a:cubicBezTo>
                    <a:pt x="357021" y="250495"/>
                    <a:pt x="356174" y="250307"/>
                    <a:pt x="355420" y="250307"/>
                  </a:cubicBezTo>
                  <a:close/>
                  <a:moveTo>
                    <a:pt x="258879" y="250307"/>
                  </a:moveTo>
                  <a:cubicBezTo>
                    <a:pt x="258125" y="250307"/>
                    <a:pt x="257372" y="250495"/>
                    <a:pt x="256712" y="250965"/>
                  </a:cubicBezTo>
                  <a:lnTo>
                    <a:pt x="237969" y="263287"/>
                  </a:lnTo>
                  <a:cubicBezTo>
                    <a:pt x="232601" y="266768"/>
                    <a:pt x="229775" y="273164"/>
                    <a:pt x="230717" y="279467"/>
                  </a:cubicBezTo>
                  <a:lnTo>
                    <a:pt x="239100" y="336282"/>
                  </a:lnTo>
                  <a:cubicBezTo>
                    <a:pt x="239288" y="337505"/>
                    <a:pt x="240136" y="338539"/>
                    <a:pt x="241266" y="338916"/>
                  </a:cubicBezTo>
                  <a:cubicBezTo>
                    <a:pt x="241643" y="339010"/>
                    <a:pt x="242019" y="339104"/>
                    <a:pt x="242396" y="339104"/>
                  </a:cubicBezTo>
                  <a:cubicBezTo>
                    <a:pt x="243244" y="339104"/>
                    <a:pt x="243997" y="338822"/>
                    <a:pt x="244657" y="338257"/>
                  </a:cubicBezTo>
                  <a:lnTo>
                    <a:pt x="292880" y="295364"/>
                  </a:lnTo>
                  <a:cubicBezTo>
                    <a:pt x="294481" y="293953"/>
                    <a:pt x="294670" y="291507"/>
                    <a:pt x="293351" y="289814"/>
                  </a:cubicBezTo>
                  <a:lnTo>
                    <a:pt x="261987" y="251812"/>
                  </a:lnTo>
                  <a:cubicBezTo>
                    <a:pt x="261233" y="250871"/>
                    <a:pt x="260103" y="250307"/>
                    <a:pt x="258879" y="250307"/>
                  </a:cubicBezTo>
                  <a:close/>
                  <a:moveTo>
                    <a:pt x="500465" y="66049"/>
                  </a:moveTo>
                  <a:cubicBezTo>
                    <a:pt x="548129" y="66049"/>
                    <a:pt x="562447" y="93516"/>
                    <a:pt x="565743" y="130673"/>
                  </a:cubicBezTo>
                  <a:cubicBezTo>
                    <a:pt x="565932" y="130673"/>
                    <a:pt x="566026" y="130673"/>
                    <a:pt x="566120" y="130673"/>
                  </a:cubicBezTo>
                  <a:cubicBezTo>
                    <a:pt x="577141" y="133118"/>
                    <a:pt x="583358" y="146664"/>
                    <a:pt x="580250" y="160962"/>
                  </a:cubicBezTo>
                  <a:cubicBezTo>
                    <a:pt x="577706" y="172532"/>
                    <a:pt x="569700" y="180904"/>
                    <a:pt x="560939" y="182503"/>
                  </a:cubicBezTo>
                  <a:cubicBezTo>
                    <a:pt x="554628" y="199529"/>
                    <a:pt x="543796" y="214016"/>
                    <a:pt x="531927" y="223799"/>
                  </a:cubicBezTo>
                  <a:cubicBezTo>
                    <a:pt x="528913" y="226338"/>
                    <a:pt x="527500" y="230383"/>
                    <a:pt x="528253" y="234240"/>
                  </a:cubicBezTo>
                  <a:lnTo>
                    <a:pt x="530797" y="246281"/>
                  </a:lnTo>
                  <a:cubicBezTo>
                    <a:pt x="532304" y="253806"/>
                    <a:pt x="538238" y="259732"/>
                    <a:pt x="545868" y="261143"/>
                  </a:cubicBezTo>
                  <a:lnTo>
                    <a:pt x="558961" y="263777"/>
                  </a:lnTo>
                  <a:cubicBezTo>
                    <a:pt x="578366" y="267634"/>
                    <a:pt x="593437" y="282684"/>
                    <a:pt x="597299" y="301968"/>
                  </a:cubicBezTo>
                  <a:lnTo>
                    <a:pt x="607002" y="350788"/>
                  </a:lnTo>
                  <a:cubicBezTo>
                    <a:pt x="608697" y="358972"/>
                    <a:pt x="606531" y="367438"/>
                    <a:pt x="601256" y="373835"/>
                  </a:cubicBezTo>
                  <a:cubicBezTo>
                    <a:pt x="595981" y="380325"/>
                    <a:pt x="588068" y="384088"/>
                    <a:pt x="579685" y="384088"/>
                  </a:cubicBezTo>
                  <a:lnTo>
                    <a:pt x="490386" y="384088"/>
                  </a:lnTo>
                  <a:lnTo>
                    <a:pt x="467685" y="310058"/>
                  </a:lnTo>
                  <a:cubicBezTo>
                    <a:pt x="461845" y="291150"/>
                    <a:pt x="448563" y="276194"/>
                    <a:pt x="431702" y="267445"/>
                  </a:cubicBezTo>
                  <a:cubicBezTo>
                    <a:pt x="434999" y="265940"/>
                    <a:pt x="438295" y="264529"/>
                    <a:pt x="441969" y="263777"/>
                  </a:cubicBezTo>
                  <a:lnTo>
                    <a:pt x="455157" y="261237"/>
                  </a:lnTo>
                  <a:cubicBezTo>
                    <a:pt x="462692" y="259732"/>
                    <a:pt x="468627" y="253806"/>
                    <a:pt x="470228" y="246281"/>
                  </a:cubicBezTo>
                  <a:lnTo>
                    <a:pt x="472677" y="234240"/>
                  </a:lnTo>
                  <a:cubicBezTo>
                    <a:pt x="473525" y="230383"/>
                    <a:pt x="472112" y="226338"/>
                    <a:pt x="469098" y="223893"/>
                  </a:cubicBezTo>
                  <a:cubicBezTo>
                    <a:pt x="457229" y="214016"/>
                    <a:pt x="446302" y="199529"/>
                    <a:pt x="439991" y="182503"/>
                  </a:cubicBezTo>
                  <a:cubicBezTo>
                    <a:pt x="434716" y="181563"/>
                    <a:pt x="429818" y="177894"/>
                    <a:pt x="426144" y="172720"/>
                  </a:cubicBezTo>
                  <a:cubicBezTo>
                    <a:pt x="433303" y="164725"/>
                    <a:pt x="438861" y="154754"/>
                    <a:pt x="441404" y="143278"/>
                  </a:cubicBezTo>
                  <a:cubicBezTo>
                    <a:pt x="444324" y="130485"/>
                    <a:pt x="443476" y="118068"/>
                    <a:pt x="439708" y="107438"/>
                  </a:cubicBezTo>
                  <a:cubicBezTo>
                    <a:pt x="447244" y="82699"/>
                    <a:pt x="464200" y="66049"/>
                    <a:pt x="500465" y="66049"/>
                  </a:cubicBezTo>
                  <a:close/>
                  <a:moveTo>
                    <a:pt x="107100" y="66049"/>
                  </a:moveTo>
                  <a:cubicBezTo>
                    <a:pt x="151561" y="66049"/>
                    <a:pt x="166820" y="90130"/>
                    <a:pt x="171341" y="123618"/>
                  </a:cubicBezTo>
                  <a:cubicBezTo>
                    <a:pt x="170965" y="129920"/>
                    <a:pt x="171436" y="136505"/>
                    <a:pt x="172849" y="143278"/>
                  </a:cubicBezTo>
                  <a:cubicBezTo>
                    <a:pt x="174921" y="152590"/>
                    <a:pt x="178971" y="161056"/>
                    <a:pt x="184246" y="168205"/>
                  </a:cubicBezTo>
                  <a:cubicBezTo>
                    <a:pt x="180573" y="175919"/>
                    <a:pt x="174356" y="181281"/>
                    <a:pt x="167574" y="182503"/>
                  </a:cubicBezTo>
                  <a:cubicBezTo>
                    <a:pt x="161263" y="199529"/>
                    <a:pt x="150336" y="214016"/>
                    <a:pt x="138468" y="223799"/>
                  </a:cubicBezTo>
                  <a:cubicBezTo>
                    <a:pt x="135453" y="226338"/>
                    <a:pt x="134040" y="230383"/>
                    <a:pt x="134794" y="234240"/>
                  </a:cubicBezTo>
                  <a:lnTo>
                    <a:pt x="137337" y="246281"/>
                  </a:lnTo>
                  <a:cubicBezTo>
                    <a:pt x="138939" y="253806"/>
                    <a:pt x="144873" y="259732"/>
                    <a:pt x="152408" y="261143"/>
                  </a:cubicBezTo>
                  <a:lnTo>
                    <a:pt x="165596" y="263777"/>
                  </a:lnTo>
                  <a:cubicBezTo>
                    <a:pt x="170494" y="264812"/>
                    <a:pt x="175203" y="266505"/>
                    <a:pt x="179442" y="268856"/>
                  </a:cubicBezTo>
                  <a:cubicBezTo>
                    <a:pt x="164088" y="277793"/>
                    <a:pt x="152126" y="292279"/>
                    <a:pt x="146662" y="310058"/>
                  </a:cubicBezTo>
                  <a:lnTo>
                    <a:pt x="123867" y="384088"/>
                  </a:lnTo>
                  <a:lnTo>
                    <a:pt x="27883" y="384088"/>
                  </a:lnTo>
                  <a:cubicBezTo>
                    <a:pt x="19499" y="384088"/>
                    <a:pt x="11587" y="380325"/>
                    <a:pt x="6312" y="373835"/>
                  </a:cubicBezTo>
                  <a:cubicBezTo>
                    <a:pt x="1037" y="367438"/>
                    <a:pt x="-1129" y="358972"/>
                    <a:pt x="566" y="350788"/>
                  </a:cubicBezTo>
                  <a:lnTo>
                    <a:pt x="10268" y="301968"/>
                  </a:lnTo>
                  <a:cubicBezTo>
                    <a:pt x="14130" y="282684"/>
                    <a:pt x="29202" y="267634"/>
                    <a:pt x="48606" y="263777"/>
                  </a:cubicBezTo>
                  <a:lnTo>
                    <a:pt x="61699" y="261237"/>
                  </a:lnTo>
                  <a:cubicBezTo>
                    <a:pt x="69328" y="259732"/>
                    <a:pt x="75263" y="253806"/>
                    <a:pt x="76770" y="246281"/>
                  </a:cubicBezTo>
                  <a:lnTo>
                    <a:pt x="79313" y="234240"/>
                  </a:lnTo>
                  <a:cubicBezTo>
                    <a:pt x="80067" y="230383"/>
                    <a:pt x="78654" y="226338"/>
                    <a:pt x="75639" y="223893"/>
                  </a:cubicBezTo>
                  <a:cubicBezTo>
                    <a:pt x="63771" y="214016"/>
                    <a:pt x="52939" y="199623"/>
                    <a:pt x="46628" y="182503"/>
                  </a:cubicBezTo>
                  <a:cubicBezTo>
                    <a:pt x="37867" y="180904"/>
                    <a:pt x="29861" y="172532"/>
                    <a:pt x="27318" y="160962"/>
                  </a:cubicBezTo>
                  <a:cubicBezTo>
                    <a:pt x="24115" y="146664"/>
                    <a:pt x="30426" y="133118"/>
                    <a:pt x="41447" y="130673"/>
                  </a:cubicBezTo>
                  <a:cubicBezTo>
                    <a:pt x="41541" y="130673"/>
                    <a:pt x="41729" y="130673"/>
                    <a:pt x="41824" y="130673"/>
                  </a:cubicBezTo>
                  <a:cubicBezTo>
                    <a:pt x="45403" y="93516"/>
                    <a:pt x="60192" y="66049"/>
                    <a:pt x="107100" y="66049"/>
                  </a:cubicBezTo>
                  <a:close/>
                  <a:moveTo>
                    <a:pt x="298626" y="0"/>
                  </a:moveTo>
                  <a:lnTo>
                    <a:pt x="315956" y="0"/>
                  </a:lnTo>
                  <a:cubicBezTo>
                    <a:pt x="363426" y="0"/>
                    <a:pt x="401854" y="38378"/>
                    <a:pt x="401854" y="85787"/>
                  </a:cubicBezTo>
                  <a:lnTo>
                    <a:pt x="401854" y="95476"/>
                  </a:lnTo>
                  <a:cubicBezTo>
                    <a:pt x="417301" y="99238"/>
                    <a:pt x="426154" y="118522"/>
                    <a:pt x="421633" y="138840"/>
                  </a:cubicBezTo>
                  <a:cubicBezTo>
                    <a:pt x="420880" y="142602"/>
                    <a:pt x="419467" y="146083"/>
                    <a:pt x="417960" y="149281"/>
                  </a:cubicBezTo>
                  <a:cubicBezTo>
                    <a:pt x="417677" y="149939"/>
                    <a:pt x="417395" y="150504"/>
                    <a:pt x="417112" y="151068"/>
                  </a:cubicBezTo>
                  <a:cubicBezTo>
                    <a:pt x="415417" y="154172"/>
                    <a:pt x="413533" y="157088"/>
                    <a:pt x="411273" y="159534"/>
                  </a:cubicBezTo>
                  <a:cubicBezTo>
                    <a:pt x="411179" y="159628"/>
                    <a:pt x="410990" y="159816"/>
                    <a:pt x="410896" y="159910"/>
                  </a:cubicBezTo>
                  <a:cubicBezTo>
                    <a:pt x="406092" y="165084"/>
                    <a:pt x="400159" y="168658"/>
                    <a:pt x="394037" y="169787"/>
                  </a:cubicBezTo>
                  <a:cubicBezTo>
                    <a:pt x="391494" y="176654"/>
                    <a:pt x="388385" y="183332"/>
                    <a:pt x="384900" y="189541"/>
                  </a:cubicBezTo>
                  <a:cubicBezTo>
                    <a:pt x="384806" y="189635"/>
                    <a:pt x="384806" y="189729"/>
                    <a:pt x="384712" y="189823"/>
                  </a:cubicBezTo>
                  <a:cubicBezTo>
                    <a:pt x="381227" y="196031"/>
                    <a:pt x="377460" y="201769"/>
                    <a:pt x="373316" y="207131"/>
                  </a:cubicBezTo>
                  <a:cubicBezTo>
                    <a:pt x="373127" y="207413"/>
                    <a:pt x="372939" y="207601"/>
                    <a:pt x="372750" y="207789"/>
                  </a:cubicBezTo>
                  <a:cubicBezTo>
                    <a:pt x="368700" y="213057"/>
                    <a:pt x="364368" y="217948"/>
                    <a:pt x="359847" y="222275"/>
                  </a:cubicBezTo>
                  <a:cubicBezTo>
                    <a:pt x="359658" y="222463"/>
                    <a:pt x="359376" y="222651"/>
                    <a:pt x="359188" y="222934"/>
                  </a:cubicBezTo>
                  <a:cubicBezTo>
                    <a:pt x="354667" y="227261"/>
                    <a:pt x="349957" y="231211"/>
                    <a:pt x="345154" y="234598"/>
                  </a:cubicBezTo>
                  <a:lnTo>
                    <a:pt x="345625" y="236855"/>
                  </a:lnTo>
                  <a:cubicBezTo>
                    <a:pt x="346567" y="236385"/>
                    <a:pt x="347603" y="235915"/>
                    <a:pt x="348639" y="235538"/>
                  </a:cubicBezTo>
                  <a:cubicBezTo>
                    <a:pt x="350899" y="234786"/>
                    <a:pt x="353065" y="234033"/>
                    <a:pt x="355514" y="234033"/>
                  </a:cubicBezTo>
                  <a:cubicBezTo>
                    <a:pt x="359470" y="234033"/>
                    <a:pt x="363238" y="235162"/>
                    <a:pt x="366628" y="237326"/>
                  </a:cubicBezTo>
                  <a:cubicBezTo>
                    <a:pt x="366628" y="237326"/>
                    <a:pt x="380756" y="246450"/>
                    <a:pt x="385371" y="249648"/>
                  </a:cubicBezTo>
                  <a:cubicBezTo>
                    <a:pt x="401854" y="261030"/>
                    <a:pt x="399876" y="279373"/>
                    <a:pt x="399876" y="279373"/>
                  </a:cubicBezTo>
                  <a:cubicBezTo>
                    <a:pt x="410990" y="279655"/>
                    <a:pt x="421822" y="283041"/>
                    <a:pt x="430016" y="289814"/>
                  </a:cubicBezTo>
                  <a:cubicBezTo>
                    <a:pt x="445180" y="302324"/>
                    <a:pt x="447535" y="313330"/>
                    <a:pt x="448382" y="316058"/>
                  </a:cubicBezTo>
                  <a:lnTo>
                    <a:pt x="481630" y="424515"/>
                  </a:lnTo>
                  <a:cubicBezTo>
                    <a:pt x="482855" y="428371"/>
                    <a:pt x="483608" y="432416"/>
                    <a:pt x="483891" y="436461"/>
                  </a:cubicBezTo>
                  <a:cubicBezTo>
                    <a:pt x="484644" y="448595"/>
                    <a:pt x="481159" y="460730"/>
                    <a:pt x="473718" y="470700"/>
                  </a:cubicBezTo>
                  <a:cubicBezTo>
                    <a:pt x="466372" y="480671"/>
                    <a:pt x="455823" y="487538"/>
                    <a:pt x="443956" y="490360"/>
                  </a:cubicBezTo>
                  <a:cubicBezTo>
                    <a:pt x="440000" y="491301"/>
                    <a:pt x="435950" y="491771"/>
                    <a:pt x="431805" y="491771"/>
                  </a:cubicBezTo>
                  <a:lnTo>
                    <a:pt x="325375" y="491771"/>
                  </a:lnTo>
                  <a:lnTo>
                    <a:pt x="337430" y="415296"/>
                  </a:lnTo>
                  <a:cubicBezTo>
                    <a:pt x="338749" y="406454"/>
                    <a:pt x="337807" y="397424"/>
                    <a:pt x="334605" y="389052"/>
                  </a:cubicBezTo>
                  <a:lnTo>
                    <a:pt x="323962" y="360927"/>
                  </a:lnTo>
                  <a:lnTo>
                    <a:pt x="337430" y="347476"/>
                  </a:lnTo>
                  <a:lnTo>
                    <a:pt x="307196" y="317281"/>
                  </a:lnTo>
                  <a:lnTo>
                    <a:pt x="276868" y="347476"/>
                  </a:lnTo>
                  <a:lnTo>
                    <a:pt x="290337" y="360927"/>
                  </a:lnTo>
                  <a:lnTo>
                    <a:pt x="279694" y="389052"/>
                  </a:lnTo>
                  <a:cubicBezTo>
                    <a:pt x="276586" y="397424"/>
                    <a:pt x="275644" y="406454"/>
                    <a:pt x="276963" y="415296"/>
                  </a:cubicBezTo>
                  <a:lnTo>
                    <a:pt x="288736" y="491771"/>
                  </a:lnTo>
                  <a:lnTo>
                    <a:pt x="182493" y="491771"/>
                  </a:lnTo>
                  <a:cubicBezTo>
                    <a:pt x="178443" y="491771"/>
                    <a:pt x="174299" y="491301"/>
                    <a:pt x="170437" y="490360"/>
                  </a:cubicBezTo>
                  <a:cubicBezTo>
                    <a:pt x="158570" y="487538"/>
                    <a:pt x="148021" y="480671"/>
                    <a:pt x="140675" y="470700"/>
                  </a:cubicBezTo>
                  <a:cubicBezTo>
                    <a:pt x="130785" y="457343"/>
                    <a:pt x="127865" y="440223"/>
                    <a:pt x="132669" y="424515"/>
                  </a:cubicBezTo>
                  <a:lnTo>
                    <a:pt x="166011" y="316058"/>
                  </a:lnTo>
                  <a:cubicBezTo>
                    <a:pt x="166858" y="313330"/>
                    <a:pt x="170908" y="300631"/>
                    <a:pt x="184377" y="289814"/>
                  </a:cubicBezTo>
                  <a:cubicBezTo>
                    <a:pt x="192666" y="283229"/>
                    <a:pt x="203403" y="279655"/>
                    <a:pt x="214517" y="279373"/>
                  </a:cubicBezTo>
                  <a:lnTo>
                    <a:pt x="214517" y="279279"/>
                  </a:lnTo>
                  <a:cubicBezTo>
                    <a:pt x="214140" y="273447"/>
                    <a:pt x="211880" y="260654"/>
                    <a:pt x="229022" y="249648"/>
                  </a:cubicBezTo>
                  <a:cubicBezTo>
                    <a:pt x="233731" y="246638"/>
                    <a:pt x="247765" y="237326"/>
                    <a:pt x="247765" y="237326"/>
                  </a:cubicBezTo>
                  <a:cubicBezTo>
                    <a:pt x="251061" y="235162"/>
                    <a:pt x="254923" y="234033"/>
                    <a:pt x="258879" y="234033"/>
                  </a:cubicBezTo>
                  <a:cubicBezTo>
                    <a:pt x="261328" y="234033"/>
                    <a:pt x="263494" y="234786"/>
                    <a:pt x="265754" y="235538"/>
                  </a:cubicBezTo>
                  <a:cubicBezTo>
                    <a:pt x="266790" y="236009"/>
                    <a:pt x="267826" y="236385"/>
                    <a:pt x="268768" y="236855"/>
                  </a:cubicBezTo>
                  <a:lnTo>
                    <a:pt x="269239" y="234598"/>
                  </a:lnTo>
                  <a:cubicBezTo>
                    <a:pt x="264436" y="231211"/>
                    <a:pt x="259726" y="227261"/>
                    <a:pt x="255205" y="222934"/>
                  </a:cubicBezTo>
                  <a:cubicBezTo>
                    <a:pt x="254923" y="222651"/>
                    <a:pt x="254735" y="222463"/>
                    <a:pt x="254546" y="222275"/>
                  </a:cubicBezTo>
                  <a:cubicBezTo>
                    <a:pt x="250025" y="217948"/>
                    <a:pt x="245693" y="213057"/>
                    <a:pt x="241548" y="207789"/>
                  </a:cubicBezTo>
                  <a:cubicBezTo>
                    <a:pt x="241454" y="207601"/>
                    <a:pt x="241266" y="207413"/>
                    <a:pt x="241077" y="207225"/>
                  </a:cubicBezTo>
                  <a:cubicBezTo>
                    <a:pt x="236933" y="201769"/>
                    <a:pt x="233072" y="196031"/>
                    <a:pt x="229681" y="189823"/>
                  </a:cubicBezTo>
                  <a:cubicBezTo>
                    <a:pt x="229587" y="189729"/>
                    <a:pt x="229587" y="189635"/>
                    <a:pt x="229493" y="189635"/>
                  </a:cubicBezTo>
                  <a:cubicBezTo>
                    <a:pt x="226008" y="183332"/>
                    <a:pt x="222899" y="176654"/>
                    <a:pt x="220356" y="169787"/>
                  </a:cubicBezTo>
                  <a:cubicBezTo>
                    <a:pt x="214140" y="168658"/>
                    <a:pt x="208301" y="165084"/>
                    <a:pt x="203497" y="159910"/>
                  </a:cubicBezTo>
                  <a:cubicBezTo>
                    <a:pt x="203309" y="159722"/>
                    <a:pt x="203214" y="159628"/>
                    <a:pt x="203120" y="159534"/>
                  </a:cubicBezTo>
                  <a:cubicBezTo>
                    <a:pt x="200860" y="157088"/>
                    <a:pt x="198976" y="154172"/>
                    <a:pt x="197281" y="151068"/>
                  </a:cubicBezTo>
                  <a:cubicBezTo>
                    <a:pt x="196998" y="150504"/>
                    <a:pt x="196716" y="149939"/>
                    <a:pt x="196433" y="149281"/>
                  </a:cubicBezTo>
                  <a:cubicBezTo>
                    <a:pt x="194832" y="146083"/>
                    <a:pt x="193513" y="142602"/>
                    <a:pt x="192666" y="138840"/>
                  </a:cubicBezTo>
                  <a:cubicBezTo>
                    <a:pt x="188145" y="118428"/>
                    <a:pt x="197092" y="99050"/>
                    <a:pt x="212727" y="95476"/>
                  </a:cubicBezTo>
                  <a:lnTo>
                    <a:pt x="212727" y="85787"/>
                  </a:lnTo>
                  <a:cubicBezTo>
                    <a:pt x="212727" y="38378"/>
                    <a:pt x="251155" y="0"/>
                    <a:pt x="2986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/>
            </a:p>
          </p:txBody>
        </p:sp>
        <p:sp>
          <p:nvSpPr>
            <p:cNvPr id="10" name="ïṥlídé"/>
            <p:cNvSpPr/>
            <p:nvPr/>
          </p:nvSpPr>
          <p:spPr>
            <a:xfrm>
              <a:off x="5344545" y="1228360"/>
              <a:ext cx="3471009" cy="123649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GB"/>
            </a:p>
          </p:txBody>
        </p:sp>
        <p:sp>
          <p:nvSpPr>
            <p:cNvPr id="11" name="iṧ1iḓe"/>
            <p:cNvSpPr/>
            <p:nvPr/>
          </p:nvSpPr>
          <p:spPr bwMode="auto">
            <a:xfrm>
              <a:off x="4142834" y="1218650"/>
              <a:ext cx="1215974" cy="1259936"/>
            </a:xfrm>
            <a:custGeom>
              <a:avLst/>
              <a:gdLst>
                <a:gd name="T0" fmla="*/ 0 w 452"/>
                <a:gd name="T1" fmla="*/ 0 h 430"/>
                <a:gd name="T2" fmla="*/ 452 w 452"/>
                <a:gd name="T3" fmla="*/ 0 h 430"/>
                <a:gd name="T4" fmla="*/ 452 w 452"/>
                <a:gd name="T5" fmla="*/ 430 h 430"/>
                <a:gd name="T6" fmla="*/ 0 w 452"/>
                <a:gd name="T7" fmla="*/ 430 h 430"/>
                <a:gd name="T8" fmla="*/ 0 w 452"/>
                <a:gd name="T9" fmla="*/ 0 h 430"/>
                <a:gd name="T10" fmla="*/ 0 w 452"/>
                <a:gd name="T11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2" h="430">
                  <a:moveTo>
                    <a:pt x="0" y="0"/>
                  </a:moveTo>
                  <a:lnTo>
                    <a:pt x="452" y="0"/>
                  </a:lnTo>
                  <a:lnTo>
                    <a:pt x="452" y="430"/>
                  </a:lnTo>
                  <a:lnTo>
                    <a:pt x="0" y="4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GB"/>
            </a:p>
          </p:txBody>
        </p:sp>
        <p:sp>
          <p:nvSpPr>
            <p:cNvPr id="12" name="išļiḑè"/>
            <p:cNvSpPr/>
            <p:nvPr/>
          </p:nvSpPr>
          <p:spPr bwMode="auto">
            <a:xfrm>
              <a:off x="4537166" y="1559168"/>
              <a:ext cx="427310" cy="411082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" name="ïŝľíḑe"/>
            <p:cNvGrpSpPr/>
            <p:nvPr/>
          </p:nvGrpSpPr>
          <p:grpSpPr>
            <a:xfrm>
              <a:off x="5533522" y="1290663"/>
              <a:ext cx="3093055" cy="1111889"/>
              <a:chOff x="669925" y="3161137"/>
              <a:chExt cx="3093055" cy="1111889"/>
            </a:xfrm>
          </p:grpSpPr>
          <p:sp>
            <p:nvSpPr>
              <p:cNvPr id="30" name="íSľíḓê"/>
              <p:cNvSpPr/>
              <p:nvPr/>
            </p:nvSpPr>
            <p:spPr bwMode="auto">
              <a:xfrm>
                <a:off x="669925" y="3548735"/>
                <a:ext cx="3093055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90204" pitchFamily="34" charset="0"/>
                  <a:buChar char="•"/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31" name="îṡlîḋé"/>
              <p:cNvSpPr txBox="1"/>
              <p:nvPr/>
            </p:nvSpPr>
            <p:spPr bwMode="auto">
              <a:xfrm>
                <a:off x="669925" y="3161137"/>
                <a:ext cx="3093055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在此输入标题</a:t>
                </a:r>
                <a:endParaRPr lang="en-US" altLang="zh-CN" sz="2000" b="1" dirty="0"/>
              </a:p>
            </p:txBody>
          </p:sp>
        </p:grpSp>
        <p:grpSp>
          <p:nvGrpSpPr>
            <p:cNvPr id="14" name="íşḻïḑé"/>
            <p:cNvGrpSpPr/>
            <p:nvPr/>
          </p:nvGrpSpPr>
          <p:grpSpPr>
            <a:xfrm>
              <a:off x="862077" y="3081329"/>
              <a:ext cx="3093055" cy="1111889"/>
              <a:chOff x="669925" y="3161137"/>
              <a:chExt cx="3093055" cy="1111889"/>
            </a:xfrm>
          </p:grpSpPr>
          <p:sp>
            <p:nvSpPr>
              <p:cNvPr id="28" name="îşḻíḍê"/>
              <p:cNvSpPr/>
              <p:nvPr/>
            </p:nvSpPr>
            <p:spPr bwMode="auto">
              <a:xfrm>
                <a:off x="669925" y="3548735"/>
                <a:ext cx="3093055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90204" pitchFamily="34" charset="0"/>
                  <a:buChar char="•"/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29" name="iSlîḑè"/>
              <p:cNvSpPr txBox="1"/>
              <p:nvPr/>
            </p:nvSpPr>
            <p:spPr bwMode="auto">
              <a:xfrm>
                <a:off x="669925" y="3161137"/>
                <a:ext cx="3093055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在此输入标题</a:t>
                </a:r>
                <a:endParaRPr lang="en-US" altLang="zh-CN" sz="2000" b="1" dirty="0"/>
              </a:p>
            </p:txBody>
          </p:sp>
        </p:grpSp>
        <p:sp>
          <p:nvSpPr>
            <p:cNvPr id="15" name="iSlîdê"/>
            <p:cNvSpPr/>
            <p:nvPr/>
          </p:nvSpPr>
          <p:spPr bwMode="auto">
            <a:xfrm>
              <a:off x="8847220" y="4805340"/>
              <a:ext cx="1215974" cy="1257005"/>
            </a:xfrm>
            <a:custGeom>
              <a:avLst/>
              <a:gdLst>
                <a:gd name="T0" fmla="*/ 0 w 452"/>
                <a:gd name="T1" fmla="*/ 0 h 429"/>
                <a:gd name="T2" fmla="*/ 452 w 452"/>
                <a:gd name="T3" fmla="*/ 0 h 429"/>
                <a:gd name="T4" fmla="*/ 452 w 452"/>
                <a:gd name="T5" fmla="*/ 429 h 429"/>
                <a:gd name="T6" fmla="*/ 0 w 452"/>
                <a:gd name="T7" fmla="*/ 429 h 429"/>
                <a:gd name="T8" fmla="*/ 0 w 452"/>
                <a:gd name="T9" fmla="*/ 0 h 429"/>
                <a:gd name="T10" fmla="*/ 0 w 452"/>
                <a:gd name="T11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2" h="429">
                  <a:moveTo>
                    <a:pt x="0" y="0"/>
                  </a:moveTo>
                  <a:lnTo>
                    <a:pt x="452" y="0"/>
                  </a:lnTo>
                  <a:lnTo>
                    <a:pt x="452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GB"/>
            </a:p>
          </p:txBody>
        </p:sp>
        <p:sp>
          <p:nvSpPr>
            <p:cNvPr id="16" name="îSlîḍé"/>
            <p:cNvSpPr/>
            <p:nvPr/>
          </p:nvSpPr>
          <p:spPr bwMode="auto">
            <a:xfrm>
              <a:off x="9241554" y="5228367"/>
              <a:ext cx="427306" cy="410950"/>
            </a:xfrm>
            <a:custGeom>
              <a:avLst/>
              <a:gdLst>
                <a:gd name="connsiteX0" fmla="*/ 61288 w 609549"/>
                <a:gd name="connsiteY0" fmla="*/ 383285 h 586216"/>
                <a:gd name="connsiteX1" fmla="*/ 71162 w 609549"/>
                <a:gd name="connsiteY1" fmla="*/ 387101 h 586216"/>
                <a:gd name="connsiteX2" fmla="*/ 120018 w 609549"/>
                <a:gd name="connsiteY2" fmla="*/ 435892 h 586216"/>
                <a:gd name="connsiteX3" fmla="*/ 120018 w 609549"/>
                <a:gd name="connsiteY3" fmla="*/ 454200 h 586216"/>
                <a:gd name="connsiteX4" fmla="*/ 56639 w 609549"/>
                <a:gd name="connsiteY4" fmla="*/ 517543 h 586216"/>
                <a:gd name="connsiteX5" fmla="*/ 35592 w 609549"/>
                <a:gd name="connsiteY5" fmla="*/ 513644 h 586216"/>
                <a:gd name="connsiteX6" fmla="*/ 51877 w 609549"/>
                <a:gd name="connsiteY6" fmla="*/ 388099 h 586216"/>
                <a:gd name="connsiteX7" fmla="*/ 61288 w 609549"/>
                <a:gd name="connsiteY7" fmla="*/ 383285 h 586216"/>
                <a:gd name="connsiteX8" fmla="*/ 235245 w 609549"/>
                <a:gd name="connsiteY8" fmla="*/ 302810 h 586216"/>
                <a:gd name="connsiteX9" fmla="*/ 306042 w 609549"/>
                <a:gd name="connsiteY9" fmla="*/ 373466 h 586216"/>
                <a:gd name="connsiteX10" fmla="*/ 258717 w 609549"/>
                <a:gd name="connsiteY10" fmla="*/ 420680 h 586216"/>
                <a:gd name="connsiteX11" fmla="*/ 230246 w 609549"/>
                <a:gd name="connsiteY11" fmla="*/ 550152 h 586216"/>
                <a:gd name="connsiteX12" fmla="*/ 92223 w 609549"/>
                <a:gd name="connsiteY12" fmla="*/ 575305 h 586216"/>
                <a:gd name="connsiteX13" fmla="*/ 88748 w 609549"/>
                <a:gd name="connsiteY13" fmla="*/ 556143 h 586216"/>
                <a:gd name="connsiteX14" fmla="*/ 165115 w 609549"/>
                <a:gd name="connsiteY14" fmla="*/ 479877 h 586216"/>
                <a:gd name="connsiteX15" fmla="*/ 165115 w 609549"/>
                <a:gd name="connsiteY15" fmla="*/ 446308 h 586216"/>
                <a:gd name="connsiteX16" fmla="*/ 88700 w 609549"/>
                <a:gd name="connsiteY16" fmla="*/ 369995 h 586216"/>
                <a:gd name="connsiteX17" fmla="*/ 92128 w 609549"/>
                <a:gd name="connsiteY17" fmla="*/ 350976 h 586216"/>
                <a:gd name="connsiteX18" fmla="*/ 189111 w 609549"/>
                <a:gd name="connsiteY18" fmla="*/ 348884 h 586216"/>
                <a:gd name="connsiteX19" fmla="*/ 257958 w 609549"/>
                <a:gd name="connsiteY19" fmla="*/ 161679 h 586216"/>
                <a:gd name="connsiteX20" fmla="*/ 317251 w 609549"/>
                <a:gd name="connsiteY20" fmla="*/ 220879 h 586216"/>
                <a:gd name="connsiteX21" fmla="*/ 388070 w 609549"/>
                <a:gd name="connsiteY21" fmla="*/ 291586 h 586216"/>
                <a:gd name="connsiteX22" fmla="*/ 604906 w 609549"/>
                <a:gd name="connsiteY22" fmla="*/ 508130 h 586216"/>
                <a:gd name="connsiteX23" fmla="*/ 604906 w 609549"/>
                <a:gd name="connsiteY23" fmla="*/ 530526 h 586216"/>
                <a:gd name="connsiteX24" fmla="*/ 556567 w 609549"/>
                <a:gd name="connsiteY24" fmla="*/ 578789 h 586216"/>
                <a:gd name="connsiteX25" fmla="*/ 545327 w 609549"/>
                <a:gd name="connsiteY25" fmla="*/ 583449 h 586216"/>
                <a:gd name="connsiteX26" fmla="*/ 534135 w 609549"/>
                <a:gd name="connsiteY26" fmla="*/ 578789 h 586216"/>
                <a:gd name="connsiteX27" fmla="*/ 317251 w 609549"/>
                <a:gd name="connsiteY27" fmla="*/ 362293 h 586216"/>
                <a:gd name="connsiteX28" fmla="*/ 246481 w 609549"/>
                <a:gd name="connsiteY28" fmla="*/ 291586 h 586216"/>
                <a:gd name="connsiteX29" fmla="*/ 187140 w 609549"/>
                <a:gd name="connsiteY29" fmla="*/ 232339 h 586216"/>
                <a:gd name="connsiteX30" fmla="*/ 58606 w 609549"/>
                <a:gd name="connsiteY30" fmla="*/ 160814 h 586216"/>
                <a:gd name="connsiteX31" fmla="*/ 126401 w 609549"/>
                <a:gd name="connsiteY31" fmla="*/ 228498 h 586216"/>
                <a:gd name="connsiteX32" fmla="*/ 111975 w 609549"/>
                <a:gd name="connsiteY32" fmla="*/ 242899 h 586216"/>
                <a:gd name="connsiteX33" fmla="*/ 119307 w 609549"/>
                <a:gd name="connsiteY33" fmla="*/ 250219 h 586216"/>
                <a:gd name="connsiteX34" fmla="*/ 119307 w 609549"/>
                <a:gd name="connsiteY34" fmla="*/ 277692 h 586216"/>
                <a:gd name="connsiteX35" fmla="*/ 115641 w 609549"/>
                <a:gd name="connsiteY35" fmla="*/ 281352 h 586216"/>
                <a:gd name="connsiteX36" fmla="*/ 88123 w 609549"/>
                <a:gd name="connsiteY36" fmla="*/ 281352 h 586216"/>
                <a:gd name="connsiteX37" fmla="*/ 5712 w 609549"/>
                <a:gd name="connsiteY37" fmla="*/ 199029 h 586216"/>
                <a:gd name="connsiteX38" fmla="*/ 5712 w 609549"/>
                <a:gd name="connsiteY38" fmla="*/ 171604 h 586216"/>
                <a:gd name="connsiteX39" fmla="*/ 9378 w 609549"/>
                <a:gd name="connsiteY39" fmla="*/ 167944 h 586216"/>
                <a:gd name="connsiteX40" fmla="*/ 36849 w 609549"/>
                <a:gd name="connsiteY40" fmla="*/ 167944 h 586216"/>
                <a:gd name="connsiteX41" fmla="*/ 44180 w 609549"/>
                <a:gd name="connsiteY41" fmla="*/ 175264 h 586216"/>
                <a:gd name="connsiteX42" fmla="*/ 585775 w 609549"/>
                <a:gd name="connsiteY42" fmla="*/ 66370 h 586216"/>
                <a:gd name="connsiteX43" fmla="*/ 595263 w 609549"/>
                <a:gd name="connsiteY43" fmla="*/ 73839 h 586216"/>
                <a:gd name="connsiteX44" fmla="*/ 578978 w 609549"/>
                <a:gd name="connsiteY44" fmla="*/ 199341 h 586216"/>
                <a:gd name="connsiteX45" fmla="*/ 559693 w 609549"/>
                <a:gd name="connsiteY45" fmla="*/ 200387 h 586216"/>
                <a:gd name="connsiteX46" fmla="*/ 510789 w 609549"/>
                <a:gd name="connsiteY46" fmla="*/ 151612 h 586216"/>
                <a:gd name="connsiteX47" fmla="*/ 510789 w 609549"/>
                <a:gd name="connsiteY47" fmla="*/ 133262 h 586216"/>
                <a:gd name="connsiteX48" fmla="*/ 574216 w 609549"/>
                <a:gd name="connsiteY48" fmla="*/ 69988 h 586216"/>
                <a:gd name="connsiteX49" fmla="*/ 585775 w 609549"/>
                <a:gd name="connsiteY49" fmla="*/ 66370 h 586216"/>
                <a:gd name="connsiteX50" fmla="*/ 158702 w 609549"/>
                <a:gd name="connsiteY50" fmla="*/ 26758 h 586216"/>
                <a:gd name="connsiteX51" fmla="*/ 172463 w 609549"/>
                <a:gd name="connsiteY51" fmla="*/ 32464 h 586216"/>
                <a:gd name="connsiteX52" fmla="*/ 179701 w 609549"/>
                <a:gd name="connsiteY52" fmla="*/ 39691 h 586216"/>
                <a:gd name="connsiteX53" fmla="*/ 246935 w 609549"/>
                <a:gd name="connsiteY53" fmla="*/ 106831 h 586216"/>
                <a:gd name="connsiteX54" fmla="*/ 254886 w 609549"/>
                <a:gd name="connsiteY54" fmla="*/ 114819 h 586216"/>
                <a:gd name="connsiteX55" fmla="*/ 257600 w 609549"/>
                <a:gd name="connsiteY55" fmla="*/ 138879 h 586216"/>
                <a:gd name="connsiteX56" fmla="*/ 254886 w 609549"/>
                <a:gd name="connsiteY56" fmla="*/ 142255 h 586216"/>
                <a:gd name="connsiteX57" fmla="*/ 252315 w 609549"/>
                <a:gd name="connsiteY57" fmla="*/ 144823 h 586216"/>
                <a:gd name="connsiteX58" fmla="*/ 246696 w 609549"/>
                <a:gd name="connsiteY58" fmla="*/ 150434 h 586216"/>
                <a:gd name="connsiteX59" fmla="*/ 175892 w 609549"/>
                <a:gd name="connsiteY59" fmla="*/ 221140 h 586216"/>
                <a:gd name="connsiteX60" fmla="*/ 172463 w 609549"/>
                <a:gd name="connsiteY60" fmla="*/ 224611 h 586216"/>
                <a:gd name="connsiteX61" fmla="*/ 170130 w 609549"/>
                <a:gd name="connsiteY61" fmla="*/ 226560 h 586216"/>
                <a:gd name="connsiteX62" fmla="*/ 162274 w 609549"/>
                <a:gd name="connsiteY62" fmla="*/ 229936 h 586216"/>
                <a:gd name="connsiteX63" fmla="*/ 158702 w 609549"/>
                <a:gd name="connsiteY63" fmla="*/ 230269 h 586216"/>
                <a:gd name="connsiteX64" fmla="*/ 144942 w 609549"/>
                <a:gd name="connsiteY64" fmla="*/ 224611 h 586216"/>
                <a:gd name="connsiteX65" fmla="*/ 137609 w 609549"/>
                <a:gd name="connsiteY65" fmla="*/ 217288 h 586216"/>
                <a:gd name="connsiteX66" fmla="*/ 69804 w 609549"/>
                <a:gd name="connsiteY66" fmla="*/ 149578 h 586216"/>
                <a:gd name="connsiteX67" fmla="*/ 62519 w 609549"/>
                <a:gd name="connsiteY67" fmla="*/ 142255 h 586216"/>
                <a:gd name="connsiteX68" fmla="*/ 62519 w 609549"/>
                <a:gd name="connsiteY68" fmla="*/ 114819 h 586216"/>
                <a:gd name="connsiteX69" fmla="*/ 144942 w 609549"/>
                <a:gd name="connsiteY69" fmla="*/ 32464 h 586216"/>
                <a:gd name="connsiteX70" fmla="*/ 158702 w 609549"/>
                <a:gd name="connsiteY70" fmla="*/ 26758 h 586216"/>
                <a:gd name="connsiteX71" fmla="*/ 254809 w 609549"/>
                <a:gd name="connsiteY71" fmla="*/ 6542 h 586216"/>
                <a:gd name="connsiteX72" fmla="*/ 321015 w 609549"/>
                <a:gd name="connsiteY72" fmla="*/ 29913 h 586216"/>
                <a:gd name="connsiteX73" fmla="*/ 260017 w 609549"/>
                <a:gd name="connsiteY73" fmla="*/ 97465 h 586216"/>
                <a:gd name="connsiteX74" fmla="*/ 193067 w 609549"/>
                <a:gd name="connsiteY74" fmla="*/ 30626 h 586216"/>
                <a:gd name="connsiteX75" fmla="*/ 254809 w 609549"/>
                <a:gd name="connsiteY75" fmla="*/ 6542 h 586216"/>
                <a:gd name="connsiteX76" fmla="*/ 503105 w 609549"/>
                <a:gd name="connsiteY76" fmla="*/ 953 h 586216"/>
                <a:gd name="connsiteX77" fmla="*/ 538560 w 609549"/>
                <a:gd name="connsiteY77" fmla="*/ 10911 h 586216"/>
                <a:gd name="connsiteX78" fmla="*/ 542083 w 609549"/>
                <a:gd name="connsiteY78" fmla="*/ 30073 h 586216"/>
                <a:gd name="connsiteX79" fmla="*/ 465709 w 609549"/>
                <a:gd name="connsiteY79" fmla="*/ 106341 h 586216"/>
                <a:gd name="connsiteX80" fmla="*/ 465709 w 609549"/>
                <a:gd name="connsiteY80" fmla="*/ 139911 h 586216"/>
                <a:gd name="connsiteX81" fmla="*/ 542131 w 609549"/>
                <a:gd name="connsiteY81" fmla="*/ 216227 h 586216"/>
                <a:gd name="connsiteX82" fmla="*/ 538655 w 609549"/>
                <a:gd name="connsiteY82" fmla="*/ 235246 h 586216"/>
                <a:gd name="connsiteX83" fmla="*/ 442187 w 609549"/>
                <a:gd name="connsiteY83" fmla="*/ 237528 h 586216"/>
                <a:gd name="connsiteX84" fmla="*/ 399238 w 609549"/>
                <a:gd name="connsiteY84" fmla="*/ 280370 h 586216"/>
                <a:gd name="connsiteX85" fmla="*/ 328482 w 609549"/>
                <a:gd name="connsiteY85" fmla="*/ 209712 h 586216"/>
                <a:gd name="connsiteX86" fmla="*/ 372240 w 609549"/>
                <a:gd name="connsiteY86" fmla="*/ 166015 h 586216"/>
                <a:gd name="connsiteX87" fmla="*/ 400571 w 609549"/>
                <a:gd name="connsiteY87" fmla="*/ 36064 h 586216"/>
                <a:gd name="connsiteX88" fmla="*/ 503105 w 609549"/>
                <a:gd name="connsiteY88" fmla="*/ 953 h 5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9549" h="586216">
                  <a:moveTo>
                    <a:pt x="61288" y="383285"/>
                  </a:moveTo>
                  <a:cubicBezTo>
                    <a:pt x="64829" y="383106"/>
                    <a:pt x="68448" y="384367"/>
                    <a:pt x="71162" y="387101"/>
                  </a:cubicBezTo>
                  <a:lnTo>
                    <a:pt x="120018" y="435892"/>
                  </a:lnTo>
                  <a:cubicBezTo>
                    <a:pt x="125113" y="440933"/>
                    <a:pt x="125113" y="449160"/>
                    <a:pt x="120018" y="454200"/>
                  </a:cubicBezTo>
                  <a:lnTo>
                    <a:pt x="56639" y="517543"/>
                  </a:lnTo>
                  <a:cubicBezTo>
                    <a:pt x="50211" y="523963"/>
                    <a:pt x="39211" y="522013"/>
                    <a:pt x="35592" y="513644"/>
                  </a:cubicBezTo>
                  <a:cubicBezTo>
                    <a:pt x="17783" y="472794"/>
                    <a:pt x="23211" y="424288"/>
                    <a:pt x="51877" y="388099"/>
                  </a:cubicBezTo>
                  <a:cubicBezTo>
                    <a:pt x="54282" y="385079"/>
                    <a:pt x="57746" y="383463"/>
                    <a:pt x="61288" y="383285"/>
                  </a:cubicBezTo>
                  <a:close/>
                  <a:moveTo>
                    <a:pt x="235245" y="302810"/>
                  </a:moveTo>
                  <a:lnTo>
                    <a:pt x="306042" y="373466"/>
                  </a:lnTo>
                  <a:lnTo>
                    <a:pt x="258717" y="420680"/>
                  </a:lnTo>
                  <a:cubicBezTo>
                    <a:pt x="274667" y="464329"/>
                    <a:pt x="265192" y="515300"/>
                    <a:pt x="230246" y="550152"/>
                  </a:cubicBezTo>
                  <a:cubicBezTo>
                    <a:pt x="192919" y="587430"/>
                    <a:pt x="137644" y="595798"/>
                    <a:pt x="92223" y="575305"/>
                  </a:cubicBezTo>
                  <a:cubicBezTo>
                    <a:pt x="84701" y="571882"/>
                    <a:pt x="82892" y="561992"/>
                    <a:pt x="88748" y="556143"/>
                  </a:cubicBezTo>
                  <a:lnTo>
                    <a:pt x="165115" y="479877"/>
                  </a:lnTo>
                  <a:cubicBezTo>
                    <a:pt x="174399" y="470605"/>
                    <a:pt x="174399" y="455580"/>
                    <a:pt x="165115" y="446308"/>
                  </a:cubicBezTo>
                  <a:lnTo>
                    <a:pt x="88700" y="369995"/>
                  </a:lnTo>
                  <a:cubicBezTo>
                    <a:pt x="82844" y="364194"/>
                    <a:pt x="84653" y="354399"/>
                    <a:pt x="92128" y="350976"/>
                  </a:cubicBezTo>
                  <a:cubicBezTo>
                    <a:pt x="122789" y="337092"/>
                    <a:pt x="157973" y="336379"/>
                    <a:pt x="189111" y="348884"/>
                  </a:cubicBezTo>
                  <a:close/>
                  <a:moveTo>
                    <a:pt x="257958" y="161679"/>
                  </a:moveTo>
                  <a:lnTo>
                    <a:pt x="317251" y="220879"/>
                  </a:lnTo>
                  <a:lnTo>
                    <a:pt x="388070" y="291586"/>
                  </a:lnTo>
                  <a:lnTo>
                    <a:pt x="604906" y="508130"/>
                  </a:lnTo>
                  <a:cubicBezTo>
                    <a:pt x="611097" y="514311"/>
                    <a:pt x="611097" y="524344"/>
                    <a:pt x="604906" y="530526"/>
                  </a:cubicBezTo>
                  <a:lnTo>
                    <a:pt x="556567" y="578789"/>
                  </a:lnTo>
                  <a:cubicBezTo>
                    <a:pt x="553471" y="581880"/>
                    <a:pt x="549423" y="583449"/>
                    <a:pt x="545327" y="583449"/>
                  </a:cubicBezTo>
                  <a:cubicBezTo>
                    <a:pt x="541279" y="583449"/>
                    <a:pt x="537231" y="581880"/>
                    <a:pt x="534135" y="578789"/>
                  </a:cubicBezTo>
                  <a:lnTo>
                    <a:pt x="317251" y="362293"/>
                  </a:lnTo>
                  <a:lnTo>
                    <a:pt x="246481" y="291586"/>
                  </a:lnTo>
                  <a:lnTo>
                    <a:pt x="187140" y="232339"/>
                  </a:lnTo>
                  <a:close/>
                  <a:moveTo>
                    <a:pt x="58606" y="160814"/>
                  </a:moveTo>
                  <a:lnTo>
                    <a:pt x="126401" y="228498"/>
                  </a:lnTo>
                  <a:lnTo>
                    <a:pt x="111975" y="242899"/>
                  </a:lnTo>
                  <a:lnTo>
                    <a:pt x="119307" y="250219"/>
                  </a:lnTo>
                  <a:cubicBezTo>
                    <a:pt x="126877" y="257824"/>
                    <a:pt x="126877" y="270087"/>
                    <a:pt x="119307" y="277692"/>
                  </a:cubicBezTo>
                  <a:lnTo>
                    <a:pt x="115641" y="281352"/>
                  </a:lnTo>
                  <a:cubicBezTo>
                    <a:pt x="108024" y="288909"/>
                    <a:pt x="95741" y="288909"/>
                    <a:pt x="88123" y="281352"/>
                  </a:cubicBezTo>
                  <a:lnTo>
                    <a:pt x="5712" y="199029"/>
                  </a:lnTo>
                  <a:cubicBezTo>
                    <a:pt x="-1905" y="191424"/>
                    <a:pt x="-1905" y="179161"/>
                    <a:pt x="5712" y="171604"/>
                  </a:cubicBezTo>
                  <a:lnTo>
                    <a:pt x="9378" y="167944"/>
                  </a:lnTo>
                  <a:cubicBezTo>
                    <a:pt x="16948" y="160339"/>
                    <a:pt x="29231" y="160339"/>
                    <a:pt x="36849" y="167944"/>
                  </a:cubicBezTo>
                  <a:lnTo>
                    <a:pt x="44180" y="175264"/>
                  </a:lnTo>
                  <a:close/>
                  <a:moveTo>
                    <a:pt x="585775" y="66370"/>
                  </a:moveTo>
                  <a:cubicBezTo>
                    <a:pt x="589775" y="67101"/>
                    <a:pt x="593430" y="69680"/>
                    <a:pt x="595263" y="73839"/>
                  </a:cubicBezTo>
                  <a:cubicBezTo>
                    <a:pt x="613072" y="114675"/>
                    <a:pt x="607644" y="163212"/>
                    <a:pt x="578978" y="199341"/>
                  </a:cubicBezTo>
                  <a:cubicBezTo>
                    <a:pt x="574168" y="205379"/>
                    <a:pt x="565121" y="205854"/>
                    <a:pt x="559693" y="200387"/>
                  </a:cubicBezTo>
                  <a:lnTo>
                    <a:pt x="510789" y="151612"/>
                  </a:lnTo>
                  <a:cubicBezTo>
                    <a:pt x="505742" y="146526"/>
                    <a:pt x="505742" y="138349"/>
                    <a:pt x="510789" y="133262"/>
                  </a:cubicBezTo>
                  <a:lnTo>
                    <a:pt x="574216" y="69988"/>
                  </a:lnTo>
                  <a:cubicBezTo>
                    <a:pt x="577430" y="66756"/>
                    <a:pt x="581775" y="65639"/>
                    <a:pt x="585775" y="66370"/>
                  </a:cubicBezTo>
                  <a:close/>
                  <a:moveTo>
                    <a:pt x="158702" y="26758"/>
                  </a:moveTo>
                  <a:cubicBezTo>
                    <a:pt x="163655" y="26758"/>
                    <a:pt x="168654" y="28660"/>
                    <a:pt x="172463" y="32464"/>
                  </a:cubicBezTo>
                  <a:lnTo>
                    <a:pt x="179701" y="39691"/>
                  </a:lnTo>
                  <a:lnTo>
                    <a:pt x="246935" y="106831"/>
                  </a:lnTo>
                  <a:lnTo>
                    <a:pt x="254886" y="114819"/>
                  </a:lnTo>
                  <a:cubicBezTo>
                    <a:pt x="261457" y="121334"/>
                    <a:pt x="262362" y="131414"/>
                    <a:pt x="257600" y="138879"/>
                  </a:cubicBezTo>
                  <a:cubicBezTo>
                    <a:pt x="256839" y="140068"/>
                    <a:pt x="255934" y="141209"/>
                    <a:pt x="254886" y="142255"/>
                  </a:cubicBezTo>
                  <a:lnTo>
                    <a:pt x="252315" y="144823"/>
                  </a:lnTo>
                  <a:lnTo>
                    <a:pt x="246696" y="150434"/>
                  </a:lnTo>
                  <a:lnTo>
                    <a:pt x="175892" y="221140"/>
                  </a:lnTo>
                  <a:lnTo>
                    <a:pt x="172463" y="224611"/>
                  </a:lnTo>
                  <a:cubicBezTo>
                    <a:pt x="171702" y="225324"/>
                    <a:pt x="170940" y="225990"/>
                    <a:pt x="170130" y="226560"/>
                  </a:cubicBezTo>
                  <a:cubicBezTo>
                    <a:pt x="167749" y="228319"/>
                    <a:pt x="165083" y="229413"/>
                    <a:pt x="162274" y="229936"/>
                  </a:cubicBezTo>
                  <a:cubicBezTo>
                    <a:pt x="161083" y="230174"/>
                    <a:pt x="159893" y="230269"/>
                    <a:pt x="158702" y="230269"/>
                  </a:cubicBezTo>
                  <a:cubicBezTo>
                    <a:pt x="153703" y="230269"/>
                    <a:pt x="148751" y="228367"/>
                    <a:pt x="144942" y="224611"/>
                  </a:cubicBezTo>
                  <a:lnTo>
                    <a:pt x="137609" y="217288"/>
                  </a:lnTo>
                  <a:lnTo>
                    <a:pt x="69804" y="149578"/>
                  </a:lnTo>
                  <a:lnTo>
                    <a:pt x="62519" y="142255"/>
                  </a:lnTo>
                  <a:cubicBezTo>
                    <a:pt x="54900" y="134647"/>
                    <a:pt x="54900" y="122380"/>
                    <a:pt x="62519" y="114819"/>
                  </a:cubicBezTo>
                  <a:lnTo>
                    <a:pt x="144942" y="32464"/>
                  </a:lnTo>
                  <a:cubicBezTo>
                    <a:pt x="148751" y="28660"/>
                    <a:pt x="153750" y="26758"/>
                    <a:pt x="158702" y="26758"/>
                  </a:cubicBezTo>
                  <a:close/>
                  <a:moveTo>
                    <a:pt x="254809" y="6542"/>
                  </a:moveTo>
                  <a:cubicBezTo>
                    <a:pt x="277279" y="4029"/>
                    <a:pt x="300492" y="9424"/>
                    <a:pt x="321015" y="29913"/>
                  </a:cubicBezTo>
                  <a:cubicBezTo>
                    <a:pt x="380347" y="89193"/>
                    <a:pt x="337205" y="46124"/>
                    <a:pt x="260017" y="97465"/>
                  </a:cubicBezTo>
                  <a:lnTo>
                    <a:pt x="193067" y="30626"/>
                  </a:lnTo>
                  <a:cubicBezTo>
                    <a:pt x="210614" y="19479"/>
                    <a:pt x="232340" y="9056"/>
                    <a:pt x="254809" y="6542"/>
                  </a:cubicBezTo>
                  <a:close/>
                  <a:moveTo>
                    <a:pt x="503105" y="953"/>
                  </a:moveTo>
                  <a:cubicBezTo>
                    <a:pt x="515252" y="2468"/>
                    <a:pt x="527216" y="5788"/>
                    <a:pt x="538560" y="10911"/>
                  </a:cubicBezTo>
                  <a:cubicBezTo>
                    <a:pt x="546131" y="14334"/>
                    <a:pt x="547940" y="24224"/>
                    <a:pt x="542083" y="30073"/>
                  </a:cubicBezTo>
                  <a:lnTo>
                    <a:pt x="465709" y="106341"/>
                  </a:lnTo>
                  <a:cubicBezTo>
                    <a:pt x="456424" y="115613"/>
                    <a:pt x="456424" y="130639"/>
                    <a:pt x="465709" y="139911"/>
                  </a:cubicBezTo>
                  <a:lnTo>
                    <a:pt x="542131" y="216227"/>
                  </a:lnTo>
                  <a:cubicBezTo>
                    <a:pt x="547940" y="222028"/>
                    <a:pt x="546178" y="231823"/>
                    <a:pt x="538655" y="235246"/>
                  </a:cubicBezTo>
                  <a:cubicBezTo>
                    <a:pt x="508181" y="249035"/>
                    <a:pt x="473184" y="249844"/>
                    <a:pt x="442187" y="237528"/>
                  </a:cubicBezTo>
                  <a:lnTo>
                    <a:pt x="399238" y="280370"/>
                  </a:lnTo>
                  <a:lnTo>
                    <a:pt x="328482" y="209712"/>
                  </a:lnTo>
                  <a:lnTo>
                    <a:pt x="372240" y="166015"/>
                  </a:lnTo>
                  <a:cubicBezTo>
                    <a:pt x="356051" y="122270"/>
                    <a:pt x="365527" y="71060"/>
                    <a:pt x="400571" y="36064"/>
                  </a:cubicBezTo>
                  <a:cubicBezTo>
                    <a:pt x="428569" y="8106"/>
                    <a:pt x="466664" y="-3592"/>
                    <a:pt x="503105" y="9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" name="iṡliḓê"/>
            <p:cNvGrpSpPr/>
            <p:nvPr/>
          </p:nvGrpSpPr>
          <p:grpSpPr>
            <a:xfrm>
              <a:off x="5376211" y="4805016"/>
              <a:ext cx="3471009" cy="1236495"/>
              <a:chOff x="4975614" y="4805016"/>
              <a:chExt cx="3471009" cy="1236495"/>
            </a:xfrm>
          </p:grpSpPr>
          <p:sp>
            <p:nvSpPr>
              <p:cNvPr id="24" name="íṡḻíḓé"/>
              <p:cNvSpPr/>
              <p:nvPr/>
            </p:nvSpPr>
            <p:spPr>
              <a:xfrm>
                <a:off x="4975614" y="4805016"/>
                <a:ext cx="3471009" cy="123649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GB"/>
              </a:p>
            </p:txBody>
          </p:sp>
          <p:grpSp>
            <p:nvGrpSpPr>
              <p:cNvPr id="25" name="ísḷíḋé"/>
              <p:cNvGrpSpPr/>
              <p:nvPr/>
            </p:nvGrpSpPr>
            <p:grpSpPr>
              <a:xfrm>
                <a:off x="5164591" y="4867319"/>
                <a:ext cx="3093055" cy="1111889"/>
                <a:chOff x="669925" y="3161137"/>
                <a:chExt cx="3093055" cy="1111889"/>
              </a:xfrm>
            </p:grpSpPr>
            <p:sp>
              <p:nvSpPr>
                <p:cNvPr id="26" name="îṥļíḑê"/>
                <p:cNvSpPr/>
                <p:nvPr/>
              </p:nvSpPr>
              <p:spPr bwMode="auto">
                <a:xfrm>
                  <a:off x="669925" y="3548735"/>
                  <a:ext cx="3093055" cy="724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20000"/>
                    </a:lnSpc>
                    <a:buFont typeface="Arial" panose="020B0604020202090204" pitchFamily="34" charset="0"/>
                    <a:buChar char="•"/>
                  </a:pPr>
                  <a:r>
                    <a:rPr lang="zh-CN" altLang="en-US" sz="1600" dirty="0"/>
                    <a:t>通过复制您的文本后，在此框中选择粘贴。</a:t>
                  </a:r>
                  <a:endParaRPr lang="en-US" altLang="zh-CN" sz="1600" dirty="0"/>
                </a:p>
              </p:txBody>
            </p:sp>
            <p:sp>
              <p:nvSpPr>
                <p:cNvPr id="27" name="išļîdé"/>
                <p:cNvSpPr txBox="1"/>
                <p:nvPr/>
              </p:nvSpPr>
              <p:spPr bwMode="auto">
                <a:xfrm>
                  <a:off x="669925" y="3161137"/>
                  <a:ext cx="3093055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fontScale="92500" lnSpcReduction="10000"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b="1" dirty="0"/>
                    <a:t>在此输入标题</a:t>
                  </a:r>
                  <a:endParaRPr lang="en-US" altLang="zh-CN" sz="2000" b="1" dirty="0"/>
                </a:p>
              </p:txBody>
            </p:sp>
          </p:grpSp>
        </p:grpSp>
        <p:grpSp>
          <p:nvGrpSpPr>
            <p:cNvPr id="18" name="íṧḻîḓè"/>
            <p:cNvGrpSpPr/>
            <p:nvPr/>
          </p:nvGrpSpPr>
          <p:grpSpPr>
            <a:xfrm>
              <a:off x="8238456" y="3073638"/>
              <a:ext cx="3093055" cy="1111889"/>
              <a:chOff x="669925" y="3161137"/>
              <a:chExt cx="3093055" cy="1111889"/>
            </a:xfrm>
          </p:grpSpPr>
          <p:sp>
            <p:nvSpPr>
              <p:cNvPr id="22" name="iŝľïḋé"/>
              <p:cNvSpPr/>
              <p:nvPr/>
            </p:nvSpPr>
            <p:spPr bwMode="auto">
              <a:xfrm>
                <a:off x="669925" y="3548735"/>
                <a:ext cx="3093055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90204" pitchFamily="34" charset="0"/>
                  <a:buChar char="•"/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23" name="îşlíďe"/>
              <p:cNvSpPr txBox="1"/>
              <p:nvPr/>
            </p:nvSpPr>
            <p:spPr bwMode="auto">
              <a:xfrm>
                <a:off x="669925" y="3161137"/>
                <a:ext cx="3093055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在此输入标题</a:t>
                </a:r>
                <a:endParaRPr lang="en-US" altLang="zh-CN" sz="2000" b="1" dirty="0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5376211" y="3657600"/>
              <a:ext cx="146502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íšļíďê"/>
            <p:cNvSpPr/>
            <p:nvPr/>
          </p:nvSpPr>
          <p:spPr>
            <a:xfrm>
              <a:off x="5322955" y="3619501"/>
              <a:ext cx="88900" cy="88896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iṧlíde"/>
            <p:cNvSpPr/>
            <p:nvPr/>
          </p:nvSpPr>
          <p:spPr>
            <a:xfrm>
              <a:off x="6802257" y="3619501"/>
              <a:ext cx="88900" cy="88896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310552" y="0"/>
            <a:ext cx="3881448" cy="2078147"/>
            <a:chOff x="2763156" y="0"/>
            <a:chExt cx="9428844" cy="5048250"/>
          </a:xfrm>
        </p:grpSpPr>
        <p:grpSp>
          <p:nvGrpSpPr>
            <p:cNvPr id="33" name="组合 32"/>
            <p:cNvGrpSpPr/>
            <p:nvPr/>
          </p:nvGrpSpPr>
          <p:grpSpPr>
            <a:xfrm>
              <a:off x="2763156" y="0"/>
              <a:ext cx="9428844" cy="5048250"/>
              <a:chOff x="2763156" y="0"/>
              <a:chExt cx="9428844" cy="5048250"/>
            </a:xfrm>
          </p:grpSpPr>
          <p:sp>
            <p:nvSpPr>
              <p:cNvPr id="35" name="直角三角形 34"/>
              <p:cNvSpPr/>
              <p:nvPr/>
            </p:nvSpPr>
            <p:spPr>
              <a:xfrm flipH="1" flipV="1">
                <a:off x="10096500" y="0"/>
                <a:ext cx="2095500" cy="5048250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2763156" y="2248947"/>
                <a:ext cx="8936980" cy="1001647"/>
                <a:chOff x="973141" y="1514870"/>
                <a:chExt cx="11316639" cy="1268360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2821929" y="1514870"/>
                  <a:ext cx="9467851" cy="1268360"/>
                  <a:chOff x="2724150" y="2829320"/>
                  <a:chExt cx="9467851" cy="1268360"/>
                </a:xfrm>
              </p:grpSpPr>
              <p:sp>
                <p:nvSpPr>
                  <p:cNvPr id="40" name="矩形 39"/>
                  <p:cNvSpPr/>
                  <p:nvPr/>
                </p:nvSpPr>
                <p:spPr>
                  <a:xfrm>
                    <a:off x="4288664" y="2829320"/>
                    <a:ext cx="7903337" cy="126836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" name="平行四边形 40"/>
                  <p:cNvSpPr/>
                  <p:nvPr/>
                </p:nvSpPr>
                <p:spPr>
                  <a:xfrm>
                    <a:off x="2724150" y="2829320"/>
                    <a:ext cx="2675163" cy="1268360"/>
                  </a:xfrm>
                  <a:prstGeom prst="parallelogram">
                    <a:avLst>
                      <a:gd name="adj" fmla="val 67857"/>
                    </a:avLst>
                  </a:prstGeom>
                  <a:solidFill>
                    <a:srgbClr val="2F272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38" name="平行四边形 37"/>
                <p:cNvSpPr/>
                <p:nvPr/>
              </p:nvSpPr>
              <p:spPr>
                <a:xfrm>
                  <a:off x="1888403" y="1514870"/>
                  <a:ext cx="1484999" cy="1268360"/>
                </a:xfrm>
                <a:prstGeom prst="parallelogram">
                  <a:avLst>
                    <a:gd name="adj" fmla="val 67857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平行四边形 38"/>
                <p:cNvSpPr/>
                <p:nvPr/>
              </p:nvSpPr>
              <p:spPr>
                <a:xfrm>
                  <a:off x="973141" y="1514870"/>
                  <a:ext cx="1484999" cy="1268360"/>
                </a:xfrm>
                <a:prstGeom prst="parallelogram">
                  <a:avLst>
                    <a:gd name="adj" fmla="val 67857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34" name="文本框 33"/>
            <p:cNvSpPr txBox="1"/>
            <p:nvPr/>
          </p:nvSpPr>
          <p:spPr>
            <a:xfrm>
              <a:off x="4491992" y="1047989"/>
              <a:ext cx="5805374" cy="1271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800" b="1" dirty="0">
                  <a:solidFill>
                    <a:srgbClr val="2F2725"/>
                  </a:solidFill>
                  <a:cs typeface="+mn-ea"/>
                  <a:sym typeface="+mn-lt"/>
                </a:rPr>
                <a:t>在此输入标题</a:t>
              </a:r>
              <a:endParaRPr lang="zh-CN" altLang="en-US" sz="2800" b="1" dirty="0">
                <a:solidFill>
                  <a:srgbClr val="2F2725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>
            <a:off x="0" y="2457450"/>
            <a:ext cx="2095500" cy="4400550"/>
          </a:xfrm>
          <a:prstGeom prst="rtTriangle">
            <a:avLst/>
          </a:prstGeom>
          <a:solidFill>
            <a:srgbClr val="2F2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763156" y="0"/>
            <a:ext cx="9428844" cy="5048250"/>
            <a:chOff x="2763156" y="0"/>
            <a:chExt cx="9428844" cy="5048250"/>
          </a:xfrm>
        </p:grpSpPr>
        <p:grpSp>
          <p:nvGrpSpPr>
            <p:cNvPr id="11" name="组合 10"/>
            <p:cNvGrpSpPr/>
            <p:nvPr/>
          </p:nvGrpSpPr>
          <p:grpSpPr>
            <a:xfrm>
              <a:off x="2763156" y="0"/>
              <a:ext cx="9428844" cy="5048250"/>
              <a:chOff x="2763156" y="0"/>
              <a:chExt cx="9428844" cy="5048250"/>
            </a:xfrm>
          </p:grpSpPr>
          <p:sp>
            <p:nvSpPr>
              <p:cNvPr id="2" name="直角三角形 1"/>
              <p:cNvSpPr/>
              <p:nvPr/>
            </p:nvSpPr>
            <p:spPr>
              <a:xfrm flipH="1" flipV="1">
                <a:off x="10096500" y="0"/>
                <a:ext cx="2095500" cy="5048250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2763156" y="1971294"/>
                <a:ext cx="8936980" cy="1001651"/>
                <a:chOff x="973141" y="1163278"/>
                <a:chExt cx="11316639" cy="1268362"/>
              </a:xfrm>
            </p:grpSpPr>
            <p:grpSp>
              <p:nvGrpSpPr>
                <p:cNvPr id="4" name="组合 3"/>
                <p:cNvGrpSpPr/>
                <p:nvPr/>
              </p:nvGrpSpPr>
              <p:grpSpPr>
                <a:xfrm>
                  <a:off x="2821929" y="1163278"/>
                  <a:ext cx="9467851" cy="1268362"/>
                  <a:chOff x="2724150" y="2477728"/>
                  <a:chExt cx="9467851" cy="1268362"/>
                </a:xfrm>
              </p:grpSpPr>
              <p:sp>
                <p:nvSpPr>
                  <p:cNvPr id="5" name="矩形 4"/>
                  <p:cNvSpPr/>
                  <p:nvPr/>
                </p:nvSpPr>
                <p:spPr>
                  <a:xfrm>
                    <a:off x="4288663" y="2477729"/>
                    <a:ext cx="7903338" cy="1268361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" name="平行四边形 5"/>
                  <p:cNvSpPr/>
                  <p:nvPr/>
                </p:nvSpPr>
                <p:spPr>
                  <a:xfrm>
                    <a:off x="2724150" y="2477728"/>
                    <a:ext cx="2675164" cy="1268361"/>
                  </a:xfrm>
                  <a:prstGeom prst="parallelogram">
                    <a:avLst>
                      <a:gd name="adj" fmla="val 67857"/>
                    </a:avLst>
                  </a:prstGeom>
                  <a:solidFill>
                    <a:srgbClr val="2F272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7" name="平行四边形 6"/>
                <p:cNvSpPr/>
                <p:nvPr/>
              </p:nvSpPr>
              <p:spPr>
                <a:xfrm>
                  <a:off x="1888402" y="1163278"/>
                  <a:ext cx="1484999" cy="1268361"/>
                </a:xfrm>
                <a:prstGeom prst="parallelogram">
                  <a:avLst>
                    <a:gd name="adj" fmla="val 67857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" name="平行四边形 7"/>
                <p:cNvSpPr/>
                <p:nvPr/>
              </p:nvSpPr>
              <p:spPr>
                <a:xfrm>
                  <a:off x="973141" y="1163278"/>
                  <a:ext cx="1484999" cy="1268361"/>
                </a:xfrm>
                <a:prstGeom prst="parallelogram">
                  <a:avLst>
                    <a:gd name="adj" fmla="val 67857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9" name="文本框 8"/>
            <p:cNvSpPr txBox="1"/>
            <p:nvPr/>
          </p:nvSpPr>
          <p:spPr>
            <a:xfrm>
              <a:off x="6023574" y="2065007"/>
              <a:ext cx="32677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rgbClr val="2F2725"/>
                  </a:solidFill>
                  <a:cs typeface="+mn-ea"/>
                  <a:sym typeface="+mn-lt"/>
                </a:rPr>
                <a:t>投资方案</a:t>
              </a:r>
              <a:endParaRPr lang="zh-CN" altLang="en-US" sz="4800" b="1" dirty="0">
                <a:solidFill>
                  <a:srgbClr val="2F2725"/>
                </a:solidFill>
                <a:cs typeface="+mn-ea"/>
                <a:sym typeface="+mn-lt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585532" y="2065007"/>
              <a:ext cx="13515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4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2" name="işlîdè"/>
          <p:cNvSpPr txBox="1"/>
          <p:nvPr/>
        </p:nvSpPr>
        <p:spPr>
          <a:xfrm>
            <a:off x="2589338" y="3123510"/>
            <a:ext cx="8853714" cy="8870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buSzPct val="25000"/>
            </a:pPr>
            <a:r>
              <a:rPr lang="zh-CN" altLang="en-US" dirty="0"/>
              <a:t>通过复制您的文本后，在此框中选择粘贴。通过复制您的文本后，在此框中选择粘贴。通过复制您的文本后，在此框中选择粘贴。通过复制您的文本后，在此框中选择粘贴。</a:t>
            </a:r>
            <a:endParaRPr lang="en-US" altLang="zh-CN" dirty="0"/>
          </a:p>
          <a:p>
            <a:pPr>
              <a:buSzPct val="25000"/>
            </a:pPr>
            <a:r>
              <a:rPr lang="zh-CN" altLang="en-US" dirty="0"/>
              <a:t>通过复制您的文本后，在此框中选择粘贴。通过复制您的文本后，在此框中选择粘贴。</a:t>
            </a:r>
            <a:endParaRPr lang="en-US" altLang="zh-CN" dirty="0"/>
          </a:p>
          <a:p>
            <a:pPr>
              <a:buSzPct val="25000"/>
            </a:pPr>
            <a:endParaRPr lang="en-US" altLang="zh-CN" dirty="0"/>
          </a:p>
        </p:txBody>
      </p:sp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2438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88573" y="1123950"/>
            <a:ext cx="10431915" cy="4758899"/>
            <a:chOff x="1088573" y="1123950"/>
            <a:chExt cx="10431915" cy="4758899"/>
          </a:xfrm>
        </p:grpSpPr>
        <p:grpSp>
          <p:nvGrpSpPr>
            <p:cNvPr id="4" name="îṧļiďê"/>
            <p:cNvGrpSpPr/>
            <p:nvPr/>
          </p:nvGrpSpPr>
          <p:grpSpPr>
            <a:xfrm>
              <a:off x="4178299" y="1528836"/>
              <a:ext cx="3835399" cy="3800325"/>
              <a:chOff x="4445000" y="1793098"/>
              <a:chExt cx="3302000" cy="3271804"/>
            </a:xfrm>
          </p:grpSpPr>
          <p:sp>
            <p:nvSpPr>
              <p:cNvPr id="13" name="íŝļídé"/>
              <p:cNvSpPr/>
              <p:nvPr/>
            </p:nvSpPr>
            <p:spPr>
              <a:xfrm>
                <a:off x="4557529" y="1793098"/>
                <a:ext cx="2109934" cy="1097166"/>
              </a:xfrm>
              <a:custGeom>
                <a:avLst/>
                <a:gdLst>
                  <a:gd name="connsiteX0" fmla="*/ 1447815 w 1480320"/>
                  <a:gd name="connsiteY0" fmla="*/ 91841 h 769766"/>
                  <a:gd name="connsiteX1" fmla="*/ 1082669 w 1480320"/>
                  <a:gd name="connsiteY1" fmla="*/ 30654 h 769766"/>
                  <a:gd name="connsiteX2" fmla="*/ 30654 w 1480320"/>
                  <a:gd name="connsiteY2" fmla="*/ 755025 h 769766"/>
                  <a:gd name="connsiteX3" fmla="*/ 1449789 w 1480320"/>
                  <a:gd name="connsiteY3" fmla="*/ 755025 h 769766"/>
                  <a:gd name="connsiteX4" fmla="*/ 1449789 w 1480320"/>
                  <a:gd name="connsiteY4" fmla="*/ 91841 h 76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0320" h="769766">
                    <a:moveTo>
                      <a:pt x="1447815" y="91841"/>
                    </a:moveTo>
                    <a:cubicBezTo>
                      <a:pt x="1333337" y="52366"/>
                      <a:pt x="1210964" y="30654"/>
                      <a:pt x="1082669" y="30654"/>
                    </a:cubicBezTo>
                    <a:cubicBezTo>
                      <a:pt x="603045" y="30654"/>
                      <a:pt x="192503" y="330666"/>
                      <a:pt x="30654" y="755025"/>
                    </a:cubicBezTo>
                    <a:lnTo>
                      <a:pt x="1449789" y="755025"/>
                    </a:lnTo>
                    <a:lnTo>
                      <a:pt x="1449789" y="91841"/>
                    </a:lnTo>
                    <a:close/>
                  </a:path>
                </a:pathLst>
              </a:custGeom>
              <a:solidFill>
                <a:schemeClr val="accent1"/>
              </a:solidFill>
              <a:ln w="19724" cap="flat">
                <a:noFill/>
                <a:prstDash val="solid"/>
                <a:miter/>
              </a:ln>
            </p:spPr>
            <p:txBody>
              <a:bodyPr wrap="square" lIns="91440" tIns="45720" rIns="91440" bIns="45720" rtlCol="0" anchor="ctr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i$ľidê"/>
              <p:cNvSpPr/>
              <p:nvPr/>
            </p:nvSpPr>
            <p:spPr>
              <a:xfrm>
                <a:off x="6649834" y="1897188"/>
                <a:ext cx="1097166" cy="2109934"/>
              </a:xfrm>
              <a:custGeom>
                <a:avLst/>
                <a:gdLst>
                  <a:gd name="connsiteX0" fmla="*/ 693838 w 769766"/>
                  <a:gd name="connsiteY0" fmla="*/ 1449789 h 1480321"/>
                  <a:gd name="connsiteX1" fmla="*/ 755025 w 769766"/>
                  <a:gd name="connsiteY1" fmla="*/ 1084643 h 1480321"/>
                  <a:gd name="connsiteX2" fmla="*/ 30654 w 769766"/>
                  <a:gd name="connsiteY2" fmla="*/ 30654 h 1480321"/>
                  <a:gd name="connsiteX3" fmla="*/ 30654 w 769766"/>
                  <a:gd name="connsiteY3" fmla="*/ 1449789 h 1480321"/>
                  <a:gd name="connsiteX4" fmla="*/ 693838 w 769766"/>
                  <a:gd name="connsiteY4" fmla="*/ 1449789 h 1480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9766" h="1480321">
                    <a:moveTo>
                      <a:pt x="693838" y="1449789"/>
                    </a:moveTo>
                    <a:cubicBezTo>
                      <a:pt x="733313" y="1335311"/>
                      <a:pt x="755025" y="1212938"/>
                      <a:pt x="755025" y="1084643"/>
                    </a:cubicBezTo>
                    <a:cubicBezTo>
                      <a:pt x="755025" y="605019"/>
                      <a:pt x="453039" y="194477"/>
                      <a:pt x="30654" y="30654"/>
                    </a:cubicBezTo>
                    <a:lnTo>
                      <a:pt x="30654" y="1449789"/>
                    </a:lnTo>
                    <a:lnTo>
                      <a:pt x="693838" y="1449789"/>
                    </a:lnTo>
                    <a:close/>
                  </a:path>
                </a:pathLst>
              </a:custGeom>
              <a:solidFill>
                <a:schemeClr val="accent2"/>
              </a:solidFill>
              <a:ln w="19724" cap="flat">
                <a:noFill/>
                <a:prstDash val="solid"/>
                <a:miter/>
              </a:ln>
            </p:spPr>
            <p:txBody>
              <a:bodyPr wrap="square" lIns="91440" tIns="45720" rIns="91440" bIns="45720" rtlCol="0" anchor="ctr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iṥľïḋé"/>
              <p:cNvSpPr/>
              <p:nvPr/>
            </p:nvSpPr>
            <p:spPr>
              <a:xfrm>
                <a:off x="5542166" y="3967736"/>
                <a:ext cx="2109934" cy="1097166"/>
              </a:xfrm>
              <a:custGeom>
                <a:avLst/>
                <a:gdLst>
                  <a:gd name="connsiteX0" fmla="*/ 30654 w 1480320"/>
                  <a:gd name="connsiteY0" fmla="*/ 693838 h 769766"/>
                  <a:gd name="connsiteX1" fmla="*/ 395800 w 1480320"/>
                  <a:gd name="connsiteY1" fmla="*/ 755025 h 769766"/>
                  <a:gd name="connsiteX2" fmla="*/ 1449789 w 1480320"/>
                  <a:gd name="connsiteY2" fmla="*/ 30654 h 769766"/>
                  <a:gd name="connsiteX3" fmla="*/ 30654 w 1480320"/>
                  <a:gd name="connsiteY3" fmla="*/ 30654 h 769766"/>
                  <a:gd name="connsiteX4" fmla="*/ 30654 w 1480320"/>
                  <a:gd name="connsiteY4" fmla="*/ 693838 h 76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0320" h="769766">
                    <a:moveTo>
                      <a:pt x="30654" y="693838"/>
                    </a:moveTo>
                    <a:cubicBezTo>
                      <a:pt x="145133" y="733313"/>
                      <a:pt x="267506" y="755025"/>
                      <a:pt x="395800" y="755025"/>
                    </a:cubicBezTo>
                    <a:cubicBezTo>
                      <a:pt x="875424" y="755025"/>
                      <a:pt x="1285966" y="455013"/>
                      <a:pt x="1449789" y="30654"/>
                    </a:cubicBezTo>
                    <a:lnTo>
                      <a:pt x="30654" y="30654"/>
                    </a:lnTo>
                    <a:lnTo>
                      <a:pt x="30654" y="693838"/>
                    </a:lnTo>
                    <a:close/>
                  </a:path>
                </a:pathLst>
              </a:custGeom>
              <a:solidFill>
                <a:schemeClr val="accent3"/>
              </a:solidFill>
              <a:ln w="19724" cap="flat">
                <a:noFill/>
                <a:prstDash val="solid"/>
                <a:miter/>
              </a:ln>
            </p:spPr>
            <p:txBody>
              <a:bodyPr wrap="square" lIns="91440" tIns="45720" rIns="91440" bIns="45720" rtlCol="0" anchor="ctr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îš1ídê"/>
              <p:cNvSpPr/>
              <p:nvPr/>
            </p:nvSpPr>
            <p:spPr>
              <a:xfrm>
                <a:off x="4445000" y="2882500"/>
                <a:ext cx="1097166" cy="2109934"/>
              </a:xfrm>
              <a:custGeom>
                <a:avLst/>
                <a:gdLst>
                  <a:gd name="connsiteX0" fmla="*/ 91841 w 769766"/>
                  <a:gd name="connsiteY0" fmla="*/ 30654 h 1480321"/>
                  <a:gd name="connsiteX1" fmla="*/ 30654 w 769766"/>
                  <a:gd name="connsiteY1" fmla="*/ 395800 h 1480321"/>
                  <a:gd name="connsiteX2" fmla="*/ 755025 w 769766"/>
                  <a:gd name="connsiteY2" fmla="*/ 1449789 h 1480321"/>
                  <a:gd name="connsiteX3" fmla="*/ 755025 w 769766"/>
                  <a:gd name="connsiteY3" fmla="*/ 30654 h 1480321"/>
                  <a:gd name="connsiteX4" fmla="*/ 91841 w 769766"/>
                  <a:gd name="connsiteY4" fmla="*/ 30654 h 1480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9766" h="1480321">
                    <a:moveTo>
                      <a:pt x="91841" y="30654"/>
                    </a:moveTo>
                    <a:cubicBezTo>
                      <a:pt x="52366" y="145133"/>
                      <a:pt x="30654" y="267506"/>
                      <a:pt x="30654" y="395800"/>
                    </a:cubicBezTo>
                    <a:cubicBezTo>
                      <a:pt x="30654" y="875424"/>
                      <a:pt x="330666" y="1285967"/>
                      <a:pt x="755025" y="1449789"/>
                    </a:cubicBezTo>
                    <a:lnTo>
                      <a:pt x="755025" y="30654"/>
                    </a:lnTo>
                    <a:lnTo>
                      <a:pt x="91841" y="30654"/>
                    </a:lnTo>
                    <a:close/>
                  </a:path>
                </a:pathLst>
              </a:custGeom>
              <a:solidFill>
                <a:schemeClr val="accent4"/>
              </a:solidFill>
              <a:ln w="19724" cap="flat">
                <a:noFill/>
                <a:prstDash val="solid"/>
                <a:miter/>
              </a:ln>
            </p:spPr>
            <p:txBody>
              <a:bodyPr wrap="square" lIns="91440" tIns="45720" rIns="91440" bIns="45720" rtlCol="0" anchor="ctr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íśļîḋé"/>
              <p:cNvSpPr/>
              <p:nvPr/>
            </p:nvSpPr>
            <p:spPr bwMode="auto">
              <a:xfrm>
                <a:off x="5570297" y="2165590"/>
                <a:ext cx="391358" cy="352182"/>
              </a:xfrm>
              <a:custGeom>
                <a:avLst/>
                <a:gdLst>
                  <a:gd name="connsiteX0" fmla="*/ 225929 w 608344"/>
                  <a:gd name="connsiteY0" fmla="*/ 296304 h 547447"/>
                  <a:gd name="connsiteX1" fmla="*/ 225929 w 608344"/>
                  <a:gd name="connsiteY1" fmla="*/ 341046 h 547447"/>
                  <a:gd name="connsiteX2" fmla="*/ 44891 w 608344"/>
                  <a:gd name="connsiteY2" fmla="*/ 420403 h 547447"/>
                  <a:gd name="connsiteX3" fmla="*/ 287412 w 608344"/>
                  <a:gd name="connsiteY3" fmla="*/ 502613 h 547447"/>
                  <a:gd name="connsiteX4" fmla="*/ 530026 w 608344"/>
                  <a:gd name="connsiteY4" fmla="*/ 420403 h 547447"/>
                  <a:gd name="connsiteX5" fmla="*/ 351292 w 608344"/>
                  <a:gd name="connsiteY5" fmla="*/ 341322 h 547447"/>
                  <a:gd name="connsiteX6" fmla="*/ 351292 w 608344"/>
                  <a:gd name="connsiteY6" fmla="*/ 296488 h 547447"/>
                  <a:gd name="connsiteX7" fmla="*/ 574825 w 608344"/>
                  <a:gd name="connsiteY7" fmla="*/ 420403 h 547447"/>
                  <a:gd name="connsiteX8" fmla="*/ 287412 w 608344"/>
                  <a:gd name="connsiteY8" fmla="*/ 547447 h 547447"/>
                  <a:gd name="connsiteX9" fmla="*/ 0 w 608344"/>
                  <a:gd name="connsiteY9" fmla="*/ 420403 h 547447"/>
                  <a:gd name="connsiteX10" fmla="*/ 225929 w 608344"/>
                  <a:gd name="connsiteY10" fmla="*/ 296304 h 547447"/>
                  <a:gd name="connsiteX11" fmla="*/ 288618 w 608344"/>
                  <a:gd name="connsiteY11" fmla="*/ 0 h 547447"/>
                  <a:gd name="connsiteX12" fmla="*/ 311206 w 608344"/>
                  <a:gd name="connsiteY12" fmla="*/ 22551 h 547447"/>
                  <a:gd name="connsiteX13" fmla="*/ 311206 w 608344"/>
                  <a:gd name="connsiteY13" fmla="*/ 36174 h 547447"/>
                  <a:gd name="connsiteX14" fmla="*/ 370947 w 608344"/>
                  <a:gd name="connsiteY14" fmla="*/ 21079 h 547447"/>
                  <a:gd name="connsiteX15" fmla="*/ 428291 w 608344"/>
                  <a:gd name="connsiteY15" fmla="*/ 34978 h 547447"/>
                  <a:gd name="connsiteX16" fmla="*/ 486004 w 608344"/>
                  <a:gd name="connsiteY16" fmla="*/ 48969 h 547447"/>
                  <a:gd name="connsiteX17" fmla="*/ 540766 w 608344"/>
                  <a:gd name="connsiteY17" fmla="*/ 36450 h 547447"/>
                  <a:gd name="connsiteX18" fmla="*/ 578012 w 608344"/>
                  <a:gd name="connsiteY18" fmla="*/ 18409 h 547447"/>
                  <a:gd name="connsiteX19" fmla="*/ 587232 w 608344"/>
                  <a:gd name="connsiteY19" fmla="*/ 16292 h 547447"/>
                  <a:gd name="connsiteX20" fmla="*/ 598479 w 608344"/>
                  <a:gd name="connsiteY20" fmla="*/ 19514 h 547447"/>
                  <a:gd name="connsiteX21" fmla="*/ 608344 w 608344"/>
                  <a:gd name="connsiteY21" fmla="*/ 37371 h 547447"/>
                  <a:gd name="connsiteX22" fmla="*/ 608344 w 608344"/>
                  <a:gd name="connsiteY22" fmla="*/ 174520 h 547447"/>
                  <a:gd name="connsiteX23" fmla="*/ 596451 w 608344"/>
                  <a:gd name="connsiteY23" fmla="*/ 193481 h 547447"/>
                  <a:gd name="connsiteX24" fmla="*/ 540766 w 608344"/>
                  <a:gd name="connsiteY24" fmla="*/ 220451 h 547447"/>
                  <a:gd name="connsiteX25" fmla="*/ 486004 w 608344"/>
                  <a:gd name="connsiteY25" fmla="*/ 232969 h 547447"/>
                  <a:gd name="connsiteX26" fmla="*/ 428291 w 608344"/>
                  <a:gd name="connsiteY26" fmla="*/ 218978 h 547447"/>
                  <a:gd name="connsiteX27" fmla="*/ 370947 w 608344"/>
                  <a:gd name="connsiteY27" fmla="*/ 205079 h 547447"/>
                  <a:gd name="connsiteX28" fmla="*/ 311206 w 608344"/>
                  <a:gd name="connsiteY28" fmla="*/ 220175 h 547447"/>
                  <a:gd name="connsiteX29" fmla="*/ 311206 w 608344"/>
                  <a:gd name="connsiteY29" fmla="*/ 426267 h 547447"/>
                  <a:gd name="connsiteX30" fmla="*/ 288618 w 608344"/>
                  <a:gd name="connsiteY30" fmla="*/ 448726 h 547447"/>
                  <a:gd name="connsiteX31" fmla="*/ 266031 w 608344"/>
                  <a:gd name="connsiteY31" fmla="*/ 426267 h 547447"/>
                  <a:gd name="connsiteX32" fmla="*/ 266031 w 608344"/>
                  <a:gd name="connsiteY32" fmla="*/ 22551 h 547447"/>
                  <a:gd name="connsiteX33" fmla="*/ 288618 w 608344"/>
                  <a:gd name="connsiteY33" fmla="*/ 0 h 54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08344" h="547447">
                    <a:moveTo>
                      <a:pt x="225929" y="296304"/>
                    </a:moveTo>
                    <a:lnTo>
                      <a:pt x="225929" y="341046"/>
                    </a:lnTo>
                    <a:cubicBezTo>
                      <a:pt x="112458" y="351817"/>
                      <a:pt x="44891" y="391035"/>
                      <a:pt x="44891" y="420403"/>
                    </a:cubicBezTo>
                    <a:cubicBezTo>
                      <a:pt x="44891" y="454741"/>
                      <a:pt x="137162" y="502613"/>
                      <a:pt x="287412" y="502613"/>
                    </a:cubicBezTo>
                    <a:cubicBezTo>
                      <a:pt x="437663" y="502613"/>
                      <a:pt x="530026" y="454741"/>
                      <a:pt x="530026" y="420403"/>
                    </a:cubicBezTo>
                    <a:cubicBezTo>
                      <a:pt x="530026" y="391219"/>
                      <a:pt x="463289" y="352369"/>
                      <a:pt x="351292" y="341322"/>
                    </a:cubicBezTo>
                    <a:lnTo>
                      <a:pt x="351292" y="296488"/>
                    </a:lnTo>
                    <a:cubicBezTo>
                      <a:pt x="468543" y="307904"/>
                      <a:pt x="574825" y="350436"/>
                      <a:pt x="574825" y="420403"/>
                    </a:cubicBezTo>
                    <a:cubicBezTo>
                      <a:pt x="574825" y="502889"/>
                      <a:pt x="426786" y="547447"/>
                      <a:pt x="287412" y="547447"/>
                    </a:cubicBezTo>
                    <a:cubicBezTo>
                      <a:pt x="148131" y="547447"/>
                      <a:pt x="0" y="502889"/>
                      <a:pt x="0" y="420403"/>
                    </a:cubicBezTo>
                    <a:cubicBezTo>
                      <a:pt x="0" y="349976"/>
                      <a:pt x="107757" y="307351"/>
                      <a:pt x="225929" y="296304"/>
                    </a:cubicBezTo>
                    <a:close/>
                    <a:moveTo>
                      <a:pt x="288618" y="0"/>
                    </a:moveTo>
                    <a:cubicBezTo>
                      <a:pt x="301064" y="0"/>
                      <a:pt x="311206" y="10033"/>
                      <a:pt x="311206" y="22551"/>
                    </a:cubicBezTo>
                    <a:lnTo>
                      <a:pt x="311206" y="36174"/>
                    </a:lnTo>
                    <a:cubicBezTo>
                      <a:pt x="329829" y="26141"/>
                      <a:pt x="350388" y="21079"/>
                      <a:pt x="370947" y="21079"/>
                    </a:cubicBezTo>
                    <a:cubicBezTo>
                      <a:pt x="390584" y="21079"/>
                      <a:pt x="410313" y="25681"/>
                      <a:pt x="428291" y="34978"/>
                    </a:cubicBezTo>
                    <a:cubicBezTo>
                      <a:pt x="446361" y="44366"/>
                      <a:pt x="466182" y="48969"/>
                      <a:pt x="486004" y="48969"/>
                    </a:cubicBezTo>
                    <a:cubicBezTo>
                      <a:pt x="504719" y="48969"/>
                      <a:pt x="523526" y="44827"/>
                      <a:pt x="540766" y="36450"/>
                    </a:cubicBezTo>
                    <a:lnTo>
                      <a:pt x="578012" y="18409"/>
                    </a:lnTo>
                    <a:cubicBezTo>
                      <a:pt x="580963" y="17029"/>
                      <a:pt x="584097" y="16292"/>
                      <a:pt x="587232" y="16292"/>
                    </a:cubicBezTo>
                    <a:cubicBezTo>
                      <a:pt x="591104" y="16292"/>
                      <a:pt x="594976" y="17397"/>
                      <a:pt x="598479" y="19514"/>
                    </a:cubicBezTo>
                    <a:cubicBezTo>
                      <a:pt x="604564" y="23380"/>
                      <a:pt x="608344" y="30099"/>
                      <a:pt x="608344" y="37371"/>
                    </a:cubicBezTo>
                    <a:lnTo>
                      <a:pt x="608344" y="174520"/>
                    </a:lnTo>
                    <a:cubicBezTo>
                      <a:pt x="608344" y="182620"/>
                      <a:pt x="603734" y="189984"/>
                      <a:pt x="596451" y="193481"/>
                    </a:cubicBezTo>
                    <a:lnTo>
                      <a:pt x="540766" y="220451"/>
                    </a:lnTo>
                    <a:cubicBezTo>
                      <a:pt x="523434" y="228827"/>
                      <a:pt x="504719" y="232969"/>
                      <a:pt x="486004" y="232969"/>
                    </a:cubicBezTo>
                    <a:cubicBezTo>
                      <a:pt x="466182" y="232969"/>
                      <a:pt x="446361" y="228367"/>
                      <a:pt x="428291" y="218978"/>
                    </a:cubicBezTo>
                    <a:cubicBezTo>
                      <a:pt x="410313" y="209774"/>
                      <a:pt x="390584" y="205079"/>
                      <a:pt x="370947" y="205079"/>
                    </a:cubicBezTo>
                    <a:cubicBezTo>
                      <a:pt x="350388" y="205079"/>
                      <a:pt x="329829" y="210142"/>
                      <a:pt x="311206" y="220175"/>
                    </a:cubicBezTo>
                    <a:lnTo>
                      <a:pt x="311206" y="426267"/>
                    </a:lnTo>
                    <a:cubicBezTo>
                      <a:pt x="311206" y="438693"/>
                      <a:pt x="301064" y="448726"/>
                      <a:pt x="288618" y="448726"/>
                    </a:cubicBezTo>
                    <a:cubicBezTo>
                      <a:pt x="276172" y="448726"/>
                      <a:pt x="266031" y="438693"/>
                      <a:pt x="266031" y="426267"/>
                    </a:cubicBezTo>
                    <a:lnTo>
                      <a:pt x="266031" y="22551"/>
                    </a:lnTo>
                    <a:cubicBezTo>
                      <a:pt x="266031" y="10033"/>
                      <a:pt x="276172" y="0"/>
                      <a:pt x="2886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dirty="0"/>
              </a:p>
            </p:txBody>
          </p:sp>
          <p:sp>
            <p:nvSpPr>
              <p:cNvPr id="18" name="íṧlîḑê"/>
              <p:cNvSpPr/>
              <p:nvPr/>
            </p:nvSpPr>
            <p:spPr bwMode="auto">
              <a:xfrm>
                <a:off x="6871711" y="2952155"/>
                <a:ext cx="391358" cy="352182"/>
              </a:xfrm>
              <a:custGeom>
                <a:avLst/>
                <a:gdLst>
                  <a:gd name="connsiteX0" fmla="*/ 225929 w 608344"/>
                  <a:gd name="connsiteY0" fmla="*/ 296304 h 547447"/>
                  <a:gd name="connsiteX1" fmla="*/ 225929 w 608344"/>
                  <a:gd name="connsiteY1" fmla="*/ 341046 h 547447"/>
                  <a:gd name="connsiteX2" fmla="*/ 44891 w 608344"/>
                  <a:gd name="connsiteY2" fmla="*/ 420403 h 547447"/>
                  <a:gd name="connsiteX3" fmla="*/ 287412 w 608344"/>
                  <a:gd name="connsiteY3" fmla="*/ 502613 h 547447"/>
                  <a:gd name="connsiteX4" fmla="*/ 530026 w 608344"/>
                  <a:gd name="connsiteY4" fmla="*/ 420403 h 547447"/>
                  <a:gd name="connsiteX5" fmla="*/ 351292 w 608344"/>
                  <a:gd name="connsiteY5" fmla="*/ 341322 h 547447"/>
                  <a:gd name="connsiteX6" fmla="*/ 351292 w 608344"/>
                  <a:gd name="connsiteY6" fmla="*/ 296488 h 547447"/>
                  <a:gd name="connsiteX7" fmla="*/ 574825 w 608344"/>
                  <a:gd name="connsiteY7" fmla="*/ 420403 h 547447"/>
                  <a:gd name="connsiteX8" fmla="*/ 287412 w 608344"/>
                  <a:gd name="connsiteY8" fmla="*/ 547447 h 547447"/>
                  <a:gd name="connsiteX9" fmla="*/ 0 w 608344"/>
                  <a:gd name="connsiteY9" fmla="*/ 420403 h 547447"/>
                  <a:gd name="connsiteX10" fmla="*/ 225929 w 608344"/>
                  <a:gd name="connsiteY10" fmla="*/ 296304 h 547447"/>
                  <a:gd name="connsiteX11" fmla="*/ 288618 w 608344"/>
                  <a:gd name="connsiteY11" fmla="*/ 0 h 547447"/>
                  <a:gd name="connsiteX12" fmla="*/ 311206 w 608344"/>
                  <a:gd name="connsiteY12" fmla="*/ 22551 h 547447"/>
                  <a:gd name="connsiteX13" fmla="*/ 311206 w 608344"/>
                  <a:gd name="connsiteY13" fmla="*/ 36174 h 547447"/>
                  <a:gd name="connsiteX14" fmla="*/ 370947 w 608344"/>
                  <a:gd name="connsiteY14" fmla="*/ 21079 h 547447"/>
                  <a:gd name="connsiteX15" fmla="*/ 428291 w 608344"/>
                  <a:gd name="connsiteY15" fmla="*/ 34978 h 547447"/>
                  <a:gd name="connsiteX16" fmla="*/ 486004 w 608344"/>
                  <a:gd name="connsiteY16" fmla="*/ 48969 h 547447"/>
                  <a:gd name="connsiteX17" fmla="*/ 540766 w 608344"/>
                  <a:gd name="connsiteY17" fmla="*/ 36450 h 547447"/>
                  <a:gd name="connsiteX18" fmla="*/ 578012 w 608344"/>
                  <a:gd name="connsiteY18" fmla="*/ 18409 h 547447"/>
                  <a:gd name="connsiteX19" fmla="*/ 587232 w 608344"/>
                  <a:gd name="connsiteY19" fmla="*/ 16292 h 547447"/>
                  <a:gd name="connsiteX20" fmla="*/ 598479 w 608344"/>
                  <a:gd name="connsiteY20" fmla="*/ 19514 h 547447"/>
                  <a:gd name="connsiteX21" fmla="*/ 608344 w 608344"/>
                  <a:gd name="connsiteY21" fmla="*/ 37371 h 547447"/>
                  <a:gd name="connsiteX22" fmla="*/ 608344 w 608344"/>
                  <a:gd name="connsiteY22" fmla="*/ 174520 h 547447"/>
                  <a:gd name="connsiteX23" fmla="*/ 596451 w 608344"/>
                  <a:gd name="connsiteY23" fmla="*/ 193481 h 547447"/>
                  <a:gd name="connsiteX24" fmla="*/ 540766 w 608344"/>
                  <a:gd name="connsiteY24" fmla="*/ 220451 h 547447"/>
                  <a:gd name="connsiteX25" fmla="*/ 486004 w 608344"/>
                  <a:gd name="connsiteY25" fmla="*/ 232969 h 547447"/>
                  <a:gd name="connsiteX26" fmla="*/ 428291 w 608344"/>
                  <a:gd name="connsiteY26" fmla="*/ 218978 h 547447"/>
                  <a:gd name="connsiteX27" fmla="*/ 370947 w 608344"/>
                  <a:gd name="connsiteY27" fmla="*/ 205079 h 547447"/>
                  <a:gd name="connsiteX28" fmla="*/ 311206 w 608344"/>
                  <a:gd name="connsiteY28" fmla="*/ 220175 h 547447"/>
                  <a:gd name="connsiteX29" fmla="*/ 311206 w 608344"/>
                  <a:gd name="connsiteY29" fmla="*/ 426267 h 547447"/>
                  <a:gd name="connsiteX30" fmla="*/ 288618 w 608344"/>
                  <a:gd name="connsiteY30" fmla="*/ 448726 h 547447"/>
                  <a:gd name="connsiteX31" fmla="*/ 266031 w 608344"/>
                  <a:gd name="connsiteY31" fmla="*/ 426267 h 547447"/>
                  <a:gd name="connsiteX32" fmla="*/ 266031 w 608344"/>
                  <a:gd name="connsiteY32" fmla="*/ 22551 h 547447"/>
                  <a:gd name="connsiteX33" fmla="*/ 288618 w 608344"/>
                  <a:gd name="connsiteY33" fmla="*/ 0 h 54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08344" h="547447">
                    <a:moveTo>
                      <a:pt x="225929" y="296304"/>
                    </a:moveTo>
                    <a:lnTo>
                      <a:pt x="225929" y="341046"/>
                    </a:lnTo>
                    <a:cubicBezTo>
                      <a:pt x="112458" y="351817"/>
                      <a:pt x="44891" y="391035"/>
                      <a:pt x="44891" y="420403"/>
                    </a:cubicBezTo>
                    <a:cubicBezTo>
                      <a:pt x="44891" y="454741"/>
                      <a:pt x="137162" y="502613"/>
                      <a:pt x="287412" y="502613"/>
                    </a:cubicBezTo>
                    <a:cubicBezTo>
                      <a:pt x="437663" y="502613"/>
                      <a:pt x="530026" y="454741"/>
                      <a:pt x="530026" y="420403"/>
                    </a:cubicBezTo>
                    <a:cubicBezTo>
                      <a:pt x="530026" y="391219"/>
                      <a:pt x="463289" y="352369"/>
                      <a:pt x="351292" y="341322"/>
                    </a:cubicBezTo>
                    <a:lnTo>
                      <a:pt x="351292" y="296488"/>
                    </a:lnTo>
                    <a:cubicBezTo>
                      <a:pt x="468543" y="307904"/>
                      <a:pt x="574825" y="350436"/>
                      <a:pt x="574825" y="420403"/>
                    </a:cubicBezTo>
                    <a:cubicBezTo>
                      <a:pt x="574825" y="502889"/>
                      <a:pt x="426786" y="547447"/>
                      <a:pt x="287412" y="547447"/>
                    </a:cubicBezTo>
                    <a:cubicBezTo>
                      <a:pt x="148131" y="547447"/>
                      <a:pt x="0" y="502889"/>
                      <a:pt x="0" y="420403"/>
                    </a:cubicBezTo>
                    <a:cubicBezTo>
                      <a:pt x="0" y="349976"/>
                      <a:pt x="107757" y="307351"/>
                      <a:pt x="225929" y="296304"/>
                    </a:cubicBezTo>
                    <a:close/>
                    <a:moveTo>
                      <a:pt x="288618" y="0"/>
                    </a:moveTo>
                    <a:cubicBezTo>
                      <a:pt x="301064" y="0"/>
                      <a:pt x="311206" y="10033"/>
                      <a:pt x="311206" y="22551"/>
                    </a:cubicBezTo>
                    <a:lnTo>
                      <a:pt x="311206" y="36174"/>
                    </a:lnTo>
                    <a:cubicBezTo>
                      <a:pt x="329829" y="26141"/>
                      <a:pt x="350388" y="21079"/>
                      <a:pt x="370947" y="21079"/>
                    </a:cubicBezTo>
                    <a:cubicBezTo>
                      <a:pt x="390584" y="21079"/>
                      <a:pt x="410313" y="25681"/>
                      <a:pt x="428291" y="34978"/>
                    </a:cubicBezTo>
                    <a:cubicBezTo>
                      <a:pt x="446361" y="44366"/>
                      <a:pt x="466182" y="48969"/>
                      <a:pt x="486004" y="48969"/>
                    </a:cubicBezTo>
                    <a:cubicBezTo>
                      <a:pt x="504719" y="48969"/>
                      <a:pt x="523526" y="44827"/>
                      <a:pt x="540766" y="36450"/>
                    </a:cubicBezTo>
                    <a:lnTo>
                      <a:pt x="578012" y="18409"/>
                    </a:lnTo>
                    <a:cubicBezTo>
                      <a:pt x="580963" y="17029"/>
                      <a:pt x="584097" y="16292"/>
                      <a:pt x="587232" y="16292"/>
                    </a:cubicBezTo>
                    <a:cubicBezTo>
                      <a:pt x="591104" y="16292"/>
                      <a:pt x="594976" y="17397"/>
                      <a:pt x="598479" y="19514"/>
                    </a:cubicBezTo>
                    <a:cubicBezTo>
                      <a:pt x="604564" y="23380"/>
                      <a:pt x="608344" y="30099"/>
                      <a:pt x="608344" y="37371"/>
                    </a:cubicBezTo>
                    <a:lnTo>
                      <a:pt x="608344" y="174520"/>
                    </a:lnTo>
                    <a:cubicBezTo>
                      <a:pt x="608344" y="182620"/>
                      <a:pt x="603734" y="189984"/>
                      <a:pt x="596451" y="193481"/>
                    </a:cubicBezTo>
                    <a:lnTo>
                      <a:pt x="540766" y="220451"/>
                    </a:lnTo>
                    <a:cubicBezTo>
                      <a:pt x="523434" y="228827"/>
                      <a:pt x="504719" y="232969"/>
                      <a:pt x="486004" y="232969"/>
                    </a:cubicBezTo>
                    <a:cubicBezTo>
                      <a:pt x="466182" y="232969"/>
                      <a:pt x="446361" y="228367"/>
                      <a:pt x="428291" y="218978"/>
                    </a:cubicBezTo>
                    <a:cubicBezTo>
                      <a:pt x="410313" y="209774"/>
                      <a:pt x="390584" y="205079"/>
                      <a:pt x="370947" y="205079"/>
                    </a:cubicBezTo>
                    <a:cubicBezTo>
                      <a:pt x="350388" y="205079"/>
                      <a:pt x="329829" y="210142"/>
                      <a:pt x="311206" y="220175"/>
                    </a:cubicBezTo>
                    <a:lnTo>
                      <a:pt x="311206" y="426267"/>
                    </a:lnTo>
                    <a:cubicBezTo>
                      <a:pt x="311206" y="438693"/>
                      <a:pt x="301064" y="448726"/>
                      <a:pt x="288618" y="448726"/>
                    </a:cubicBezTo>
                    <a:cubicBezTo>
                      <a:pt x="276172" y="448726"/>
                      <a:pt x="266031" y="438693"/>
                      <a:pt x="266031" y="426267"/>
                    </a:cubicBezTo>
                    <a:lnTo>
                      <a:pt x="266031" y="22551"/>
                    </a:lnTo>
                    <a:cubicBezTo>
                      <a:pt x="266031" y="10033"/>
                      <a:pt x="276172" y="0"/>
                      <a:pt x="2886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dirty="0"/>
              </a:p>
            </p:txBody>
          </p:sp>
          <p:sp>
            <p:nvSpPr>
              <p:cNvPr id="19" name="iṧlîdé"/>
              <p:cNvSpPr/>
              <p:nvPr/>
            </p:nvSpPr>
            <p:spPr bwMode="auto">
              <a:xfrm>
                <a:off x="6276105" y="4340228"/>
                <a:ext cx="391358" cy="352182"/>
              </a:xfrm>
              <a:custGeom>
                <a:avLst/>
                <a:gdLst>
                  <a:gd name="connsiteX0" fmla="*/ 225929 w 608344"/>
                  <a:gd name="connsiteY0" fmla="*/ 296304 h 547447"/>
                  <a:gd name="connsiteX1" fmla="*/ 225929 w 608344"/>
                  <a:gd name="connsiteY1" fmla="*/ 341046 h 547447"/>
                  <a:gd name="connsiteX2" fmla="*/ 44891 w 608344"/>
                  <a:gd name="connsiteY2" fmla="*/ 420403 h 547447"/>
                  <a:gd name="connsiteX3" fmla="*/ 287412 w 608344"/>
                  <a:gd name="connsiteY3" fmla="*/ 502613 h 547447"/>
                  <a:gd name="connsiteX4" fmla="*/ 530026 w 608344"/>
                  <a:gd name="connsiteY4" fmla="*/ 420403 h 547447"/>
                  <a:gd name="connsiteX5" fmla="*/ 351292 w 608344"/>
                  <a:gd name="connsiteY5" fmla="*/ 341322 h 547447"/>
                  <a:gd name="connsiteX6" fmla="*/ 351292 w 608344"/>
                  <a:gd name="connsiteY6" fmla="*/ 296488 h 547447"/>
                  <a:gd name="connsiteX7" fmla="*/ 574825 w 608344"/>
                  <a:gd name="connsiteY7" fmla="*/ 420403 h 547447"/>
                  <a:gd name="connsiteX8" fmla="*/ 287412 w 608344"/>
                  <a:gd name="connsiteY8" fmla="*/ 547447 h 547447"/>
                  <a:gd name="connsiteX9" fmla="*/ 0 w 608344"/>
                  <a:gd name="connsiteY9" fmla="*/ 420403 h 547447"/>
                  <a:gd name="connsiteX10" fmla="*/ 225929 w 608344"/>
                  <a:gd name="connsiteY10" fmla="*/ 296304 h 547447"/>
                  <a:gd name="connsiteX11" fmla="*/ 288618 w 608344"/>
                  <a:gd name="connsiteY11" fmla="*/ 0 h 547447"/>
                  <a:gd name="connsiteX12" fmla="*/ 311206 w 608344"/>
                  <a:gd name="connsiteY12" fmla="*/ 22551 h 547447"/>
                  <a:gd name="connsiteX13" fmla="*/ 311206 w 608344"/>
                  <a:gd name="connsiteY13" fmla="*/ 36174 h 547447"/>
                  <a:gd name="connsiteX14" fmla="*/ 370947 w 608344"/>
                  <a:gd name="connsiteY14" fmla="*/ 21079 h 547447"/>
                  <a:gd name="connsiteX15" fmla="*/ 428291 w 608344"/>
                  <a:gd name="connsiteY15" fmla="*/ 34978 h 547447"/>
                  <a:gd name="connsiteX16" fmla="*/ 486004 w 608344"/>
                  <a:gd name="connsiteY16" fmla="*/ 48969 h 547447"/>
                  <a:gd name="connsiteX17" fmla="*/ 540766 w 608344"/>
                  <a:gd name="connsiteY17" fmla="*/ 36450 h 547447"/>
                  <a:gd name="connsiteX18" fmla="*/ 578012 w 608344"/>
                  <a:gd name="connsiteY18" fmla="*/ 18409 h 547447"/>
                  <a:gd name="connsiteX19" fmla="*/ 587232 w 608344"/>
                  <a:gd name="connsiteY19" fmla="*/ 16292 h 547447"/>
                  <a:gd name="connsiteX20" fmla="*/ 598479 w 608344"/>
                  <a:gd name="connsiteY20" fmla="*/ 19514 h 547447"/>
                  <a:gd name="connsiteX21" fmla="*/ 608344 w 608344"/>
                  <a:gd name="connsiteY21" fmla="*/ 37371 h 547447"/>
                  <a:gd name="connsiteX22" fmla="*/ 608344 w 608344"/>
                  <a:gd name="connsiteY22" fmla="*/ 174520 h 547447"/>
                  <a:gd name="connsiteX23" fmla="*/ 596451 w 608344"/>
                  <a:gd name="connsiteY23" fmla="*/ 193481 h 547447"/>
                  <a:gd name="connsiteX24" fmla="*/ 540766 w 608344"/>
                  <a:gd name="connsiteY24" fmla="*/ 220451 h 547447"/>
                  <a:gd name="connsiteX25" fmla="*/ 486004 w 608344"/>
                  <a:gd name="connsiteY25" fmla="*/ 232969 h 547447"/>
                  <a:gd name="connsiteX26" fmla="*/ 428291 w 608344"/>
                  <a:gd name="connsiteY26" fmla="*/ 218978 h 547447"/>
                  <a:gd name="connsiteX27" fmla="*/ 370947 w 608344"/>
                  <a:gd name="connsiteY27" fmla="*/ 205079 h 547447"/>
                  <a:gd name="connsiteX28" fmla="*/ 311206 w 608344"/>
                  <a:gd name="connsiteY28" fmla="*/ 220175 h 547447"/>
                  <a:gd name="connsiteX29" fmla="*/ 311206 w 608344"/>
                  <a:gd name="connsiteY29" fmla="*/ 426267 h 547447"/>
                  <a:gd name="connsiteX30" fmla="*/ 288618 w 608344"/>
                  <a:gd name="connsiteY30" fmla="*/ 448726 h 547447"/>
                  <a:gd name="connsiteX31" fmla="*/ 266031 w 608344"/>
                  <a:gd name="connsiteY31" fmla="*/ 426267 h 547447"/>
                  <a:gd name="connsiteX32" fmla="*/ 266031 w 608344"/>
                  <a:gd name="connsiteY32" fmla="*/ 22551 h 547447"/>
                  <a:gd name="connsiteX33" fmla="*/ 288618 w 608344"/>
                  <a:gd name="connsiteY33" fmla="*/ 0 h 54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08344" h="547447">
                    <a:moveTo>
                      <a:pt x="225929" y="296304"/>
                    </a:moveTo>
                    <a:lnTo>
                      <a:pt x="225929" y="341046"/>
                    </a:lnTo>
                    <a:cubicBezTo>
                      <a:pt x="112458" y="351817"/>
                      <a:pt x="44891" y="391035"/>
                      <a:pt x="44891" y="420403"/>
                    </a:cubicBezTo>
                    <a:cubicBezTo>
                      <a:pt x="44891" y="454741"/>
                      <a:pt x="137162" y="502613"/>
                      <a:pt x="287412" y="502613"/>
                    </a:cubicBezTo>
                    <a:cubicBezTo>
                      <a:pt x="437663" y="502613"/>
                      <a:pt x="530026" y="454741"/>
                      <a:pt x="530026" y="420403"/>
                    </a:cubicBezTo>
                    <a:cubicBezTo>
                      <a:pt x="530026" y="391219"/>
                      <a:pt x="463289" y="352369"/>
                      <a:pt x="351292" y="341322"/>
                    </a:cubicBezTo>
                    <a:lnTo>
                      <a:pt x="351292" y="296488"/>
                    </a:lnTo>
                    <a:cubicBezTo>
                      <a:pt x="468543" y="307904"/>
                      <a:pt x="574825" y="350436"/>
                      <a:pt x="574825" y="420403"/>
                    </a:cubicBezTo>
                    <a:cubicBezTo>
                      <a:pt x="574825" y="502889"/>
                      <a:pt x="426786" y="547447"/>
                      <a:pt x="287412" y="547447"/>
                    </a:cubicBezTo>
                    <a:cubicBezTo>
                      <a:pt x="148131" y="547447"/>
                      <a:pt x="0" y="502889"/>
                      <a:pt x="0" y="420403"/>
                    </a:cubicBezTo>
                    <a:cubicBezTo>
                      <a:pt x="0" y="349976"/>
                      <a:pt x="107757" y="307351"/>
                      <a:pt x="225929" y="296304"/>
                    </a:cubicBezTo>
                    <a:close/>
                    <a:moveTo>
                      <a:pt x="288618" y="0"/>
                    </a:moveTo>
                    <a:cubicBezTo>
                      <a:pt x="301064" y="0"/>
                      <a:pt x="311206" y="10033"/>
                      <a:pt x="311206" y="22551"/>
                    </a:cubicBezTo>
                    <a:lnTo>
                      <a:pt x="311206" y="36174"/>
                    </a:lnTo>
                    <a:cubicBezTo>
                      <a:pt x="329829" y="26141"/>
                      <a:pt x="350388" y="21079"/>
                      <a:pt x="370947" y="21079"/>
                    </a:cubicBezTo>
                    <a:cubicBezTo>
                      <a:pt x="390584" y="21079"/>
                      <a:pt x="410313" y="25681"/>
                      <a:pt x="428291" y="34978"/>
                    </a:cubicBezTo>
                    <a:cubicBezTo>
                      <a:pt x="446361" y="44366"/>
                      <a:pt x="466182" y="48969"/>
                      <a:pt x="486004" y="48969"/>
                    </a:cubicBezTo>
                    <a:cubicBezTo>
                      <a:pt x="504719" y="48969"/>
                      <a:pt x="523526" y="44827"/>
                      <a:pt x="540766" y="36450"/>
                    </a:cubicBezTo>
                    <a:lnTo>
                      <a:pt x="578012" y="18409"/>
                    </a:lnTo>
                    <a:cubicBezTo>
                      <a:pt x="580963" y="17029"/>
                      <a:pt x="584097" y="16292"/>
                      <a:pt x="587232" y="16292"/>
                    </a:cubicBezTo>
                    <a:cubicBezTo>
                      <a:pt x="591104" y="16292"/>
                      <a:pt x="594976" y="17397"/>
                      <a:pt x="598479" y="19514"/>
                    </a:cubicBezTo>
                    <a:cubicBezTo>
                      <a:pt x="604564" y="23380"/>
                      <a:pt x="608344" y="30099"/>
                      <a:pt x="608344" y="37371"/>
                    </a:cubicBezTo>
                    <a:lnTo>
                      <a:pt x="608344" y="174520"/>
                    </a:lnTo>
                    <a:cubicBezTo>
                      <a:pt x="608344" y="182620"/>
                      <a:pt x="603734" y="189984"/>
                      <a:pt x="596451" y="193481"/>
                    </a:cubicBezTo>
                    <a:lnTo>
                      <a:pt x="540766" y="220451"/>
                    </a:lnTo>
                    <a:cubicBezTo>
                      <a:pt x="523434" y="228827"/>
                      <a:pt x="504719" y="232969"/>
                      <a:pt x="486004" y="232969"/>
                    </a:cubicBezTo>
                    <a:cubicBezTo>
                      <a:pt x="466182" y="232969"/>
                      <a:pt x="446361" y="228367"/>
                      <a:pt x="428291" y="218978"/>
                    </a:cubicBezTo>
                    <a:cubicBezTo>
                      <a:pt x="410313" y="209774"/>
                      <a:pt x="390584" y="205079"/>
                      <a:pt x="370947" y="205079"/>
                    </a:cubicBezTo>
                    <a:cubicBezTo>
                      <a:pt x="350388" y="205079"/>
                      <a:pt x="329829" y="210142"/>
                      <a:pt x="311206" y="220175"/>
                    </a:cubicBezTo>
                    <a:lnTo>
                      <a:pt x="311206" y="426267"/>
                    </a:lnTo>
                    <a:cubicBezTo>
                      <a:pt x="311206" y="438693"/>
                      <a:pt x="301064" y="448726"/>
                      <a:pt x="288618" y="448726"/>
                    </a:cubicBezTo>
                    <a:cubicBezTo>
                      <a:pt x="276172" y="448726"/>
                      <a:pt x="266031" y="438693"/>
                      <a:pt x="266031" y="426267"/>
                    </a:cubicBezTo>
                    <a:lnTo>
                      <a:pt x="266031" y="22551"/>
                    </a:lnTo>
                    <a:cubicBezTo>
                      <a:pt x="266031" y="10033"/>
                      <a:pt x="276172" y="0"/>
                      <a:pt x="2886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dirty="0"/>
              </a:p>
            </p:txBody>
          </p:sp>
          <p:sp>
            <p:nvSpPr>
              <p:cNvPr id="20" name="íṡ1ïḋé"/>
              <p:cNvSpPr/>
              <p:nvPr/>
            </p:nvSpPr>
            <p:spPr bwMode="auto">
              <a:xfrm>
                <a:off x="4797904" y="3589167"/>
                <a:ext cx="391358" cy="352182"/>
              </a:xfrm>
              <a:custGeom>
                <a:avLst/>
                <a:gdLst>
                  <a:gd name="connsiteX0" fmla="*/ 225929 w 608344"/>
                  <a:gd name="connsiteY0" fmla="*/ 296304 h 547447"/>
                  <a:gd name="connsiteX1" fmla="*/ 225929 w 608344"/>
                  <a:gd name="connsiteY1" fmla="*/ 341046 h 547447"/>
                  <a:gd name="connsiteX2" fmla="*/ 44891 w 608344"/>
                  <a:gd name="connsiteY2" fmla="*/ 420403 h 547447"/>
                  <a:gd name="connsiteX3" fmla="*/ 287412 w 608344"/>
                  <a:gd name="connsiteY3" fmla="*/ 502613 h 547447"/>
                  <a:gd name="connsiteX4" fmla="*/ 530026 w 608344"/>
                  <a:gd name="connsiteY4" fmla="*/ 420403 h 547447"/>
                  <a:gd name="connsiteX5" fmla="*/ 351292 w 608344"/>
                  <a:gd name="connsiteY5" fmla="*/ 341322 h 547447"/>
                  <a:gd name="connsiteX6" fmla="*/ 351292 w 608344"/>
                  <a:gd name="connsiteY6" fmla="*/ 296488 h 547447"/>
                  <a:gd name="connsiteX7" fmla="*/ 574825 w 608344"/>
                  <a:gd name="connsiteY7" fmla="*/ 420403 h 547447"/>
                  <a:gd name="connsiteX8" fmla="*/ 287412 w 608344"/>
                  <a:gd name="connsiteY8" fmla="*/ 547447 h 547447"/>
                  <a:gd name="connsiteX9" fmla="*/ 0 w 608344"/>
                  <a:gd name="connsiteY9" fmla="*/ 420403 h 547447"/>
                  <a:gd name="connsiteX10" fmla="*/ 225929 w 608344"/>
                  <a:gd name="connsiteY10" fmla="*/ 296304 h 547447"/>
                  <a:gd name="connsiteX11" fmla="*/ 288618 w 608344"/>
                  <a:gd name="connsiteY11" fmla="*/ 0 h 547447"/>
                  <a:gd name="connsiteX12" fmla="*/ 311206 w 608344"/>
                  <a:gd name="connsiteY12" fmla="*/ 22551 h 547447"/>
                  <a:gd name="connsiteX13" fmla="*/ 311206 w 608344"/>
                  <a:gd name="connsiteY13" fmla="*/ 36174 h 547447"/>
                  <a:gd name="connsiteX14" fmla="*/ 370947 w 608344"/>
                  <a:gd name="connsiteY14" fmla="*/ 21079 h 547447"/>
                  <a:gd name="connsiteX15" fmla="*/ 428291 w 608344"/>
                  <a:gd name="connsiteY15" fmla="*/ 34978 h 547447"/>
                  <a:gd name="connsiteX16" fmla="*/ 486004 w 608344"/>
                  <a:gd name="connsiteY16" fmla="*/ 48969 h 547447"/>
                  <a:gd name="connsiteX17" fmla="*/ 540766 w 608344"/>
                  <a:gd name="connsiteY17" fmla="*/ 36450 h 547447"/>
                  <a:gd name="connsiteX18" fmla="*/ 578012 w 608344"/>
                  <a:gd name="connsiteY18" fmla="*/ 18409 h 547447"/>
                  <a:gd name="connsiteX19" fmla="*/ 587232 w 608344"/>
                  <a:gd name="connsiteY19" fmla="*/ 16292 h 547447"/>
                  <a:gd name="connsiteX20" fmla="*/ 598479 w 608344"/>
                  <a:gd name="connsiteY20" fmla="*/ 19514 h 547447"/>
                  <a:gd name="connsiteX21" fmla="*/ 608344 w 608344"/>
                  <a:gd name="connsiteY21" fmla="*/ 37371 h 547447"/>
                  <a:gd name="connsiteX22" fmla="*/ 608344 w 608344"/>
                  <a:gd name="connsiteY22" fmla="*/ 174520 h 547447"/>
                  <a:gd name="connsiteX23" fmla="*/ 596451 w 608344"/>
                  <a:gd name="connsiteY23" fmla="*/ 193481 h 547447"/>
                  <a:gd name="connsiteX24" fmla="*/ 540766 w 608344"/>
                  <a:gd name="connsiteY24" fmla="*/ 220451 h 547447"/>
                  <a:gd name="connsiteX25" fmla="*/ 486004 w 608344"/>
                  <a:gd name="connsiteY25" fmla="*/ 232969 h 547447"/>
                  <a:gd name="connsiteX26" fmla="*/ 428291 w 608344"/>
                  <a:gd name="connsiteY26" fmla="*/ 218978 h 547447"/>
                  <a:gd name="connsiteX27" fmla="*/ 370947 w 608344"/>
                  <a:gd name="connsiteY27" fmla="*/ 205079 h 547447"/>
                  <a:gd name="connsiteX28" fmla="*/ 311206 w 608344"/>
                  <a:gd name="connsiteY28" fmla="*/ 220175 h 547447"/>
                  <a:gd name="connsiteX29" fmla="*/ 311206 w 608344"/>
                  <a:gd name="connsiteY29" fmla="*/ 426267 h 547447"/>
                  <a:gd name="connsiteX30" fmla="*/ 288618 w 608344"/>
                  <a:gd name="connsiteY30" fmla="*/ 448726 h 547447"/>
                  <a:gd name="connsiteX31" fmla="*/ 266031 w 608344"/>
                  <a:gd name="connsiteY31" fmla="*/ 426267 h 547447"/>
                  <a:gd name="connsiteX32" fmla="*/ 266031 w 608344"/>
                  <a:gd name="connsiteY32" fmla="*/ 22551 h 547447"/>
                  <a:gd name="connsiteX33" fmla="*/ 288618 w 608344"/>
                  <a:gd name="connsiteY33" fmla="*/ 0 h 54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08344" h="547447">
                    <a:moveTo>
                      <a:pt x="225929" y="296304"/>
                    </a:moveTo>
                    <a:lnTo>
                      <a:pt x="225929" y="341046"/>
                    </a:lnTo>
                    <a:cubicBezTo>
                      <a:pt x="112458" y="351817"/>
                      <a:pt x="44891" y="391035"/>
                      <a:pt x="44891" y="420403"/>
                    </a:cubicBezTo>
                    <a:cubicBezTo>
                      <a:pt x="44891" y="454741"/>
                      <a:pt x="137162" y="502613"/>
                      <a:pt x="287412" y="502613"/>
                    </a:cubicBezTo>
                    <a:cubicBezTo>
                      <a:pt x="437663" y="502613"/>
                      <a:pt x="530026" y="454741"/>
                      <a:pt x="530026" y="420403"/>
                    </a:cubicBezTo>
                    <a:cubicBezTo>
                      <a:pt x="530026" y="391219"/>
                      <a:pt x="463289" y="352369"/>
                      <a:pt x="351292" y="341322"/>
                    </a:cubicBezTo>
                    <a:lnTo>
                      <a:pt x="351292" y="296488"/>
                    </a:lnTo>
                    <a:cubicBezTo>
                      <a:pt x="468543" y="307904"/>
                      <a:pt x="574825" y="350436"/>
                      <a:pt x="574825" y="420403"/>
                    </a:cubicBezTo>
                    <a:cubicBezTo>
                      <a:pt x="574825" y="502889"/>
                      <a:pt x="426786" y="547447"/>
                      <a:pt x="287412" y="547447"/>
                    </a:cubicBezTo>
                    <a:cubicBezTo>
                      <a:pt x="148131" y="547447"/>
                      <a:pt x="0" y="502889"/>
                      <a:pt x="0" y="420403"/>
                    </a:cubicBezTo>
                    <a:cubicBezTo>
                      <a:pt x="0" y="349976"/>
                      <a:pt x="107757" y="307351"/>
                      <a:pt x="225929" y="296304"/>
                    </a:cubicBezTo>
                    <a:close/>
                    <a:moveTo>
                      <a:pt x="288618" y="0"/>
                    </a:moveTo>
                    <a:cubicBezTo>
                      <a:pt x="301064" y="0"/>
                      <a:pt x="311206" y="10033"/>
                      <a:pt x="311206" y="22551"/>
                    </a:cubicBezTo>
                    <a:lnTo>
                      <a:pt x="311206" y="36174"/>
                    </a:lnTo>
                    <a:cubicBezTo>
                      <a:pt x="329829" y="26141"/>
                      <a:pt x="350388" y="21079"/>
                      <a:pt x="370947" y="21079"/>
                    </a:cubicBezTo>
                    <a:cubicBezTo>
                      <a:pt x="390584" y="21079"/>
                      <a:pt x="410313" y="25681"/>
                      <a:pt x="428291" y="34978"/>
                    </a:cubicBezTo>
                    <a:cubicBezTo>
                      <a:pt x="446361" y="44366"/>
                      <a:pt x="466182" y="48969"/>
                      <a:pt x="486004" y="48969"/>
                    </a:cubicBezTo>
                    <a:cubicBezTo>
                      <a:pt x="504719" y="48969"/>
                      <a:pt x="523526" y="44827"/>
                      <a:pt x="540766" y="36450"/>
                    </a:cubicBezTo>
                    <a:lnTo>
                      <a:pt x="578012" y="18409"/>
                    </a:lnTo>
                    <a:cubicBezTo>
                      <a:pt x="580963" y="17029"/>
                      <a:pt x="584097" y="16292"/>
                      <a:pt x="587232" y="16292"/>
                    </a:cubicBezTo>
                    <a:cubicBezTo>
                      <a:pt x="591104" y="16292"/>
                      <a:pt x="594976" y="17397"/>
                      <a:pt x="598479" y="19514"/>
                    </a:cubicBezTo>
                    <a:cubicBezTo>
                      <a:pt x="604564" y="23380"/>
                      <a:pt x="608344" y="30099"/>
                      <a:pt x="608344" y="37371"/>
                    </a:cubicBezTo>
                    <a:lnTo>
                      <a:pt x="608344" y="174520"/>
                    </a:lnTo>
                    <a:cubicBezTo>
                      <a:pt x="608344" y="182620"/>
                      <a:pt x="603734" y="189984"/>
                      <a:pt x="596451" y="193481"/>
                    </a:cubicBezTo>
                    <a:lnTo>
                      <a:pt x="540766" y="220451"/>
                    </a:lnTo>
                    <a:cubicBezTo>
                      <a:pt x="523434" y="228827"/>
                      <a:pt x="504719" y="232969"/>
                      <a:pt x="486004" y="232969"/>
                    </a:cubicBezTo>
                    <a:cubicBezTo>
                      <a:pt x="466182" y="232969"/>
                      <a:pt x="446361" y="228367"/>
                      <a:pt x="428291" y="218978"/>
                    </a:cubicBezTo>
                    <a:cubicBezTo>
                      <a:pt x="410313" y="209774"/>
                      <a:pt x="390584" y="205079"/>
                      <a:pt x="370947" y="205079"/>
                    </a:cubicBezTo>
                    <a:cubicBezTo>
                      <a:pt x="350388" y="205079"/>
                      <a:pt x="329829" y="210142"/>
                      <a:pt x="311206" y="220175"/>
                    </a:cubicBezTo>
                    <a:lnTo>
                      <a:pt x="311206" y="426267"/>
                    </a:lnTo>
                    <a:cubicBezTo>
                      <a:pt x="311206" y="438693"/>
                      <a:pt x="301064" y="448726"/>
                      <a:pt x="288618" y="448726"/>
                    </a:cubicBezTo>
                    <a:cubicBezTo>
                      <a:pt x="276172" y="448726"/>
                      <a:pt x="266031" y="438693"/>
                      <a:pt x="266031" y="426267"/>
                    </a:cubicBezTo>
                    <a:lnTo>
                      <a:pt x="266031" y="22551"/>
                    </a:lnTo>
                    <a:cubicBezTo>
                      <a:pt x="266031" y="10033"/>
                      <a:pt x="276172" y="0"/>
                      <a:pt x="2886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dirty="0"/>
              </a:p>
            </p:txBody>
          </p:sp>
          <p:sp>
            <p:nvSpPr>
              <p:cNvPr id="21" name="íṡļíďê"/>
              <p:cNvSpPr txBox="1"/>
              <p:nvPr/>
            </p:nvSpPr>
            <p:spPr bwMode="auto">
              <a:xfrm>
                <a:off x="5511800" y="3101249"/>
                <a:ext cx="1168400" cy="7214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在此输</a:t>
                </a:r>
                <a:endParaRPr lang="en-US" altLang="zh-CN" sz="2000" b="1" dirty="0"/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入标题</a:t>
                </a:r>
                <a:endParaRPr lang="en-US" altLang="zh-CN" sz="2000" b="1" dirty="0"/>
              </a:p>
            </p:txBody>
          </p:sp>
        </p:grpSp>
        <p:sp>
          <p:nvSpPr>
            <p:cNvPr id="5" name="išḷîdê"/>
            <p:cNvSpPr txBox="1"/>
            <p:nvPr/>
          </p:nvSpPr>
          <p:spPr bwMode="auto">
            <a:xfrm>
              <a:off x="8236147" y="2253379"/>
              <a:ext cx="3284341" cy="480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在此输入标题</a:t>
              </a:r>
              <a:endParaRPr lang="en-US" altLang="zh-CN" sz="2000" b="1" dirty="0"/>
            </a:p>
          </p:txBody>
        </p:sp>
        <p:sp>
          <p:nvSpPr>
            <p:cNvPr id="6" name="ïṩḻîḓè"/>
            <p:cNvSpPr/>
            <p:nvPr/>
          </p:nvSpPr>
          <p:spPr bwMode="auto">
            <a:xfrm>
              <a:off x="8236147" y="2733678"/>
              <a:ext cx="3284341" cy="827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>
                <a:lnSpc>
                  <a:spcPct val="120000"/>
                </a:lnSpc>
              </a:pPr>
              <a:r>
                <a:rPr lang="en-US" altLang="zh-CN" sz="1600" dirty="0"/>
                <a:t>… …</a:t>
              </a:r>
              <a:endParaRPr lang="en-US" altLang="zh-CN" sz="1600" dirty="0"/>
            </a:p>
          </p:txBody>
        </p:sp>
        <p:sp>
          <p:nvSpPr>
            <p:cNvPr id="7" name="îṥḻîďè"/>
            <p:cNvSpPr txBox="1"/>
            <p:nvPr/>
          </p:nvSpPr>
          <p:spPr bwMode="auto">
            <a:xfrm>
              <a:off x="7612274" y="4574577"/>
              <a:ext cx="3284341" cy="480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在此输入标题</a:t>
              </a:r>
              <a:endParaRPr lang="en-US" altLang="zh-CN" sz="2000" b="1" dirty="0"/>
            </a:p>
          </p:txBody>
        </p:sp>
        <p:sp>
          <p:nvSpPr>
            <p:cNvPr id="8" name="íSḷîďé"/>
            <p:cNvSpPr/>
            <p:nvPr/>
          </p:nvSpPr>
          <p:spPr bwMode="auto">
            <a:xfrm>
              <a:off x="7612274" y="5054876"/>
              <a:ext cx="3284341" cy="827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>
                <a:lnSpc>
                  <a:spcPct val="120000"/>
                </a:lnSpc>
              </a:pPr>
              <a:r>
                <a:rPr lang="en-US" altLang="zh-CN" sz="1600" dirty="0"/>
                <a:t>… …</a:t>
              </a:r>
              <a:endParaRPr lang="en-US" altLang="zh-CN" sz="1600" dirty="0"/>
            </a:p>
          </p:txBody>
        </p:sp>
        <p:sp>
          <p:nvSpPr>
            <p:cNvPr id="9" name="ïṩ1ïḋê"/>
            <p:cNvSpPr txBox="1"/>
            <p:nvPr/>
          </p:nvSpPr>
          <p:spPr bwMode="auto">
            <a:xfrm>
              <a:off x="1088573" y="4100511"/>
              <a:ext cx="3284341" cy="480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在此输入标题</a:t>
              </a:r>
              <a:endParaRPr lang="en-US" altLang="zh-CN" sz="2000" b="1" dirty="0"/>
            </a:p>
          </p:txBody>
        </p:sp>
        <p:sp>
          <p:nvSpPr>
            <p:cNvPr id="10" name="işḻíḍé"/>
            <p:cNvSpPr/>
            <p:nvPr/>
          </p:nvSpPr>
          <p:spPr bwMode="auto">
            <a:xfrm>
              <a:off x="1088573" y="4580810"/>
              <a:ext cx="3284341" cy="827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algn="r">
                <a:lnSpc>
                  <a:spcPct val="120000"/>
                </a:lnSpc>
              </a:pPr>
              <a:r>
                <a:rPr lang="en-US" altLang="zh-CN" sz="1600" dirty="0"/>
                <a:t>… …</a:t>
              </a:r>
              <a:endParaRPr lang="en-US" altLang="zh-CN" sz="1600" dirty="0"/>
            </a:p>
          </p:txBody>
        </p:sp>
        <p:sp>
          <p:nvSpPr>
            <p:cNvPr id="11" name="iṡḷíḓé"/>
            <p:cNvSpPr txBox="1"/>
            <p:nvPr/>
          </p:nvSpPr>
          <p:spPr bwMode="auto">
            <a:xfrm>
              <a:off x="1303871" y="1123950"/>
              <a:ext cx="3284341" cy="480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在此输入标题</a:t>
              </a:r>
              <a:endParaRPr lang="en-US" altLang="zh-CN" sz="2000" b="1" dirty="0"/>
            </a:p>
          </p:txBody>
        </p:sp>
        <p:sp>
          <p:nvSpPr>
            <p:cNvPr id="12" name="îŝļïḋé"/>
            <p:cNvSpPr/>
            <p:nvPr/>
          </p:nvSpPr>
          <p:spPr bwMode="auto">
            <a:xfrm>
              <a:off x="1303871" y="1604249"/>
              <a:ext cx="3284341" cy="827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algn="r">
                <a:lnSpc>
                  <a:spcPct val="120000"/>
                </a:lnSpc>
              </a:pPr>
              <a:r>
                <a:rPr lang="en-US" altLang="zh-CN" sz="1600" dirty="0"/>
                <a:t>… …</a:t>
              </a:r>
              <a:endParaRPr lang="en-US" altLang="zh-CN" sz="16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310552" y="0"/>
            <a:ext cx="3881448" cy="2078147"/>
            <a:chOff x="2763156" y="0"/>
            <a:chExt cx="9428844" cy="5048250"/>
          </a:xfrm>
        </p:grpSpPr>
        <p:grpSp>
          <p:nvGrpSpPr>
            <p:cNvPr id="23" name="组合 22"/>
            <p:cNvGrpSpPr/>
            <p:nvPr/>
          </p:nvGrpSpPr>
          <p:grpSpPr>
            <a:xfrm>
              <a:off x="2763156" y="0"/>
              <a:ext cx="9428844" cy="5048250"/>
              <a:chOff x="2763156" y="0"/>
              <a:chExt cx="9428844" cy="5048250"/>
            </a:xfrm>
          </p:grpSpPr>
          <p:sp>
            <p:nvSpPr>
              <p:cNvPr id="25" name="直角三角形 24"/>
              <p:cNvSpPr/>
              <p:nvPr/>
            </p:nvSpPr>
            <p:spPr>
              <a:xfrm flipH="1" flipV="1">
                <a:off x="10096500" y="0"/>
                <a:ext cx="2095500" cy="5048250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2763156" y="2248947"/>
                <a:ext cx="8936980" cy="1001647"/>
                <a:chOff x="973141" y="1514870"/>
                <a:chExt cx="11316639" cy="1268360"/>
              </a:xfrm>
            </p:grpSpPr>
            <p:grpSp>
              <p:nvGrpSpPr>
                <p:cNvPr id="27" name="组合 26"/>
                <p:cNvGrpSpPr/>
                <p:nvPr/>
              </p:nvGrpSpPr>
              <p:grpSpPr>
                <a:xfrm>
                  <a:off x="2821929" y="1514870"/>
                  <a:ext cx="9467851" cy="1268360"/>
                  <a:chOff x="2724150" y="2829320"/>
                  <a:chExt cx="9467851" cy="1268360"/>
                </a:xfrm>
              </p:grpSpPr>
              <p:sp>
                <p:nvSpPr>
                  <p:cNvPr id="30" name="矩形 29"/>
                  <p:cNvSpPr/>
                  <p:nvPr/>
                </p:nvSpPr>
                <p:spPr>
                  <a:xfrm>
                    <a:off x="4288664" y="2829320"/>
                    <a:ext cx="7903337" cy="126836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" name="平行四边形 30"/>
                  <p:cNvSpPr/>
                  <p:nvPr/>
                </p:nvSpPr>
                <p:spPr>
                  <a:xfrm>
                    <a:off x="2724150" y="2829320"/>
                    <a:ext cx="2675163" cy="1268360"/>
                  </a:xfrm>
                  <a:prstGeom prst="parallelogram">
                    <a:avLst>
                      <a:gd name="adj" fmla="val 67857"/>
                    </a:avLst>
                  </a:prstGeom>
                  <a:solidFill>
                    <a:srgbClr val="2F272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28" name="平行四边形 27"/>
                <p:cNvSpPr/>
                <p:nvPr/>
              </p:nvSpPr>
              <p:spPr>
                <a:xfrm>
                  <a:off x="1888403" y="1514870"/>
                  <a:ext cx="1484999" cy="1268360"/>
                </a:xfrm>
                <a:prstGeom prst="parallelogram">
                  <a:avLst>
                    <a:gd name="adj" fmla="val 67857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平行四边形 28"/>
                <p:cNvSpPr/>
                <p:nvPr/>
              </p:nvSpPr>
              <p:spPr>
                <a:xfrm>
                  <a:off x="973141" y="1514870"/>
                  <a:ext cx="1484999" cy="1268360"/>
                </a:xfrm>
                <a:prstGeom prst="parallelogram">
                  <a:avLst>
                    <a:gd name="adj" fmla="val 67857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4491992" y="1047989"/>
              <a:ext cx="5805374" cy="1271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800" b="1" dirty="0">
                  <a:solidFill>
                    <a:srgbClr val="2F2725"/>
                  </a:solidFill>
                  <a:cs typeface="+mn-ea"/>
                  <a:sym typeface="+mn-lt"/>
                </a:rPr>
                <a:t>在此输入标题</a:t>
              </a:r>
              <a:endParaRPr lang="zh-CN" altLang="en-US" sz="2800" b="1" dirty="0">
                <a:solidFill>
                  <a:srgbClr val="2F2725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1562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 flipH="1">
            <a:off x="1498017" y="1033462"/>
            <a:ext cx="9831356" cy="4791076"/>
            <a:chOff x="875781" y="1243012"/>
            <a:chExt cx="9831356" cy="4791076"/>
          </a:xfrm>
        </p:grpSpPr>
        <p:sp>
          <p:nvSpPr>
            <p:cNvPr id="4" name="îṣḷïďe"/>
            <p:cNvSpPr/>
            <p:nvPr/>
          </p:nvSpPr>
          <p:spPr bwMode="auto">
            <a:xfrm>
              <a:off x="9932436" y="2930525"/>
              <a:ext cx="474663" cy="2312988"/>
            </a:xfrm>
            <a:custGeom>
              <a:avLst/>
              <a:gdLst>
                <a:gd name="T0" fmla="*/ 299 w 299"/>
                <a:gd name="T1" fmla="*/ 1290 h 1457"/>
                <a:gd name="T2" fmla="*/ 299 w 299"/>
                <a:gd name="T3" fmla="*/ 88 h 1457"/>
                <a:gd name="T4" fmla="*/ 237 w 299"/>
                <a:gd name="T5" fmla="*/ 122 h 1457"/>
                <a:gd name="T6" fmla="*/ 0 w 299"/>
                <a:gd name="T7" fmla="*/ 0 h 1457"/>
                <a:gd name="T8" fmla="*/ 0 w 299"/>
                <a:gd name="T9" fmla="*/ 1457 h 1457"/>
                <a:gd name="T10" fmla="*/ 299 w 299"/>
                <a:gd name="T11" fmla="*/ 1290 h 1457"/>
                <a:gd name="T12" fmla="*/ 299 w 299"/>
                <a:gd name="T13" fmla="*/ 1290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" h="1457">
                  <a:moveTo>
                    <a:pt x="299" y="1290"/>
                  </a:moveTo>
                  <a:lnTo>
                    <a:pt x="299" y="88"/>
                  </a:lnTo>
                  <a:lnTo>
                    <a:pt x="237" y="122"/>
                  </a:lnTo>
                  <a:lnTo>
                    <a:pt x="0" y="0"/>
                  </a:lnTo>
                  <a:lnTo>
                    <a:pt x="0" y="1457"/>
                  </a:lnTo>
                  <a:lnTo>
                    <a:pt x="299" y="1290"/>
                  </a:lnTo>
                  <a:lnTo>
                    <a:pt x="299" y="129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" name="íŝḻiḑê"/>
            <p:cNvSpPr/>
            <p:nvPr/>
          </p:nvSpPr>
          <p:spPr bwMode="auto">
            <a:xfrm>
              <a:off x="9597474" y="1243012"/>
              <a:ext cx="1109663" cy="1881188"/>
            </a:xfrm>
            <a:custGeom>
              <a:avLst/>
              <a:gdLst>
                <a:gd name="T0" fmla="*/ 245 w 699"/>
                <a:gd name="T1" fmla="*/ 0 h 1185"/>
                <a:gd name="T2" fmla="*/ 0 w 699"/>
                <a:gd name="T3" fmla="*/ 135 h 1185"/>
                <a:gd name="T4" fmla="*/ 448 w 699"/>
                <a:gd name="T5" fmla="*/ 1185 h 1185"/>
                <a:gd name="T6" fmla="*/ 699 w 699"/>
                <a:gd name="T7" fmla="*/ 1049 h 1185"/>
                <a:gd name="T8" fmla="*/ 245 w 699"/>
                <a:gd name="T9" fmla="*/ 0 h 1185"/>
                <a:gd name="T10" fmla="*/ 245 w 699"/>
                <a:gd name="T11" fmla="*/ 0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9" h="1185">
                  <a:moveTo>
                    <a:pt x="245" y="0"/>
                  </a:moveTo>
                  <a:lnTo>
                    <a:pt x="0" y="135"/>
                  </a:lnTo>
                  <a:lnTo>
                    <a:pt x="448" y="1185"/>
                  </a:lnTo>
                  <a:lnTo>
                    <a:pt x="699" y="1049"/>
                  </a:lnTo>
                  <a:lnTo>
                    <a:pt x="245" y="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6" name="isliḑe"/>
            <p:cNvSpPr/>
            <p:nvPr/>
          </p:nvSpPr>
          <p:spPr bwMode="auto">
            <a:xfrm>
              <a:off x="8697361" y="1457325"/>
              <a:ext cx="1611313" cy="3786188"/>
            </a:xfrm>
            <a:custGeom>
              <a:avLst/>
              <a:gdLst>
                <a:gd name="T0" fmla="*/ 778 w 1015"/>
                <a:gd name="T1" fmla="*/ 2385 h 2385"/>
                <a:gd name="T2" fmla="*/ 778 w 1015"/>
                <a:gd name="T3" fmla="*/ 928 h 2385"/>
                <a:gd name="T4" fmla="*/ 1015 w 1015"/>
                <a:gd name="T5" fmla="*/ 1050 h 2385"/>
                <a:gd name="T6" fmla="*/ 567 w 1015"/>
                <a:gd name="T7" fmla="*/ 0 h 2385"/>
                <a:gd name="T8" fmla="*/ 0 w 1015"/>
                <a:gd name="T9" fmla="*/ 532 h 2385"/>
                <a:gd name="T10" fmla="*/ 225 w 1015"/>
                <a:gd name="T11" fmla="*/ 645 h 2385"/>
                <a:gd name="T12" fmla="*/ 225 w 1015"/>
                <a:gd name="T13" fmla="*/ 2103 h 2385"/>
                <a:gd name="T14" fmla="*/ 778 w 1015"/>
                <a:gd name="T15" fmla="*/ 2385 h 2385"/>
                <a:gd name="T16" fmla="*/ 778 w 1015"/>
                <a:gd name="T17" fmla="*/ 2385 h 2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5" h="2385">
                  <a:moveTo>
                    <a:pt x="778" y="2385"/>
                  </a:moveTo>
                  <a:lnTo>
                    <a:pt x="778" y="928"/>
                  </a:lnTo>
                  <a:lnTo>
                    <a:pt x="1015" y="1050"/>
                  </a:lnTo>
                  <a:lnTo>
                    <a:pt x="567" y="0"/>
                  </a:lnTo>
                  <a:lnTo>
                    <a:pt x="0" y="532"/>
                  </a:lnTo>
                  <a:lnTo>
                    <a:pt x="225" y="645"/>
                  </a:lnTo>
                  <a:lnTo>
                    <a:pt x="225" y="2103"/>
                  </a:lnTo>
                  <a:lnTo>
                    <a:pt x="778" y="2385"/>
                  </a:lnTo>
                  <a:lnTo>
                    <a:pt x="778" y="23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7" name="isḷîḋé"/>
            <p:cNvSpPr/>
            <p:nvPr/>
          </p:nvSpPr>
          <p:spPr bwMode="auto">
            <a:xfrm>
              <a:off x="6125611" y="2797175"/>
              <a:ext cx="2887663" cy="655638"/>
            </a:xfrm>
            <a:custGeom>
              <a:avLst/>
              <a:gdLst>
                <a:gd name="T0" fmla="*/ 0 w 1819"/>
                <a:gd name="T1" fmla="*/ 413 h 413"/>
                <a:gd name="T2" fmla="*/ 0 w 1819"/>
                <a:gd name="T3" fmla="*/ 0 h 413"/>
                <a:gd name="T4" fmla="*/ 1819 w 1819"/>
                <a:gd name="T5" fmla="*/ 0 h 413"/>
                <a:gd name="T6" fmla="*/ 1819 w 1819"/>
                <a:gd name="T7" fmla="*/ 229 h 413"/>
                <a:gd name="T8" fmla="*/ 1519 w 1819"/>
                <a:gd name="T9" fmla="*/ 393 h 413"/>
                <a:gd name="T10" fmla="*/ 1519 w 1819"/>
                <a:gd name="T11" fmla="*/ 413 h 413"/>
                <a:gd name="T12" fmla="*/ 0 w 1819"/>
                <a:gd name="T13" fmla="*/ 413 h 413"/>
                <a:gd name="T14" fmla="*/ 0 w 1819"/>
                <a:gd name="T15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9" h="413">
                  <a:moveTo>
                    <a:pt x="0" y="413"/>
                  </a:moveTo>
                  <a:lnTo>
                    <a:pt x="0" y="0"/>
                  </a:lnTo>
                  <a:lnTo>
                    <a:pt x="1819" y="0"/>
                  </a:lnTo>
                  <a:lnTo>
                    <a:pt x="1819" y="229"/>
                  </a:lnTo>
                  <a:lnTo>
                    <a:pt x="1519" y="393"/>
                  </a:lnTo>
                  <a:lnTo>
                    <a:pt x="1519" y="413"/>
                  </a:lnTo>
                  <a:lnTo>
                    <a:pt x="0" y="413"/>
                  </a:lnTo>
                  <a:lnTo>
                    <a:pt x="0" y="4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在此输入标题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íṧľíḍè"/>
            <p:cNvSpPr/>
            <p:nvPr/>
          </p:nvSpPr>
          <p:spPr bwMode="auto">
            <a:xfrm>
              <a:off x="5650949" y="3452812"/>
              <a:ext cx="2887663" cy="647700"/>
            </a:xfrm>
            <a:custGeom>
              <a:avLst/>
              <a:gdLst>
                <a:gd name="T0" fmla="*/ 0 w 1819"/>
                <a:gd name="T1" fmla="*/ 408 h 408"/>
                <a:gd name="T2" fmla="*/ 0 w 1819"/>
                <a:gd name="T3" fmla="*/ 0 h 408"/>
                <a:gd name="T4" fmla="*/ 1818 w 1819"/>
                <a:gd name="T5" fmla="*/ 0 h 408"/>
                <a:gd name="T6" fmla="*/ 1819 w 1819"/>
                <a:gd name="T7" fmla="*/ 225 h 408"/>
                <a:gd name="T8" fmla="*/ 1521 w 1819"/>
                <a:gd name="T9" fmla="*/ 392 h 408"/>
                <a:gd name="T10" fmla="*/ 1521 w 1819"/>
                <a:gd name="T11" fmla="*/ 408 h 408"/>
                <a:gd name="T12" fmla="*/ 0 w 1819"/>
                <a:gd name="T13" fmla="*/ 408 h 408"/>
                <a:gd name="T14" fmla="*/ 0 w 1819"/>
                <a:gd name="T15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9" h="408">
                  <a:moveTo>
                    <a:pt x="0" y="408"/>
                  </a:moveTo>
                  <a:lnTo>
                    <a:pt x="0" y="0"/>
                  </a:lnTo>
                  <a:lnTo>
                    <a:pt x="1818" y="0"/>
                  </a:lnTo>
                  <a:lnTo>
                    <a:pt x="1819" y="225"/>
                  </a:lnTo>
                  <a:lnTo>
                    <a:pt x="1521" y="392"/>
                  </a:lnTo>
                  <a:lnTo>
                    <a:pt x="1521" y="408"/>
                  </a:lnTo>
                  <a:lnTo>
                    <a:pt x="0" y="408"/>
                  </a:lnTo>
                  <a:lnTo>
                    <a:pt x="0" y="40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b="1" dirty="0"/>
                <a:t>在此输入标题</a:t>
              </a:r>
              <a:endParaRPr lang="en-US" altLang="zh-CN" sz="2000" b="1" dirty="0"/>
            </a:p>
          </p:txBody>
        </p:sp>
        <p:sp>
          <p:nvSpPr>
            <p:cNvPr id="9" name="ïŝlîḋê"/>
            <p:cNvSpPr/>
            <p:nvPr/>
          </p:nvSpPr>
          <p:spPr bwMode="auto">
            <a:xfrm>
              <a:off x="5177874" y="4100512"/>
              <a:ext cx="2887663" cy="650875"/>
            </a:xfrm>
            <a:custGeom>
              <a:avLst/>
              <a:gdLst>
                <a:gd name="T0" fmla="*/ 0 w 1819"/>
                <a:gd name="T1" fmla="*/ 410 h 410"/>
                <a:gd name="T2" fmla="*/ 0 w 1819"/>
                <a:gd name="T3" fmla="*/ 0 h 410"/>
                <a:gd name="T4" fmla="*/ 1819 w 1819"/>
                <a:gd name="T5" fmla="*/ 0 h 410"/>
                <a:gd name="T6" fmla="*/ 1819 w 1819"/>
                <a:gd name="T7" fmla="*/ 231 h 410"/>
                <a:gd name="T8" fmla="*/ 1518 w 1819"/>
                <a:gd name="T9" fmla="*/ 394 h 410"/>
                <a:gd name="T10" fmla="*/ 1518 w 1819"/>
                <a:gd name="T11" fmla="*/ 410 h 410"/>
                <a:gd name="T12" fmla="*/ 0 w 1819"/>
                <a:gd name="T13" fmla="*/ 410 h 410"/>
                <a:gd name="T14" fmla="*/ 0 w 1819"/>
                <a:gd name="T15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9" h="410">
                  <a:moveTo>
                    <a:pt x="0" y="410"/>
                  </a:moveTo>
                  <a:lnTo>
                    <a:pt x="0" y="0"/>
                  </a:lnTo>
                  <a:lnTo>
                    <a:pt x="1819" y="0"/>
                  </a:lnTo>
                  <a:lnTo>
                    <a:pt x="1819" y="231"/>
                  </a:lnTo>
                  <a:lnTo>
                    <a:pt x="1518" y="394"/>
                  </a:lnTo>
                  <a:lnTo>
                    <a:pt x="1518" y="410"/>
                  </a:lnTo>
                  <a:lnTo>
                    <a:pt x="0" y="410"/>
                  </a:lnTo>
                  <a:lnTo>
                    <a:pt x="0" y="41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b="1" dirty="0"/>
                <a:t>在此输入标题</a:t>
              </a:r>
              <a:endParaRPr lang="en-US" altLang="zh-CN" sz="2000" b="1" dirty="0"/>
            </a:p>
          </p:txBody>
        </p:sp>
        <p:sp>
          <p:nvSpPr>
            <p:cNvPr id="10" name="îŝḷíḋè"/>
            <p:cNvSpPr/>
            <p:nvPr/>
          </p:nvSpPr>
          <p:spPr bwMode="auto">
            <a:xfrm>
              <a:off x="4700036" y="4751387"/>
              <a:ext cx="2887663" cy="833438"/>
            </a:xfrm>
            <a:custGeom>
              <a:avLst/>
              <a:gdLst>
                <a:gd name="T0" fmla="*/ 1819 w 1819"/>
                <a:gd name="T1" fmla="*/ 525 h 525"/>
                <a:gd name="T2" fmla="*/ 0 w 1819"/>
                <a:gd name="T3" fmla="*/ 525 h 525"/>
                <a:gd name="T4" fmla="*/ 0 w 1819"/>
                <a:gd name="T5" fmla="*/ 0 h 525"/>
                <a:gd name="T6" fmla="*/ 1819 w 1819"/>
                <a:gd name="T7" fmla="*/ 0 h 525"/>
                <a:gd name="T8" fmla="*/ 1819 w 1819"/>
                <a:gd name="T9" fmla="*/ 525 h 525"/>
                <a:gd name="T10" fmla="*/ 1819 w 1819"/>
                <a:gd name="T11" fmla="*/ 525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9" h="525">
                  <a:moveTo>
                    <a:pt x="1819" y="525"/>
                  </a:moveTo>
                  <a:lnTo>
                    <a:pt x="0" y="525"/>
                  </a:lnTo>
                  <a:lnTo>
                    <a:pt x="0" y="0"/>
                  </a:lnTo>
                  <a:lnTo>
                    <a:pt x="1819" y="0"/>
                  </a:lnTo>
                  <a:lnTo>
                    <a:pt x="1819" y="525"/>
                  </a:lnTo>
                  <a:lnTo>
                    <a:pt x="1819" y="5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b="1" dirty="0"/>
                <a:t>在此输入标题</a:t>
              </a:r>
              <a:endParaRPr lang="en-US" altLang="zh-CN" sz="2000" b="1" dirty="0"/>
            </a:p>
          </p:txBody>
        </p:sp>
        <p:sp>
          <p:nvSpPr>
            <p:cNvPr id="11" name="iŝ1îďé"/>
            <p:cNvSpPr/>
            <p:nvPr/>
          </p:nvSpPr>
          <p:spPr bwMode="auto">
            <a:xfrm>
              <a:off x="8579886" y="3195443"/>
              <a:ext cx="1352550" cy="708025"/>
            </a:xfrm>
            <a:custGeom>
              <a:avLst/>
              <a:gdLst>
                <a:gd name="T0" fmla="*/ 852 w 852"/>
                <a:gd name="T1" fmla="*/ 281 h 446"/>
                <a:gd name="T2" fmla="*/ 299 w 852"/>
                <a:gd name="T3" fmla="*/ 0 h 446"/>
                <a:gd name="T4" fmla="*/ 0 w 852"/>
                <a:gd name="T5" fmla="*/ 166 h 446"/>
                <a:gd name="T6" fmla="*/ 554 w 852"/>
                <a:gd name="T7" fmla="*/ 446 h 446"/>
                <a:gd name="T8" fmla="*/ 852 w 852"/>
                <a:gd name="T9" fmla="*/ 281 h 446"/>
                <a:gd name="T10" fmla="*/ 852 w 852"/>
                <a:gd name="T11" fmla="*/ 281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2" h="446">
                  <a:moveTo>
                    <a:pt x="852" y="281"/>
                  </a:moveTo>
                  <a:lnTo>
                    <a:pt x="299" y="0"/>
                  </a:lnTo>
                  <a:lnTo>
                    <a:pt x="0" y="166"/>
                  </a:lnTo>
                  <a:lnTo>
                    <a:pt x="554" y="446"/>
                  </a:lnTo>
                  <a:lnTo>
                    <a:pt x="852" y="281"/>
                  </a:lnTo>
                  <a:lnTo>
                    <a:pt x="852" y="28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2" name="íŝḻiḋè"/>
            <p:cNvSpPr/>
            <p:nvPr/>
          </p:nvSpPr>
          <p:spPr bwMode="auto">
            <a:xfrm>
              <a:off x="8579886" y="3449637"/>
              <a:ext cx="879475" cy="2057400"/>
            </a:xfrm>
            <a:custGeom>
              <a:avLst/>
              <a:gdLst>
                <a:gd name="T0" fmla="*/ 554 w 554"/>
                <a:gd name="T1" fmla="*/ 1296 h 1296"/>
                <a:gd name="T2" fmla="*/ 554 w 554"/>
                <a:gd name="T3" fmla="*/ 280 h 1296"/>
                <a:gd name="T4" fmla="*/ 0 w 554"/>
                <a:gd name="T5" fmla="*/ 0 h 1296"/>
                <a:gd name="T6" fmla="*/ 0 w 554"/>
                <a:gd name="T7" fmla="*/ 1013 h 1296"/>
                <a:gd name="T8" fmla="*/ 554 w 554"/>
                <a:gd name="T9" fmla="*/ 1296 h 1296"/>
                <a:gd name="T10" fmla="*/ 554 w 554"/>
                <a:gd name="T11" fmla="*/ 1296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4" h="1296">
                  <a:moveTo>
                    <a:pt x="554" y="1296"/>
                  </a:moveTo>
                  <a:lnTo>
                    <a:pt x="554" y="280"/>
                  </a:lnTo>
                  <a:lnTo>
                    <a:pt x="0" y="0"/>
                  </a:lnTo>
                  <a:lnTo>
                    <a:pt x="0" y="1013"/>
                  </a:lnTo>
                  <a:lnTo>
                    <a:pt x="554" y="1296"/>
                  </a:lnTo>
                  <a:lnTo>
                    <a:pt x="554" y="129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3" name="îSľiḍe"/>
            <p:cNvSpPr/>
            <p:nvPr/>
          </p:nvSpPr>
          <p:spPr bwMode="auto">
            <a:xfrm>
              <a:off x="9459361" y="3632200"/>
              <a:ext cx="473075" cy="1874838"/>
            </a:xfrm>
            <a:custGeom>
              <a:avLst/>
              <a:gdLst>
                <a:gd name="T0" fmla="*/ 298 w 298"/>
                <a:gd name="T1" fmla="*/ 1015 h 1181"/>
                <a:gd name="T2" fmla="*/ 298 w 298"/>
                <a:gd name="T3" fmla="*/ 0 h 1181"/>
                <a:gd name="T4" fmla="*/ 0 w 298"/>
                <a:gd name="T5" fmla="*/ 165 h 1181"/>
                <a:gd name="T6" fmla="*/ 0 w 298"/>
                <a:gd name="T7" fmla="*/ 1181 h 1181"/>
                <a:gd name="T8" fmla="*/ 298 w 298"/>
                <a:gd name="T9" fmla="*/ 1015 h 1181"/>
                <a:gd name="T10" fmla="*/ 298 w 298"/>
                <a:gd name="T11" fmla="*/ 1015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" h="1181">
                  <a:moveTo>
                    <a:pt x="298" y="1015"/>
                  </a:moveTo>
                  <a:lnTo>
                    <a:pt x="298" y="0"/>
                  </a:lnTo>
                  <a:lnTo>
                    <a:pt x="0" y="165"/>
                  </a:lnTo>
                  <a:lnTo>
                    <a:pt x="0" y="1181"/>
                  </a:lnTo>
                  <a:lnTo>
                    <a:pt x="298" y="1015"/>
                  </a:lnTo>
                  <a:lnTo>
                    <a:pt x="298" y="101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4" name="îSľîḍê"/>
            <p:cNvSpPr/>
            <p:nvPr/>
          </p:nvSpPr>
          <p:spPr bwMode="auto">
            <a:xfrm>
              <a:off x="8106811" y="3833812"/>
              <a:ext cx="1352550" cy="708025"/>
            </a:xfrm>
            <a:custGeom>
              <a:avLst/>
              <a:gdLst>
                <a:gd name="T0" fmla="*/ 852 w 852"/>
                <a:gd name="T1" fmla="*/ 283 h 446"/>
                <a:gd name="T2" fmla="*/ 298 w 852"/>
                <a:gd name="T3" fmla="*/ 0 h 446"/>
                <a:gd name="T4" fmla="*/ 0 w 852"/>
                <a:gd name="T5" fmla="*/ 166 h 446"/>
                <a:gd name="T6" fmla="*/ 553 w 852"/>
                <a:gd name="T7" fmla="*/ 446 h 446"/>
                <a:gd name="T8" fmla="*/ 852 w 852"/>
                <a:gd name="T9" fmla="*/ 283 h 446"/>
                <a:gd name="T10" fmla="*/ 852 w 852"/>
                <a:gd name="T11" fmla="*/ 283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2" h="446">
                  <a:moveTo>
                    <a:pt x="852" y="283"/>
                  </a:moveTo>
                  <a:lnTo>
                    <a:pt x="298" y="0"/>
                  </a:lnTo>
                  <a:lnTo>
                    <a:pt x="0" y="166"/>
                  </a:lnTo>
                  <a:lnTo>
                    <a:pt x="553" y="446"/>
                  </a:lnTo>
                  <a:lnTo>
                    <a:pt x="852" y="283"/>
                  </a:lnTo>
                  <a:lnTo>
                    <a:pt x="852" y="28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5" name="îṩḻíḑê"/>
            <p:cNvSpPr/>
            <p:nvPr/>
          </p:nvSpPr>
          <p:spPr bwMode="auto">
            <a:xfrm>
              <a:off x="8984699" y="4283075"/>
              <a:ext cx="474663" cy="1485900"/>
            </a:xfrm>
            <a:custGeom>
              <a:avLst/>
              <a:gdLst>
                <a:gd name="T0" fmla="*/ 299 w 299"/>
                <a:gd name="T1" fmla="*/ 771 h 936"/>
                <a:gd name="T2" fmla="*/ 299 w 299"/>
                <a:gd name="T3" fmla="*/ 0 h 936"/>
                <a:gd name="T4" fmla="*/ 0 w 299"/>
                <a:gd name="T5" fmla="*/ 163 h 936"/>
                <a:gd name="T6" fmla="*/ 0 w 299"/>
                <a:gd name="T7" fmla="*/ 936 h 936"/>
                <a:gd name="T8" fmla="*/ 299 w 299"/>
                <a:gd name="T9" fmla="*/ 771 h 936"/>
                <a:gd name="T10" fmla="*/ 299 w 299"/>
                <a:gd name="T11" fmla="*/ 771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9" h="936">
                  <a:moveTo>
                    <a:pt x="299" y="771"/>
                  </a:moveTo>
                  <a:lnTo>
                    <a:pt x="299" y="0"/>
                  </a:lnTo>
                  <a:lnTo>
                    <a:pt x="0" y="163"/>
                  </a:lnTo>
                  <a:lnTo>
                    <a:pt x="0" y="936"/>
                  </a:lnTo>
                  <a:lnTo>
                    <a:pt x="299" y="771"/>
                  </a:lnTo>
                  <a:lnTo>
                    <a:pt x="299" y="77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6" name="íṣḻíḍé"/>
            <p:cNvSpPr/>
            <p:nvPr/>
          </p:nvSpPr>
          <p:spPr bwMode="auto">
            <a:xfrm>
              <a:off x="8106811" y="4088006"/>
              <a:ext cx="877888" cy="1671638"/>
            </a:xfrm>
            <a:custGeom>
              <a:avLst/>
              <a:gdLst>
                <a:gd name="T0" fmla="*/ 553 w 553"/>
                <a:gd name="T1" fmla="*/ 1053 h 1053"/>
                <a:gd name="T2" fmla="*/ 553 w 553"/>
                <a:gd name="T3" fmla="*/ 280 h 1053"/>
                <a:gd name="T4" fmla="*/ 0 w 553"/>
                <a:gd name="T5" fmla="*/ 0 h 1053"/>
                <a:gd name="T6" fmla="*/ 0 w 553"/>
                <a:gd name="T7" fmla="*/ 772 h 1053"/>
                <a:gd name="T8" fmla="*/ 553 w 553"/>
                <a:gd name="T9" fmla="*/ 1053 h 1053"/>
                <a:gd name="T10" fmla="*/ 553 w 553"/>
                <a:gd name="T11" fmla="*/ 1053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3" h="1053">
                  <a:moveTo>
                    <a:pt x="553" y="1053"/>
                  </a:moveTo>
                  <a:lnTo>
                    <a:pt x="553" y="280"/>
                  </a:lnTo>
                  <a:lnTo>
                    <a:pt x="0" y="0"/>
                  </a:lnTo>
                  <a:lnTo>
                    <a:pt x="0" y="772"/>
                  </a:lnTo>
                  <a:lnTo>
                    <a:pt x="553" y="1053"/>
                  </a:lnTo>
                  <a:lnTo>
                    <a:pt x="553" y="105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7" name="îṧḻïďé"/>
            <p:cNvSpPr/>
            <p:nvPr/>
          </p:nvSpPr>
          <p:spPr bwMode="auto">
            <a:xfrm>
              <a:off x="7632149" y="4489450"/>
              <a:ext cx="1352550" cy="709613"/>
            </a:xfrm>
            <a:custGeom>
              <a:avLst/>
              <a:gdLst>
                <a:gd name="T0" fmla="*/ 852 w 852"/>
                <a:gd name="T1" fmla="*/ 282 h 447"/>
                <a:gd name="T2" fmla="*/ 299 w 852"/>
                <a:gd name="T3" fmla="*/ 0 h 447"/>
                <a:gd name="T4" fmla="*/ 0 w 852"/>
                <a:gd name="T5" fmla="*/ 165 h 447"/>
                <a:gd name="T6" fmla="*/ 554 w 852"/>
                <a:gd name="T7" fmla="*/ 447 h 447"/>
                <a:gd name="T8" fmla="*/ 852 w 852"/>
                <a:gd name="T9" fmla="*/ 282 h 447"/>
                <a:gd name="T10" fmla="*/ 852 w 852"/>
                <a:gd name="T11" fmla="*/ 282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2" h="447">
                  <a:moveTo>
                    <a:pt x="852" y="282"/>
                  </a:moveTo>
                  <a:lnTo>
                    <a:pt x="299" y="0"/>
                  </a:lnTo>
                  <a:lnTo>
                    <a:pt x="0" y="165"/>
                  </a:lnTo>
                  <a:lnTo>
                    <a:pt x="554" y="447"/>
                  </a:lnTo>
                  <a:lnTo>
                    <a:pt x="852" y="282"/>
                  </a:lnTo>
                  <a:lnTo>
                    <a:pt x="852" y="28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8" name="íṣľïḋe"/>
            <p:cNvSpPr/>
            <p:nvPr/>
          </p:nvSpPr>
          <p:spPr bwMode="auto">
            <a:xfrm>
              <a:off x="8511624" y="4937125"/>
              <a:ext cx="473075" cy="1096963"/>
            </a:xfrm>
            <a:custGeom>
              <a:avLst/>
              <a:gdLst>
                <a:gd name="T0" fmla="*/ 298 w 298"/>
                <a:gd name="T1" fmla="*/ 524 h 691"/>
                <a:gd name="T2" fmla="*/ 298 w 298"/>
                <a:gd name="T3" fmla="*/ 0 h 691"/>
                <a:gd name="T4" fmla="*/ 0 w 298"/>
                <a:gd name="T5" fmla="*/ 165 h 691"/>
                <a:gd name="T6" fmla="*/ 0 w 298"/>
                <a:gd name="T7" fmla="*/ 691 h 691"/>
                <a:gd name="T8" fmla="*/ 298 w 298"/>
                <a:gd name="T9" fmla="*/ 524 h 691"/>
                <a:gd name="T10" fmla="*/ 298 w 298"/>
                <a:gd name="T11" fmla="*/ 524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" h="691">
                  <a:moveTo>
                    <a:pt x="298" y="524"/>
                  </a:moveTo>
                  <a:lnTo>
                    <a:pt x="298" y="0"/>
                  </a:lnTo>
                  <a:lnTo>
                    <a:pt x="0" y="165"/>
                  </a:lnTo>
                  <a:lnTo>
                    <a:pt x="0" y="691"/>
                  </a:lnTo>
                  <a:lnTo>
                    <a:pt x="298" y="524"/>
                  </a:lnTo>
                  <a:lnTo>
                    <a:pt x="298" y="5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9" name="îŝlîḓe"/>
            <p:cNvSpPr/>
            <p:nvPr/>
          </p:nvSpPr>
          <p:spPr bwMode="auto">
            <a:xfrm>
              <a:off x="7632149" y="4751387"/>
              <a:ext cx="879475" cy="1282700"/>
            </a:xfrm>
            <a:custGeom>
              <a:avLst/>
              <a:gdLst>
                <a:gd name="T0" fmla="*/ 554 w 554"/>
                <a:gd name="T1" fmla="*/ 808 h 808"/>
                <a:gd name="T2" fmla="*/ 554 w 554"/>
                <a:gd name="T3" fmla="*/ 282 h 808"/>
                <a:gd name="T4" fmla="*/ 0 w 554"/>
                <a:gd name="T5" fmla="*/ 0 h 808"/>
                <a:gd name="T6" fmla="*/ 0 w 554"/>
                <a:gd name="T7" fmla="*/ 525 h 808"/>
                <a:gd name="T8" fmla="*/ 554 w 554"/>
                <a:gd name="T9" fmla="*/ 808 h 808"/>
                <a:gd name="T10" fmla="*/ 554 w 554"/>
                <a:gd name="T11" fmla="*/ 808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4" h="808">
                  <a:moveTo>
                    <a:pt x="554" y="808"/>
                  </a:moveTo>
                  <a:lnTo>
                    <a:pt x="554" y="282"/>
                  </a:lnTo>
                  <a:lnTo>
                    <a:pt x="0" y="0"/>
                  </a:lnTo>
                  <a:lnTo>
                    <a:pt x="0" y="525"/>
                  </a:lnTo>
                  <a:lnTo>
                    <a:pt x="554" y="808"/>
                  </a:lnTo>
                  <a:lnTo>
                    <a:pt x="554" y="80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20" name="ïṥľídè"/>
            <p:cNvSpPr/>
            <p:nvPr/>
          </p:nvSpPr>
          <p:spPr bwMode="auto">
            <a:xfrm>
              <a:off x="8609984" y="4002190"/>
              <a:ext cx="364866" cy="296620"/>
            </a:xfrm>
            <a:custGeom>
              <a:avLst/>
              <a:gdLst>
                <a:gd name="connsiteX0" fmla="*/ 390482 w 564166"/>
                <a:gd name="connsiteY0" fmla="*/ 307997 h 458643"/>
                <a:gd name="connsiteX1" fmla="*/ 403395 w 564166"/>
                <a:gd name="connsiteY1" fmla="*/ 307997 h 458643"/>
                <a:gd name="connsiteX2" fmla="*/ 439265 w 564166"/>
                <a:gd name="connsiteY2" fmla="*/ 353908 h 458643"/>
                <a:gd name="connsiteX3" fmla="*/ 434961 w 564166"/>
                <a:gd name="connsiteY3" fmla="*/ 361082 h 458643"/>
                <a:gd name="connsiteX4" fmla="*/ 419178 w 564166"/>
                <a:gd name="connsiteY4" fmla="*/ 361082 h 458643"/>
                <a:gd name="connsiteX5" fmla="*/ 492353 w 564166"/>
                <a:gd name="connsiteY5" fmla="*/ 419905 h 458643"/>
                <a:gd name="connsiteX6" fmla="*/ 512440 w 564166"/>
                <a:gd name="connsiteY6" fmla="*/ 438557 h 458643"/>
                <a:gd name="connsiteX7" fmla="*/ 492353 w 564166"/>
                <a:gd name="connsiteY7" fmla="*/ 458643 h 458643"/>
                <a:gd name="connsiteX8" fmla="*/ 379004 w 564166"/>
                <a:gd name="connsiteY8" fmla="*/ 361082 h 458643"/>
                <a:gd name="connsiteX9" fmla="*/ 358916 w 564166"/>
                <a:gd name="connsiteY9" fmla="*/ 361082 h 458643"/>
                <a:gd name="connsiteX10" fmla="*/ 354612 w 564166"/>
                <a:gd name="connsiteY10" fmla="*/ 353908 h 458643"/>
                <a:gd name="connsiteX11" fmla="*/ 277051 w 564166"/>
                <a:gd name="connsiteY11" fmla="*/ 307997 h 458643"/>
                <a:gd name="connsiteX12" fmla="*/ 288553 w 564166"/>
                <a:gd name="connsiteY12" fmla="*/ 307997 h 458643"/>
                <a:gd name="connsiteX13" fmla="*/ 324497 w 564166"/>
                <a:gd name="connsiteY13" fmla="*/ 353908 h 458643"/>
                <a:gd name="connsiteX14" fmla="*/ 320183 w 564166"/>
                <a:gd name="connsiteY14" fmla="*/ 361082 h 458643"/>
                <a:gd name="connsiteX15" fmla="*/ 301493 w 564166"/>
                <a:gd name="connsiteY15" fmla="*/ 361082 h 458643"/>
                <a:gd name="connsiteX16" fmla="*/ 301493 w 564166"/>
                <a:gd name="connsiteY16" fmla="*/ 438557 h 458643"/>
                <a:gd name="connsiteX17" fmla="*/ 282802 w 564166"/>
                <a:gd name="connsiteY17" fmla="*/ 458643 h 458643"/>
                <a:gd name="connsiteX18" fmla="*/ 262673 w 564166"/>
                <a:gd name="connsiteY18" fmla="*/ 438557 h 458643"/>
                <a:gd name="connsiteX19" fmla="*/ 262673 w 564166"/>
                <a:gd name="connsiteY19" fmla="*/ 361082 h 458643"/>
                <a:gd name="connsiteX20" fmla="*/ 243982 w 564166"/>
                <a:gd name="connsiteY20" fmla="*/ 361082 h 458643"/>
                <a:gd name="connsiteX21" fmla="*/ 239669 w 564166"/>
                <a:gd name="connsiteY21" fmla="*/ 353908 h 458643"/>
                <a:gd name="connsiteX22" fmla="*/ 162189 w 564166"/>
                <a:gd name="connsiteY22" fmla="*/ 307997 h 458643"/>
                <a:gd name="connsiteX23" fmla="*/ 173671 w 564166"/>
                <a:gd name="connsiteY23" fmla="*/ 307997 h 458643"/>
                <a:gd name="connsiteX24" fmla="*/ 209554 w 564166"/>
                <a:gd name="connsiteY24" fmla="*/ 353908 h 458643"/>
                <a:gd name="connsiteX25" fmla="*/ 205248 w 564166"/>
                <a:gd name="connsiteY25" fmla="*/ 361082 h 458643"/>
                <a:gd name="connsiteX26" fmla="*/ 185154 w 564166"/>
                <a:gd name="connsiteY26" fmla="*/ 361082 h 458643"/>
                <a:gd name="connsiteX27" fmla="*/ 71765 w 564166"/>
                <a:gd name="connsiteY27" fmla="*/ 458643 h 458643"/>
                <a:gd name="connsiteX28" fmla="*/ 53106 w 564166"/>
                <a:gd name="connsiteY28" fmla="*/ 438557 h 458643"/>
                <a:gd name="connsiteX29" fmla="*/ 71765 w 564166"/>
                <a:gd name="connsiteY29" fmla="*/ 419905 h 458643"/>
                <a:gd name="connsiteX30" fmla="*/ 146401 w 564166"/>
                <a:gd name="connsiteY30" fmla="*/ 361082 h 458643"/>
                <a:gd name="connsiteX31" fmla="*/ 129177 w 564166"/>
                <a:gd name="connsiteY31" fmla="*/ 361082 h 458643"/>
                <a:gd name="connsiteX32" fmla="*/ 124871 w 564166"/>
                <a:gd name="connsiteY32" fmla="*/ 353908 h 458643"/>
                <a:gd name="connsiteX33" fmla="*/ 340222 w 564166"/>
                <a:gd name="connsiteY33" fmla="*/ 0 h 458643"/>
                <a:gd name="connsiteX34" fmla="*/ 453630 w 564166"/>
                <a:gd name="connsiteY34" fmla="*/ 118973 h 458643"/>
                <a:gd name="connsiteX35" fmla="*/ 525407 w 564166"/>
                <a:gd name="connsiteY35" fmla="*/ 179176 h 458643"/>
                <a:gd name="connsiteX36" fmla="*/ 564166 w 564166"/>
                <a:gd name="connsiteY36" fmla="*/ 232212 h 458643"/>
                <a:gd name="connsiteX37" fmla="*/ 518229 w 564166"/>
                <a:gd name="connsiteY37" fmla="*/ 286681 h 458643"/>
                <a:gd name="connsiteX38" fmla="*/ 45937 w 564166"/>
                <a:gd name="connsiteY38" fmla="*/ 286681 h 458643"/>
                <a:gd name="connsiteX39" fmla="*/ 0 w 564166"/>
                <a:gd name="connsiteY39" fmla="*/ 232212 h 458643"/>
                <a:gd name="connsiteX40" fmla="*/ 45937 w 564166"/>
                <a:gd name="connsiteY40" fmla="*/ 179176 h 458643"/>
                <a:gd name="connsiteX41" fmla="*/ 111972 w 564166"/>
                <a:gd name="connsiteY41" fmla="*/ 103205 h 458643"/>
                <a:gd name="connsiteX42" fmla="*/ 134941 w 564166"/>
                <a:gd name="connsiteY42" fmla="*/ 107505 h 458643"/>
                <a:gd name="connsiteX43" fmla="*/ 209589 w 564166"/>
                <a:gd name="connsiteY43" fmla="*/ 22934 h 458643"/>
                <a:gd name="connsiteX44" fmla="*/ 256961 w 564166"/>
                <a:gd name="connsiteY44" fmla="*/ 43002 h 458643"/>
                <a:gd name="connsiteX45" fmla="*/ 340222 w 564166"/>
                <a:gd name="connsiteY45" fmla="*/ 0 h 458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64166" h="458643">
                  <a:moveTo>
                    <a:pt x="390482" y="307997"/>
                  </a:moveTo>
                  <a:cubicBezTo>
                    <a:pt x="394786" y="303693"/>
                    <a:pt x="399091" y="303693"/>
                    <a:pt x="403395" y="307997"/>
                  </a:cubicBezTo>
                  <a:lnTo>
                    <a:pt x="439265" y="353908"/>
                  </a:lnTo>
                  <a:cubicBezTo>
                    <a:pt x="442135" y="358212"/>
                    <a:pt x="440700" y="361082"/>
                    <a:pt x="434961" y="361082"/>
                  </a:cubicBezTo>
                  <a:lnTo>
                    <a:pt x="419178" y="361082"/>
                  </a:lnTo>
                  <a:cubicBezTo>
                    <a:pt x="426352" y="394081"/>
                    <a:pt x="456483" y="419905"/>
                    <a:pt x="492353" y="419905"/>
                  </a:cubicBezTo>
                  <a:cubicBezTo>
                    <a:pt x="503831" y="419905"/>
                    <a:pt x="512440" y="428514"/>
                    <a:pt x="512440" y="438557"/>
                  </a:cubicBezTo>
                  <a:cubicBezTo>
                    <a:pt x="512440" y="450035"/>
                    <a:pt x="503831" y="458643"/>
                    <a:pt x="492353" y="458643"/>
                  </a:cubicBezTo>
                  <a:cubicBezTo>
                    <a:pt x="434961" y="458643"/>
                    <a:pt x="387612" y="415601"/>
                    <a:pt x="379004" y="361082"/>
                  </a:cubicBezTo>
                  <a:lnTo>
                    <a:pt x="358916" y="361082"/>
                  </a:lnTo>
                  <a:cubicBezTo>
                    <a:pt x="353177" y="361082"/>
                    <a:pt x="351742" y="358212"/>
                    <a:pt x="354612" y="353908"/>
                  </a:cubicBezTo>
                  <a:close/>
                  <a:moveTo>
                    <a:pt x="277051" y="307997"/>
                  </a:moveTo>
                  <a:cubicBezTo>
                    <a:pt x="279926" y="303693"/>
                    <a:pt x="285677" y="303693"/>
                    <a:pt x="288553" y="307997"/>
                  </a:cubicBezTo>
                  <a:lnTo>
                    <a:pt x="324497" y="353908"/>
                  </a:lnTo>
                  <a:cubicBezTo>
                    <a:pt x="327372" y="358212"/>
                    <a:pt x="325934" y="361082"/>
                    <a:pt x="320183" y="361082"/>
                  </a:cubicBezTo>
                  <a:lnTo>
                    <a:pt x="301493" y="361082"/>
                  </a:lnTo>
                  <a:lnTo>
                    <a:pt x="301493" y="438557"/>
                  </a:lnTo>
                  <a:cubicBezTo>
                    <a:pt x="301493" y="450035"/>
                    <a:pt x="292866" y="458643"/>
                    <a:pt x="282802" y="458643"/>
                  </a:cubicBezTo>
                  <a:cubicBezTo>
                    <a:pt x="271300" y="458643"/>
                    <a:pt x="262673" y="450035"/>
                    <a:pt x="262673" y="438557"/>
                  </a:cubicBezTo>
                  <a:lnTo>
                    <a:pt x="262673" y="361082"/>
                  </a:lnTo>
                  <a:lnTo>
                    <a:pt x="243982" y="361082"/>
                  </a:lnTo>
                  <a:cubicBezTo>
                    <a:pt x="238231" y="361082"/>
                    <a:pt x="236793" y="358212"/>
                    <a:pt x="239669" y="353908"/>
                  </a:cubicBezTo>
                  <a:close/>
                  <a:moveTo>
                    <a:pt x="162189" y="307997"/>
                  </a:moveTo>
                  <a:cubicBezTo>
                    <a:pt x="165059" y="303693"/>
                    <a:pt x="169365" y="303693"/>
                    <a:pt x="173671" y="307997"/>
                  </a:cubicBezTo>
                  <a:lnTo>
                    <a:pt x="209554" y="353908"/>
                  </a:lnTo>
                  <a:cubicBezTo>
                    <a:pt x="212424" y="358212"/>
                    <a:pt x="210989" y="361082"/>
                    <a:pt x="205248" y="361082"/>
                  </a:cubicBezTo>
                  <a:lnTo>
                    <a:pt x="185154" y="361082"/>
                  </a:lnTo>
                  <a:cubicBezTo>
                    <a:pt x="176542" y="415601"/>
                    <a:pt x="129177" y="458643"/>
                    <a:pt x="71765" y="458643"/>
                  </a:cubicBezTo>
                  <a:cubicBezTo>
                    <a:pt x="61718" y="458643"/>
                    <a:pt x="53106" y="450035"/>
                    <a:pt x="53106" y="438557"/>
                  </a:cubicBezTo>
                  <a:cubicBezTo>
                    <a:pt x="53106" y="428514"/>
                    <a:pt x="61718" y="419905"/>
                    <a:pt x="71765" y="419905"/>
                  </a:cubicBezTo>
                  <a:cubicBezTo>
                    <a:pt x="107648" y="419905"/>
                    <a:pt x="137789" y="394081"/>
                    <a:pt x="146401" y="361082"/>
                  </a:cubicBezTo>
                  <a:lnTo>
                    <a:pt x="129177" y="361082"/>
                  </a:lnTo>
                  <a:cubicBezTo>
                    <a:pt x="123436" y="361082"/>
                    <a:pt x="122001" y="358212"/>
                    <a:pt x="124871" y="353908"/>
                  </a:cubicBezTo>
                  <a:close/>
                  <a:moveTo>
                    <a:pt x="340222" y="0"/>
                  </a:moveTo>
                  <a:cubicBezTo>
                    <a:pt x="399079" y="0"/>
                    <a:pt x="447888" y="51603"/>
                    <a:pt x="453630" y="118973"/>
                  </a:cubicBezTo>
                  <a:cubicBezTo>
                    <a:pt x="488083" y="118973"/>
                    <a:pt x="515358" y="144774"/>
                    <a:pt x="525407" y="179176"/>
                  </a:cubicBezTo>
                  <a:cubicBezTo>
                    <a:pt x="546940" y="183476"/>
                    <a:pt x="564166" y="204977"/>
                    <a:pt x="564166" y="232212"/>
                  </a:cubicBezTo>
                  <a:cubicBezTo>
                    <a:pt x="564166" y="262313"/>
                    <a:pt x="544069" y="286681"/>
                    <a:pt x="518229" y="286681"/>
                  </a:cubicBezTo>
                  <a:lnTo>
                    <a:pt x="45937" y="286681"/>
                  </a:lnTo>
                  <a:cubicBezTo>
                    <a:pt x="20097" y="286681"/>
                    <a:pt x="0" y="262313"/>
                    <a:pt x="0" y="232212"/>
                  </a:cubicBezTo>
                  <a:cubicBezTo>
                    <a:pt x="0" y="202110"/>
                    <a:pt x="20097" y="179176"/>
                    <a:pt x="45937" y="179176"/>
                  </a:cubicBezTo>
                  <a:cubicBezTo>
                    <a:pt x="45937" y="136173"/>
                    <a:pt x="76084" y="103205"/>
                    <a:pt x="111972" y="103205"/>
                  </a:cubicBezTo>
                  <a:cubicBezTo>
                    <a:pt x="119150" y="103205"/>
                    <a:pt x="127763" y="104639"/>
                    <a:pt x="134941" y="107505"/>
                  </a:cubicBezTo>
                  <a:cubicBezTo>
                    <a:pt x="134941" y="60203"/>
                    <a:pt x="169394" y="22934"/>
                    <a:pt x="209589" y="22934"/>
                  </a:cubicBezTo>
                  <a:cubicBezTo>
                    <a:pt x="228251" y="22934"/>
                    <a:pt x="244042" y="30102"/>
                    <a:pt x="256961" y="43002"/>
                  </a:cubicBezTo>
                  <a:cubicBezTo>
                    <a:pt x="278494" y="15767"/>
                    <a:pt x="307205" y="0"/>
                    <a:pt x="34022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î$liḓé"/>
            <p:cNvSpPr/>
            <p:nvPr/>
          </p:nvSpPr>
          <p:spPr bwMode="auto">
            <a:xfrm>
              <a:off x="8135322" y="4630833"/>
              <a:ext cx="364866" cy="352198"/>
            </a:xfrm>
            <a:custGeom>
              <a:avLst/>
              <a:gdLst>
                <a:gd name="connsiteX0" fmla="*/ 147225 w 603618"/>
                <a:gd name="connsiteY0" fmla="*/ 418175 h 582659"/>
                <a:gd name="connsiteX1" fmla="*/ 129666 w 603618"/>
                <a:gd name="connsiteY1" fmla="*/ 424618 h 582659"/>
                <a:gd name="connsiteX2" fmla="*/ 159231 w 603618"/>
                <a:gd name="connsiteY2" fmla="*/ 444246 h 582659"/>
                <a:gd name="connsiteX3" fmla="*/ 147225 w 603618"/>
                <a:gd name="connsiteY3" fmla="*/ 418175 h 582659"/>
                <a:gd name="connsiteX4" fmla="*/ 235619 w 603618"/>
                <a:gd name="connsiteY4" fmla="*/ 400345 h 582659"/>
                <a:gd name="connsiteX5" fmla="*/ 196149 w 603618"/>
                <a:gd name="connsiteY5" fmla="*/ 405440 h 582659"/>
                <a:gd name="connsiteX6" fmla="*/ 235619 w 603618"/>
                <a:gd name="connsiteY6" fmla="*/ 461476 h 582659"/>
                <a:gd name="connsiteX7" fmla="*/ 453241 w 603618"/>
                <a:gd name="connsiteY7" fmla="*/ 335186 h 582659"/>
                <a:gd name="connsiteX8" fmla="*/ 453241 w 603618"/>
                <a:gd name="connsiteY8" fmla="*/ 501720 h 582659"/>
                <a:gd name="connsiteX9" fmla="*/ 410469 w 603618"/>
                <a:gd name="connsiteY9" fmla="*/ 458889 h 582659"/>
                <a:gd name="connsiteX10" fmla="*/ 379853 w 603618"/>
                <a:gd name="connsiteY10" fmla="*/ 363192 h 582659"/>
                <a:gd name="connsiteX11" fmla="*/ 453242 w 603618"/>
                <a:gd name="connsiteY11" fmla="*/ 304902 h 582659"/>
                <a:gd name="connsiteX12" fmla="*/ 444688 w 603618"/>
                <a:gd name="connsiteY12" fmla="*/ 306400 h 582659"/>
                <a:gd name="connsiteX13" fmla="*/ 364853 w 603618"/>
                <a:gd name="connsiteY13" fmla="*/ 336813 h 582659"/>
                <a:gd name="connsiteX14" fmla="*/ 349547 w 603618"/>
                <a:gd name="connsiteY14" fmla="*/ 361682 h 582659"/>
                <a:gd name="connsiteX15" fmla="*/ 453242 w 603618"/>
                <a:gd name="connsiteY15" fmla="*/ 531722 h 582659"/>
                <a:gd name="connsiteX16" fmla="*/ 556936 w 603618"/>
                <a:gd name="connsiteY16" fmla="*/ 361682 h 582659"/>
                <a:gd name="connsiteX17" fmla="*/ 541630 w 603618"/>
                <a:gd name="connsiteY17" fmla="*/ 336813 h 582659"/>
                <a:gd name="connsiteX18" fmla="*/ 461795 w 603618"/>
                <a:gd name="connsiteY18" fmla="*/ 306400 h 582659"/>
                <a:gd name="connsiteX19" fmla="*/ 453242 w 603618"/>
                <a:gd name="connsiteY19" fmla="*/ 304902 h 582659"/>
                <a:gd name="connsiteX20" fmla="*/ 170186 w 603618"/>
                <a:gd name="connsiteY20" fmla="*/ 285126 h 582659"/>
                <a:gd name="connsiteX21" fmla="*/ 180542 w 603618"/>
                <a:gd name="connsiteY21" fmla="*/ 357794 h 582659"/>
                <a:gd name="connsiteX22" fmla="*/ 235619 w 603618"/>
                <a:gd name="connsiteY22" fmla="*/ 350452 h 582659"/>
                <a:gd name="connsiteX23" fmla="*/ 235619 w 603618"/>
                <a:gd name="connsiteY23" fmla="*/ 285126 h 582659"/>
                <a:gd name="connsiteX24" fmla="*/ 51476 w 603618"/>
                <a:gd name="connsiteY24" fmla="*/ 285126 h 582659"/>
                <a:gd name="connsiteX25" fmla="*/ 92297 w 603618"/>
                <a:gd name="connsiteY25" fmla="*/ 386261 h 582659"/>
                <a:gd name="connsiteX26" fmla="*/ 132217 w 603618"/>
                <a:gd name="connsiteY26" fmla="*/ 370679 h 582659"/>
                <a:gd name="connsiteX27" fmla="*/ 120211 w 603618"/>
                <a:gd name="connsiteY27" fmla="*/ 285126 h 582659"/>
                <a:gd name="connsiteX28" fmla="*/ 453242 w 603618"/>
                <a:gd name="connsiteY28" fmla="*/ 253965 h 582659"/>
                <a:gd name="connsiteX29" fmla="*/ 465697 w 603618"/>
                <a:gd name="connsiteY29" fmla="*/ 256362 h 582659"/>
                <a:gd name="connsiteX30" fmla="*/ 581247 w 603618"/>
                <a:gd name="connsiteY30" fmla="*/ 300407 h 582659"/>
                <a:gd name="connsiteX31" fmla="*/ 603456 w 603618"/>
                <a:gd name="connsiteY31" fmla="*/ 336363 h 582659"/>
                <a:gd name="connsiteX32" fmla="*/ 453242 w 603618"/>
                <a:gd name="connsiteY32" fmla="*/ 582659 h 582659"/>
                <a:gd name="connsiteX33" fmla="*/ 303027 w 603618"/>
                <a:gd name="connsiteY33" fmla="*/ 336363 h 582659"/>
                <a:gd name="connsiteX34" fmla="*/ 325236 w 603618"/>
                <a:gd name="connsiteY34" fmla="*/ 300407 h 582659"/>
                <a:gd name="connsiteX35" fmla="*/ 440786 w 603618"/>
                <a:gd name="connsiteY35" fmla="*/ 256362 h 582659"/>
                <a:gd name="connsiteX36" fmla="*/ 453242 w 603618"/>
                <a:gd name="connsiteY36" fmla="*/ 253965 h 582659"/>
                <a:gd name="connsiteX37" fmla="*/ 338422 w 603618"/>
                <a:gd name="connsiteY37" fmla="*/ 162865 h 582659"/>
                <a:gd name="connsiteX38" fmla="*/ 285595 w 603618"/>
                <a:gd name="connsiteY38" fmla="*/ 169607 h 582659"/>
                <a:gd name="connsiteX39" fmla="*/ 285595 w 603618"/>
                <a:gd name="connsiteY39" fmla="*/ 235083 h 582659"/>
                <a:gd name="connsiteX40" fmla="*/ 348627 w 603618"/>
                <a:gd name="connsiteY40" fmla="*/ 235083 h 582659"/>
                <a:gd name="connsiteX41" fmla="*/ 338422 w 603618"/>
                <a:gd name="connsiteY41" fmla="*/ 162865 h 582659"/>
                <a:gd name="connsiteX42" fmla="*/ 180542 w 603618"/>
                <a:gd name="connsiteY42" fmla="*/ 162415 h 582659"/>
                <a:gd name="connsiteX43" fmla="*/ 170186 w 603618"/>
                <a:gd name="connsiteY43" fmla="*/ 235083 h 582659"/>
                <a:gd name="connsiteX44" fmla="*/ 235619 w 603618"/>
                <a:gd name="connsiteY44" fmla="*/ 235083 h 582659"/>
                <a:gd name="connsiteX45" fmla="*/ 235619 w 603618"/>
                <a:gd name="connsiteY45" fmla="*/ 169607 h 582659"/>
                <a:gd name="connsiteX46" fmla="*/ 180542 w 603618"/>
                <a:gd name="connsiteY46" fmla="*/ 162415 h 582659"/>
                <a:gd name="connsiteX47" fmla="*/ 92297 w 603618"/>
                <a:gd name="connsiteY47" fmla="*/ 133948 h 582659"/>
                <a:gd name="connsiteX48" fmla="*/ 51476 w 603618"/>
                <a:gd name="connsiteY48" fmla="*/ 235083 h 582659"/>
                <a:gd name="connsiteX49" fmla="*/ 120211 w 603618"/>
                <a:gd name="connsiteY49" fmla="*/ 235083 h 582659"/>
                <a:gd name="connsiteX50" fmla="*/ 132217 w 603618"/>
                <a:gd name="connsiteY50" fmla="*/ 149530 h 582659"/>
                <a:gd name="connsiteX51" fmla="*/ 92297 w 603618"/>
                <a:gd name="connsiteY51" fmla="*/ 133948 h 582659"/>
                <a:gd name="connsiteX52" fmla="*/ 159231 w 603618"/>
                <a:gd name="connsiteY52" fmla="*/ 75814 h 582659"/>
                <a:gd name="connsiteX53" fmla="*/ 129666 w 603618"/>
                <a:gd name="connsiteY53" fmla="*/ 95591 h 582659"/>
                <a:gd name="connsiteX54" fmla="*/ 147225 w 603618"/>
                <a:gd name="connsiteY54" fmla="*/ 102034 h 582659"/>
                <a:gd name="connsiteX55" fmla="*/ 159231 w 603618"/>
                <a:gd name="connsiteY55" fmla="*/ 75814 h 582659"/>
                <a:gd name="connsiteX56" fmla="*/ 358682 w 603618"/>
                <a:gd name="connsiteY56" fmla="*/ 74165 h 582659"/>
                <a:gd name="connsiteX57" fmla="*/ 371888 w 603618"/>
                <a:gd name="connsiteY57" fmla="*/ 102783 h 582659"/>
                <a:gd name="connsiteX58" fmla="*/ 391548 w 603618"/>
                <a:gd name="connsiteY58" fmla="*/ 95591 h 582659"/>
                <a:gd name="connsiteX59" fmla="*/ 358682 w 603618"/>
                <a:gd name="connsiteY59" fmla="*/ 74165 h 582659"/>
                <a:gd name="connsiteX60" fmla="*/ 285595 w 603618"/>
                <a:gd name="connsiteY60" fmla="*/ 60381 h 582659"/>
                <a:gd name="connsiteX61" fmla="*/ 285595 w 603618"/>
                <a:gd name="connsiteY61" fmla="*/ 119864 h 582659"/>
                <a:gd name="connsiteX62" fmla="*/ 322964 w 603618"/>
                <a:gd name="connsiteY62" fmla="*/ 115219 h 582659"/>
                <a:gd name="connsiteX63" fmla="*/ 285595 w 603618"/>
                <a:gd name="connsiteY63" fmla="*/ 60381 h 582659"/>
                <a:gd name="connsiteX64" fmla="*/ 235619 w 603618"/>
                <a:gd name="connsiteY64" fmla="*/ 58583 h 582659"/>
                <a:gd name="connsiteX65" fmla="*/ 196149 w 603618"/>
                <a:gd name="connsiteY65" fmla="*/ 114769 h 582659"/>
                <a:gd name="connsiteX66" fmla="*/ 235619 w 603618"/>
                <a:gd name="connsiteY66" fmla="*/ 119864 h 582659"/>
                <a:gd name="connsiteX67" fmla="*/ 259482 w 603618"/>
                <a:gd name="connsiteY67" fmla="*/ 0 h 582659"/>
                <a:gd name="connsiteX68" fmla="*/ 260532 w 603618"/>
                <a:gd name="connsiteY68" fmla="*/ 0 h 582659"/>
                <a:gd name="connsiteX69" fmla="*/ 520914 w 603618"/>
                <a:gd name="connsiteY69" fmla="*/ 247369 h 582659"/>
                <a:gd name="connsiteX70" fmla="*/ 475741 w 603618"/>
                <a:gd name="connsiteY70" fmla="*/ 230138 h 582659"/>
                <a:gd name="connsiteX71" fmla="*/ 468688 w 603618"/>
                <a:gd name="connsiteY71" fmla="*/ 228041 h 582659"/>
                <a:gd name="connsiteX72" fmla="*/ 428917 w 603618"/>
                <a:gd name="connsiteY72" fmla="*/ 133948 h 582659"/>
                <a:gd name="connsiteX73" fmla="*/ 386746 w 603618"/>
                <a:gd name="connsiteY73" fmla="*/ 150279 h 582659"/>
                <a:gd name="connsiteX74" fmla="*/ 398752 w 603618"/>
                <a:gd name="connsiteY74" fmla="*/ 235083 h 582659"/>
                <a:gd name="connsiteX75" fmla="*/ 417812 w 603618"/>
                <a:gd name="connsiteY75" fmla="*/ 235083 h 582659"/>
                <a:gd name="connsiteX76" fmla="*/ 315310 w 603618"/>
                <a:gd name="connsiteY76" fmla="*/ 274188 h 582659"/>
                <a:gd name="connsiteX77" fmla="*/ 297001 w 603618"/>
                <a:gd name="connsiteY77" fmla="*/ 285126 h 582659"/>
                <a:gd name="connsiteX78" fmla="*/ 285595 w 603618"/>
                <a:gd name="connsiteY78" fmla="*/ 285126 h 582659"/>
                <a:gd name="connsiteX79" fmla="*/ 285595 w 603618"/>
                <a:gd name="connsiteY79" fmla="*/ 297861 h 582659"/>
                <a:gd name="connsiteX80" fmla="*/ 275089 w 603618"/>
                <a:gd name="connsiteY80" fmla="*/ 339065 h 582659"/>
                <a:gd name="connsiteX81" fmla="*/ 285895 w 603618"/>
                <a:gd name="connsiteY81" fmla="*/ 400345 h 582659"/>
                <a:gd name="connsiteX82" fmla="*/ 285595 w 603618"/>
                <a:gd name="connsiteY82" fmla="*/ 400345 h 582659"/>
                <a:gd name="connsiteX83" fmla="*/ 285595 w 603618"/>
                <a:gd name="connsiteY83" fmla="*/ 459828 h 582659"/>
                <a:gd name="connsiteX84" fmla="*/ 299552 w 603618"/>
                <a:gd name="connsiteY84" fmla="*/ 445594 h 582659"/>
                <a:gd name="connsiteX85" fmla="*/ 328516 w 603618"/>
                <a:gd name="connsiteY85" fmla="*/ 511219 h 582659"/>
                <a:gd name="connsiteX86" fmla="*/ 259482 w 603618"/>
                <a:gd name="connsiteY86" fmla="*/ 520209 h 582659"/>
                <a:gd name="connsiteX87" fmla="*/ 0 w 603618"/>
                <a:gd name="connsiteY87" fmla="*/ 260104 h 582659"/>
                <a:gd name="connsiteX88" fmla="*/ 259482 w 603618"/>
                <a:gd name="connsiteY88" fmla="*/ 0 h 582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3618" h="582659">
                  <a:moveTo>
                    <a:pt x="147225" y="418175"/>
                  </a:moveTo>
                  <a:cubicBezTo>
                    <a:pt x="141372" y="420123"/>
                    <a:pt x="135519" y="422221"/>
                    <a:pt x="129666" y="424618"/>
                  </a:cubicBezTo>
                  <a:cubicBezTo>
                    <a:pt x="138970" y="431959"/>
                    <a:pt x="148875" y="438552"/>
                    <a:pt x="159231" y="444246"/>
                  </a:cubicBezTo>
                  <a:cubicBezTo>
                    <a:pt x="155179" y="436604"/>
                    <a:pt x="151277" y="428364"/>
                    <a:pt x="147225" y="418175"/>
                  </a:cubicBezTo>
                  <a:close/>
                  <a:moveTo>
                    <a:pt x="235619" y="400345"/>
                  </a:moveTo>
                  <a:cubicBezTo>
                    <a:pt x="222413" y="401244"/>
                    <a:pt x="209206" y="402893"/>
                    <a:pt x="196149" y="405440"/>
                  </a:cubicBezTo>
                  <a:cubicBezTo>
                    <a:pt x="204704" y="425367"/>
                    <a:pt x="217910" y="448740"/>
                    <a:pt x="235619" y="461476"/>
                  </a:cubicBezTo>
                  <a:close/>
                  <a:moveTo>
                    <a:pt x="453241" y="335186"/>
                  </a:moveTo>
                  <a:lnTo>
                    <a:pt x="453241" y="501720"/>
                  </a:lnTo>
                  <a:cubicBezTo>
                    <a:pt x="444386" y="501720"/>
                    <a:pt x="427728" y="490488"/>
                    <a:pt x="410469" y="458889"/>
                  </a:cubicBezTo>
                  <a:cubicBezTo>
                    <a:pt x="395161" y="431033"/>
                    <a:pt x="383605" y="394791"/>
                    <a:pt x="379853" y="363192"/>
                  </a:cubicBezTo>
                  <a:close/>
                  <a:moveTo>
                    <a:pt x="453242" y="304902"/>
                  </a:moveTo>
                  <a:cubicBezTo>
                    <a:pt x="450390" y="304902"/>
                    <a:pt x="447389" y="305351"/>
                    <a:pt x="444688" y="306400"/>
                  </a:cubicBezTo>
                  <a:lnTo>
                    <a:pt x="364853" y="336813"/>
                  </a:lnTo>
                  <a:cubicBezTo>
                    <a:pt x="354799" y="340708"/>
                    <a:pt x="348496" y="350896"/>
                    <a:pt x="349547" y="361682"/>
                  </a:cubicBezTo>
                  <a:cubicBezTo>
                    <a:pt x="356450" y="432395"/>
                    <a:pt x="400119" y="531722"/>
                    <a:pt x="453242" y="531722"/>
                  </a:cubicBezTo>
                  <a:cubicBezTo>
                    <a:pt x="506364" y="531722"/>
                    <a:pt x="550033" y="432395"/>
                    <a:pt x="556936" y="361682"/>
                  </a:cubicBezTo>
                  <a:cubicBezTo>
                    <a:pt x="558137" y="350896"/>
                    <a:pt x="551834" y="340708"/>
                    <a:pt x="541630" y="336813"/>
                  </a:cubicBezTo>
                  <a:lnTo>
                    <a:pt x="461795" y="306400"/>
                  </a:lnTo>
                  <a:cubicBezTo>
                    <a:pt x="459094" y="305351"/>
                    <a:pt x="456093" y="304902"/>
                    <a:pt x="453242" y="304902"/>
                  </a:cubicBezTo>
                  <a:close/>
                  <a:moveTo>
                    <a:pt x="170186" y="285126"/>
                  </a:moveTo>
                  <a:cubicBezTo>
                    <a:pt x="171687" y="310597"/>
                    <a:pt x="175139" y="335169"/>
                    <a:pt x="180542" y="357794"/>
                  </a:cubicBezTo>
                  <a:cubicBezTo>
                    <a:pt x="198701" y="354048"/>
                    <a:pt x="217160" y="351651"/>
                    <a:pt x="235619" y="350452"/>
                  </a:cubicBezTo>
                  <a:lnTo>
                    <a:pt x="235619" y="285126"/>
                  </a:lnTo>
                  <a:close/>
                  <a:moveTo>
                    <a:pt x="51476" y="285126"/>
                  </a:moveTo>
                  <a:cubicBezTo>
                    <a:pt x="55978" y="322733"/>
                    <a:pt x="70536" y="357344"/>
                    <a:pt x="92297" y="386261"/>
                  </a:cubicBezTo>
                  <a:cubicBezTo>
                    <a:pt x="105353" y="380268"/>
                    <a:pt x="118560" y="375174"/>
                    <a:pt x="132217" y="370679"/>
                  </a:cubicBezTo>
                  <a:cubicBezTo>
                    <a:pt x="125764" y="343860"/>
                    <a:pt x="121562" y="314942"/>
                    <a:pt x="120211" y="285126"/>
                  </a:cubicBezTo>
                  <a:close/>
                  <a:moveTo>
                    <a:pt x="453242" y="253965"/>
                  </a:moveTo>
                  <a:cubicBezTo>
                    <a:pt x="457443" y="253965"/>
                    <a:pt x="461645" y="254714"/>
                    <a:pt x="465697" y="256362"/>
                  </a:cubicBezTo>
                  <a:lnTo>
                    <a:pt x="581247" y="300407"/>
                  </a:lnTo>
                  <a:cubicBezTo>
                    <a:pt x="595953" y="305951"/>
                    <a:pt x="604957" y="320782"/>
                    <a:pt x="603456" y="336363"/>
                  </a:cubicBezTo>
                  <a:cubicBezTo>
                    <a:pt x="593402" y="438687"/>
                    <a:pt x="530075" y="582659"/>
                    <a:pt x="453242" y="582659"/>
                  </a:cubicBezTo>
                  <a:cubicBezTo>
                    <a:pt x="376408" y="582659"/>
                    <a:pt x="313081" y="438687"/>
                    <a:pt x="303027" y="336363"/>
                  </a:cubicBezTo>
                  <a:cubicBezTo>
                    <a:pt x="301526" y="320782"/>
                    <a:pt x="310530" y="305951"/>
                    <a:pt x="325236" y="300407"/>
                  </a:cubicBezTo>
                  <a:lnTo>
                    <a:pt x="440786" y="256362"/>
                  </a:lnTo>
                  <a:cubicBezTo>
                    <a:pt x="444838" y="254714"/>
                    <a:pt x="449040" y="253965"/>
                    <a:pt x="453242" y="253965"/>
                  </a:cubicBezTo>
                  <a:close/>
                  <a:moveTo>
                    <a:pt x="338422" y="162865"/>
                  </a:moveTo>
                  <a:cubicBezTo>
                    <a:pt x="321013" y="166311"/>
                    <a:pt x="303304" y="168558"/>
                    <a:pt x="285595" y="169607"/>
                  </a:cubicBezTo>
                  <a:lnTo>
                    <a:pt x="285595" y="235083"/>
                  </a:lnTo>
                  <a:lnTo>
                    <a:pt x="348627" y="235083"/>
                  </a:lnTo>
                  <a:cubicBezTo>
                    <a:pt x="347276" y="209761"/>
                    <a:pt x="343824" y="185339"/>
                    <a:pt x="338422" y="162865"/>
                  </a:cubicBezTo>
                  <a:close/>
                  <a:moveTo>
                    <a:pt x="180542" y="162415"/>
                  </a:moveTo>
                  <a:cubicBezTo>
                    <a:pt x="175139" y="185040"/>
                    <a:pt x="171687" y="209612"/>
                    <a:pt x="170186" y="235083"/>
                  </a:cubicBezTo>
                  <a:lnTo>
                    <a:pt x="235619" y="235083"/>
                  </a:lnTo>
                  <a:lnTo>
                    <a:pt x="235619" y="169607"/>
                  </a:lnTo>
                  <a:cubicBezTo>
                    <a:pt x="217160" y="168558"/>
                    <a:pt x="198701" y="166161"/>
                    <a:pt x="180542" y="162415"/>
                  </a:cubicBezTo>
                  <a:close/>
                  <a:moveTo>
                    <a:pt x="92297" y="133948"/>
                  </a:moveTo>
                  <a:cubicBezTo>
                    <a:pt x="70536" y="162865"/>
                    <a:pt x="55978" y="197475"/>
                    <a:pt x="51476" y="235083"/>
                  </a:cubicBezTo>
                  <a:lnTo>
                    <a:pt x="120211" y="235083"/>
                  </a:lnTo>
                  <a:cubicBezTo>
                    <a:pt x="121562" y="205117"/>
                    <a:pt x="125764" y="176349"/>
                    <a:pt x="132217" y="149530"/>
                  </a:cubicBezTo>
                  <a:cubicBezTo>
                    <a:pt x="118560" y="145035"/>
                    <a:pt x="105353" y="139791"/>
                    <a:pt x="92297" y="133948"/>
                  </a:cubicBezTo>
                  <a:close/>
                  <a:moveTo>
                    <a:pt x="159231" y="75814"/>
                  </a:moveTo>
                  <a:cubicBezTo>
                    <a:pt x="148875" y="81657"/>
                    <a:pt x="138970" y="88249"/>
                    <a:pt x="129666" y="95591"/>
                  </a:cubicBezTo>
                  <a:cubicBezTo>
                    <a:pt x="135519" y="97839"/>
                    <a:pt x="141372" y="100086"/>
                    <a:pt x="147225" y="102034"/>
                  </a:cubicBezTo>
                  <a:cubicBezTo>
                    <a:pt x="151277" y="91845"/>
                    <a:pt x="155179" y="83605"/>
                    <a:pt x="159231" y="75814"/>
                  </a:cubicBezTo>
                  <a:close/>
                  <a:moveTo>
                    <a:pt x="358682" y="74165"/>
                  </a:moveTo>
                  <a:cubicBezTo>
                    <a:pt x="363184" y="82556"/>
                    <a:pt x="367386" y="91546"/>
                    <a:pt x="371888" y="102783"/>
                  </a:cubicBezTo>
                  <a:cubicBezTo>
                    <a:pt x="378492" y="100536"/>
                    <a:pt x="385095" y="98138"/>
                    <a:pt x="391548" y="95591"/>
                  </a:cubicBezTo>
                  <a:cubicBezTo>
                    <a:pt x="381343" y="87500"/>
                    <a:pt x="370238" y="80309"/>
                    <a:pt x="358682" y="74165"/>
                  </a:cubicBezTo>
                  <a:close/>
                  <a:moveTo>
                    <a:pt x="285595" y="60381"/>
                  </a:moveTo>
                  <a:lnTo>
                    <a:pt x="285595" y="119864"/>
                  </a:lnTo>
                  <a:cubicBezTo>
                    <a:pt x="298051" y="118965"/>
                    <a:pt x="310507" y="117466"/>
                    <a:pt x="322964" y="115219"/>
                  </a:cubicBezTo>
                  <a:cubicBezTo>
                    <a:pt x="314559" y="95741"/>
                    <a:pt x="302253" y="73566"/>
                    <a:pt x="285595" y="60381"/>
                  </a:cubicBezTo>
                  <a:close/>
                  <a:moveTo>
                    <a:pt x="235619" y="58583"/>
                  </a:moveTo>
                  <a:cubicBezTo>
                    <a:pt x="217910" y="71469"/>
                    <a:pt x="204704" y="94692"/>
                    <a:pt x="196149" y="114769"/>
                  </a:cubicBezTo>
                  <a:cubicBezTo>
                    <a:pt x="209206" y="117167"/>
                    <a:pt x="222413" y="118965"/>
                    <a:pt x="235619" y="119864"/>
                  </a:cubicBezTo>
                  <a:close/>
                  <a:moveTo>
                    <a:pt x="259482" y="0"/>
                  </a:moveTo>
                  <a:lnTo>
                    <a:pt x="260532" y="0"/>
                  </a:lnTo>
                  <a:cubicBezTo>
                    <a:pt x="399953" y="0"/>
                    <a:pt x="514161" y="109825"/>
                    <a:pt x="520914" y="247369"/>
                  </a:cubicBezTo>
                  <a:lnTo>
                    <a:pt x="475741" y="230138"/>
                  </a:lnTo>
                  <a:cubicBezTo>
                    <a:pt x="473340" y="229239"/>
                    <a:pt x="471089" y="228640"/>
                    <a:pt x="468688" y="228041"/>
                  </a:cubicBezTo>
                  <a:cubicBezTo>
                    <a:pt x="463285" y="193130"/>
                    <a:pt x="449328" y="160917"/>
                    <a:pt x="428917" y="133948"/>
                  </a:cubicBezTo>
                  <a:cubicBezTo>
                    <a:pt x="415260" y="140240"/>
                    <a:pt x="401153" y="145634"/>
                    <a:pt x="386746" y="150279"/>
                  </a:cubicBezTo>
                  <a:cubicBezTo>
                    <a:pt x="393199" y="176799"/>
                    <a:pt x="397251" y="205416"/>
                    <a:pt x="398752" y="235083"/>
                  </a:cubicBezTo>
                  <a:lnTo>
                    <a:pt x="417812" y="235083"/>
                  </a:lnTo>
                  <a:lnTo>
                    <a:pt x="315310" y="274188"/>
                  </a:lnTo>
                  <a:cubicBezTo>
                    <a:pt x="308556" y="276885"/>
                    <a:pt x="302403" y="280481"/>
                    <a:pt x="297001" y="285126"/>
                  </a:cubicBezTo>
                  <a:lnTo>
                    <a:pt x="285595" y="285126"/>
                  </a:lnTo>
                  <a:lnTo>
                    <a:pt x="285595" y="297861"/>
                  </a:lnTo>
                  <a:cubicBezTo>
                    <a:pt x="277641" y="309698"/>
                    <a:pt x="273589" y="324231"/>
                    <a:pt x="275089" y="339065"/>
                  </a:cubicBezTo>
                  <a:cubicBezTo>
                    <a:pt x="277040" y="358992"/>
                    <a:pt x="280792" y="379669"/>
                    <a:pt x="285895" y="400345"/>
                  </a:cubicBezTo>
                  <a:cubicBezTo>
                    <a:pt x="285745" y="400345"/>
                    <a:pt x="285745" y="400345"/>
                    <a:pt x="285595" y="400345"/>
                  </a:cubicBezTo>
                  <a:lnTo>
                    <a:pt x="285595" y="459828"/>
                  </a:lnTo>
                  <a:cubicBezTo>
                    <a:pt x="290397" y="456082"/>
                    <a:pt x="295050" y="451288"/>
                    <a:pt x="299552" y="445594"/>
                  </a:cubicBezTo>
                  <a:cubicBezTo>
                    <a:pt x="307656" y="468818"/>
                    <a:pt x="317411" y="491142"/>
                    <a:pt x="328516" y="511219"/>
                  </a:cubicBezTo>
                  <a:cubicBezTo>
                    <a:pt x="305405" y="517512"/>
                    <a:pt x="282893" y="520209"/>
                    <a:pt x="259482" y="520209"/>
                  </a:cubicBezTo>
                  <a:cubicBezTo>
                    <a:pt x="118260" y="520209"/>
                    <a:pt x="0" y="404541"/>
                    <a:pt x="0" y="260104"/>
                  </a:cubicBezTo>
                  <a:cubicBezTo>
                    <a:pt x="0" y="115519"/>
                    <a:pt x="118560" y="0"/>
                    <a:pt x="25948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ísļïḍé"/>
            <p:cNvSpPr/>
            <p:nvPr/>
          </p:nvSpPr>
          <p:spPr bwMode="auto">
            <a:xfrm>
              <a:off x="9091079" y="3362261"/>
              <a:ext cx="348826" cy="299740"/>
            </a:xfrm>
            <a:custGeom>
              <a:avLst/>
              <a:gdLst>
                <a:gd name="connsiteX0" fmla="*/ 389492 w 608271"/>
                <a:gd name="connsiteY0" fmla="*/ 248491 h 522678"/>
                <a:gd name="connsiteX1" fmla="*/ 481825 w 608271"/>
                <a:gd name="connsiteY1" fmla="*/ 293892 h 522678"/>
                <a:gd name="connsiteX2" fmla="*/ 604637 w 608271"/>
                <a:gd name="connsiteY2" fmla="*/ 486497 h 522678"/>
                <a:gd name="connsiteX3" fmla="*/ 605332 w 608271"/>
                <a:gd name="connsiteY3" fmla="*/ 510486 h 522678"/>
                <a:gd name="connsiteX4" fmla="*/ 584681 w 608271"/>
                <a:gd name="connsiteY4" fmla="*/ 522678 h 522678"/>
                <a:gd name="connsiteX5" fmla="*/ 467131 w 608271"/>
                <a:gd name="connsiteY5" fmla="*/ 522381 h 522678"/>
                <a:gd name="connsiteX6" fmla="*/ 441814 w 608271"/>
                <a:gd name="connsiteY6" fmla="*/ 507115 h 522678"/>
                <a:gd name="connsiteX7" fmla="*/ 385123 w 608271"/>
                <a:gd name="connsiteY7" fmla="*/ 423451 h 522678"/>
                <a:gd name="connsiteX8" fmla="*/ 148136 w 608271"/>
                <a:gd name="connsiteY8" fmla="*/ 432472 h 522678"/>
                <a:gd name="connsiteX9" fmla="*/ 123415 w 608271"/>
                <a:gd name="connsiteY9" fmla="*/ 423650 h 522678"/>
                <a:gd name="connsiteX10" fmla="*/ 11920 w 608271"/>
                <a:gd name="connsiteY10" fmla="*/ 325117 h 522678"/>
                <a:gd name="connsiteX11" fmla="*/ 8843 w 608271"/>
                <a:gd name="connsiteY11" fmla="*/ 275454 h 522678"/>
                <a:gd name="connsiteX12" fmla="*/ 58583 w 608271"/>
                <a:gd name="connsiteY12" fmla="*/ 272381 h 522678"/>
                <a:gd name="connsiteX13" fmla="*/ 159554 w 608271"/>
                <a:gd name="connsiteY13" fmla="*/ 361596 h 522678"/>
                <a:gd name="connsiteX14" fmla="*/ 378869 w 608271"/>
                <a:gd name="connsiteY14" fmla="*/ 319863 h 522678"/>
                <a:gd name="connsiteX15" fmla="*/ 250596 w 608271"/>
                <a:gd name="connsiteY15" fmla="*/ 333741 h 522678"/>
                <a:gd name="connsiteX16" fmla="*/ 211776 w 608271"/>
                <a:gd name="connsiteY16" fmla="*/ 302615 h 522678"/>
                <a:gd name="connsiteX17" fmla="*/ 242951 w 608271"/>
                <a:gd name="connsiteY17" fmla="*/ 263757 h 522678"/>
                <a:gd name="connsiteX18" fmla="*/ 389492 w 608271"/>
                <a:gd name="connsiteY18" fmla="*/ 248491 h 522678"/>
                <a:gd name="connsiteX19" fmla="*/ 22874 w 608271"/>
                <a:gd name="connsiteY19" fmla="*/ 158631 h 522678"/>
                <a:gd name="connsiteX20" fmla="*/ 352733 w 608271"/>
                <a:gd name="connsiteY20" fmla="*/ 158631 h 522678"/>
                <a:gd name="connsiteX21" fmla="*/ 372685 w 608271"/>
                <a:gd name="connsiteY21" fmla="*/ 178545 h 522678"/>
                <a:gd name="connsiteX22" fmla="*/ 372685 w 608271"/>
                <a:gd name="connsiteY22" fmla="*/ 223129 h 522678"/>
                <a:gd name="connsiteX23" fmla="*/ 240067 w 608271"/>
                <a:gd name="connsiteY23" fmla="*/ 237495 h 522678"/>
                <a:gd name="connsiteX24" fmla="*/ 187456 w 608271"/>
                <a:gd name="connsiteY24" fmla="*/ 281485 h 522678"/>
                <a:gd name="connsiteX25" fmla="*/ 108838 w 608271"/>
                <a:gd name="connsiteY25" fmla="*/ 281485 h 522678"/>
                <a:gd name="connsiteX26" fmla="*/ 76180 w 608271"/>
                <a:gd name="connsiteY26" fmla="*/ 252654 h 522678"/>
                <a:gd name="connsiteX27" fmla="*/ 2922 w 608271"/>
                <a:gd name="connsiteY27" fmla="*/ 246313 h 522678"/>
                <a:gd name="connsiteX28" fmla="*/ 2922 w 608271"/>
                <a:gd name="connsiteY28" fmla="*/ 178545 h 522678"/>
                <a:gd name="connsiteX29" fmla="*/ 22874 w 608271"/>
                <a:gd name="connsiteY29" fmla="*/ 158631 h 522678"/>
                <a:gd name="connsiteX30" fmla="*/ 22874 w 608271"/>
                <a:gd name="connsiteY30" fmla="*/ 0 h 522678"/>
                <a:gd name="connsiteX31" fmla="*/ 352733 w 608271"/>
                <a:gd name="connsiteY31" fmla="*/ 0 h 522678"/>
                <a:gd name="connsiteX32" fmla="*/ 372685 w 608271"/>
                <a:gd name="connsiteY32" fmla="*/ 19925 h 522678"/>
                <a:gd name="connsiteX33" fmla="*/ 372685 w 608271"/>
                <a:gd name="connsiteY33" fmla="*/ 102999 h 522678"/>
                <a:gd name="connsiteX34" fmla="*/ 352733 w 608271"/>
                <a:gd name="connsiteY34" fmla="*/ 122925 h 522678"/>
                <a:gd name="connsiteX35" fmla="*/ 22874 w 608271"/>
                <a:gd name="connsiteY35" fmla="*/ 122925 h 522678"/>
                <a:gd name="connsiteX36" fmla="*/ 2922 w 608271"/>
                <a:gd name="connsiteY36" fmla="*/ 102999 h 522678"/>
                <a:gd name="connsiteX37" fmla="*/ 2922 w 608271"/>
                <a:gd name="connsiteY37" fmla="*/ 19925 h 522678"/>
                <a:gd name="connsiteX38" fmla="*/ 22874 w 608271"/>
                <a:gd name="connsiteY38" fmla="*/ 0 h 52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8271" h="522678">
                  <a:moveTo>
                    <a:pt x="389492" y="248491"/>
                  </a:moveTo>
                  <a:cubicBezTo>
                    <a:pt x="425432" y="248491"/>
                    <a:pt x="459883" y="265442"/>
                    <a:pt x="481825" y="293892"/>
                  </a:cubicBezTo>
                  <a:lnTo>
                    <a:pt x="604637" y="486497"/>
                  </a:lnTo>
                  <a:cubicBezTo>
                    <a:pt x="609204" y="493733"/>
                    <a:pt x="609502" y="502952"/>
                    <a:pt x="605332" y="510486"/>
                  </a:cubicBezTo>
                  <a:cubicBezTo>
                    <a:pt x="601162" y="518019"/>
                    <a:pt x="593319" y="522678"/>
                    <a:pt x="584681" y="522678"/>
                  </a:cubicBezTo>
                  <a:cubicBezTo>
                    <a:pt x="569888" y="522678"/>
                    <a:pt x="467131" y="522381"/>
                    <a:pt x="467131" y="522381"/>
                  </a:cubicBezTo>
                  <a:cubicBezTo>
                    <a:pt x="457203" y="521290"/>
                    <a:pt x="447771" y="516037"/>
                    <a:pt x="441814" y="507115"/>
                  </a:cubicBezTo>
                  <a:lnTo>
                    <a:pt x="385123" y="423451"/>
                  </a:lnTo>
                  <a:lnTo>
                    <a:pt x="148136" y="432472"/>
                  </a:lnTo>
                  <a:cubicBezTo>
                    <a:pt x="138804" y="432869"/>
                    <a:pt x="129967" y="429498"/>
                    <a:pt x="123415" y="423650"/>
                  </a:cubicBezTo>
                  <a:lnTo>
                    <a:pt x="11920" y="325117"/>
                  </a:lnTo>
                  <a:cubicBezTo>
                    <a:pt x="-2674" y="312230"/>
                    <a:pt x="-4064" y="290026"/>
                    <a:pt x="8843" y="275454"/>
                  </a:cubicBezTo>
                  <a:cubicBezTo>
                    <a:pt x="21749" y="260882"/>
                    <a:pt x="44088" y="259494"/>
                    <a:pt x="58583" y="272381"/>
                  </a:cubicBezTo>
                  <a:lnTo>
                    <a:pt x="159554" y="361596"/>
                  </a:lnTo>
                  <a:lnTo>
                    <a:pt x="378869" y="319863"/>
                  </a:lnTo>
                  <a:lnTo>
                    <a:pt x="250596" y="333741"/>
                  </a:lnTo>
                  <a:cubicBezTo>
                    <a:pt x="231236" y="335823"/>
                    <a:pt x="213861" y="321846"/>
                    <a:pt x="211776" y="302615"/>
                  </a:cubicBezTo>
                  <a:cubicBezTo>
                    <a:pt x="209592" y="283285"/>
                    <a:pt x="223591" y="265838"/>
                    <a:pt x="242951" y="263757"/>
                  </a:cubicBezTo>
                  <a:cubicBezTo>
                    <a:pt x="388896" y="247896"/>
                    <a:pt x="380954" y="248491"/>
                    <a:pt x="389492" y="248491"/>
                  </a:cubicBezTo>
                  <a:close/>
                  <a:moveTo>
                    <a:pt x="22874" y="158631"/>
                  </a:moveTo>
                  <a:lnTo>
                    <a:pt x="352733" y="158631"/>
                  </a:lnTo>
                  <a:cubicBezTo>
                    <a:pt x="363751" y="158631"/>
                    <a:pt x="372685" y="167548"/>
                    <a:pt x="372685" y="178545"/>
                  </a:cubicBezTo>
                  <a:lnTo>
                    <a:pt x="372685" y="223129"/>
                  </a:lnTo>
                  <a:lnTo>
                    <a:pt x="240067" y="237495"/>
                  </a:lnTo>
                  <a:cubicBezTo>
                    <a:pt x="213861" y="240368"/>
                    <a:pt x="194107" y="258896"/>
                    <a:pt x="187456" y="281485"/>
                  </a:cubicBezTo>
                  <a:lnTo>
                    <a:pt x="108838" y="281485"/>
                  </a:lnTo>
                  <a:lnTo>
                    <a:pt x="76180" y="252654"/>
                  </a:lnTo>
                  <a:cubicBezTo>
                    <a:pt x="55930" y="234721"/>
                    <a:pt x="26249" y="231947"/>
                    <a:pt x="2922" y="246313"/>
                  </a:cubicBezTo>
                  <a:lnTo>
                    <a:pt x="2922" y="178545"/>
                  </a:lnTo>
                  <a:cubicBezTo>
                    <a:pt x="2922" y="167548"/>
                    <a:pt x="11856" y="158631"/>
                    <a:pt x="22874" y="158631"/>
                  </a:cubicBezTo>
                  <a:close/>
                  <a:moveTo>
                    <a:pt x="22874" y="0"/>
                  </a:moveTo>
                  <a:lnTo>
                    <a:pt x="352733" y="0"/>
                  </a:lnTo>
                  <a:cubicBezTo>
                    <a:pt x="363751" y="0"/>
                    <a:pt x="372685" y="8922"/>
                    <a:pt x="372685" y="19925"/>
                  </a:cubicBezTo>
                  <a:lnTo>
                    <a:pt x="372685" y="102999"/>
                  </a:lnTo>
                  <a:cubicBezTo>
                    <a:pt x="372685" y="114003"/>
                    <a:pt x="363751" y="122925"/>
                    <a:pt x="352733" y="122925"/>
                  </a:cubicBezTo>
                  <a:lnTo>
                    <a:pt x="22874" y="122925"/>
                  </a:lnTo>
                  <a:cubicBezTo>
                    <a:pt x="11856" y="122925"/>
                    <a:pt x="2922" y="114003"/>
                    <a:pt x="2922" y="102999"/>
                  </a:cubicBezTo>
                  <a:lnTo>
                    <a:pt x="2922" y="19925"/>
                  </a:lnTo>
                  <a:cubicBezTo>
                    <a:pt x="2922" y="8922"/>
                    <a:pt x="11856" y="0"/>
                    <a:pt x="22874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íŝ1îḋé"/>
            <p:cNvSpPr/>
            <p:nvPr/>
          </p:nvSpPr>
          <p:spPr bwMode="auto">
            <a:xfrm>
              <a:off x="9302197" y="2284993"/>
              <a:ext cx="401640" cy="417548"/>
            </a:xfrm>
            <a:custGeom>
              <a:avLst/>
              <a:gdLst>
                <a:gd name="connsiteX0" fmla="*/ 466115 w 584423"/>
                <a:gd name="connsiteY0" fmla="*/ 268189 h 607568"/>
                <a:gd name="connsiteX1" fmla="*/ 479022 w 584423"/>
                <a:gd name="connsiteY1" fmla="*/ 270337 h 607568"/>
                <a:gd name="connsiteX2" fmla="*/ 502991 w 584423"/>
                <a:gd name="connsiteY2" fmla="*/ 288288 h 607568"/>
                <a:gd name="connsiteX3" fmla="*/ 527113 w 584423"/>
                <a:gd name="connsiteY3" fmla="*/ 270337 h 607568"/>
                <a:gd name="connsiteX4" fmla="*/ 539866 w 584423"/>
                <a:gd name="connsiteY4" fmla="*/ 268189 h 607568"/>
                <a:gd name="connsiteX5" fmla="*/ 552004 w 584423"/>
                <a:gd name="connsiteY5" fmla="*/ 271871 h 607568"/>
                <a:gd name="connsiteX6" fmla="*/ 584423 w 584423"/>
                <a:gd name="connsiteY6" fmla="*/ 316826 h 607568"/>
                <a:gd name="connsiteX7" fmla="*/ 584423 w 584423"/>
                <a:gd name="connsiteY7" fmla="*/ 389092 h 607568"/>
                <a:gd name="connsiteX8" fmla="*/ 582118 w 584423"/>
                <a:gd name="connsiteY8" fmla="*/ 396917 h 607568"/>
                <a:gd name="connsiteX9" fmla="*/ 557842 w 584423"/>
                <a:gd name="connsiteY9" fmla="*/ 433894 h 607568"/>
                <a:gd name="connsiteX10" fmla="*/ 557842 w 584423"/>
                <a:gd name="connsiteY10" fmla="*/ 530708 h 607568"/>
                <a:gd name="connsiteX11" fmla="*/ 543553 w 584423"/>
                <a:gd name="connsiteY11" fmla="*/ 544977 h 607568"/>
                <a:gd name="connsiteX12" fmla="*/ 462428 w 584423"/>
                <a:gd name="connsiteY12" fmla="*/ 544977 h 607568"/>
                <a:gd name="connsiteX13" fmla="*/ 448139 w 584423"/>
                <a:gd name="connsiteY13" fmla="*/ 530708 h 607568"/>
                <a:gd name="connsiteX14" fmla="*/ 448139 w 584423"/>
                <a:gd name="connsiteY14" fmla="*/ 433894 h 607568"/>
                <a:gd name="connsiteX15" fmla="*/ 423863 w 584423"/>
                <a:gd name="connsiteY15" fmla="*/ 396917 h 607568"/>
                <a:gd name="connsiteX16" fmla="*/ 421558 w 584423"/>
                <a:gd name="connsiteY16" fmla="*/ 389092 h 607568"/>
                <a:gd name="connsiteX17" fmla="*/ 421558 w 584423"/>
                <a:gd name="connsiteY17" fmla="*/ 316826 h 607568"/>
                <a:gd name="connsiteX18" fmla="*/ 453977 w 584423"/>
                <a:gd name="connsiteY18" fmla="*/ 271871 h 607568"/>
                <a:gd name="connsiteX19" fmla="*/ 466115 w 584423"/>
                <a:gd name="connsiteY19" fmla="*/ 268189 h 607568"/>
                <a:gd name="connsiteX20" fmla="*/ 44557 w 584423"/>
                <a:gd name="connsiteY20" fmla="*/ 268189 h 607568"/>
                <a:gd name="connsiteX21" fmla="*/ 57310 w 584423"/>
                <a:gd name="connsiteY21" fmla="*/ 270337 h 607568"/>
                <a:gd name="connsiteX22" fmla="*/ 81432 w 584423"/>
                <a:gd name="connsiteY22" fmla="*/ 288288 h 607568"/>
                <a:gd name="connsiteX23" fmla="*/ 105401 w 584423"/>
                <a:gd name="connsiteY23" fmla="*/ 270337 h 607568"/>
                <a:gd name="connsiteX24" fmla="*/ 118308 w 584423"/>
                <a:gd name="connsiteY24" fmla="*/ 268189 h 607568"/>
                <a:gd name="connsiteX25" fmla="*/ 130446 w 584423"/>
                <a:gd name="connsiteY25" fmla="*/ 271871 h 607568"/>
                <a:gd name="connsiteX26" fmla="*/ 162865 w 584423"/>
                <a:gd name="connsiteY26" fmla="*/ 316826 h 607568"/>
                <a:gd name="connsiteX27" fmla="*/ 162865 w 584423"/>
                <a:gd name="connsiteY27" fmla="*/ 389092 h 607568"/>
                <a:gd name="connsiteX28" fmla="*/ 160560 w 584423"/>
                <a:gd name="connsiteY28" fmla="*/ 396917 h 607568"/>
                <a:gd name="connsiteX29" fmla="*/ 136284 w 584423"/>
                <a:gd name="connsiteY29" fmla="*/ 433894 h 607568"/>
                <a:gd name="connsiteX30" fmla="*/ 136284 w 584423"/>
                <a:gd name="connsiteY30" fmla="*/ 530708 h 607568"/>
                <a:gd name="connsiteX31" fmla="*/ 121995 w 584423"/>
                <a:gd name="connsiteY31" fmla="*/ 544977 h 607568"/>
                <a:gd name="connsiteX32" fmla="*/ 40870 w 584423"/>
                <a:gd name="connsiteY32" fmla="*/ 544977 h 607568"/>
                <a:gd name="connsiteX33" fmla="*/ 26581 w 584423"/>
                <a:gd name="connsiteY33" fmla="*/ 530708 h 607568"/>
                <a:gd name="connsiteX34" fmla="*/ 26581 w 584423"/>
                <a:gd name="connsiteY34" fmla="*/ 433894 h 607568"/>
                <a:gd name="connsiteX35" fmla="*/ 2305 w 584423"/>
                <a:gd name="connsiteY35" fmla="*/ 396917 h 607568"/>
                <a:gd name="connsiteX36" fmla="*/ 0 w 584423"/>
                <a:gd name="connsiteY36" fmla="*/ 389092 h 607568"/>
                <a:gd name="connsiteX37" fmla="*/ 0 w 584423"/>
                <a:gd name="connsiteY37" fmla="*/ 316826 h 607568"/>
                <a:gd name="connsiteX38" fmla="*/ 32419 w 584423"/>
                <a:gd name="connsiteY38" fmla="*/ 271871 h 607568"/>
                <a:gd name="connsiteX39" fmla="*/ 44557 w 584423"/>
                <a:gd name="connsiteY39" fmla="*/ 268189 h 607568"/>
                <a:gd name="connsiteX40" fmla="*/ 283757 w 584423"/>
                <a:gd name="connsiteY40" fmla="*/ 227644 h 607568"/>
                <a:gd name="connsiteX41" fmla="*/ 300667 w 584423"/>
                <a:gd name="connsiteY41" fmla="*/ 227644 h 607568"/>
                <a:gd name="connsiteX42" fmla="*/ 306663 w 584423"/>
                <a:gd name="connsiteY42" fmla="*/ 230253 h 607568"/>
                <a:gd name="connsiteX43" fmla="*/ 307739 w 584423"/>
                <a:gd name="connsiteY43" fmla="*/ 239459 h 607568"/>
                <a:gd name="connsiteX44" fmla="*/ 298669 w 584423"/>
                <a:gd name="connsiteY44" fmla="*/ 252962 h 607568"/>
                <a:gd name="connsiteX45" fmla="*/ 302973 w 584423"/>
                <a:gd name="connsiteY45" fmla="*/ 288561 h 607568"/>
                <a:gd name="connsiteX46" fmla="*/ 294672 w 584423"/>
                <a:gd name="connsiteY46" fmla="*/ 310810 h 607568"/>
                <a:gd name="connsiteX47" fmla="*/ 289752 w 584423"/>
                <a:gd name="connsiteY47" fmla="*/ 310810 h 607568"/>
                <a:gd name="connsiteX48" fmla="*/ 281451 w 584423"/>
                <a:gd name="connsiteY48" fmla="*/ 288561 h 607568"/>
                <a:gd name="connsiteX49" fmla="*/ 285755 w 584423"/>
                <a:gd name="connsiteY49" fmla="*/ 252962 h 607568"/>
                <a:gd name="connsiteX50" fmla="*/ 276685 w 584423"/>
                <a:gd name="connsiteY50" fmla="*/ 239459 h 607568"/>
                <a:gd name="connsiteX51" fmla="*/ 277761 w 584423"/>
                <a:gd name="connsiteY51" fmla="*/ 230253 h 607568"/>
                <a:gd name="connsiteX52" fmla="*/ 283757 w 584423"/>
                <a:gd name="connsiteY52" fmla="*/ 227644 h 607568"/>
                <a:gd name="connsiteX53" fmla="*/ 243694 w 584423"/>
                <a:gd name="connsiteY53" fmla="*/ 226776 h 607568"/>
                <a:gd name="connsiteX54" fmla="*/ 248918 w 584423"/>
                <a:gd name="connsiteY54" fmla="*/ 230304 h 607568"/>
                <a:gd name="connsiteX55" fmla="*/ 285947 w 584423"/>
                <a:gd name="connsiteY55" fmla="*/ 331870 h 607568"/>
                <a:gd name="connsiteX56" fmla="*/ 298546 w 584423"/>
                <a:gd name="connsiteY56" fmla="*/ 331870 h 607568"/>
                <a:gd name="connsiteX57" fmla="*/ 335575 w 584423"/>
                <a:gd name="connsiteY57" fmla="*/ 230304 h 607568"/>
                <a:gd name="connsiteX58" fmla="*/ 342336 w 584423"/>
                <a:gd name="connsiteY58" fmla="*/ 226929 h 607568"/>
                <a:gd name="connsiteX59" fmla="*/ 360005 w 584423"/>
                <a:gd name="connsiteY59" fmla="*/ 232299 h 607568"/>
                <a:gd name="connsiteX60" fmla="*/ 360005 w 584423"/>
                <a:gd name="connsiteY60" fmla="*/ 232452 h 607568"/>
                <a:gd name="connsiteX61" fmla="*/ 397495 w 584423"/>
                <a:gd name="connsiteY61" fmla="*/ 284002 h 607568"/>
                <a:gd name="connsiteX62" fmla="*/ 397495 w 584423"/>
                <a:gd name="connsiteY62" fmla="*/ 391704 h 607568"/>
                <a:gd name="connsiteX63" fmla="*/ 396573 w 584423"/>
                <a:gd name="connsiteY63" fmla="*/ 394619 h 607568"/>
                <a:gd name="connsiteX64" fmla="*/ 358008 w 584423"/>
                <a:gd name="connsiteY64" fmla="*/ 453379 h 607568"/>
                <a:gd name="connsiteX65" fmla="*/ 358008 w 584423"/>
                <a:gd name="connsiteY65" fmla="*/ 602045 h 607568"/>
                <a:gd name="connsiteX66" fmla="*/ 352476 w 584423"/>
                <a:gd name="connsiteY66" fmla="*/ 607568 h 607568"/>
                <a:gd name="connsiteX67" fmla="*/ 232017 w 584423"/>
                <a:gd name="connsiteY67" fmla="*/ 607568 h 607568"/>
                <a:gd name="connsiteX68" fmla="*/ 226485 w 584423"/>
                <a:gd name="connsiteY68" fmla="*/ 602045 h 607568"/>
                <a:gd name="connsiteX69" fmla="*/ 226485 w 584423"/>
                <a:gd name="connsiteY69" fmla="*/ 453379 h 607568"/>
                <a:gd name="connsiteX70" fmla="*/ 187920 w 584423"/>
                <a:gd name="connsiteY70" fmla="*/ 394619 h 607568"/>
                <a:gd name="connsiteX71" fmla="*/ 186998 w 584423"/>
                <a:gd name="connsiteY71" fmla="*/ 391704 h 607568"/>
                <a:gd name="connsiteX72" fmla="*/ 186998 w 584423"/>
                <a:gd name="connsiteY72" fmla="*/ 284309 h 607568"/>
                <a:gd name="connsiteX73" fmla="*/ 224488 w 584423"/>
                <a:gd name="connsiteY73" fmla="*/ 232299 h 607568"/>
                <a:gd name="connsiteX74" fmla="*/ 243694 w 584423"/>
                <a:gd name="connsiteY74" fmla="*/ 226776 h 607568"/>
                <a:gd name="connsiteX75" fmla="*/ 503026 w 584423"/>
                <a:gd name="connsiteY75" fmla="*/ 160466 h 607568"/>
                <a:gd name="connsiteX76" fmla="*/ 550975 w 584423"/>
                <a:gd name="connsiteY76" fmla="*/ 208274 h 607568"/>
                <a:gd name="connsiteX77" fmla="*/ 503026 w 584423"/>
                <a:gd name="connsiteY77" fmla="*/ 256082 h 607568"/>
                <a:gd name="connsiteX78" fmla="*/ 455077 w 584423"/>
                <a:gd name="connsiteY78" fmla="*/ 208274 h 607568"/>
                <a:gd name="connsiteX79" fmla="*/ 503026 w 584423"/>
                <a:gd name="connsiteY79" fmla="*/ 160466 h 607568"/>
                <a:gd name="connsiteX80" fmla="*/ 81397 w 584423"/>
                <a:gd name="connsiteY80" fmla="*/ 160466 h 607568"/>
                <a:gd name="connsiteX81" fmla="*/ 129346 w 584423"/>
                <a:gd name="connsiteY81" fmla="*/ 208274 h 607568"/>
                <a:gd name="connsiteX82" fmla="*/ 81397 w 584423"/>
                <a:gd name="connsiteY82" fmla="*/ 256082 h 607568"/>
                <a:gd name="connsiteX83" fmla="*/ 33448 w 584423"/>
                <a:gd name="connsiteY83" fmla="*/ 208274 h 607568"/>
                <a:gd name="connsiteX84" fmla="*/ 81397 w 584423"/>
                <a:gd name="connsiteY84" fmla="*/ 160466 h 607568"/>
                <a:gd name="connsiteX85" fmla="*/ 292212 w 584423"/>
                <a:gd name="connsiteY85" fmla="*/ 79174 h 607568"/>
                <a:gd name="connsiteX86" fmla="*/ 353957 w 584423"/>
                <a:gd name="connsiteY86" fmla="*/ 140848 h 607568"/>
                <a:gd name="connsiteX87" fmla="*/ 292212 w 584423"/>
                <a:gd name="connsiteY87" fmla="*/ 202522 h 607568"/>
                <a:gd name="connsiteX88" fmla="*/ 230467 w 584423"/>
                <a:gd name="connsiteY88" fmla="*/ 140848 h 607568"/>
                <a:gd name="connsiteX89" fmla="*/ 292212 w 584423"/>
                <a:gd name="connsiteY89" fmla="*/ 79174 h 607568"/>
                <a:gd name="connsiteX90" fmla="*/ 292212 w 584423"/>
                <a:gd name="connsiteY90" fmla="*/ 0 h 607568"/>
                <a:gd name="connsiteX91" fmla="*/ 504683 w 584423"/>
                <a:gd name="connsiteY91" fmla="*/ 105068 h 607568"/>
                <a:gd name="connsiteX92" fmla="*/ 501764 w 584423"/>
                <a:gd name="connsiteY92" fmla="*/ 126542 h 607568"/>
                <a:gd name="connsiteX93" fmla="*/ 492546 w 584423"/>
                <a:gd name="connsiteY93" fmla="*/ 129610 h 607568"/>
                <a:gd name="connsiteX94" fmla="*/ 480409 w 584423"/>
                <a:gd name="connsiteY94" fmla="*/ 123628 h 607568"/>
                <a:gd name="connsiteX95" fmla="*/ 292212 w 584423"/>
                <a:gd name="connsiteY95" fmla="*/ 30677 h 607568"/>
                <a:gd name="connsiteX96" fmla="*/ 104014 w 584423"/>
                <a:gd name="connsiteY96" fmla="*/ 123628 h 607568"/>
                <a:gd name="connsiteX97" fmla="*/ 82659 w 584423"/>
                <a:gd name="connsiteY97" fmla="*/ 126542 h 607568"/>
                <a:gd name="connsiteX98" fmla="*/ 79740 w 584423"/>
                <a:gd name="connsiteY98" fmla="*/ 105068 h 607568"/>
                <a:gd name="connsiteX99" fmla="*/ 292212 w 584423"/>
                <a:gd name="connsiteY99" fmla="*/ 0 h 60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584423" h="607568">
                  <a:moveTo>
                    <a:pt x="466115" y="268189"/>
                  </a:moveTo>
                  <a:cubicBezTo>
                    <a:pt x="470571" y="266808"/>
                    <a:pt x="475334" y="267575"/>
                    <a:pt x="479022" y="270337"/>
                  </a:cubicBezTo>
                  <a:lnTo>
                    <a:pt x="502991" y="288288"/>
                  </a:lnTo>
                  <a:lnTo>
                    <a:pt x="527113" y="270337"/>
                  </a:lnTo>
                  <a:cubicBezTo>
                    <a:pt x="530647" y="267575"/>
                    <a:pt x="535410" y="266808"/>
                    <a:pt x="539866" y="268189"/>
                  </a:cubicBezTo>
                  <a:cubicBezTo>
                    <a:pt x="539866" y="268189"/>
                    <a:pt x="551850" y="271871"/>
                    <a:pt x="552004" y="271871"/>
                  </a:cubicBezTo>
                  <a:cubicBezTo>
                    <a:pt x="571363" y="278315"/>
                    <a:pt x="584423" y="296420"/>
                    <a:pt x="584423" y="316826"/>
                  </a:cubicBezTo>
                  <a:lnTo>
                    <a:pt x="584423" y="389092"/>
                  </a:lnTo>
                  <a:cubicBezTo>
                    <a:pt x="584423" y="391854"/>
                    <a:pt x="583655" y="394615"/>
                    <a:pt x="582118" y="396917"/>
                  </a:cubicBezTo>
                  <a:lnTo>
                    <a:pt x="557842" y="433894"/>
                  </a:lnTo>
                  <a:lnTo>
                    <a:pt x="557842" y="530708"/>
                  </a:lnTo>
                  <a:cubicBezTo>
                    <a:pt x="557842" y="538686"/>
                    <a:pt x="551389" y="544977"/>
                    <a:pt x="543553" y="544977"/>
                  </a:cubicBezTo>
                  <a:lnTo>
                    <a:pt x="462428" y="544977"/>
                  </a:lnTo>
                  <a:cubicBezTo>
                    <a:pt x="454592" y="544977"/>
                    <a:pt x="448139" y="538686"/>
                    <a:pt x="448139" y="530708"/>
                  </a:cubicBezTo>
                  <a:lnTo>
                    <a:pt x="448139" y="433894"/>
                  </a:lnTo>
                  <a:lnTo>
                    <a:pt x="423863" y="396917"/>
                  </a:lnTo>
                  <a:cubicBezTo>
                    <a:pt x="422326" y="394615"/>
                    <a:pt x="421558" y="391854"/>
                    <a:pt x="421558" y="389092"/>
                  </a:cubicBezTo>
                  <a:lnTo>
                    <a:pt x="421558" y="316826"/>
                  </a:lnTo>
                  <a:cubicBezTo>
                    <a:pt x="421558" y="296420"/>
                    <a:pt x="434618" y="278315"/>
                    <a:pt x="453977" y="271871"/>
                  </a:cubicBezTo>
                  <a:cubicBezTo>
                    <a:pt x="454131" y="271871"/>
                    <a:pt x="466115" y="268189"/>
                    <a:pt x="466115" y="268189"/>
                  </a:cubicBezTo>
                  <a:close/>
                  <a:moveTo>
                    <a:pt x="44557" y="268189"/>
                  </a:moveTo>
                  <a:cubicBezTo>
                    <a:pt x="49013" y="266808"/>
                    <a:pt x="53776" y="267575"/>
                    <a:pt x="57310" y="270337"/>
                  </a:cubicBezTo>
                  <a:lnTo>
                    <a:pt x="81432" y="288288"/>
                  </a:lnTo>
                  <a:lnTo>
                    <a:pt x="105401" y="270337"/>
                  </a:lnTo>
                  <a:cubicBezTo>
                    <a:pt x="109089" y="267575"/>
                    <a:pt x="113852" y="266808"/>
                    <a:pt x="118308" y="268189"/>
                  </a:cubicBezTo>
                  <a:cubicBezTo>
                    <a:pt x="118308" y="268189"/>
                    <a:pt x="130292" y="271871"/>
                    <a:pt x="130446" y="271871"/>
                  </a:cubicBezTo>
                  <a:cubicBezTo>
                    <a:pt x="149805" y="278315"/>
                    <a:pt x="162865" y="296420"/>
                    <a:pt x="162865" y="316826"/>
                  </a:cubicBezTo>
                  <a:lnTo>
                    <a:pt x="162865" y="389092"/>
                  </a:lnTo>
                  <a:cubicBezTo>
                    <a:pt x="162865" y="391854"/>
                    <a:pt x="162097" y="394615"/>
                    <a:pt x="160560" y="396917"/>
                  </a:cubicBezTo>
                  <a:lnTo>
                    <a:pt x="136284" y="433894"/>
                  </a:lnTo>
                  <a:lnTo>
                    <a:pt x="136284" y="530708"/>
                  </a:lnTo>
                  <a:cubicBezTo>
                    <a:pt x="136284" y="538686"/>
                    <a:pt x="129831" y="544977"/>
                    <a:pt x="121995" y="544977"/>
                  </a:cubicBezTo>
                  <a:lnTo>
                    <a:pt x="40870" y="544977"/>
                  </a:lnTo>
                  <a:cubicBezTo>
                    <a:pt x="33034" y="544977"/>
                    <a:pt x="26581" y="538686"/>
                    <a:pt x="26581" y="530708"/>
                  </a:cubicBezTo>
                  <a:lnTo>
                    <a:pt x="26581" y="433894"/>
                  </a:lnTo>
                  <a:lnTo>
                    <a:pt x="2305" y="396917"/>
                  </a:lnTo>
                  <a:cubicBezTo>
                    <a:pt x="768" y="394615"/>
                    <a:pt x="0" y="391854"/>
                    <a:pt x="0" y="389092"/>
                  </a:cubicBezTo>
                  <a:lnTo>
                    <a:pt x="0" y="316826"/>
                  </a:lnTo>
                  <a:cubicBezTo>
                    <a:pt x="0" y="296420"/>
                    <a:pt x="13060" y="278315"/>
                    <a:pt x="32419" y="271871"/>
                  </a:cubicBezTo>
                  <a:cubicBezTo>
                    <a:pt x="32573" y="271871"/>
                    <a:pt x="44557" y="268189"/>
                    <a:pt x="44557" y="268189"/>
                  </a:cubicBezTo>
                  <a:close/>
                  <a:moveTo>
                    <a:pt x="283757" y="227644"/>
                  </a:moveTo>
                  <a:lnTo>
                    <a:pt x="300667" y="227644"/>
                  </a:lnTo>
                  <a:cubicBezTo>
                    <a:pt x="302973" y="227644"/>
                    <a:pt x="305126" y="228565"/>
                    <a:pt x="306663" y="230253"/>
                  </a:cubicBezTo>
                  <a:cubicBezTo>
                    <a:pt x="309123" y="232861"/>
                    <a:pt x="309430" y="236544"/>
                    <a:pt x="307739" y="239459"/>
                  </a:cubicBezTo>
                  <a:lnTo>
                    <a:pt x="298669" y="252962"/>
                  </a:lnTo>
                  <a:lnTo>
                    <a:pt x="302973" y="288561"/>
                  </a:lnTo>
                  <a:lnTo>
                    <a:pt x="294672" y="310810"/>
                  </a:lnTo>
                  <a:cubicBezTo>
                    <a:pt x="293749" y="312958"/>
                    <a:pt x="290675" y="312958"/>
                    <a:pt x="289752" y="310810"/>
                  </a:cubicBezTo>
                  <a:lnTo>
                    <a:pt x="281451" y="288561"/>
                  </a:lnTo>
                  <a:lnTo>
                    <a:pt x="285755" y="252962"/>
                  </a:lnTo>
                  <a:lnTo>
                    <a:pt x="276685" y="239459"/>
                  </a:lnTo>
                  <a:cubicBezTo>
                    <a:pt x="274994" y="236544"/>
                    <a:pt x="275302" y="232861"/>
                    <a:pt x="277761" y="230253"/>
                  </a:cubicBezTo>
                  <a:cubicBezTo>
                    <a:pt x="279299" y="228565"/>
                    <a:pt x="281451" y="227644"/>
                    <a:pt x="283757" y="227644"/>
                  </a:cubicBezTo>
                  <a:close/>
                  <a:moveTo>
                    <a:pt x="243694" y="226776"/>
                  </a:moveTo>
                  <a:cubicBezTo>
                    <a:pt x="245999" y="226776"/>
                    <a:pt x="248150" y="228157"/>
                    <a:pt x="248918" y="230304"/>
                  </a:cubicBezTo>
                  <a:lnTo>
                    <a:pt x="285947" y="331870"/>
                  </a:lnTo>
                  <a:cubicBezTo>
                    <a:pt x="288098" y="337700"/>
                    <a:pt x="296395" y="337700"/>
                    <a:pt x="298546" y="331870"/>
                  </a:cubicBezTo>
                  <a:lnTo>
                    <a:pt x="335575" y="230304"/>
                  </a:lnTo>
                  <a:cubicBezTo>
                    <a:pt x="336651" y="227543"/>
                    <a:pt x="339570" y="226162"/>
                    <a:pt x="342336" y="226929"/>
                  </a:cubicBezTo>
                  <a:lnTo>
                    <a:pt x="360005" y="232299"/>
                  </a:lnTo>
                  <a:lnTo>
                    <a:pt x="360005" y="232452"/>
                  </a:lnTo>
                  <a:cubicBezTo>
                    <a:pt x="382438" y="239663"/>
                    <a:pt x="397495" y="260528"/>
                    <a:pt x="397495" y="284002"/>
                  </a:cubicBezTo>
                  <a:lnTo>
                    <a:pt x="397495" y="391704"/>
                  </a:lnTo>
                  <a:cubicBezTo>
                    <a:pt x="397495" y="392778"/>
                    <a:pt x="397188" y="393852"/>
                    <a:pt x="396573" y="394619"/>
                  </a:cubicBezTo>
                  <a:lnTo>
                    <a:pt x="358008" y="453379"/>
                  </a:lnTo>
                  <a:lnTo>
                    <a:pt x="358008" y="602045"/>
                  </a:lnTo>
                  <a:cubicBezTo>
                    <a:pt x="358008" y="605113"/>
                    <a:pt x="355549" y="607568"/>
                    <a:pt x="352476" y="607568"/>
                  </a:cubicBezTo>
                  <a:lnTo>
                    <a:pt x="232017" y="607568"/>
                  </a:lnTo>
                  <a:cubicBezTo>
                    <a:pt x="228944" y="607568"/>
                    <a:pt x="226485" y="605113"/>
                    <a:pt x="226485" y="602045"/>
                  </a:cubicBezTo>
                  <a:lnTo>
                    <a:pt x="226485" y="453379"/>
                  </a:lnTo>
                  <a:lnTo>
                    <a:pt x="187920" y="394619"/>
                  </a:lnTo>
                  <a:cubicBezTo>
                    <a:pt x="187305" y="393852"/>
                    <a:pt x="186998" y="392778"/>
                    <a:pt x="186998" y="391704"/>
                  </a:cubicBezTo>
                  <a:lnTo>
                    <a:pt x="186998" y="284309"/>
                  </a:lnTo>
                  <a:cubicBezTo>
                    <a:pt x="186998" y="260682"/>
                    <a:pt x="202055" y="239817"/>
                    <a:pt x="224488" y="232299"/>
                  </a:cubicBezTo>
                  <a:cubicBezTo>
                    <a:pt x="224488" y="232299"/>
                    <a:pt x="243233" y="226776"/>
                    <a:pt x="243694" y="226776"/>
                  </a:cubicBezTo>
                  <a:close/>
                  <a:moveTo>
                    <a:pt x="503026" y="160466"/>
                  </a:moveTo>
                  <a:cubicBezTo>
                    <a:pt x="529508" y="160466"/>
                    <a:pt x="550975" y="181870"/>
                    <a:pt x="550975" y="208274"/>
                  </a:cubicBezTo>
                  <a:cubicBezTo>
                    <a:pt x="550975" y="234678"/>
                    <a:pt x="529508" y="256082"/>
                    <a:pt x="503026" y="256082"/>
                  </a:cubicBezTo>
                  <a:cubicBezTo>
                    <a:pt x="476544" y="256082"/>
                    <a:pt x="455077" y="234678"/>
                    <a:pt x="455077" y="208274"/>
                  </a:cubicBezTo>
                  <a:cubicBezTo>
                    <a:pt x="455077" y="181870"/>
                    <a:pt x="476544" y="160466"/>
                    <a:pt x="503026" y="160466"/>
                  </a:cubicBezTo>
                  <a:close/>
                  <a:moveTo>
                    <a:pt x="81397" y="160466"/>
                  </a:moveTo>
                  <a:cubicBezTo>
                    <a:pt x="107879" y="160466"/>
                    <a:pt x="129346" y="181870"/>
                    <a:pt x="129346" y="208274"/>
                  </a:cubicBezTo>
                  <a:cubicBezTo>
                    <a:pt x="129346" y="234678"/>
                    <a:pt x="107879" y="256082"/>
                    <a:pt x="81397" y="256082"/>
                  </a:cubicBezTo>
                  <a:cubicBezTo>
                    <a:pt x="54915" y="256082"/>
                    <a:pt x="33448" y="234678"/>
                    <a:pt x="33448" y="208274"/>
                  </a:cubicBezTo>
                  <a:cubicBezTo>
                    <a:pt x="33448" y="181870"/>
                    <a:pt x="54915" y="160466"/>
                    <a:pt x="81397" y="160466"/>
                  </a:cubicBezTo>
                  <a:close/>
                  <a:moveTo>
                    <a:pt x="292212" y="79174"/>
                  </a:moveTo>
                  <a:cubicBezTo>
                    <a:pt x="326313" y="79174"/>
                    <a:pt x="353957" y="106786"/>
                    <a:pt x="353957" y="140848"/>
                  </a:cubicBezTo>
                  <a:cubicBezTo>
                    <a:pt x="353957" y="174910"/>
                    <a:pt x="326313" y="202522"/>
                    <a:pt x="292212" y="202522"/>
                  </a:cubicBezTo>
                  <a:cubicBezTo>
                    <a:pt x="258111" y="202522"/>
                    <a:pt x="230467" y="174910"/>
                    <a:pt x="230467" y="140848"/>
                  </a:cubicBezTo>
                  <a:cubicBezTo>
                    <a:pt x="230467" y="106786"/>
                    <a:pt x="258111" y="79174"/>
                    <a:pt x="292212" y="79174"/>
                  </a:cubicBezTo>
                  <a:close/>
                  <a:moveTo>
                    <a:pt x="292212" y="0"/>
                  </a:moveTo>
                  <a:cubicBezTo>
                    <a:pt x="376247" y="0"/>
                    <a:pt x="453677" y="38346"/>
                    <a:pt x="504683" y="105068"/>
                  </a:cubicBezTo>
                  <a:cubicBezTo>
                    <a:pt x="509906" y="111817"/>
                    <a:pt x="508523" y="121481"/>
                    <a:pt x="501764" y="126542"/>
                  </a:cubicBezTo>
                  <a:cubicBezTo>
                    <a:pt x="498998" y="128690"/>
                    <a:pt x="495772" y="129610"/>
                    <a:pt x="492546" y="129610"/>
                  </a:cubicBezTo>
                  <a:cubicBezTo>
                    <a:pt x="487937" y="129610"/>
                    <a:pt x="483328" y="127616"/>
                    <a:pt x="480409" y="123628"/>
                  </a:cubicBezTo>
                  <a:cubicBezTo>
                    <a:pt x="435088" y="64575"/>
                    <a:pt x="366569" y="30677"/>
                    <a:pt x="292212" y="30677"/>
                  </a:cubicBezTo>
                  <a:cubicBezTo>
                    <a:pt x="217854" y="30677"/>
                    <a:pt x="149335" y="64575"/>
                    <a:pt x="104014" y="123628"/>
                  </a:cubicBezTo>
                  <a:cubicBezTo>
                    <a:pt x="98944" y="130377"/>
                    <a:pt x="89265" y="131604"/>
                    <a:pt x="82659" y="126542"/>
                  </a:cubicBezTo>
                  <a:cubicBezTo>
                    <a:pt x="75900" y="121481"/>
                    <a:pt x="74517" y="111817"/>
                    <a:pt x="79740" y="105068"/>
                  </a:cubicBezTo>
                  <a:cubicBezTo>
                    <a:pt x="130746" y="38346"/>
                    <a:pt x="208176" y="0"/>
                    <a:pt x="2922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íṣlîḓê"/>
            <p:cNvSpPr/>
            <p:nvPr/>
          </p:nvSpPr>
          <p:spPr bwMode="auto">
            <a:xfrm>
              <a:off x="2301356" y="2924382"/>
              <a:ext cx="3824255" cy="40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</p:txBody>
        </p:sp>
        <p:sp>
          <p:nvSpPr>
            <p:cNvPr id="25" name="îšḷîḍê"/>
            <p:cNvSpPr/>
            <p:nvPr/>
          </p:nvSpPr>
          <p:spPr bwMode="auto">
            <a:xfrm>
              <a:off x="1826694" y="3576050"/>
              <a:ext cx="3824255" cy="40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</p:txBody>
        </p:sp>
        <p:sp>
          <p:nvSpPr>
            <p:cNvPr id="26" name="iśḷíḋé"/>
            <p:cNvSpPr/>
            <p:nvPr/>
          </p:nvSpPr>
          <p:spPr bwMode="auto">
            <a:xfrm>
              <a:off x="1353619" y="4225337"/>
              <a:ext cx="3824255" cy="40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</p:txBody>
        </p:sp>
        <p:sp>
          <p:nvSpPr>
            <p:cNvPr id="27" name="íśḷïḍe"/>
            <p:cNvSpPr/>
            <p:nvPr/>
          </p:nvSpPr>
          <p:spPr bwMode="auto">
            <a:xfrm>
              <a:off x="875781" y="4967494"/>
              <a:ext cx="3824255" cy="40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310552" y="0"/>
            <a:ext cx="3881448" cy="2078147"/>
            <a:chOff x="2763156" y="0"/>
            <a:chExt cx="9428844" cy="5048250"/>
          </a:xfrm>
        </p:grpSpPr>
        <p:grpSp>
          <p:nvGrpSpPr>
            <p:cNvPr id="29" name="组合 28"/>
            <p:cNvGrpSpPr/>
            <p:nvPr/>
          </p:nvGrpSpPr>
          <p:grpSpPr>
            <a:xfrm>
              <a:off x="2763156" y="0"/>
              <a:ext cx="9428844" cy="5048250"/>
              <a:chOff x="2763156" y="0"/>
              <a:chExt cx="9428844" cy="5048250"/>
            </a:xfrm>
          </p:grpSpPr>
          <p:sp>
            <p:nvSpPr>
              <p:cNvPr id="31" name="直角三角形 30"/>
              <p:cNvSpPr/>
              <p:nvPr/>
            </p:nvSpPr>
            <p:spPr>
              <a:xfrm flipH="1" flipV="1">
                <a:off x="10096500" y="0"/>
                <a:ext cx="2095500" cy="5048250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32" name="组合 31"/>
              <p:cNvGrpSpPr/>
              <p:nvPr/>
            </p:nvGrpSpPr>
            <p:grpSpPr>
              <a:xfrm>
                <a:off x="2763156" y="2248947"/>
                <a:ext cx="8936980" cy="1001647"/>
                <a:chOff x="973141" y="1514870"/>
                <a:chExt cx="11316639" cy="1268360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2821929" y="1514870"/>
                  <a:ext cx="9467851" cy="1268360"/>
                  <a:chOff x="2724150" y="2829320"/>
                  <a:chExt cx="9467851" cy="1268360"/>
                </a:xfrm>
              </p:grpSpPr>
              <p:sp>
                <p:nvSpPr>
                  <p:cNvPr id="36" name="矩形 35"/>
                  <p:cNvSpPr/>
                  <p:nvPr/>
                </p:nvSpPr>
                <p:spPr>
                  <a:xfrm>
                    <a:off x="4288664" y="2829320"/>
                    <a:ext cx="7903337" cy="126836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" name="平行四边形 36"/>
                  <p:cNvSpPr/>
                  <p:nvPr/>
                </p:nvSpPr>
                <p:spPr>
                  <a:xfrm>
                    <a:off x="2724150" y="2829320"/>
                    <a:ext cx="2675163" cy="1268360"/>
                  </a:xfrm>
                  <a:prstGeom prst="parallelogram">
                    <a:avLst>
                      <a:gd name="adj" fmla="val 67857"/>
                    </a:avLst>
                  </a:prstGeom>
                  <a:solidFill>
                    <a:srgbClr val="2F272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34" name="平行四边形 33"/>
                <p:cNvSpPr/>
                <p:nvPr/>
              </p:nvSpPr>
              <p:spPr>
                <a:xfrm>
                  <a:off x="1888403" y="1514870"/>
                  <a:ext cx="1484999" cy="1268360"/>
                </a:xfrm>
                <a:prstGeom prst="parallelogram">
                  <a:avLst>
                    <a:gd name="adj" fmla="val 67857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平行四边形 34"/>
                <p:cNvSpPr/>
                <p:nvPr/>
              </p:nvSpPr>
              <p:spPr>
                <a:xfrm>
                  <a:off x="973141" y="1514870"/>
                  <a:ext cx="1484999" cy="1268360"/>
                </a:xfrm>
                <a:prstGeom prst="parallelogram">
                  <a:avLst>
                    <a:gd name="adj" fmla="val 67857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30" name="文本框 29"/>
            <p:cNvSpPr txBox="1"/>
            <p:nvPr/>
          </p:nvSpPr>
          <p:spPr>
            <a:xfrm>
              <a:off x="4491992" y="1047989"/>
              <a:ext cx="5805374" cy="1271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800" b="1" dirty="0">
                  <a:solidFill>
                    <a:srgbClr val="2F2725"/>
                  </a:solidFill>
                  <a:cs typeface="+mn-ea"/>
                  <a:sym typeface="+mn-lt"/>
                </a:rPr>
                <a:t>在此输入标题</a:t>
              </a:r>
              <a:endParaRPr lang="zh-CN" altLang="en-US" sz="2800" b="1" dirty="0">
                <a:solidFill>
                  <a:srgbClr val="2F2725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10096500" y="0"/>
            <a:ext cx="2095500" cy="504825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直角三角形 2"/>
          <p:cNvSpPr/>
          <p:nvPr/>
        </p:nvSpPr>
        <p:spPr>
          <a:xfrm>
            <a:off x="0" y="2457450"/>
            <a:ext cx="2095500" cy="4400550"/>
          </a:xfrm>
          <a:prstGeom prst="rtTriangle">
            <a:avLst/>
          </a:prstGeom>
          <a:solidFill>
            <a:srgbClr val="2F2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724150" y="1163278"/>
            <a:ext cx="9467850" cy="1268362"/>
            <a:chOff x="2724150" y="2477728"/>
            <a:chExt cx="9467850" cy="1268362"/>
          </a:xfrm>
        </p:grpSpPr>
        <p:sp>
          <p:nvSpPr>
            <p:cNvPr id="5" name="矩形 4"/>
            <p:cNvSpPr/>
            <p:nvPr/>
          </p:nvSpPr>
          <p:spPr>
            <a:xfrm>
              <a:off x="6725265" y="2477729"/>
              <a:ext cx="5466735" cy="126836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>
              <a:off x="2724150" y="2477728"/>
              <a:ext cx="5314376" cy="1268361"/>
            </a:xfrm>
            <a:prstGeom prst="parallelogram">
              <a:avLst>
                <a:gd name="adj" fmla="val 67857"/>
              </a:avLst>
            </a:prstGeom>
            <a:solidFill>
              <a:srgbClr val="2F2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平行四边形 6"/>
          <p:cNvSpPr/>
          <p:nvPr/>
        </p:nvSpPr>
        <p:spPr>
          <a:xfrm>
            <a:off x="1888402" y="1163278"/>
            <a:ext cx="1484999" cy="1268361"/>
          </a:xfrm>
          <a:prstGeom prst="parallelogram">
            <a:avLst>
              <a:gd name="adj" fmla="val 67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973141" y="1163278"/>
            <a:ext cx="1484999" cy="1268361"/>
          </a:xfrm>
          <a:prstGeom prst="parallelogram">
            <a:avLst>
              <a:gd name="adj" fmla="val 67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76650" y="1289628"/>
            <a:ext cx="3267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cs typeface="+mn-ea"/>
                <a:sym typeface="+mn-lt"/>
              </a:rPr>
              <a:t>目  录</a:t>
            </a:r>
            <a:endParaRPr lang="zh-CN" altLang="en-US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095500" y="3130261"/>
            <a:ext cx="3629816" cy="597478"/>
            <a:chOff x="3000916" y="3238018"/>
            <a:chExt cx="3629816" cy="597478"/>
          </a:xfrm>
        </p:grpSpPr>
        <p:grpSp>
          <p:nvGrpSpPr>
            <p:cNvPr id="15" name="组合 14"/>
            <p:cNvGrpSpPr/>
            <p:nvPr/>
          </p:nvGrpSpPr>
          <p:grpSpPr>
            <a:xfrm>
              <a:off x="3000916" y="3238018"/>
              <a:ext cx="778167" cy="597477"/>
              <a:chOff x="973141" y="3183809"/>
              <a:chExt cx="2264460" cy="1268361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1752602" y="3183809"/>
                <a:ext cx="1484999" cy="1268361"/>
              </a:xfrm>
              <a:prstGeom prst="parallelogram">
                <a:avLst>
                  <a:gd name="adj" fmla="val 67857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973141" y="3183809"/>
                <a:ext cx="1484999" cy="1268361"/>
              </a:xfrm>
              <a:prstGeom prst="parallelogram">
                <a:avLst>
                  <a:gd name="adj" fmla="val 67857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6" name="îṥlide"/>
            <p:cNvSpPr/>
            <p:nvPr/>
          </p:nvSpPr>
          <p:spPr>
            <a:xfrm>
              <a:off x="3743921" y="3315524"/>
              <a:ext cx="2886811" cy="346648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accent1"/>
                  </a:solidFill>
                </a:rPr>
                <a:t>01</a:t>
              </a:r>
              <a:r>
                <a:rPr lang="en-US" altLang="zh-CN" sz="3200" b="1" dirty="0">
                  <a:solidFill>
                    <a:schemeClr val="tx2"/>
                  </a:solidFill>
                </a:rPr>
                <a:t> </a:t>
              </a:r>
              <a:r>
                <a:rPr lang="zh-CN" altLang="en-US" sz="3200" b="1" dirty="0">
                  <a:solidFill>
                    <a:schemeClr val="accent6"/>
                  </a:solidFill>
                </a:rPr>
                <a:t>企业介绍</a:t>
              </a:r>
              <a:endParaRPr lang="en-US" altLang="zh-CN" sz="3200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3633553" y="3835496"/>
              <a:ext cx="283981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4933948" y="4036217"/>
            <a:ext cx="3629816" cy="597478"/>
            <a:chOff x="3000916" y="3238018"/>
            <a:chExt cx="3629816" cy="597478"/>
          </a:xfrm>
        </p:grpSpPr>
        <p:grpSp>
          <p:nvGrpSpPr>
            <p:cNvPr id="24" name="组合 23"/>
            <p:cNvGrpSpPr/>
            <p:nvPr/>
          </p:nvGrpSpPr>
          <p:grpSpPr>
            <a:xfrm>
              <a:off x="3000916" y="3238018"/>
              <a:ext cx="778167" cy="597477"/>
              <a:chOff x="973141" y="3183809"/>
              <a:chExt cx="2264460" cy="1268361"/>
            </a:xfrm>
          </p:grpSpPr>
          <p:sp>
            <p:nvSpPr>
              <p:cNvPr id="27" name="平行四边形 26"/>
              <p:cNvSpPr/>
              <p:nvPr/>
            </p:nvSpPr>
            <p:spPr>
              <a:xfrm>
                <a:off x="1752602" y="3183809"/>
                <a:ext cx="1484999" cy="1268361"/>
              </a:xfrm>
              <a:prstGeom prst="parallelogram">
                <a:avLst>
                  <a:gd name="adj" fmla="val 67857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" name="平行四边形 27"/>
              <p:cNvSpPr/>
              <p:nvPr/>
            </p:nvSpPr>
            <p:spPr>
              <a:xfrm>
                <a:off x="973141" y="3183809"/>
                <a:ext cx="1484999" cy="1268361"/>
              </a:xfrm>
              <a:prstGeom prst="parallelogram">
                <a:avLst>
                  <a:gd name="adj" fmla="val 67857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5" name="îṥlide"/>
            <p:cNvSpPr/>
            <p:nvPr/>
          </p:nvSpPr>
          <p:spPr>
            <a:xfrm>
              <a:off x="3743921" y="3315524"/>
              <a:ext cx="2886811" cy="346648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accent1"/>
                  </a:solidFill>
                </a:rPr>
                <a:t>02</a:t>
              </a:r>
              <a:r>
                <a:rPr lang="en-US" altLang="zh-CN" sz="3200" b="1" dirty="0">
                  <a:solidFill>
                    <a:schemeClr val="tx2"/>
                  </a:solidFill>
                </a:rPr>
                <a:t> </a:t>
              </a:r>
              <a:r>
                <a:rPr lang="zh-CN" altLang="en-US" sz="3200" b="1" dirty="0">
                  <a:solidFill>
                    <a:schemeClr val="accent6"/>
                  </a:solidFill>
                </a:rPr>
                <a:t>产品展示</a:t>
              </a:r>
              <a:endParaRPr lang="en-US" altLang="zh-CN" sz="3200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3633553" y="3835496"/>
              <a:ext cx="283981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3514724" y="4942173"/>
            <a:ext cx="3629816" cy="597478"/>
            <a:chOff x="3000916" y="3238018"/>
            <a:chExt cx="3629816" cy="597478"/>
          </a:xfrm>
        </p:grpSpPr>
        <p:grpSp>
          <p:nvGrpSpPr>
            <p:cNvPr id="30" name="组合 29"/>
            <p:cNvGrpSpPr/>
            <p:nvPr/>
          </p:nvGrpSpPr>
          <p:grpSpPr>
            <a:xfrm>
              <a:off x="3000916" y="3238018"/>
              <a:ext cx="778167" cy="597477"/>
              <a:chOff x="973141" y="3183809"/>
              <a:chExt cx="2264460" cy="1268361"/>
            </a:xfrm>
          </p:grpSpPr>
          <p:sp>
            <p:nvSpPr>
              <p:cNvPr id="33" name="平行四边形 32"/>
              <p:cNvSpPr/>
              <p:nvPr/>
            </p:nvSpPr>
            <p:spPr>
              <a:xfrm>
                <a:off x="1752602" y="3183809"/>
                <a:ext cx="1484999" cy="1268361"/>
              </a:xfrm>
              <a:prstGeom prst="parallelogram">
                <a:avLst>
                  <a:gd name="adj" fmla="val 67857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>
                <a:off x="973141" y="3183809"/>
                <a:ext cx="1484999" cy="1268361"/>
              </a:xfrm>
              <a:prstGeom prst="parallelogram">
                <a:avLst>
                  <a:gd name="adj" fmla="val 67857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1" name="îṥlide"/>
            <p:cNvSpPr/>
            <p:nvPr/>
          </p:nvSpPr>
          <p:spPr>
            <a:xfrm>
              <a:off x="3743921" y="3315524"/>
              <a:ext cx="2886811" cy="346648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accent1"/>
                  </a:solidFill>
                </a:rPr>
                <a:t>03</a:t>
              </a:r>
              <a:r>
                <a:rPr lang="en-US" altLang="zh-CN" sz="3200" b="1" dirty="0">
                  <a:solidFill>
                    <a:schemeClr val="tx2"/>
                  </a:solidFill>
                </a:rPr>
                <a:t> </a:t>
              </a:r>
              <a:r>
                <a:rPr lang="zh-CN" altLang="en-US" sz="3200" b="1" dirty="0">
                  <a:solidFill>
                    <a:schemeClr val="accent6"/>
                  </a:solidFill>
                </a:rPr>
                <a:t>发展前景</a:t>
              </a:r>
              <a:endParaRPr lang="en-US" altLang="zh-CN" sz="3200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3633553" y="3835496"/>
              <a:ext cx="283981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6353173" y="5848130"/>
            <a:ext cx="3629816" cy="597478"/>
            <a:chOff x="3000916" y="3238018"/>
            <a:chExt cx="3629816" cy="597478"/>
          </a:xfrm>
        </p:grpSpPr>
        <p:grpSp>
          <p:nvGrpSpPr>
            <p:cNvPr id="36" name="组合 35"/>
            <p:cNvGrpSpPr/>
            <p:nvPr/>
          </p:nvGrpSpPr>
          <p:grpSpPr>
            <a:xfrm>
              <a:off x="3000916" y="3238018"/>
              <a:ext cx="778167" cy="597477"/>
              <a:chOff x="973141" y="3183809"/>
              <a:chExt cx="2264460" cy="1268361"/>
            </a:xfrm>
          </p:grpSpPr>
          <p:sp>
            <p:nvSpPr>
              <p:cNvPr id="39" name="平行四边形 38"/>
              <p:cNvSpPr/>
              <p:nvPr/>
            </p:nvSpPr>
            <p:spPr>
              <a:xfrm>
                <a:off x="1752602" y="3183809"/>
                <a:ext cx="1484999" cy="1268361"/>
              </a:xfrm>
              <a:prstGeom prst="parallelogram">
                <a:avLst>
                  <a:gd name="adj" fmla="val 67857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平行四边形 39"/>
              <p:cNvSpPr/>
              <p:nvPr/>
            </p:nvSpPr>
            <p:spPr>
              <a:xfrm>
                <a:off x="973141" y="3183809"/>
                <a:ext cx="1484999" cy="1268361"/>
              </a:xfrm>
              <a:prstGeom prst="parallelogram">
                <a:avLst>
                  <a:gd name="adj" fmla="val 67857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7" name="îṥlide"/>
            <p:cNvSpPr/>
            <p:nvPr/>
          </p:nvSpPr>
          <p:spPr>
            <a:xfrm>
              <a:off x="3743921" y="3315524"/>
              <a:ext cx="2886811" cy="346648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accent1"/>
                  </a:solidFill>
                </a:rPr>
                <a:t>04</a:t>
              </a:r>
              <a:r>
                <a:rPr lang="en-US" altLang="zh-CN" sz="3200" b="1" dirty="0">
                  <a:solidFill>
                    <a:schemeClr val="tx2"/>
                  </a:solidFill>
                </a:rPr>
                <a:t> </a:t>
              </a:r>
              <a:r>
                <a:rPr lang="zh-CN" altLang="en-US" sz="3200" b="1" dirty="0">
                  <a:solidFill>
                    <a:schemeClr val="accent6"/>
                  </a:solidFill>
                </a:rPr>
                <a:t>投资方案</a:t>
              </a:r>
              <a:endParaRPr lang="en-US" altLang="zh-CN" sz="3200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3633553" y="3835496"/>
              <a:ext cx="283981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973141" y="2306278"/>
            <a:ext cx="11218859" cy="1268362"/>
            <a:chOff x="973141" y="2306278"/>
            <a:chExt cx="11218859" cy="1268362"/>
          </a:xfrm>
        </p:grpSpPr>
        <p:grpSp>
          <p:nvGrpSpPr>
            <p:cNvPr id="14" name="组合 13"/>
            <p:cNvGrpSpPr/>
            <p:nvPr/>
          </p:nvGrpSpPr>
          <p:grpSpPr>
            <a:xfrm>
              <a:off x="5676900" y="2306278"/>
              <a:ext cx="6515100" cy="1268362"/>
              <a:chOff x="5676900" y="2477728"/>
              <a:chExt cx="6515100" cy="126836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6725265" y="2477729"/>
                <a:ext cx="5466735" cy="126836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5676900" y="2477728"/>
                <a:ext cx="2361626" cy="1268361"/>
              </a:xfrm>
              <a:prstGeom prst="parallelogram">
                <a:avLst>
                  <a:gd name="adj" fmla="val 67857"/>
                </a:avLst>
              </a:prstGeom>
              <a:solidFill>
                <a:srgbClr val="2F27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2" name="平行四边形 11"/>
            <p:cNvSpPr/>
            <p:nvPr/>
          </p:nvSpPr>
          <p:spPr>
            <a:xfrm>
              <a:off x="1888402" y="2306278"/>
              <a:ext cx="1484999" cy="1268361"/>
            </a:xfrm>
            <a:prstGeom prst="parallelogram">
              <a:avLst>
                <a:gd name="adj" fmla="val 67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973141" y="2306278"/>
              <a:ext cx="1484999" cy="1268361"/>
            </a:xfrm>
            <a:prstGeom prst="parallelogram">
              <a:avLst>
                <a:gd name="adj" fmla="val 678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666440" y="2432628"/>
            <a:ext cx="5087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cs typeface="+mn-ea"/>
                <a:sym typeface="+mn-lt"/>
              </a:rPr>
              <a:t>谢谢观看</a:t>
            </a:r>
            <a:endParaRPr lang="zh-CN" altLang="en-US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38526" y="2524961"/>
            <a:ext cx="373826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汇报人</a:t>
            </a:r>
            <a:r>
              <a:rPr lang="zh-CN" altLang="en-US" sz="2400" b="1" dirty="0" smtClean="0"/>
              <a:t>：小北</a:t>
            </a:r>
            <a:endParaRPr lang="zh-CN" altLang="en-US" sz="2400" b="1" dirty="0" smtClean="0"/>
          </a:p>
          <a:p>
            <a:r>
              <a:rPr lang="zh-CN" altLang="en-US" sz="2400" b="1" dirty="0"/>
              <a:t>汇报时间：</a:t>
            </a:r>
            <a:r>
              <a:rPr lang="en-US" altLang="zh-CN" sz="2400" b="1" dirty="0"/>
              <a:t>XXXXXX</a:t>
            </a:r>
            <a:endParaRPr lang="zh-CN" altLang="en-US" sz="2400" b="1" dirty="0"/>
          </a:p>
        </p:txBody>
      </p:sp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>
            <a:off x="0" y="2457450"/>
            <a:ext cx="2095500" cy="4400550"/>
          </a:xfrm>
          <a:prstGeom prst="rtTriangle">
            <a:avLst/>
          </a:prstGeom>
          <a:solidFill>
            <a:srgbClr val="2F2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763156" y="0"/>
            <a:ext cx="9428844" cy="5048250"/>
            <a:chOff x="2763156" y="0"/>
            <a:chExt cx="9428844" cy="5048250"/>
          </a:xfrm>
        </p:grpSpPr>
        <p:grpSp>
          <p:nvGrpSpPr>
            <p:cNvPr id="11" name="组合 10"/>
            <p:cNvGrpSpPr/>
            <p:nvPr/>
          </p:nvGrpSpPr>
          <p:grpSpPr>
            <a:xfrm>
              <a:off x="2763156" y="0"/>
              <a:ext cx="9428844" cy="5048250"/>
              <a:chOff x="2763156" y="0"/>
              <a:chExt cx="9428844" cy="5048250"/>
            </a:xfrm>
          </p:grpSpPr>
          <p:sp>
            <p:nvSpPr>
              <p:cNvPr id="2" name="直角三角形 1"/>
              <p:cNvSpPr/>
              <p:nvPr/>
            </p:nvSpPr>
            <p:spPr>
              <a:xfrm flipH="1" flipV="1">
                <a:off x="10096500" y="0"/>
                <a:ext cx="2095500" cy="5048250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2763156" y="1971294"/>
                <a:ext cx="8936980" cy="1001651"/>
                <a:chOff x="973141" y="1163278"/>
                <a:chExt cx="11316639" cy="1268362"/>
              </a:xfrm>
            </p:grpSpPr>
            <p:grpSp>
              <p:nvGrpSpPr>
                <p:cNvPr id="4" name="组合 3"/>
                <p:cNvGrpSpPr/>
                <p:nvPr/>
              </p:nvGrpSpPr>
              <p:grpSpPr>
                <a:xfrm>
                  <a:off x="2821929" y="1163278"/>
                  <a:ext cx="9467851" cy="1268362"/>
                  <a:chOff x="2724150" y="2477728"/>
                  <a:chExt cx="9467851" cy="1268362"/>
                </a:xfrm>
              </p:grpSpPr>
              <p:sp>
                <p:nvSpPr>
                  <p:cNvPr id="5" name="矩形 4"/>
                  <p:cNvSpPr/>
                  <p:nvPr/>
                </p:nvSpPr>
                <p:spPr>
                  <a:xfrm>
                    <a:off x="4288663" y="2477729"/>
                    <a:ext cx="7903338" cy="1268361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" name="平行四边形 5"/>
                  <p:cNvSpPr/>
                  <p:nvPr/>
                </p:nvSpPr>
                <p:spPr>
                  <a:xfrm>
                    <a:off x="2724150" y="2477728"/>
                    <a:ext cx="2675164" cy="1268361"/>
                  </a:xfrm>
                  <a:prstGeom prst="parallelogram">
                    <a:avLst>
                      <a:gd name="adj" fmla="val 67857"/>
                    </a:avLst>
                  </a:prstGeom>
                  <a:solidFill>
                    <a:srgbClr val="2F272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7" name="平行四边形 6"/>
                <p:cNvSpPr/>
                <p:nvPr/>
              </p:nvSpPr>
              <p:spPr>
                <a:xfrm>
                  <a:off x="1888402" y="1163278"/>
                  <a:ext cx="1484999" cy="1268361"/>
                </a:xfrm>
                <a:prstGeom prst="parallelogram">
                  <a:avLst>
                    <a:gd name="adj" fmla="val 67857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" name="平行四边形 7"/>
                <p:cNvSpPr/>
                <p:nvPr/>
              </p:nvSpPr>
              <p:spPr>
                <a:xfrm>
                  <a:off x="973141" y="1163278"/>
                  <a:ext cx="1484999" cy="1268361"/>
                </a:xfrm>
                <a:prstGeom prst="parallelogram">
                  <a:avLst>
                    <a:gd name="adj" fmla="val 67857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9" name="文本框 8"/>
            <p:cNvSpPr txBox="1"/>
            <p:nvPr/>
          </p:nvSpPr>
          <p:spPr>
            <a:xfrm>
              <a:off x="6023574" y="2065007"/>
              <a:ext cx="32677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rgbClr val="2F2725"/>
                  </a:solidFill>
                  <a:cs typeface="+mn-ea"/>
                  <a:sym typeface="+mn-lt"/>
                </a:rPr>
                <a:t>企业介绍</a:t>
              </a:r>
              <a:endParaRPr lang="zh-CN" altLang="en-US" sz="4800" b="1" dirty="0">
                <a:solidFill>
                  <a:srgbClr val="2F2725"/>
                </a:solidFill>
                <a:cs typeface="+mn-ea"/>
                <a:sym typeface="+mn-lt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585532" y="2065007"/>
              <a:ext cx="13515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4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2" name="işlîdè"/>
          <p:cNvSpPr txBox="1"/>
          <p:nvPr/>
        </p:nvSpPr>
        <p:spPr>
          <a:xfrm>
            <a:off x="2589338" y="3123510"/>
            <a:ext cx="8853714" cy="8870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buSzPct val="25000"/>
            </a:pPr>
            <a:r>
              <a:rPr lang="zh-CN" altLang="en-US" dirty="0"/>
              <a:t>通过复制您的文本后，在此框中选择粘贴。通过复制您的文本后，在此框中选择粘贴。通过复制您的文本后，在此框中选择粘贴。通过复制您的文本后，在此框中选择粘贴。</a:t>
            </a:r>
            <a:endParaRPr lang="en-US" altLang="zh-CN" dirty="0"/>
          </a:p>
          <a:p>
            <a:pPr>
              <a:buSzPct val="25000"/>
            </a:pPr>
            <a:r>
              <a:rPr lang="zh-CN" altLang="en-US" dirty="0"/>
              <a:t>通过复制您的文本后，在此框中选择粘贴。通过复制您的文本后，在此框中选择粘贴。</a:t>
            </a:r>
            <a:endParaRPr lang="en-US" altLang="zh-CN" dirty="0"/>
          </a:p>
          <a:p>
            <a:pPr>
              <a:buSzPct val="25000"/>
            </a:pPr>
            <a:endParaRPr lang="en-US" altLang="zh-CN" dirty="0"/>
          </a:p>
        </p:txBody>
      </p:sp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1207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4413" y="1290249"/>
            <a:ext cx="10428598" cy="4477490"/>
            <a:chOff x="1091890" y="1669310"/>
            <a:chExt cx="10428598" cy="4477490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2725855" y="5851939"/>
              <a:ext cx="8794632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3533156" y="5048164"/>
              <a:ext cx="798733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4340457" y="4313016"/>
              <a:ext cx="718003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5147757" y="3494824"/>
              <a:ext cx="637272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işḷidê"/>
            <p:cNvGrpSpPr/>
            <p:nvPr/>
          </p:nvGrpSpPr>
          <p:grpSpPr>
            <a:xfrm>
              <a:off x="3927375" y="5113580"/>
              <a:ext cx="3881448" cy="738359"/>
              <a:chOff x="5617659" y="5037563"/>
              <a:chExt cx="3881448" cy="738359"/>
            </a:xfrm>
          </p:grpSpPr>
          <p:sp>
            <p:nvSpPr>
              <p:cNvPr id="36" name="i$ļíḍê"/>
              <p:cNvSpPr/>
              <p:nvPr/>
            </p:nvSpPr>
            <p:spPr bwMode="auto">
              <a:xfrm>
                <a:off x="5617659" y="5425161"/>
                <a:ext cx="3881448" cy="3507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37" name="iṡḷide"/>
              <p:cNvSpPr txBox="1"/>
              <p:nvPr/>
            </p:nvSpPr>
            <p:spPr bwMode="auto">
              <a:xfrm>
                <a:off x="5617659" y="5037563"/>
                <a:ext cx="3881448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在此输入标题</a:t>
                </a:r>
                <a:endParaRPr lang="en-US" altLang="zh-CN" sz="2000" b="1" dirty="0"/>
              </a:p>
            </p:txBody>
          </p:sp>
        </p:grpSp>
        <p:grpSp>
          <p:nvGrpSpPr>
            <p:cNvPr id="9" name="iṣlíḋê"/>
            <p:cNvGrpSpPr/>
            <p:nvPr/>
          </p:nvGrpSpPr>
          <p:grpSpPr>
            <a:xfrm>
              <a:off x="4736039" y="4309805"/>
              <a:ext cx="3881448" cy="738359"/>
              <a:chOff x="5617659" y="5037563"/>
              <a:chExt cx="3881448" cy="738359"/>
            </a:xfrm>
          </p:grpSpPr>
          <p:sp>
            <p:nvSpPr>
              <p:cNvPr id="34" name="iş1ïďé"/>
              <p:cNvSpPr/>
              <p:nvPr/>
            </p:nvSpPr>
            <p:spPr bwMode="auto">
              <a:xfrm>
                <a:off x="5617659" y="5425161"/>
                <a:ext cx="3881448" cy="3507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35" name="işļídé"/>
              <p:cNvSpPr txBox="1"/>
              <p:nvPr/>
            </p:nvSpPr>
            <p:spPr bwMode="auto">
              <a:xfrm>
                <a:off x="5617659" y="5037563"/>
                <a:ext cx="3881448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在此输入标题</a:t>
                </a:r>
                <a:endParaRPr lang="en-US" altLang="zh-CN" sz="2000" b="1" dirty="0"/>
              </a:p>
            </p:txBody>
          </p:sp>
        </p:grpSp>
        <p:grpSp>
          <p:nvGrpSpPr>
            <p:cNvPr id="10" name="îṩ1ïďé"/>
            <p:cNvGrpSpPr/>
            <p:nvPr/>
          </p:nvGrpSpPr>
          <p:grpSpPr>
            <a:xfrm>
              <a:off x="5543339" y="3574657"/>
              <a:ext cx="3881448" cy="738359"/>
              <a:chOff x="5617659" y="5037563"/>
              <a:chExt cx="3881448" cy="738359"/>
            </a:xfrm>
          </p:grpSpPr>
          <p:sp>
            <p:nvSpPr>
              <p:cNvPr id="32" name="íślîḑê"/>
              <p:cNvSpPr/>
              <p:nvPr/>
            </p:nvSpPr>
            <p:spPr bwMode="auto">
              <a:xfrm>
                <a:off x="5617659" y="5425161"/>
                <a:ext cx="3881448" cy="3507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33" name="îśḻiḋe"/>
              <p:cNvSpPr txBox="1"/>
              <p:nvPr/>
            </p:nvSpPr>
            <p:spPr bwMode="auto">
              <a:xfrm>
                <a:off x="5617659" y="5037563"/>
                <a:ext cx="3881448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在此输入标题</a:t>
                </a:r>
                <a:endParaRPr lang="en-US" altLang="zh-CN" sz="2000" b="1" dirty="0"/>
              </a:p>
            </p:txBody>
          </p:sp>
        </p:grpSp>
        <p:grpSp>
          <p:nvGrpSpPr>
            <p:cNvPr id="11" name="î$ļîḑê"/>
            <p:cNvGrpSpPr/>
            <p:nvPr/>
          </p:nvGrpSpPr>
          <p:grpSpPr>
            <a:xfrm>
              <a:off x="6350639" y="2756465"/>
              <a:ext cx="3881448" cy="738359"/>
              <a:chOff x="5617659" y="5037563"/>
              <a:chExt cx="3881448" cy="738359"/>
            </a:xfrm>
          </p:grpSpPr>
          <p:sp>
            <p:nvSpPr>
              <p:cNvPr id="30" name="íşḷîḍê"/>
              <p:cNvSpPr/>
              <p:nvPr/>
            </p:nvSpPr>
            <p:spPr bwMode="auto">
              <a:xfrm>
                <a:off x="5617659" y="5425161"/>
                <a:ext cx="3881448" cy="3507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31" name="îṥḻidè"/>
              <p:cNvSpPr txBox="1"/>
              <p:nvPr/>
            </p:nvSpPr>
            <p:spPr bwMode="auto">
              <a:xfrm>
                <a:off x="5617659" y="5037563"/>
                <a:ext cx="3881448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在此输入标题</a:t>
                </a:r>
                <a:endParaRPr lang="en-US" altLang="zh-CN" sz="2000" b="1" dirty="0"/>
              </a:p>
            </p:txBody>
          </p:sp>
        </p:grpSp>
        <p:sp>
          <p:nvSpPr>
            <p:cNvPr id="12" name="iṣḻïḑè"/>
            <p:cNvSpPr/>
            <p:nvPr/>
          </p:nvSpPr>
          <p:spPr bwMode="auto">
            <a:xfrm>
              <a:off x="4329566" y="2596311"/>
              <a:ext cx="1551978" cy="898513"/>
            </a:xfrm>
            <a:custGeom>
              <a:avLst/>
              <a:gdLst>
                <a:gd name="T0" fmla="*/ 546 w 1140"/>
                <a:gd name="T1" fmla="*/ 660 h 660"/>
                <a:gd name="T2" fmla="*/ 0 w 1140"/>
                <a:gd name="T3" fmla="*/ 342 h 660"/>
                <a:gd name="T4" fmla="*/ 594 w 1140"/>
                <a:gd name="T5" fmla="*/ 0 h 660"/>
                <a:gd name="T6" fmla="*/ 1140 w 1140"/>
                <a:gd name="T7" fmla="*/ 317 h 660"/>
                <a:gd name="T8" fmla="*/ 546 w 1140"/>
                <a:gd name="T9" fmla="*/ 66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660">
                  <a:moveTo>
                    <a:pt x="546" y="660"/>
                  </a:moveTo>
                  <a:lnTo>
                    <a:pt x="0" y="342"/>
                  </a:lnTo>
                  <a:lnTo>
                    <a:pt x="594" y="0"/>
                  </a:lnTo>
                  <a:lnTo>
                    <a:pt x="1140" y="317"/>
                  </a:lnTo>
                  <a:lnTo>
                    <a:pt x="546" y="6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3" name="îṧ1ide"/>
            <p:cNvSpPr/>
            <p:nvPr/>
          </p:nvSpPr>
          <p:spPr bwMode="auto">
            <a:xfrm>
              <a:off x="4329566" y="3061904"/>
              <a:ext cx="744677" cy="743315"/>
            </a:xfrm>
            <a:custGeom>
              <a:avLst/>
              <a:gdLst>
                <a:gd name="T0" fmla="*/ 547 w 547"/>
                <a:gd name="T1" fmla="*/ 546 h 546"/>
                <a:gd name="T2" fmla="*/ 1 w 547"/>
                <a:gd name="T3" fmla="*/ 228 h 546"/>
                <a:gd name="T4" fmla="*/ 0 w 547"/>
                <a:gd name="T5" fmla="*/ 0 h 546"/>
                <a:gd name="T6" fmla="*/ 546 w 547"/>
                <a:gd name="T7" fmla="*/ 318 h 546"/>
                <a:gd name="T8" fmla="*/ 547 w 547"/>
                <a:gd name="T9" fmla="*/ 54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7" h="546">
                  <a:moveTo>
                    <a:pt x="547" y="546"/>
                  </a:moveTo>
                  <a:lnTo>
                    <a:pt x="1" y="228"/>
                  </a:lnTo>
                  <a:lnTo>
                    <a:pt x="0" y="0"/>
                  </a:lnTo>
                  <a:lnTo>
                    <a:pt x="546" y="318"/>
                  </a:lnTo>
                  <a:lnTo>
                    <a:pt x="547" y="54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4" name="îṡḻïḑê"/>
            <p:cNvSpPr/>
            <p:nvPr/>
          </p:nvSpPr>
          <p:spPr bwMode="auto">
            <a:xfrm>
              <a:off x="3522265" y="3372300"/>
              <a:ext cx="1551978" cy="899875"/>
            </a:xfrm>
            <a:custGeom>
              <a:avLst/>
              <a:gdLst>
                <a:gd name="T0" fmla="*/ 546 w 1140"/>
                <a:gd name="T1" fmla="*/ 661 h 661"/>
                <a:gd name="T2" fmla="*/ 0 w 1140"/>
                <a:gd name="T3" fmla="*/ 343 h 661"/>
                <a:gd name="T4" fmla="*/ 594 w 1140"/>
                <a:gd name="T5" fmla="*/ 0 h 661"/>
                <a:gd name="T6" fmla="*/ 1140 w 1140"/>
                <a:gd name="T7" fmla="*/ 318 h 661"/>
                <a:gd name="T8" fmla="*/ 546 w 1140"/>
                <a:gd name="T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661">
                  <a:moveTo>
                    <a:pt x="546" y="661"/>
                  </a:moveTo>
                  <a:lnTo>
                    <a:pt x="0" y="343"/>
                  </a:lnTo>
                  <a:lnTo>
                    <a:pt x="594" y="0"/>
                  </a:lnTo>
                  <a:lnTo>
                    <a:pt x="1140" y="318"/>
                  </a:lnTo>
                  <a:lnTo>
                    <a:pt x="546" y="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5" name="í$ļiḍê"/>
            <p:cNvSpPr/>
            <p:nvPr/>
          </p:nvSpPr>
          <p:spPr bwMode="auto">
            <a:xfrm>
              <a:off x="3522265" y="3839255"/>
              <a:ext cx="744677" cy="741954"/>
            </a:xfrm>
            <a:custGeom>
              <a:avLst/>
              <a:gdLst>
                <a:gd name="T0" fmla="*/ 547 w 547"/>
                <a:gd name="T1" fmla="*/ 545 h 545"/>
                <a:gd name="T2" fmla="*/ 0 w 547"/>
                <a:gd name="T3" fmla="*/ 227 h 545"/>
                <a:gd name="T4" fmla="*/ 0 w 547"/>
                <a:gd name="T5" fmla="*/ 0 h 545"/>
                <a:gd name="T6" fmla="*/ 546 w 547"/>
                <a:gd name="T7" fmla="*/ 318 h 545"/>
                <a:gd name="T8" fmla="*/ 547 w 547"/>
                <a:gd name="T9" fmla="*/ 54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7" h="545">
                  <a:moveTo>
                    <a:pt x="547" y="545"/>
                  </a:moveTo>
                  <a:lnTo>
                    <a:pt x="0" y="227"/>
                  </a:lnTo>
                  <a:lnTo>
                    <a:pt x="0" y="0"/>
                  </a:lnTo>
                  <a:lnTo>
                    <a:pt x="546" y="318"/>
                  </a:lnTo>
                  <a:lnTo>
                    <a:pt x="547" y="54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6" name="ïṩļîḓé"/>
            <p:cNvSpPr/>
            <p:nvPr/>
          </p:nvSpPr>
          <p:spPr bwMode="auto">
            <a:xfrm>
              <a:off x="2714964" y="4615243"/>
              <a:ext cx="743315" cy="741954"/>
            </a:xfrm>
            <a:custGeom>
              <a:avLst/>
              <a:gdLst>
                <a:gd name="T0" fmla="*/ 546 w 546"/>
                <a:gd name="T1" fmla="*/ 545 h 545"/>
                <a:gd name="T2" fmla="*/ 0 w 546"/>
                <a:gd name="T3" fmla="*/ 227 h 545"/>
                <a:gd name="T4" fmla="*/ 0 w 546"/>
                <a:gd name="T5" fmla="*/ 0 h 545"/>
                <a:gd name="T6" fmla="*/ 545 w 546"/>
                <a:gd name="T7" fmla="*/ 318 h 545"/>
                <a:gd name="T8" fmla="*/ 546 w 546"/>
                <a:gd name="T9" fmla="*/ 54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6" h="545">
                  <a:moveTo>
                    <a:pt x="546" y="545"/>
                  </a:moveTo>
                  <a:lnTo>
                    <a:pt x="0" y="227"/>
                  </a:lnTo>
                  <a:lnTo>
                    <a:pt x="0" y="0"/>
                  </a:lnTo>
                  <a:lnTo>
                    <a:pt x="545" y="318"/>
                  </a:lnTo>
                  <a:lnTo>
                    <a:pt x="546" y="54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7" name="îslïḍê"/>
            <p:cNvSpPr/>
            <p:nvPr/>
          </p:nvSpPr>
          <p:spPr bwMode="auto">
            <a:xfrm>
              <a:off x="2714964" y="4148289"/>
              <a:ext cx="1551978" cy="899875"/>
            </a:xfrm>
            <a:custGeom>
              <a:avLst/>
              <a:gdLst>
                <a:gd name="T0" fmla="*/ 545 w 1140"/>
                <a:gd name="T1" fmla="*/ 661 h 661"/>
                <a:gd name="T2" fmla="*/ 0 w 1140"/>
                <a:gd name="T3" fmla="*/ 343 h 661"/>
                <a:gd name="T4" fmla="*/ 593 w 1140"/>
                <a:gd name="T5" fmla="*/ 0 h 661"/>
                <a:gd name="T6" fmla="*/ 1140 w 1140"/>
                <a:gd name="T7" fmla="*/ 318 h 661"/>
                <a:gd name="T8" fmla="*/ 545 w 1140"/>
                <a:gd name="T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661">
                  <a:moveTo>
                    <a:pt x="545" y="661"/>
                  </a:moveTo>
                  <a:lnTo>
                    <a:pt x="0" y="343"/>
                  </a:lnTo>
                  <a:lnTo>
                    <a:pt x="593" y="0"/>
                  </a:lnTo>
                  <a:lnTo>
                    <a:pt x="1140" y="318"/>
                  </a:lnTo>
                  <a:lnTo>
                    <a:pt x="545" y="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8" name="ïŝḷíḑé"/>
            <p:cNvSpPr/>
            <p:nvPr/>
          </p:nvSpPr>
          <p:spPr bwMode="auto">
            <a:xfrm>
              <a:off x="1906302" y="5391232"/>
              <a:ext cx="744677" cy="755568"/>
            </a:xfrm>
            <a:custGeom>
              <a:avLst/>
              <a:gdLst>
                <a:gd name="T0" fmla="*/ 547 w 547"/>
                <a:gd name="T1" fmla="*/ 555 h 555"/>
                <a:gd name="T2" fmla="*/ 1 w 547"/>
                <a:gd name="T3" fmla="*/ 237 h 555"/>
                <a:gd name="T4" fmla="*/ 0 w 547"/>
                <a:gd name="T5" fmla="*/ 0 h 555"/>
                <a:gd name="T6" fmla="*/ 547 w 547"/>
                <a:gd name="T7" fmla="*/ 318 h 555"/>
                <a:gd name="T8" fmla="*/ 547 w 547"/>
                <a:gd name="T9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7" h="555">
                  <a:moveTo>
                    <a:pt x="547" y="555"/>
                  </a:moveTo>
                  <a:lnTo>
                    <a:pt x="1" y="237"/>
                  </a:lnTo>
                  <a:lnTo>
                    <a:pt x="0" y="0"/>
                  </a:lnTo>
                  <a:lnTo>
                    <a:pt x="547" y="318"/>
                  </a:lnTo>
                  <a:lnTo>
                    <a:pt x="547" y="55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9" name="iṡḻîde"/>
            <p:cNvSpPr/>
            <p:nvPr/>
          </p:nvSpPr>
          <p:spPr bwMode="auto">
            <a:xfrm>
              <a:off x="2650979" y="2774653"/>
              <a:ext cx="3306802" cy="3372147"/>
            </a:xfrm>
            <a:custGeom>
              <a:avLst/>
              <a:gdLst>
                <a:gd name="T0" fmla="*/ 2428 w 2429"/>
                <a:gd name="T1" fmla="*/ 0 h 2477"/>
                <a:gd name="T2" fmla="*/ 2429 w 2429"/>
                <a:gd name="T3" fmla="*/ 218 h 2477"/>
                <a:gd name="T4" fmla="*/ 1834 w 2429"/>
                <a:gd name="T5" fmla="*/ 561 h 2477"/>
                <a:gd name="T6" fmla="*/ 1835 w 2429"/>
                <a:gd name="T7" fmla="*/ 788 h 2477"/>
                <a:gd name="T8" fmla="*/ 1241 w 2429"/>
                <a:gd name="T9" fmla="*/ 1130 h 2477"/>
                <a:gd name="T10" fmla="*/ 1242 w 2429"/>
                <a:gd name="T11" fmla="*/ 1358 h 2477"/>
                <a:gd name="T12" fmla="*/ 648 w 2429"/>
                <a:gd name="T13" fmla="*/ 1701 h 2477"/>
                <a:gd name="T14" fmla="*/ 648 w 2429"/>
                <a:gd name="T15" fmla="*/ 1928 h 2477"/>
                <a:gd name="T16" fmla="*/ 55 w 2429"/>
                <a:gd name="T17" fmla="*/ 2271 h 2477"/>
                <a:gd name="T18" fmla="*/ 55 w 2429"/>
                <a:gd name="T19" fmla="*/ 2445 h 2477"/>
                <a:gd name="T20" fmla="*/ 0 w 2429"/>
                <a:gd name="T21" fmla="*/ 2477 h 2477"/>
                <a:gd name="T22" fmla="*/ 0 w 2429"/>
                <a:gd name="T23" fmla="*/ 2240 h 2477"/>
                <a:gd name="T24" fmla="*/ 593 w 2429"/>
                <a:gd name="T25" fmla="*/ 1897 h 2477"/>
                <a:gd name="T26" fmla="*/ 592 w 2429"/>
                <a:gd name="T27" fmla="*/ 1670 h 2477"/>
                <a:gd name="T28" fmla="*/ 1187 w 2429"/>
                <a:gd name="T29" fmla="*/ 1327 h 2477"/>
                <a:gd name="T30" fmla="*/ 1186 w 2429"/>
                <a:gd name="T31" fmla="*/ 1100 h 2477"/>
                <a:gd name="T32" fmla="*/ 1780 w 2429"/>
                <a:gd name="T33" fmla="*/ 757 h 2477"/>
                <a:gd name="T34" fmla="*/ 1779 w 2429"/>
                <a:gd name="T35" fmla="*/ 529 h 2477"/>
                <a:gd name="T36" fmla="*/ 2373 w 2429"/>
                <a:gd name="T37" fmla="*/ 186 h 2477"/>
                <a:gd name="T38" fmla="*/ 2373 w 2429"/>
                <a:gd name="T39" fmla="*/ 31 h 2477"/>
                <a:gd name="T40" fmla="*/ 2428 w 2429"/>
                <a:gd name="T41" fmla="*/ 0 h 2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29" h="2477">
                  <a:moveTo>
                    <a:pt x="2428" y="0"/>
                  </a:moveTo>
                  <a:lnTo>
                    <a:pt x="2429" y="218"/>
                  </a:lnTo>
                  <a:lnTo>
                    <a:pt x="1834" y="561"/>
                  </a:lnTo>
                  <a:lnTo>
                    <a:pt x="1835" y="788"/>
                  </a:lnTo>
                  <a:lnTo>
                    <a:pt x="1241" y="1130"/>
                  </a:lnTo>
                  <a:lnTo>
                    <a:pt x="1242" y="1358"/>
                  </a:lnTo>
                  <a:lnTo>
                    <a:pt x="648" y="1701"/>
                  </a:lnTo>
                  <a:lnTo>
                    <a:pt x="648" y="1928"/>
                  </a:lnTo>
                  <a:lnTo>
                    <a:pt x="55" y="2271"/>
                  </a:lnTo>
                  <a:lnTo>
                    <a:pt x="55" y="2445"/>
                  </a:lnTo>
                  <a:lnTo>
                    <a:pt x="0" y="2477"/>
                  </a:lnTo>
                  <a:lnTo>
                    <a:pt x="0" y="2240"/>
                  </a:lnTo>
                  <a:lnTo>
                    <a:pt x="593" y="1897"/>
                  </a:lnTo>
                  <a:lnTo>
                    <a:pt x="592" y="1670"/>
                  </a:lnTo>
                  <a:lnTo>
                    <a:pt x="1187" y="1327"/>
                  </a:lnTo>
                  <a:lnTo>
                    <a:pt x="1186" y="1100"/>
                  </a:lnTo>
                  <a:lnTo>
                    <a:pt x="1780" y="757"/>
                  </a:lnTo>
                  <a:lnTo>
                    <a:pt x="1779" y="529"/>
                  </a:lnTo>
                  <a:lnTo>
                    <a:pt x="2373" y="186"/>
                  </a:lnTo>
                  <a:lnTo>
                    <a:pt x="2373" y="31"/>
                  </a:lnTo>
                  <a:lnTo>
                    <a:pt x="242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20" name="iṣḻiďê"/>
            <p:cNvSpPr/>
            <p:nvPr/>
          </p:nvSpPr>
          <p:spPr bwMode="auto">
            <a:xfrm>
              <a:off x="1906302" y="4924278"/>
              <a:ext cx="1551978" cy="899875"/>
            </a:xfrm>
            <a:custGeom>
              <a:avLst/>
              <a:gdLst>
                <a:gd name="T0" fmla="*/ 547 w 1140"/>
                <a:gd name="T1" fmla="*/ 661 h 661"/>
                <a:gd name="T2" fmla="*/ 0 w 1140"/>
                <a:gd name="T3" fmla="*/ 343 h 661"/>
                <a:gd name="T4" fmla="*/ 594 w 1140"/>
                <a:gd name="T5" fmla="*/ 0 h 661"/>
                <a:gd name="T6" fmla="*/ 1140 w 1140"/>
                <a:gd name="T7" fmla="*/ 318 h 661"/>
                <a:gd name="T8" fmla="*/ 547 w 1140"/>
                <a:gd name="T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661">
                  <a:moveTo>
                    <a:pt x="547" y="661"/>
                  </a:moveTo>
                  <a:lnTo>
                    <a:pt x="0" y="343"/>
                  </a:lnTo>
                  <a:lnTo>
                    <a:pt x="594" y="0"/>
                  </a:lnTo>
                  <a:lnTo>
                    <a:pt x="1140" y="318"/>
                  </a:lnTo>
                  <a:lnTo>
                    <a:pt x="547" y="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21" name="ï$lide"/>
            <p:cNvSpPr/>
            <p:nvPr/>
          </p:nvSpPr>
          <p:spPr bwMode="auto">
            <a:xfrm>
              <a:off x="5511927" y="1872056"/>
              <a:ext cx="679331" cy="1097275"/>
            </a:xfrm>
            <a:custGeom>
              <a:avLst/>
              <a:gdLst>
                <a:gd name="T0" fmla="*/ 50 w 499"/>
                <a:gd name="T1" fmla="*/ 0 h 806"/>
                <a:gd name="T2" fmla="*/ 0 w 499"/>
                <a:gd name="T3" fmla="*/ 30 h 806"/>
                <a:gd name="T4" fmla="*/ 448 w 499"/>
                <a:gd name="T5" fmla="*/ 806 h 806"/>
                <a:gd name="T6" fmla="*/ 499 w 499"/>
                <a:gd name="T7" fmla="*/ 777 h 806"/>
                <a:gd name="T8" fmla="*/ 50 w 499"/>
                <a:gd name="T9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9" h="806">
                  <a:moveTo>
                    <a:pt x="50" y="0"/>
                  </a:moveTo>
                  <a:lnTo>
                    <a:pt x="0" y="30"/>
                  </a:lnTo>
                  <a:lnTo>
                    <a:pt x="448" y="806"/>
                  </a:lnTo>
                  <a:lnTo>
                    <a:pt x="499" y="777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22" name="ïšḻîḍê"/>
            <p:cNvSpPr/>
            <p:nvPr/>
          </p:nvSpPr>
          <p:spPr bwMode="auto">
            <a:xfrm>
              <a:off x="4896582" y="1912898"/>
              <a:ext cx="1225245" cy="1123142"/>
            </a:xfrm>
            <a:custGeom>
              <a:avLst/>
              <a:gdLst>
                <a:gd name="T0" fmla="*/ 900 w 900"/>
                <a:gd name="T1" fmla="*/ 776 h 825"/>
                <a:gd name="T2" fmla="*/ 452 w 900"/>
                <a:gd name="T3" fmla="*/ 0 h 825"/>
                <a:gd name="T4" fmla="*/ 0 w 900"/>
                <a:gd name="T5" fmla="*/ 257 h 825"/>
                <a:gd name="T6" fmla="*/ 175 w 900"/>
                <a:gd name="T7" fmla="*/ 358 h 825"/>
                <a:gd name="T8" fmla="*/ 176 w 900"/>
                <a:gd name="T9" fmla="*/ 508 h 825"/>
                <a:gd name="T10" fmla="*/ 722 w 900"/>
                <a:gd name="T11" fmla="*/ 825 h 825"/>
                <a:gd name="T12" fmla="*/ 722 w 900"/>
                <a:gd name="T13" fmla="*/ 673 h 825"/>
                <a:gd name="T14" fmla="*/ 900 w 900"/>
                <a:gd name="T15" fmla="*/ 776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0" h="825">
                  <a:moveTo>
                    <a:pt x="900" y="776"/>
                  </a:moveTo>
                  <a:lnTo>
                    <a:pt x="452" y="0"/>
                  </a:lnTo>
                  <a:lnTo>
                    <a:pt x="0" y="257"/>
                  </a:lnTo>
                  <a:lnTo>
                    <a:pt x="175" y="358"/>
                  </a:lnTo>
                  <a:lnTo>
                    <a:pt x="176" y="508"/>
                  </a:lnTo>
                  <a:lnTo>
                    <a:pt x="722" y="825"/>
                  </a:lnTo>
                  <a:lnTo>
                    <a:pt x="722" y="673"/>
                  </a:lnTo>
                  <a:lnTo>
                    <a:pt x="900" y="77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23" name="îṣḻiďê"/>
            <p:cNvSpPr/>
            <p:nvPr/>
          </p:nvSpPr>
          <p:spPr bwMode="auto">
            <a:xfrm>
              <a:off x="4945648" y="2816483"/>
              <a:ext cx="354830" cy="326032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  <a:gd name="connsiteX106" fmla="*/ 373273 h 605239"/>
                <a:gd name="connsiteY106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608909" h="559493">
                  <a:moveTo>
                    <a:pt x="470180" y="272856"/>
                  </a:moveTo>
                  <a:lnTo>
                    <a:pt x="476019" y="272856"/>
                  </a:lnTo>
                  <a:lnTo>
                    <a:pt x="481953" y="272856"/>
                  </a:lnTo>
                  <a:cubicBezTo>
                    <a:pt x="509171" y="272856"/>
                    <a:pt x="531210" y="294963"/>
                    <a:pt x="531210" y="322056"/>
                  </a:cubicBezTo>
                  <a:lnTo>
                    <a:pt x="531210" y="376617"/>
                  </a:lnTo>
                  <a:cubicBezTo>
                    <a:pt x="531210" y="385084"/>
                    <a:pt x="526783" y="392609"/>
                    <a:pt x="520096" y="397031"/>
                  </a:cubicBezTo>
                  <a:lnTo>
                    <a:pt x="520096" y="449711"/>
                  </a:lnTo>
                  <a:cubicBezTo>
                    <a:pt x="520096" y="450558"/>
                    <a:pt x="520661" y="451498"/>
                    <a:pt x="521509" y="451875"/>
                  </a:cubicBezTo>
                  <a:cubicBezTo>
                    <a:pt x="528949" y="455450"/>
                    <a:pt x="565492" y="473888"/>
                    <a:pt x="599209" y="501639"/>
                  </a:cubicBezTo>
                  <a:cubicBezTo>
                    <a:pt x="605425" y="506625"/>
                    <a:pt x="608909" y="514150"/>
                    <a:pt x="608909" y="522052"/>
                  </a:cubicBezTo>
                  <a:lnTo>
                    <a:pt x="608909" y="559493"/>
                  </a:lnTo>
                  <a:lnTo>
                    <a:pt x="483083" y="559493"/>
                  </a:lnTo>
                  <a:lnTo>
                    <a:pt x="483083" y="515561"/>
                  </a:lnTo>
                  <a:cubicBezTo>
                    <a:pt x="483083" y="499475"/>
                    <a:pt x="476019" y="484424"/>
                    <a:pt x="463587" y="474264"/>
                  </a:cubicBezTo>
                  <a:cubicBezTo>
                    <a:pt x="453039" y="465609"/>
                    <a:pt x="442302" y="457707"/>
                    <a:pt x="431848" y="450558"/>
                  </a:cubicBezTo>
                  <a:cubicBezTo>
                    <a:pt x="431848" y="450370"/>
                    <a:pt x="431942" y="450087"/>
                    <a:pt x="431942" y="449711"/>
                  </a:cubicBezTo>
                  <a:lnTo>
                    <a:pt x="431942" y="397031"/>
                  </a:lnTo>
                  <a:cubicBezTo>
                    <a:pt x="425350" y="392609"/>
                    <a:pt x="420923" y="385084"/>
                    <a:pt x="420923" y="376617"/>
                  </a:cubicBezTo>
                  <a:lnTo>
                    <a:pt x="420923" y="322056"/>
                  </a:lnTo>
                  <a:cubicBezTo>
                    <a:pt x="420923" y="294775"/>
                    <a:pt x="443056" y="272856"/>
                    <a:pt x="470180" y="272856"/>
                  </a:cubicBezTo>
                  <a:close/>
                  <a:moveTo>
                    <a:pt x="127004" y="272856"/>
                  </a:moveTo>
                  <a:lnTo>
                    <a:pt x="132940" y="272856"/>
                  </a:lnTo>
                  <a:lnTo>
                    <a:pt x="138781" y="272856"/>
                  </a:lnTo>
                  <a:cubicBezTo>
                    <a:pt x="166104" y="272856"/>
                    <a:pt x="188057" y="294963"/>
                    <a:pt x="188057" y="322056"/>
                  </a:cubicBezTo>
                  <a:lnTo>
                    <a:pt x="188057" y="376617"/>
                  </a:lnTo>
                  <a:cubicBezTo>
                    <a:pt x="188057" y="385084"/>
                    <a:pt x="183629" y="392609"/>
                    <a:pt x="177033" y="397031"/>
                  </a:cubicBezTo>
                  <a:lnTo>
                    <a:pt x="177033" y="449711"/>
                  </a:lnTo>
                  <a:cubicBezTo>
                    <a:pt x="177033" y="449993"/>
                    <a:pt x="177128" y="450370"/>
                    <a:pt x="177128" y="450558"/>
                  </a:cubicBezTo>
                  <a:cubicBezTo>
                    <a:pt x="166670" y="457613"/>
                    <a:pt x="155929" y="465609"/>
                    <a:pt x="145376" y="474264"/>
                  </a:cubicBezTo>
                  <a:cubicBezTo>
                    <a:pt x="133034" y="484424"/>
                    <a:pt x="125874" y="499475"/>
                    <a:pt x="125874" y="515561"/>
                  </a:cubicBezTo>
                  <a:lnTo>
                    <a:pt x="125874" y="559493"/>
                  </a:lnTo>
                  <a:lnTo>
                    <a:pt x="0" y="559493"/>
                  </a:lnTo>
                  <a:lnTo>
                    <a:pt x="0" y="522052"/>
                  </a:lnTo>
                  <a:cubicBezTo>
                    <a:pt x="0" y="514150"/>
                    <a:pt x="3486" y="506625"/>
                    <a:pt x="9704" y="501639"/>
                  </a:cubicBezTo>
                  <a:cubicBezTo>
                    <a:pt x="43434" y="473888"/>
                    <a:pt x="79990" y="455450"/>
                    <a:pt x="87433" y="451875"/>
                  </a:cubicBezTo>
                  <a:cubicBezTo>
                    <a:pt x="88281" y="451498"/>
                    <a:pt x="88846" y="450558"/>
                    <a:pt x="88846" y="449711"/>
                  </a:cubicBezTo>
                  <a:lnTo>
                    <a:pt x="88846" y="397031"/>
                  </a:lnTo>
                  <a:cubicBezTo>
                    <a:pt x="82157" y="392609"/>
                    <a:pt x="77729" y="385084"/>
                    <a:pt x="77729" y="376617"/>
                  </a:cubicBezTo>
                  <a:lnTo>
                    <a:pt x="77729" y="322056"/>
                  </a:lnTo>
                  <a:cubicBezTo>
                    <a:pt x="77729" y="294775"/>
                    <a:pt x="99870" y="272856"/>
                    <a:pt x="127004" y="272856"/>
                  </a:cubicBezTo>
                  <a:close/>
                  <a:moveTo>
                    <a:pt x="297600" y="222543"/>
                  </a:moveTo>
                  <a:lnTo>
                    <a:pt x="304477" y="222543"/>
                  </a:lnTo>
                  <a:lnTo>
                    <a:pt x="311260" y="222543"/>
                  </a:lnTo>
                  <a:cubicBezTo>
                    <a:pt x="343291" y="222543"/>
                    <a:pt x="369198" y="248506"/>
                    <a:pt x="369198" y="280395"/>
                  </a:cubicBezTo>
                  <a:lnTo>
                    <a:pt x="369198" y="344455"/>
                  </a:lnTo>
                  <a:cubicBezTo>
                    <a:pt x="369198" y="354520"/>
                    <a:pt x="364017" y="363456"/>
                    <a:pt x="356198" y="368536"/>
                  </a:cubicBezTo>
                  <a:lnTo>
                    <a:pt x="356198" y="430432"/>
                  </a:lnTo>
                  <a:cubicBezTo>
                    <a:pt x="356198" y="431561"/>
                    <a:pt x="356857" y="432502"/>
                    <a:pt x="357893" y="433066"/>
                  </a:cubicBezTo>
                  <a:cubicBezTo>
                    <a:pt x="366655" y="437299"/>
                    <a:pt x="409520" y="459029"/>
                    <a:pt x="449275" y="491576"/>
                  </a:cubicBezTo>
                  <a:cubicBezTo>
                    <a:pt x="456435" y="497502"/>
                    <a:pt x="460580" y="506251"/>
                    <a:pt x="460580" y="515563"/>
                  </a:cubicBezTo>
                  <a:lnTo>
                    <a:pt x="460580" y="559493"/>
                  </a:lnTo>
                  <a:lnTo>
                    <a:pt x="304477" y="559493"/>
                  </a:lnTo>
                  <a:lnTo>
                    <a:pt x="148187" y="559493"/>
                  </a:lnTo>
                  <a:lnTo>
                    <a:pt x="148187" y="515563"/>
                  </a:lnTo>
                  <a:cubicBezTo>
                    <a:pt x="148187" y="506251"/>
                    <a:pt x="152332" y="497502"/>
                    <a:pt x="159492" y="491576"/>
                  </a:cubicBezTo>
                  <a:cubicBezTo>
                    <a:pt x="199342" y="459029"/>
                    <a:pt x="242206" y="437299"/>
                    <a:pt x="250967" y="433066"/>
                  </a:cubicBezTo>
                  <a:cubicBezTo>
                    <a:pt x="252004" y="432502"/>
                    <a:pt x="252569" y="431561"/>
                    <a:pt x="252569" y="430432"/>
                  </a:cubicBezTo>
                  <a:lnTo>
                    <a:pt x="252569" y="368536"/>
                  </a:lnTo>
                  <a:cubicBezTo>
                    <a:pt x="244844" y="363456"/>
                    <a:pt x="239663" y="354520"/>
                    <a:pt x="239663" y="344455"/>
                  </a:cubicBezTo>
                  <a:lnTo>
                    <a:pt x="239663" y="280395"/>
                  </a:lnTo>
                  <a:cubicBezTo>
                    <a:pt x="239663" y="248412"/>
                    <a:pt x="265664" y="222543"/>
                    <a:pt x="297600" y="222543"/>
                  </a:cubicBezTo>
                  <a:close/>
                  <a:moveTo>
                    <a:pt x="492495" y="40775"/>
                  </a:moveTo>
                  <a:cubicBezTo>
                    <a:pt x="488350" y="40775"/>
                    <a:pt x="487596" y="41528"/>
                    <a:pt x="487502" y="45854"/>
                  </a:cubicBezTo>
                  <a:lnTo>
                    <a:pt x="487502" y="51498"/>
                  </a:lnTo>
                  <a:cubicBezTo>
                    <a:pt x="487502" y="57142"/>
                    <a:pt x="487502" y="56953"/>
                    <a:pt x="482038" y="59023"/>
                  </a:cubicBezTo>
                  <a:cubicBezTo>
                    <a:pt x="469036" y="63726"/>
                    <a:pt x="460934" y="72661"/>
                    <a:pt x="460086" y="86864"/>
                  </a:cubicBezTo>
                  <a:cubicBezTo>
                    <a:pt x="459332" y="99374"/>
                    <a:pt x="465833" y="107934"/>
                    <a:pt x="476196" y="114048"/>
                  </a:cubicBezTo>
                  <a:cubicBezTo>
                    <a:pt x="482414" y="117810"/>
                    <a:pt x="489480" y="120068"/>
                    <a:pt x="496264" y="123078"/>
                  </a:cubicBezTo>
                  <a:cubicBezTo>
                    <a:pt x="498902" y="124206"/>
                    <a:pt x="501445" y="125617"/>
                    <a:pt x="503706" y="127310"/>
                  </a:cubicBezTo>
                  <a:cubicBezTo>
                    <a:pt x="510207" y="132578"/>
                    <a:pt x="508982" y="141513"/>
                    <a:pt x="501257" y="144900"/>
                  </a:cubicBezTo>
                  <a:cubicBezTo>
                    <a:pt x="497112" y="146781"/>
                    <a:pt x="492778" y="147157"/>
                    <a:pt x="488350" y="146687"/>
                  </a:cubicBezTo>
                  <a:cubicBezTo>
                    <a:pt x="481472" y="145746"/>
                    <a:pt x="474783" y="144053"/>
                    <a:pt x="468659" y="140761"/>
                  </a:cubicBezTo>
                  <a:cubicBezTo>
                    <a:pt x="464985" y="138880"/>
                    <a:pt x="463949" y="139350"/>
                    <a:pt x="462724" y="143301"/>
                  </a:cubicBezTo>
                  <a:cubicBezTo>
                    <a:pt x="461593" y="146687"/>
                    <a:pt x="460557" y="150167"/>
                    <a:pt x="459709" y="153553"/>
                  </a:cubicBezTo>
                  <a:cubicBezTo>
                    <a:pt x="458484" y="158162"/>
                    <a:pt x="458861" y="159291"/>
                    <a:pt x="463572" y="161548"/>
                  </a:cubicBezTo>
                  <a:cubicBezTo>
                    <a:pt x="469130" y="164370"/>
                    <a:pt x="475160" y="165687"/>
                    <a:pt x="481284" y="166722"/>
                  </a:cubicBezTo>
                  <a:cubicBezTo>
                    <a:pt x="486089" y="167474"/>
                    <a:pt x="486371" y="167568"/>
                    <a:pt x="486371" y="172647"/>
                  </a:cubicBezTo>
                  <a:lnTo>
                    <a:pt x="486371" y="179420"/>
                  </a:lnTo>
                  <a:cubicBezTo>
                    <a:pt x="486371" y="182147"/>
                    <a:pt x="487690" y="183934"/>
                    <a:pt x="490611" y="183934"/>
                  </a:cubicBezTo>
                  <a:cubicBezTo>
                    <a:pt x="493908" y="184029"/>
                    <a:pt x="497300" y="184029"/>
                    <a:pt x="500503" y="183934"/>
                  </a:cubicBezTo>
                  <a:cubicBezTo>
                    <a:pt x="503330" y="183934"/>
                    <a:pt x="504649" y="182430"/>
                    <a:pt x="504649" y="179608"/>
                  </a:cubicBezTo>
                  <a:cubicBezTo>
                    <a:pt x="504649" y="176504"/>
                    <a:pt x="504837" y="173494"/>
                    <a:pt x="504649" y="170390"/>
                  </a:cubicBezTo>
                  <a:cubicBezTo>
                    <a:pt x="504554" y="167192"/>
                    <a:pt x="505968" y="165687"/>
                    <a:pt x="508982" y="164840"/>
                  </a:cubicBezTo>
                  <a:cubicBezTo>
                    <a:pt x="515860" y="162959"/>
                    <a:pt x="521889" y="159197"/>
                    <a:pt x="526412" y="153647"/>
                  </a:cubicBezTo>
                  <a:cubicBezTo>
                    <a:pt x="538942" y="138221"/>
                    <a:pt x="534231" y="115835"/>
                    <a:pt x="516237" y="105865"/>
                  </a:cubicBezTo>
                  <a:cubicBezTo>
                    <a:pt x="510584" y="102761"/>
                    <a:pt x="504554" y="100503"/>
                    <a:pt x="498619" y="97964"/>
                  </a:cubicBezTo>
                  <a:cubicBezTo>
                    <a:pt x="495227" y="96647"/>
                    <a:pt x="492024" y="94860"/>
                    <a:pt x="489104" y="92602"/>
                  </a:cubicBezTo>
                  <a:cubicBezTo>
                    <a:pt x="483451" y="88087"/>
                    <a:pt x="484581" y="80657"/>
                    <a:pt x="491270" y="77835"/>
                  </a:cubicBezTo>
                  <a:cubicBezTo>
                    <a:pt x="493155" y="76894"/>
                    <a:pt x="495133" y="76706"/>
                    <a:pt x="497112" y="76518"/>
                  </a:cubicBezTo>
                  <a:cubicBezTo>
                    <a:pt x="504931" y="76142"/>
                    <a:pt x="512186" y="77553"/>
                    <a:pt x="519252" y="80939"/>
                  </a:cubicBezTo>
                  <a:cubicBezTo>
                    <a:pt x="522643" y="82538"/>
                    <a:pt x="523868" y="82067"/>
                    <a:pt x="524998" y="78399"/>
                  </a:cubicBezTo>
                  <a:cubicBezTo>
                    <a:pt x="526317" y="74543"/>
                    <a:pt x="527260" y="70686"/>
                    <a:pt x="528390" y="66736"/>
                  </a:cubicBezTo>
                  <a:cubicBezTo>
                    <a:pt x="529144" y="64102"/>
                    <a:pt x="528296" y="62503"/>
                    <a:pt x="525752" y="61374"/>
                  </a:cubicBezTo>
                  <a:cubicBezTo>
                    <a:pt x="521230" y="59399"/>
                    <a:pt x="516708" y="57988"/>
                    <a:pt x="511809" y="57236"/>
                  </a:cubicBezTo>
                  <a:cubicBezTo>
                    <a:pt x="505402" y="56201"/>
                    <a:pt x="505402" y="56201"/>
                    <a:pt x="505402" y="49805"/>
                  </a:cubicBezTo>
                  <a:cubicBezTo>
                    <a:pt x="505402" y="40775"/>
                    <a:pt x="505402" y="40775"/>
                    <a:pt x="496358" y="40775"/>
                  </a:cubicBezTo>
                  <a:close/>
                  <a:moveTo>
                    <a:pt x="496111" y="0"/>
                  </a:moveTo>
                  <a:cubicBezTo>
                    <a:pt x="524951" y="0"/>
                    <a:pt x="553781" y="10958"/>
                    <a:pt x="575779" y="32874"/>
                  </a:cubicBezTo>
                  <a:cubicBezTo>
                    <a:pt x="619776" y="76894"/>
                    <a:pt x="619776" y="148192"/>
                    <a:pt x="575779" y="192024"/>
                  </a:cubicBezTo>
                  <a:cubicBezTo>
                    <a:pt x="538754" y="229083"/>
                    <a:pt x="482226" y="234821"/>
                    <a:pt x="438982" y="209519"/>
                  </a:cubicBezTo>
                  <a:lnTo>
                    <a:pt x="438700" y="209237"/>
                  </a:lnTo>
                  <a:cubicBezTo>
                    <a:pt x="421742" y="222029"/>
                    <a:pt x="403559" y="224286"/>
                    <a:pt x="390840" y="222311"/>
                  </a:cubicBezTo>
                  <a:cubicBezTo>
                    <a:pt x="386600" y="221653"/>
                    <a:pt x="385752" y="215915"/>
                    <a:pt x="389615" y="214034"/>
                  </a:cubicBezTo>
                  <a:cubicBezTo>
                    <a:pt x="401297" y="208202"/>
                    <a:pt x="408552" y="196915"/>
                    <a:pt x="412886" y="187791"/>
                  </a:cubicBezTo>
                  <a:lnTo>
                    <a:pt x="411567" y="187038"/>
                  </a:lnTo>
                  <a:cubicBezTo>
                    <a:pt x="372374" y="142736"/>
                    <a:pt x="374070" y="75201"/>
                    <a:pt x="416371" y="32874"/>
                  </a:cubicBezTo>
                  <a:cubicBezTo>
                    <a:pt x="438417" y="10958"/>
                    <a:pt x="467270" y="0"/>
                    <a:pt x="496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 fontScale="92500" lnSpcReduction="10000"/>
            </a:bodyPr>
            <a:lstStyle/>
            <a:p>
              <a:endParaRPr lang="zh-CN" altLang="en-US"/>
            </a:p>
          </p:txBody>
        </p:sp>
        <p:sp>
          <p:nvSpPr>
            <p:cNvPr id="24" name="išḷiďê"/>
            <p:cNvSpPr/>
            <p:nvPr/>
          </p:nvSpPr>
          <p:spPr bwMode="auto">
            <a:xfrm>
              <a:off x="2503309" y="5170166"/>
              <a:ext cx="322453" cy="354830"/>
            </a:xfrm>
            <a:custGeom>
              <a:avLst/>
              <a:gdLst>
                <a:gd name="T0" fmla="*/ 462 w 473"/>
                <a:gd name="T1" fmla="*/ 99 h 521"/>
                <a:gd name="T2" fmla="*/ 442 w 473"/>
                <a:gd name="T3" fmla="*/ 82 h 521"/>
                <a:gd name="T4" fmla="*/ 345 w 473"/>
                <a:gd name="T5" fmla="*/ 130 h 521"/>
                <a:gd name="T6" fmla="*/ 379 w 473"/>
                <a:gd name="T7" fmla="*/ 27 h 521"/>
                <a:gd name="T8" fmla="*/ 359 w 473"/>
                <a:gd name="T9" fmla="*/ 10 h 521"/>
                <a:gd name="T10" fmla="*/ 290 w 473"/>
                <a:gd name="T11" fmla="*/ 49 h 521"/>
                <a:gd name="T12" fmla="*/ 242 w 473"/>
                <a:gd name="T13" fmla="*/ 105 h 521"/>
                <a:gd name="T14" fmla="*/ 249 w 473"/>
                <a:gd name="T15" fmla="*/ 209 h 521"/>
                <a:gd name="T16" fmla="*/ 234 w 473"/>
                <a:gd name="T17" fmla="*/ 225 h 521"/>
                <a:gd name="T18" fmla="*/ 132 w 473"/>
                <a:gd name="T19" fmla="*/ 91 h 521"/>
                <a:gd name="T20" fmla="*/ 138 w 473"/>
                <a:gd name="T21" fmla="*/ 58 h 521"/>
                <a:gd name="T22" fmla="*/ 73 w 473"/>
                <a:gd name="T23" fmla="*/ 31 h 521"/>
                <a:gd name="T24" fmla="*/ 50 w 473"/>
                <a:gd name="T25" fmla="*/ 51 h 521"/>
                <a:gd name="T26" fmla="*/ 57 w 473"/>
                <a:gd name="T27" fmla="*/ 115 h 521"/>
                <a:gd name="T28" fmla="*/ 96 w 473"/>
                <a:gd name="T29" fmla="*/ 120 h 521"/>
                <a:gd name="T30" fmla="*/ 194 w 473"/>
                <a:gd name="T31" fmla="*/ 249 h 521"/>
                <a:gd name="T32" fmla="*/ 153 w 473"/>
                <a:gd name="T33" fmla="*/ 262 h 521"/>
                <a:gd name="T34" fmla="*/ 0 w 473"/>
                <a:gd name="T35" fmla="*/ 440 h 521"/>
                <a:gd name="T36" fmla="*/ 58 w 473"/>
                <a:gd name="T37" fmla="*/ 490 h 521"/>
                <a:gd name="T38" fmla="*/ 117 w 473"/>
                <a:gd name="T39" fmla="*/ 486 h 521"/>
                <a:gd name="T40" fmla="*/ 253 w 473"/>
                <a:gd name="T41" fmla="*/ 327 h 521"/>
                <a:gd name="T42" fmla="*/ 287 w 473"/>
                <a:gd name="T43" fmla="*/ 372 h 521"/>
                <a:gd name="T44" fmla="*/ 288 w 473"/>
                <a:gd name="T45" fmla="*/ 423 h 521"/>
                <a:gd name="T46" fmla="*/ 362 w 473"/>
                <a:gd name="T47" fmla="*/ 521 h 521"/>
                <a:gd name="T48" fmla="*/ 417 w 473"/>
                <a:gd name="T49" fmla="*/ 480 h 521"/>
                <a:gd name="T50" fmla="*/ 416 w 473"/>
                <a:gd name="T51" fmla="*/ 429 h 521"/>
                <a:gd name="T52" fmla="*/ 342 w 473"/>
                <a:gd name="T53" fmla="*/ 330 h 521"/>
                <a:gd name="T54" fmla="*/ 324 w 473"/>
                <a:gd name="T55" fmla="*/ 343 h 521"/>
                <a:gd name="T56" fmla="*/ 261 w 473"/>
                <a:gd name="T57" fmla="*/ 261 h 521"/>
                <a:gd name="T58" fmla="*/ 281 w 473"/>
                <a:gd name="T59" fmla="*/ 237 h 521"/>
                <a:gd name="T60" fmla="*/ 385 w 473"/>
                <a:gd name="T61" fmla="*/ 229 h 521"/>
                <a:gd name="T62" fmla="*/ 434 w 473"/>
                <a:gd name="T63" fmla="*/ 172 h 521"/>
                <a:gd name="T64" fmla="*/ 462 w 473"/>
                <a:gd name="T65" fmla="*/ 99 h 521"/>
                <a:gd name="T66" fmla="*/ 109 w 473"/>
                <a:gd name="T67" fmla="*/ 443 h 521"/>
                <a:gd name="T68" fmla="*/ 73 w 473"/>
                <a:gd name="T69" fmla="*/ 446 h 521"/>
                <a:gd name="T70" fmla="*/ 70 w 473"/>
                <a:gd name="T71" fmla="*/ 410 h 521"/>
                <a:gd name="T72" fmla="*/ 106 w 473"/>
                <a:gd name="T73" fmla="*/ 407 h 521"/>
                <a:gd name="T74" fmla="*/ 109 w 473"/>
                <a:gd name="T75" fmla="*/ 44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3" h="521">
                  <a:moveTo>
                    <a:pt x="462" y="99"/>
                  </a:moveTo>
                  <a:lnTo>
                    <a:pt x="442" y="82"/>
                  </a:lnTo>
                  <a:cubicBezTo>
                    <a:pt x="400" y="121"/>
                    <a:pt x="382" y="162"/>
                    <a:pt x="345" y="130"/>
                  </a:cubicBezTo>
                  <a:cubicBezTo>
                    <a:pt x="308" y="98"/>
                    <a:pt x="346" y="75"/>
                    <a:pt x="379" y="27"/>
                  </a:cubicBezTo>
                  <a:cubicBezTo>
                    <a:pt x="379" y="27"/>
                    <a:pt x="370" y="19"/>
                    <a:pt x="359" y="10"/>
                  </a:cubicBezTo>
                  <a:cubicBezTo>
                    <a:pt x="348" y="0"/>
                    <a:pt x="317" y="18"/>
                    <a:pt x="290" y="49"/>
                  </a:cubicBezTo>
                  <a:lnTo>
                    <a:pt x="242" y="105"/>
                  </a:lnTo>
                  <a:cubicBezTo>
                    <a:pt x="215" y="136"/>
                    <a:pt x="218" y="182"/>
                    <a:pt x="249" y="209"/>
                  </a:cubicBezTo>
                  <a:lnTo>
                    <a:pt x="234" y="225"/>
                  </a:lnTo>
                  <a:lnTo>
                    <a:pt x="132" y="91"/>
                  </a:lnTo>
                  <a:cubicBezTo>
                    <a:pt x="137" y="79"/>
                    <a:pt x="150" y="67"/>
                    <a:pt x="138" y="58"/>
                  </a:cubicBezTo>
                  <a:lnTo>
                    <a:pt x="73" y="31"/>
                  </a:lnTo>
                  <a:lnTo>
                    <a:pt x="50" y="51"/>
                  </a:lnTo>
                  <a:cubicBezTo>
                    <a:pt x="50" y="51"/>
                    <a:pt x="57" y="115"/>
                    <a:pt x="57" y="115"/>
                  </a:cubicBezTo>
                  <a:cubicBezTo>
                    <a:pt x="63" y="131"/>
                    <a:pt x="82" y="125"/>
                    <a:pt x="96" y="120"/>
                  </a:cubicBezTo>
                  <a:lnTo>
                    <a:pt x="194" y="249"/>
                  </a:lnTo>
                  <a:cubicBezTo>
                    <a:pt x="179" y="246"/>
                    <a:pt x="164" y="250"/>
                    <a:pt x="153" y="262"/>
                  </a:cubicBezTo>
                  <a:lnTo>
                    <a:pt x="0" y="440"/>
                  </a:lnTo>
                  <a:lnTo>
                    <a:pt x="58" y="490"/>
                  </a:lnTo>
                  <a:cubicBezTo>
                    <a:pt x="75" y="505"/>
                    <a:pt x="102" y="503"/>
                    <a:pt x="117" y="486"/>
                  </a:cubicBezTo>
                  <a:lnTo>
                    <a:pt x="253" y="327"/>
                  </a:lnTo>
                  <a:lnTo>
                    <a:pt x="287" y="372"/>
                  </a:lnTo>
                  <a:cubicBezTo>
                    <a:pt x="271" y="386"/>
                    <a:pt x="274" y="405"/>
                    <a:pt x="288" y="423"/>
                  </a:cubicBezTo>
                  <a:lnTo>
                    <a:pt x="362" y="521"/>
                  </a:lnTo>
                  <a:lnTo>
                    <a:pt x="417" y="480"/>
                  </a:lnTo>
                  <a:cubicBezTo>
                    <a:pt x="435" y="466"/>
                    <a:pt x="430" y="447"/>
                    <a:pt x="416" y="429"/>
                  </a:cubicBezTo>
                  <a:lnTo>
                    <a:pt x="342" y="330"/>
                  </a:lnTo>
                  <a:lnTo>
                    <a:pt x="324" y="343"/>
                  </a:lnTo>
                  <a:lnTo>
                    <a:pt x="261" y="261"/>
                  </a:lnTo>
                  <a:lnTo>
                    <a:pt x="281" y="237"/>
                  </a:lnTo>
                  <a:cubicBezTo>
                    <a:pt x="313" y="263"/>
                    <a:pt x="359" y="259"/>
                    <a:pt x="385" y="229"/>
                  </a:cubicBezTo>
                  <a:lnTo>
                    <a:pt x="434" y="172"/>
                  </a:lnTo>
                  <a:cubicBezTo>
                    <a:pt x="461" y="141"/>
                    <a:pt x="473" y="108"/>
                    <a:pt x="462" y="99"/>
                  </a:cubicBezTo>
                  <a:close/>
                  <a:moveTo>
                    <a:pt x="109" y="443"/>
                  </a:moveTo>
                  <a:cubicBezTo>
                    <a:pt x="100" y="454"/>
                    <a:pt x="84" y="455"/>
                    <a:pt x="73" y="446"/>
                  </a:cubicBezTo>
                  <a:cubicBezTo>
                    <a:pt x="62" y="437"/>
                    <a:pt x="61" y="420"/>
                    <a:pt x="70" y="410"/>
                  </a:cubicBezTo>
                  <a:cubicBezTo>
                    <a:pt x="80" y="399"/>
                    <a:pt x="96" y="398"/>
                    <a:pt x="106" y="407"/>
                  </a:cubicBezTo>
                  <a:cubicBezTo>
                    <a:pt x="117" y="416"/>
                    <a:pt x="118" y="432"/>
                    <a:pt x="109" y="44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 lnSpcReduction="10000"/>
            </a:bodyPr>
            <a:lstStyle/>
            <a:p>
              <a:endParaRPr lang="zh-CN" altLang="en-US"/>
            </a:p>
          </p:txBody>
        </p:sp>
        <p:sp>
          <p:nvSpPr>
            <p:cNvPr id="25" name="ïsľîḓe"/>
            <p:cNvSpPr/>
            <p:nvPr/>
          </p:nvSpPr>
          <p:spPr bwMode="auto">
            <a:xfrm>
              <a:off x="3329152" y="4420811"/>
              <a:ext cx="323603" cy="354830"/>
            </a:xfrm>
            <a:custGeom>
              <a:avLst/>
              <a:gdLst>
                <a:gd name="connsiteX0" fmla="*/ 257952 w 552598"/>
                <a:gd name="connsiteY0" fmla="*/ 238897 h 605921"/>
                <a:gd name="connsiteX1" fmla="*/ 252845 w 552598"/>
                <a:gd name="connsiteY1" fmla="*/ 243996 h 605921"/>
                <a:gd name="connsiteX2" fmla="*/ 252845 w 552598"/>
                <a:gd name="connsiteY2" fmla="*/ 308986 h 605921"/>
                <a:gd name="connsiteX3" fmla="*/ 228056 w 552598"/>
                <a:gd name="connsiteY3" fmla="*/ 308986 h 605921"/>
                <a:gd name="connsiteX4" fmla="*/ 225642 w 552598"/>
                <a:gd name="connsiteY4" fmla="*/ 314085 h 605921"/>
                <a:gd name="connsiteX5" fmla="*/ 273271 w 552598"/>
                <a:gd name="connsiteY5" fmla="*/ 372123 h 605921"/>
                <a:gd name="connsiteX6" fmla="*/ 279306 w 552598"/>
                <a:gd name="connsiteY6" fmla="*/ 372123 h 605921"/>
                <a:gd name="connsiteX7" fmla="*/ 327027 w 552598"/>
                <a:gd name="connsiteY7" fmla="*/ 314085 h 605921"/>
                <a:gd name="connsiteX8" fmla="*/ 324520 w 552598"/>
                <a:gd name="connsiteY8" fmla="*/ 308986 h 605921"/>
                <a:gd name="connsiteX9" fmla="*/ 299731 w 552598"/>
                <a:gd name="connsiteY9" fmla="*/ 308986 h 605921"/>
                <a:gd name="connsiteX10" fmla="*/ 299731 w 552598"/>
                <a:gd name="connsiteY10" fmla="*/ 243996 h 605921"/>
                <a:gd name="connsiteX11" fmla="*/ 294718 w 552598"/>
                <a:gd name="connsiteY11" fmla="*/ 238897 h 605921"/>
                <a:gd name="connsiteX12" fmla="*/ 260737 w 552598"/>
                <a:gd name="connsiteY12" fmla="*/ 130146 h 605921"/>
                <a:gd name="connsiteX13" fmla="*/ 291932 w 552598"/>
                <a:gd name="connsiteY13" fmla="*/ 130146 h 605921"/>
                <a:gd name="connsiteX14" fmla="*/ 303445 w 552598"/>
                <a:gd name="connsiteY14" fmla="*/ 141642 h 605921"/>
                <a:gd name="connsiteX15" fmla="*/ 303445 w 552598"/>
                <a:gd name="connsiteY15" fmla="*/ 167602 h 605921"/>
                <a:gd name="connsiteX16" fmla="*/ 353580 w 552598"/>
                <a:gd name="connsiteY16" fmla="*/ 188369 h 605921"/>
                <a:gd name="connsiteX17" fmla="*/ 371963 w 552598"/>
                <a:gd name="connsiteY17" fmla="*/ 170012 h 605921"/>
                <a:gd name="connsiteX18" fmla="*/ 388118 w 552598"/>
                <a:gd name="connsiteY18" fmla="*/ 170012 h 605921"/>
                <a:gd name="connsiteX19" fmla="*/ 410215 w 552598"/>
                <a:gd name="connsiteY19" fmla="*/ 192077 h 605921"/>
                <a:gd name="connsiteX20" fmla="*/ 410215 w 552598"/>
                <a:gd name="connsiteY20" fmla="*/ 208209 h 605921"/>
                <a:gd name="connsiteX21" fmla="*/ 391832 w 552598"/>
                <a:gd name="connsiteY21" fmla="*/ 226566 h 605921"/>
                <a:gd name="connsiteX22" fmla="*/ 412628 w 552598"/>
                <a:gd name="connsiteY22" fmla="*/ 276630 h 605921"/>
                <a:gd name="connsiteX23" fmla="*/ 438625 w 552598"/>
                <a:gd name="connsiteY23" fmla="*/ 276630 h 605921"/>
                <a:gd name="connsiteX24" fmla="*/ 450137 w 552598"/>
                <a:gd name="connsiteY24" fmla="*/ 288126 h 605921"/>
                <a:gd name="connsiteX25" fmla="*/ 450137 w 552598"/>
                <a:gd name="connsiteY25" fmla="*/ 319277 h 605921"/>
                <a:gd name="connsiteX26" fmla="*/ 438625 w 552598"/>
                <a:gd name="connsiteY26" fmla="*/ 330773 h 605921"/>
                <a:gd name="connsiteX27" fmla="*/ 412628 w 552598"/>
                <a:gd name="connsiteY27" fmla="*/ 330773 h 605921"/>
                <a:gd name="connsiteX28" fmla="*/ 391832 w 552598"/>
                <a:gd name="connsiteY28" fmla="*/ 380838 h 605921"/>
                <a:gd name="connsiteX29" fmla="*/ 410215 w 552598"/>
                <a:gd name="connsiteY29" fmla="*/ 399102 h 605921"/>
                <a:gd name="connsiteX30" fmla="*/ 410215 w 552598"/>
                <a:gd name="connsiteY30" fmla="*/ 415326 h 605921"/>
                <a:gd name="connsiteX31" fmla="*/ 388118 w 552598"/>
                <a:gd name="connsiteY31" fmla="*/ 437299 h 605921"/>
                <a:gd name="connsiteX32" fmla="*/ 371963 w 552598"/>
                <a:gd name="connsiteY32" fmla="*/ 437299 h 605921"/>
                <a:gd name="connsiteX33" fmla="*/ 353580 w 552598"/>
                <a:gd name="connsiteY33" fmla="*/ 419035 h 605921"/>
                <a:gd name="connsiteX34" fmla="*/ 303445 w 552598"/>
                <a:gd name="connsiteY34" fmla="*/ 439802 h 605921"/>
                <a:gd name="connsiteX35" fmla="*/ 303445 w 552598"/>
                <a:gd name="connsiteY35" fmla="*/ 465761 h 605921"/>
                <a:gd name="connsiteX36" fmla="*/ 291932 w 552598"/>
                <a:gd name="connsiteY36" fmla="*/ 477257 h 605921"/>
                <a:gd name="connsiteX37" fmla="*/ 260737 w 552598"/>
                <a:gd name="connsiteY37" fmla="*/ 477257 h 605921"/>
                <a:gd name="connsiteX38" fmla="*/ 249224 w 552598"/>
                <a:gd name="connsiteY38" fmla="*/ 465761 h 605921"/>
                <a:gd name="connsiteX39" fmla="*/ 249224 w 552598"/>
                <a:gd name="connsiteY39" fmla="*/ 439802 h 605921"/>
                <a:gd name="connsiteX40" fmla="*/ 199089 w 552598"/>
                <a:gd name="connsiteY40" fmla="*/ 419035 h 605921"/>
                <a:gd name="connsiteX41" fmla="*/ 180799 w 552598"/>
                <a:gd name="connsiteY41" fmla="*/ 437299 h 605921"/>
                <a:gd name="connsiteX42" fmla="*/ 164551 w 552598"/>
                <a:gd name="connsiteY42" fmla="*/ 437299 h 605921"/>
                <a:gd name="connsiteX43" fmla="*/ 142547 w 552598"/>
                <a:gd name="connsiteY43" fmla="*/ 415326 h 605921"/>
                <a:gd name="connsiteX44" fmla="*/ 142547 w 552598"/>
                <a:gd name="connsiteY44" fmla="*/ 399102 h 605921"/>
                <a:gd name="connsiteX45" fmla="*/ 160837 w 552598"/>
                <a:gd name="connsiteY45" fmla="*/ 380838 h 605921"/>
                <a:gd name="connsiteX46" fmla="*/ 140041 w 552598"/>
                <a:gd name="connsiteY46" fmla="*/ 330773 h 605921"/>
                <a:gd name="connsiteX47" fmla="*/ 114044 w 552598"/>
                <a:gd name="connsiteY47" fmla="*/ 330773 h 605921"/>
                <a:gd name="connsiteX48" fmla="*/ 102532 w 552598"/>
                <a:gd name="connsiteY48" fmla="*/ 319277 h 605921"/>
                <a:gd name="connsiteX49" fmla="*/ 102532 w 552598"/>
                <a:gd name="connsiteY49" fmla="*/ 288126 h 605921"/>
                <a:gd name="connsiteX50" fmla="*/ 114044 w 552598"/>
                <a:gd name="connsiteY50" fmla="*/ 276630 h 605921"/>
                <a:gd name="connsiteX51" fmla="*/ 140041 w 552598"/>
                <a:gd name="connsiteY51" fmla="*/ 276630 h 605921"/>
                <a:gd name="connsiteX52" fmla="*/ 160837 w 552598"/>
                <a:gd name="connsiteY52" fmla="*/ 226566 h 605921"/>
                <a:gd name="connsiteX53" fmla="*/ 142547 w 552598"/>
                <a:gd name="connsiteY53" fmla="*/ 208209 h 605921"/>
                <a:gd name="connsiteX54" fmla="*/ 142547 w 552598"/>
                <a:gd name="connsiteY54" fmla="*/ 192077 h 605921"/>
                <a:gd name="connsiteX55" fmla="*/ 164551 w 552598"/>
                <a:gd name="connsiteY55" fmla="*/ 170012 h 605921"/>
                <a:gd name="connsiteX56" fmla="*/ 180799 w 552598"/>
                <a:gd name="connsiteY56" fmla="*/ 170012 h 605921"/>
                <a:gd name="connsiteX57" fmla="*/ 199089 w 552598"/>
                <a:gd name="connsiteY57" fmla="*/ 188369 h 605921"/>
                <a:gd name="connsiteX58" fmla="*/ 249224 w 552598"/>
                <a:gd name="connsiteY58" fmla="*/ 167602 h 605921"/>
                <a:gd name="connsiteX59" fmla="*/ 249224 w 552598"/>
                <a:gd name="connsiteY59" fmla="*/ 141642 h 605921"/>
                <a:gd name="connsiteX60" fmla="*/ 260737 w 552598"/>
                <a:gd name="connsiteY60" fmla="*/ 130146 h 605921"/>
                <a:gd name="connsiteX61" fmla="*/ 438507 w 552598"/>
                <a:gd name="connsiteY61" fmla="*/ 79551 h 605921"/>
                <a:gd name="connsiteX62" fmla="*/ 552598 w 552598"/>
                <a:gd name="connsiteY62" fmla="*/ 302952 h 605921"/>
                <a:gd name="connsiteX63" fmla="*/ 276329 w 552598"/>
                <a:gd name="connsiteY63" fmla="*/ 578821 h 605921"/>
                <a:gd name="connsiteX64" fmla="*/ 276329 w 552598"/>
                <a:gd name="connsiteY64" fmla="*/ 602737 h 605921"/>
                <a:gd name="connsiteX65" fmla="*/ 271316 w 552598"/>
                <a:gd name="connsiteY65" fmla="*/ 605332 h 605921"/>
                <a:gd name="connsiteX66" fmla="*/ 206426 w 552598"/>
                <a:gd name="connsiteY66" fmla="*/ 560837 h 605921"/>
                <a:gd name="connsiteX67" fmla="*/ 206426 w 552598"/>
                <a:gd name="connsiteY67" fmla="*/ 555553 h 605921"/>
                <a:gd name="connsiteX68" fmla="*/ 271316 w 552598"/>
                <a:gd name="connsiteY68" fmla="*/ 511059 h 605921"/>
                <a:gd name="connsiteX69" fmla="*/ 276329 w 552598"/>
                <a:gd name="connsiteY69" fmla="*/ 513654 h 605921"/>
                <a:gd name="connsiteX70" fmla="*/ 276329 w 552598"/>
                <a:gd name="connsiteY70" fmla="*/ 537663 h 605921"/>
                <a:gd name="connsiteX71" fmla="*/ 511381 w 552598"/>
                <a:gd name="connsiteY71" fmla="*/ 302952 h 605921"/>
                <a:gd name="connsiteX72" fmla="*/ 414278 w 552598"/>
                <a:gd name="connsiteY72" fmla="*/ 112830 h 605921"/>
                <a:gd name="connsiteX73" fmla="*/ 281414 w 552598"/>
                <a:gd name="connsiteY73" fmla="*/ 589 h 605921"/>
                <a:gd name="connsiteX74" fmla="*/ 346313 w 552598"/>
                <a:gd name="connsiteY74" fmla="*/ 45086 h 605921"/>
                <a:gd name="connsiteX75" fmla="*/ 346313 w 552598"/>
                <a:gd name="connsiteY75" fmla="*/ 50277 h 605921"/>
                <a:gd name="connsiteX76" fmla="*/ 281414 w 552598"/>
                <a:gd name="connsiteY76" fmla="*/ 94775 h 605921"/>
                <a:gd name="connsiteX77" fmla="*/ 276308 w 552598"/>
                <a:gd name="connsiteY77" fmla="*/ 92179 h 605921"/>
                <a:gd name="connsiteX78" fmla="*/ 276308 w 552598"/>
                <a:gd name="connsiteY78" fmla="*/ 68262 h 605921"/>
                <a:gd name="connsiteX79" fmla="*/ 41223 w 552598"/>
                <a:gd name="connsiteY79" fmla="*/ 303077 h 605921"/>
                <a:gd name="connsiteX80" fmla="*/ 138432 w 552598"/>
                <a:gd name="connsiteY80" fmla="*/ 493302 h 605921"/>
                <a:gd name="connsiteX81" fmla="*/ 114200 w 552598"/>
                <a:gd name="connsiteY81" fmla="*/ 526582 h 605921"/>
                <a:gd name="connsiteX82" fmla="*/ 0 w 552598"/>
                <a:gd name="connsiteY82" fmla="*/ 303077 h 605921"/>
                <a:gd name="connsiteX83" fmla="*/ 276308 w 552598"/>
                <a:gd name="connsiteY83" fmla="*/ 27195 h 605921"/>
                <a:gd name="connsiteX84" fmla="*/ 276308 w 552598"/>
                <a:gd name="connsiteY84" fmla="*/ 3185 h 605921"/>
                <a:gd name="connsiteX85" fmla="*/ 281414 w 552598"/>
                <a:gd name="connsiteY85" fmla="*/ 589 h 60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552598" h="605921">
                  <a:moveTo>
                    <a:pt x="257952" y="238897"/>
                  </a:moveTo>
                  <a:cubicBezTo>
                    <a:pt x="255074" y="238897"/>
                    <a:pt x="252845" y="241122"/>
                    <a:pt x="252845" y="243996"/>
                  </a:cubicBezTo>
                  <a:lnTo>
                    <a:pt x="252845" y="308986"/>
                  </a:lnTo>
                  <a:lnTo>
                    <a:pt x="228056" y="308986"/>
                  </a:lnTo>
                  <a:cubicBezTo>
                    <a:pt x="225364" y="308986"/>
                    <a:pt x="223878" y="311953"/>
                    <a:pt x="225642" y="314085"/>
                  </a:cubicBezTo>
                  <a:lnTo>
                    <a:pt x="273271" y="372123"/>
                  </a:lnTo>
                  <a:cubicBezTo>
                    <a:pt x="274849" y="373977"/>
                    <a:pt x="277727" y="373977"/>
                    <a:pt x="279306" y="372123"/>
                  </a:cubicBezTo>
                  <a:lnTo>
                    <a:pt x="327027" y="314085"/>
                  </a:lnTo>
                  <a:cubicBezTo>
                    <a:pt x="328605" y="311953"/>
                    <a:pt x="327213" y="308894"/>
                    <a:pt x="324520" y="308986"/>
                  </a:cubicBezTo>
                  <a:lnTo>
                    <a:pt x="299731" y="308986"/>
                  </a:lnTo>
                  <a:lnTo>
                    <a:pt x="299731" y="243996"/>
                  </a:lnTo>
                  <a:cubicBezTo>
                    <a:pt x="299731" y="241122"/>
                    <a:pt x="297503" y="238897"/>
                    <a:pt x="294718" y="238897"/>
                  </a:cubicBezTo>
                  <a:close/>
                  <a:moveTo>
                    <a:pt x="260737" y="130146"/>
                  </a:moveTo>
                  <a:lnTo>
                    <a:pt x="291932" y="130146"/>
                  </a:lnTo>
                  <a:cubicBezTo>
                    <a:pt x="298431" y="130146"/>
                    <a:pt x="303445" y="135338"/>
                    <a:pt x="303445" y="141642"/>
                  </a:cubicBezTo>
                  <a:lnTo>
                    <a:pt x="303445" y="167602"/>
                  </a:lnTo>
                  <a:cubicBezTo>
                    <a:pt x="321642" y="171125"/>
                    <a:pt x="338632" y="178356"/>
                    <a:pt x="353580" y="188369"/>
                  </a:cubicBezTo>
                  <a:lnTo>
                    <a:pt x="371963" y="170012"/>
                  </a:lnTo>
                  <a:cubicBezTo>
                    <a:pt x="376420" y="165562"/>
                    <a:pt x="383661" y="165562"/>
                    <a:pt x="388118" y="170012"/>
                  </a:cubicBezTo>
                  <a:lnTo>
                    <a:pt x="410215" y="192077"/>
                  </a:lnTo>
                  <a:cubicBezTo>
                    <a:pt x="414671" y="196528"/>
                    <a:pt x="414671" y="203759"/>
                    <a:pt x="410215" y="208209"/>
                  </a:cubicBezTo>
                  <a:lnTo>
                    <a:pt x="391832" y="226566"/>
                  </a:lnTo>
                  <a:cubicBezTo>
                    <a:pt x="401859" y="241400"/>
                    <a:pt x="409100" y="258459"/>
                    <a:pt x="412628" y="276630"/>
                  </a:cubicBezTo>
                  <a:lnTo>
                    <a:pt x="438625" y="276630"/>
                  </a:lnTo>
                  <a:cubicBezTo>
                    <a:pt x="445124" y="276630"/>
                    <a:pt x="450137" y="281822"/>
                    <a:pt x="450137" y="288126"/>
                  </a:cubicBezTo>
                  <a:lnTo>
                    <a:pt x="450137" y="319277"/>
                  </a:lnTo>
                  <a:cubicBezTo>
                    <a:pt x="450137" y="325674"/>
                    <a:pt x="444938" y="330773"/>
                    <a:pt x="438625" y="330773"/>
                  </a:cubicBezTo>
                  <a:lnTo>
                    <a:pt x="412628" y="330773"/>
                  </a:lnTo>
                  <a:cubicBezTo>
                    <a:pt x="409100" y="348945"/>
                    <a:pt x="401859" y="365818"/>
                    <a:pt x="391832" y="380838"/>
                  </a:cubicBezTo>
                  <a:lnTo>
                    <a:pt x="410215" y="399102"/>
                  </a:lnTo>
                  <a:cubicBezTo>
                    <a:pt x="414671" y="403552"/>
                    <a:pt x="414671" y="410876"/>
                    <a:pt x="410215" y="415326"/>
                  </a:cubicBezTo>
                  <a:lnTo>
                    <a:pt x="388118" y="437299"/>
                  </a:lnTo>
                  <a:cubicBezTo>
                    <a:pt x="383661" y="441749"/>
                    <a:pt x="376420" y="441749"/>
                    <a:pt x="371963" y="437299"/>
                  </a:cubicBezTo>
                  <a:lnTo>
                    <a:pt x="353580" y="419035"/>
                  </a:lnTo>
                  <a:cubicBezTo>
                    <a:pt x="338725" y="429047"/>
                    <a:pt x="321642" y="436186"/>
                    <a:pt x="303445" y="439802"/>
                  </a:cubicBezTo>
                  <a:lnTo>
                    <a:pt x="303445" y="465761"/>
                  </a:lnTo>
                  <a:cubicBezTo>
                    <a:pt x="303445" y="472158"/>
                    <a:pt x="298246" y="477257"/>
                    <a:pt x="291932" y="477257"/>
                  </a:cubicBezTo>
                  <a:lnTo>
                    <a:pt x="260737" y="477257"/>
                  </a:lnTo>
                  <a:cubicBezTo>
                    <a:pt x="254331" y="477257"/>
                    <a:pt x="249224" y="472065"/>
                    <a:pt x="249224" y="465761"/>
                  </a:cubicBezTo>
                  <a:lnTo>
                    <a:pt x="249224" y="439802"/>
                  </a:lnTo>
                  <a:cubicBezTo>
                    <a:pt x="231027" y="436186"/>
                    <a:pt x="214130" y="429047"/>
                    <a:pt x="199089" y="419035"/>
                  </a:cubicBezTo>
                  <a:lnTo>
                    <a:pt x="180799" y="437299"/>
                  </a:lnTo>
                  <a:cubicBezTo>
                    <a:pt x="176342" y="441749"/>
                    <a:pt x="169008" y="441749"/>
                    <a:pt x="164551" y="437299"/>
                  </a:cubicBezTo>
                  <a:lnTo>
                    <a:pt x="142547" y="415326"/>
                  </a:lnTo>
                  <a:cubicBezTo>
                    <a:pt x="138091" y="410876"/>
                    <a:pt x="138091" y="403552"/>
                    <a:pt x="142547" y="399102"/>
                  </a:cubicBezTo>
                  <a:lnTo>
                    <a:pt x="160837" y="380838"/>
                  </a:lnTo>
                  <a:cubicBezTo>
                    <a:pt x="150810" y="366004"/>
                    <a:pt x="143661" y="348945"/>
                    <a:pt x="140041" y="330773"/>
                  </a:cubicBezTo>
                  <a:lnTo>
                    <a:pt x="114044" y="330773"/>
                  </a:lnTo>
                  <a:cubicBezTo>
                    <a:pt x="107638" y="330773"/>
                    <a:pt x="102532" y="325582"/>
                    <a:pt x="102532" y="319277"/>
                  </a:cubicBezTo>
                  <a:lnTo>
                    <a:pt x="102532" y="288126"/>
                  </a:lnTo>
                  <a:cubicBezTo>
                    <a:pt x="102532" y="281636"/>
                    <a:pt x="107731" y="276630"/>
                    <a:pt x="114044" y="276630"/>
                  </a:cubicBezTo>
                  <a:lnTo>
                    <a:pt x="140041" y="276630"/>
                  </a:lnTo>
                  <a:cubicBezTo>
                    <a:pt x="143661" y="258459"/>
                    <a:pt x="150810" y="241492"/>
                    <a:pt x="160837" y="226566"/>
                  </a:cubicBezTo>
                  <a:lnTo>
                    <a:pt x="142547" y="208209"/>
                  </a:lnTo>
                  <a:cubicBezTo>
                    <a:pt x="138091" y="203759"/>
                    <a:pt x="138091" y="196528"/>
                    <a:pt x="142547" y="192077"/>
                  </a:cubicBezTo>
                  <a:lnTo>
                    <a:pt x="164551" y="170012"/>
                  </a:lnTo>
                  <a:cubicBezTo>
                    <a:pt x="169008" y="165562"/>
                    <a:pt x="176342" y="165562"/>
                    <a:pt x="180799" y="170012"/>
                  </a:cubicBezTo>
                  <a:lnTo>
                    <a:pt x="199089" y="188369"/>
                  </a:lnTo>
                  <a:cubicBezTo>
                    <a:pt x="213944" y="178356"/>
                    <a:pt x="231027" y="171125"/>
                    <a:pt x="249224" y="167602"/>
                  </a:cubicBezTo>
                  <a:lnTo>
                    <a:pt x="249224" y="141642"/>
                  </a:lnTo>
                  <a:cubicBezTo>
                    <a:pt x="249224" y="135153"/>
                    <a:pt x="254424" y="130146"/>
                    <a:pt x="260737" y="130146"/>
                  </a:cubicBezTo>
                  <a:close/>
                  <a:moveTo>
                    <a:pt x="438507" y="79551"/>
                  </a:moveTo>
                  <a:cubicBezTo>
                    <a:pt x="510081" y="131462"/>
                    <a:pt x="552598" y="214890"/>
                    <a:pt x="552598" y="302952"/>
                  </a:cubicBezTo>
                  <a:cubicBezTo>
                    <a:pt x="552598" y="455069"/>
                    <a:pt x="428760" y="578821"/>
                    <a:pt x="276329" y="578821"/>
                  </a:cubicBezTo>
                  <a:lnTo>
                    <a:pt x="276329" y="602737"/>
                  </a:lnTo>
                  <a:cubicBezTo>
                    <a:pt x="276329" y="605332"/>
                    <a:pt x="273358" y="606815"/>
                    <a:pt x="271316" y="605332"/>
                  </a:cubicBezTo>
                  <a:lnTo>
                    <a:pt x="206426" y="560837"/>
                  </a:lnTo>
                  <a:cubicBezTo>
                    <a:pt x="204569" y="559539"/>
                    <a:pt x="204569" y="556759"/>
                    <a:pt x="206426" y="555553"/>
                  </a:cubicBezTo>
                  <a:lnTo>
                    <a:pt x="271316" y="511059"/>
                  </a:lnTo>
                  <a:cubicBezTo>
                    <a:pt x="273544" y="509575"/>
                    <a:pt x="276329" y="511059"/>
                    <a:pt x="276329" y="513654"/>
                  </a:cubicBezTo>
                  <a:lnTo>
                    <a:pt x="276329" y="537663"/>
                  </a:lnTo>
                  <a:cubicBezTo>
                    <a:pt x="405923" y="537663"/>
                    <a:pt x="511381" y="432358"/>
                    <a:pt x="511381" y="302952"/>
                  </a:cubicBezTo>
                  <a:cubicBezTo>
                    <a:pt x="511381" y="228053"/>
                    <a:pt x="475176" y="156954"/>
                    <a:pt x="414278" y="112830"/>
                  </a:cubicBezTo>
                  <a:close/>
                  <a:moveTo>
                    <a:pt x="281414" y="589"/>
                  </a:moveTo>
                  <a:lnTo>
                    <a:pt x="346313" y="45086"/>
                  </a:lnTo>
                  <a:cubicBezTo>
                    <a:pt x="348170" y="46384"/>
                    <a:pt x="348170" y="49072"/>
                    <a:pt x="346313" y="50277"/>
                  </a:cubicBezTo>
                  <a:lnTo>
                    <a:pt x="281414" y="94775"/>
                  </a:lnTo>
                  <a:cubicBezTo>
                    <a:pt x="279186" y="96258"/>
                    <a:pt x="276308" y="94775"/>
                    <a:pt x="276308" y="92179"/>
                  </a:cubicBezTo>
                  <a:lnTo>
                    <a:pt x="276308" y="68262"/>
                  </a:lnTo>
                  <a:cubicBezTo>
                    <a:pt x="146695" y="68262"/>
                    <a:pt x="41223" y="173665"/>
                    <a:pt x="41223" y="303077"/>
                  </a:cubicBezTo>
                  <a:cubicBezTo>
                    <a:pt x="41223" y="377980"/>
                    <a:pt x="77526" y="449176"/>
                    <a:pt x="138432" y="493302"/>
                  </a:cubicBezTo>
                  <a:lnTo>
                    <a:pt x="114200" y="526582"/>
                  </a:lnTo>
                  <a:cubicBezTo>
                    <a:pt x="42709" y="474762"/>
                    <a:pt x="0" y="391237"/>
                    <a:pt x="0" y="303077"/>
                  </a:cubicBezTo>
                  <a:cubicBezTo>
                    <a:pt x="0" y="150953"/>
                    <a:pt x="123948" y="27195"/>
                    <a:pt x="276308" y="27195"/>
                  </a:cubicBezTo>
                  <a:lnTo>
                    <a:pt x="276308" y="3185"/>
                  </a:lnTo>
                  <a:cubicBezTo>
                    <a:pt x="276308" y="589"/>
                    <a:pt x="279279" y="-894"/>
                    <a:pt x="281414" y="58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îṣlídè"/>
            <p:cNvSpPr/>
            <p:nvPr/>
          </p:nvSpPr>
          <p:spPr bwMode="auto">
            <a:xfrm>
              <a:off x="4120203" y="3632936"/>
              <a:ext cx="356102" cy="378602"/>
            </a:xfrm>
            <a:custGeom>
              <a:avLst/>
              <a:gdLst>
                <a:gd name="connsiteX0" fmla="*/ 133148 w 570667"/>
                <a:gd name="connsiteY0" fmla="*/ 372716 h 606722"/>
                <a:gd name="connsiteX1" fmla="*/ 98615 w 570667"/>
                <a:gd name="connsiteY1" fmla="*/ 385336 h 606722"/>
                <a:gd name="connsiteX2" fmla="*/ 157624 w 570667"/>
                <a:gd name="connsiteY2" fmla="*/ 426037 h 606722"/>
                <a:gd name="connsiteX3" fmla="*/ 133148 w 570667"/>
                <a:gd name="connsiteY3" fmla="*/ 372716 h 606722"/>
                <a:gd name="connsiteX4" fmla="*/ 222418 w 570667"/>
                <a:gd name="connsiteY4" fmla="*/ 358586 h 606722"/>
                <a:gd name="connsiteX5" fmla="*/ 170885 w 570667"/>
                <a:gd name="connsiteY5" fmla="*/ 364096 h 606722"/>
                <a:gd name="connsiteX6" fmla="*/ 222418 w 570667"/>
                <a:gd name="connsiteY6" fmla="*/ 439368 h 606722"/>
                <a:gd name="connsiteX7" fmla="*/ 152195 w 570667"/>
                <a:gd name="connsiteY7" fmla="*/ 260564 h 606722"/>
                <a:gd name="connsiteX8" fmla="*/ 160472 w 570667"/>
                <a:gd name="connsiteY8" fmla="*/ 326949 h 606722"/>
                <a:gd name="connsiteX9" fmla="*/ 222418 w 570667"/>
                <a:gd name="connsiteY9" fmla="*/ 320195 h 606722"/>
                <a:gd name="connsiteX10" fmla="*/ 222418 w 570667"/>
                <a:gd name="connsiteY10" fmla="*/ 260564 h 606722"/>
                <a:gd name="connsiteX11" fmla="*/ 39339 w 570667"/>
                <a:gd name="connsiteY11" fmla="*/ 260564 h 606722"/>
                <a:gd name="connsiteX12" fmla="*/ 73338 w 570667"/>
                <a:gd name="connsiteY12" fmla="*/ 354854 h 606722"/>
                <a:gd name="connsiteX13" fmla="*/ 123091 w 570667"/>
                <a:gd name="connsiteY13" fmla="*/ 335658 h 606722"/>
                <a:gd name="connsiteX14" fmla="*/ 113657 w 570667"/>
                <a:gd name="connsiteY14" fmla="*/ 260564 h 606722"/>
                <a:gd name="connsiteX15" fmla="*/ 435071 w 570667"/>
                <a:gd name="connsiteY15" fmla="*/ 190994 h 606722"/>
                <a:gd name="connsiteX16" fmla="*/ 449493 w 570667"/>
                <a:gd name="connsiteY16" fmla="*/ 199593 h 606722"/>
                <a:gd name="connsiteX17" fmla="*/ 568250 w 570667"/>
                <a:gd name="connsiteY17" fmla="*/ 420443 h 606722"/>
                <a:gd name="connsiteX18" fmla="*/ 550445 w 570667"/>
                <a:gd name="connsiteY18" fmla="*/ 450127 h 606722"/>
                <a:gd name="connsiteX19" fmla="*/ 488574 w 570667"/>
                <a:gd name="connsiteY19" fmla="*/ 450127 h 606722"/>
                <a:gd name="connsiteX20" fmla="*/ 488574 w 570667"/>
                <a:gd name="connsiteY20" fmla="*/ 590370 h 606722"/>
                <a:gd name="connsiteX21" fmla="*/ 472194 w 570667"/>
                <a:gd name="connsiteY21" fmla="*/ 606722 h 606722"/>
                <a:gd name="connsiteX22" fmla="*/ 397948 w 570667"/>
                <a:gd name="connsiteY22" fmla="*/ 606722 h 606722"/>
                <a:gd name="connsiteX23" fmla="*/ 381568 w 570667"/>
                <a:gd name="connsiteY23" fmla="*/ 590370 h 606722"/>
                <a:gd name="connsiteX24" fmla="*/ 381568 w 570667"/>
                <a:gd name="connsiteY24" fmla="*/ 450127 h 606722"/>
                <a:gd name="connsiteX25" fmla="*/ 319697 w 570667"/>
                <a:gd name="connsiteY25" fmla="*/ 450127 h 606722"/>
                <a:gd name="connsiteX26" fmla="*/ 301892 w 570667"/>
                <a:gd name="connsiteY26" fmla="*/ 420443 h 606722"/>
                <a:gd name="connsiteX27" fmla="*/ 420649 w 570667"/>
                <a:gd name="connsiteY27" fmla="*/ 199593 h 606722"/>
                <a:gd name="connsiteX28" fmla="*/ 435071 w 570667"/>
                <a:gd name="connsiteY28" fmla="*/ 190994 h 606722"/>
                <a:gd name="connsiteX29" fmla="*/ 322724 w 570667"/>
                <a:gd name="connsiteY29" fmla="*/ 155254 h 606722"/>
                <a:gd name="connsiteX30" fmla="*/ 260956 w 570667"/>
                <a:gd name="connsiteY30" fmla="*/ 162008 h 606722"/>
                <a:gd name="connsiteX31" fmla="*/ 260956 w 570667"/>
                <a:gd name="connsiteY31" fmla="*/ 222083 h 606722"/>
                <a:gd name="connsiteX32" fmla="*/ 331180 w 570667"/>
                <a:gd name="connsiteY32" fmla="*/ 222083 h 606722"/>
                <a:gd name="connsiteX33" fmla="*/ 322724 w 570667"/>
                <a:gd name="connsiteY33" fmla="*/ 155254 h 606722"/>
                <a:gd name="connsiteX34" fmla="*/ 160650 w 570667"/>
                <a:gd name="connsiteY34" fmla="*/ 155254 h 606722"/>
                <a:gd name="connsiteX35" fmla="*/ 152195 w 570667"/>
                <a:gd name="connsiteY35" fmla="*/ 222083 h 606722"/>
                <a:gd name="connsiteX36" fmla="*/ 222418 w 570667"/>
                <a:gd name="connsiteY36" fmla="*/ 222083 h 606722"/>
                <a:gd name="connsiteX37" fmla="*/ 222418 w 570667"/>
                <a:gd name="connsiteY37" fmla="*/ 162008 h 606722"/>
                <a:gd name="connsiteX38" fmla="*/ 160650 w 570667"/>
                <a:gd name="connsiteY38" fmla="*/ 155254 h 606722"/>
                <a:gd name="connsiteX39" fmla="*/ 73605 w 570667"/>
                <a:gd name="connsiteY39" fmla="*/ 127438 h 606722"/>
                <a:gd name="connsiteX40" fmla="*/ 39339 w 570667"/>
                <a:gd name="connsiteY40" fmla="*/ 222083 h 606722"/>
                <a:gd name="connsiteX41" fmla="*/ 113746 w 570667"/>
                <a:gd name="connsiteY41" fmla="*/ 222083 h 606722"/>
                <a:gd name="connsiteX42" fmla="*/ 123269 w 570667"/>
                <a:gd name="connsiteY42" fmla="*/ 146544 h 606722"/>
                <a:gd name="connsiteX43" fmla="*/ 73605 w 570667"/>
                <a:gd name="connsiteY43" fmla="*/ 127438 h 606722"/>
                <a:gd name="connsiteX44" fmla="*/ 325305 w 570667"/>
                <a:gd name="connsiteY44" fmla="*/ 56431 h 606722"/>
                <a:gd name="connsiteX45" fmla="*/ 349870 w 570667"/>
                <a:gd name="connsiteY45" fmla="*/ 109575 h 606722"/>
                <a:gd name="connsiteX46" fmla="*/ 384403 w 570667"/>
                <a:gd name="connsiteY46" fmla="*/ 97045 h 606722"/>
                <a:gd name="connsiteX47" fmla="*/ 325305 w 570667"/>
                <a:gd name="connsiteY47" fmla="*/ 56431 h 606722"/>
                <a:gd name="connsiteX48" fmla="*/ 158069 w 570667"/>
                <a:gd name="connsiteY48" fmla="*/ 56431 h 606722"/>
                <a:gd name="connsiteX49" fmla="*/ 98971 w 570667"/>
                <a:gd name="connsiteY49" fmla="*/ 97045 h 606722"/>
                <a:gd name="connsiteX50" fmla="*/ 133504 w 570667"/>
                <a:gd name="connsiteY50" fmla="*/ 109575 h 606722"/>
                <a:gd name="connsiteX51" fmla="*/ 158069 w 570667"/>
                <a:gd name="connsiteY51" fmla="*/ 56431 h 606722"/>
                <a:gd name="connsiteX52" fmla="*/ 260956 w 570667"/>
                <a:gd name="connsiteY52" fmla="*/ 43723 h 606722"/>
                <a:gd name="connsiteX53" fmla="*/ 260956 w 570667"/>
                <a:gd name="connsiteY53" fmla="*/ 123616 h 606722"/>
                <a:gd name="connsiteX54" fmla="*/ 312222 w 570667"/>
                <a:gd name="connsiteY54" fmla="*/ 118195 h 606722"/>
                <a:gd name="connsiteX55" fmla="*/ 260956 w 570667"/>
                <a:gd name="connsiteY55" fmla="*/ 43723 h 606722"/>
                <a:gd name="connsiteX56" fmla="*/ 222418 w 570667"/>
                <a:gd name="connsiteY56" fmla="*/ 43723 h 606722"/>
                <a:gd name="connsiteX57" fmla="*/ 171152 w 570667"/>
                <a:gd name="connsiteY57" fmla="*/ 118195 h 606722"/>
                <a:gd name="connsiteX58" fmla="*/ 222418 w 570667"/>
                <a:gd name="connsiteY58" fmla="*/ 123616 h 606722"/>
                <a:gd name="connsiteX59" fmla="*/ 241643 w 570667"/>
                <a:gd name="connsiteY59" fmla="*/ 0 h 606722"/>
                <a:gd name="connsiteX60" fmla="*/ 471448 w 570667"/>
                <a:gd name="connsiteY60" fmla="*/ 166362 h 606722"/>
                <a:gd name="connsiteX61" fmla="*/ 424900 w 570667"/>
                <a:gd name="connsiteY61" fmla="*/ 153565 h 606722"/>
                <a:gd name="connsiteX62" fmla="*/ 409769 w 570667"/>
                <a:gd name="connsiteY62" fmla="*/ 127438 h 606722"/>
                <a:gd name="connsiteX63" fmla="*/ 360105 w 570667"/>
                <a:gd name="connsiteY63" fmla="*/ 146544 h 606722"/>
                <a:gd name="connsiteX64" fmla="*/ 369273 w 570667"/>
                <a:gd name="connsiteY64" fmla="*/ 213996 h 606722"/>
                <a:gd name="connsiteX65" fmla="*/ 329043 w 570667"/>
                <a:gd name="connsiteY65" fmla="*/ 288824 h 606722"/>
                <a:gd name="connsiteX66" fmla="*/ 331180 w 570667"/>
                <a:gd name="connsiteY66" fmla="*/ 260564 h 606722"/>
                <a:gd name="connsiteX67" fmla="*/ 260956 w 570667"/>
                <a:gd name="connsiteY67" fmla="*/ 260564 h 606722"/>
                <a:gd name="connsiteX68" fmla="*/ 260956 w 570667"/>
                <a:gd name="connsiteY68" fmla="*/ 320195 h 606722"/>
                <a:gd name="connsiteX69" fmla="*/ 309730 w 570667"/>
                <a:gd name="connsiteY69" fmla="*/ 324727 h 606722"/>
                <a:gd name="connsiteX70" fmla="*/ 290238 w 570667"/>
                <a:gd name="connsiteY70" fmla="*/ 360897 h 606722"/>
                <a:gd name="connsiteX71" fmla="*/ 260956 w 570667"/>
                <a:gd name="connsiteY71" fmla="*/ 358586 h 606722"/>
                <a:gd name="connsiteX72" fmla="*/ 260956 w 570667"/>
                <a:gd name="connsiteY72" fmla="*/ 439368 h 606722"/>
                <a:gd name="connsiteX73" fmla="*/ 261757 w 570667"/>
                <a:gd name="connsiteY73" fmla="*/ 438835 h 606722"/>
                <a:gd name="connsiteX74" fmla="*/ 287212 w 570667"/>
                <a:gd name="connsiteY74" fmla="*/ 478648 h 606722"/>
                <a:gd name="connsiteX75" fmla="*/ 241643 w 570667"/>
                <a:gd name="connsiteY75" fmla="*/ 483091 h 606722"/>
                <a:gd name="connsiteX76" fmla="*/ 0 w 570667"/>
                <a:gd name="connsiteY76" fmla="*/ 241368 h 606722"/>
                <a:gd name="connsiteX77" fmla="*/ 241643 w 570667"/>
                <a:gd name="connsiteY7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570667" h="606722">
                  <a:moveTo>
                    <a:pt x="133148" y="372716"/>
                  </a:moveTo>
                  <a:cubicBezTo>
                    <a:pt x="120866" y="376271"/>
                    <a:pt x="109295" y="380537"/>
                    <a:pt x="98615" y="385336"/>
                  </a:cubicBezTo>
                  <a:cubicBezTo>
                    <a:pt x="115615" y="402132"/>
                    <a:pt x="135551" y="415995"/>
                    <a:pt x="157624" y="426037"/>
                  </a:cubicBezTo>
                  <a:cubicBezTo>
                    <a:pt x="147478" y="409597"/>
                    <a:pt x="139467" y="391379"/>
                    <a:pt x="133148" y="372716"/>
                  </a:cubicBezTo>
                  <a:close/>
                  <a:moveTo>
                    <a:pt x="222418" y="358586"/>
                  </a:moveTo>
                  <a:cubicBezTo>
                    <a:pt x="204618" y="359386"/>
                    <a:pt x="187351" y="361252"/>
                    <a:pt x="170885" y="364096"/>
                  </a:cubicBezTo>
                  <a:cubicBezTo>
                    <a:pt x="180320" y="391023"/>
                    <a:pt x="197586" y="425682"/>
                    <a:pt x="222418" y="439368"/>
                  </a:cubicBezTo>
                  <a:close/>
                  <a:moveTo>
                    <a:pt x="152195" y="260564"/>
                  </a:moveTo>
                  <a:cubicBezTo>
                    <a:pt x="153174" y="283758"/>
                    <a:pt x="156022" y="306153"/>
                    <a:pt x="160472" y="326949"/>
                  </a:cubicBezTo>
                  <a:cubicBezTo>
                    <a:pt x="180320" y="323305"/>
                    <a:pt x="201057" y="320994"/>
                    <a:pt x="222418" y="320195"/>
                  </a:cubicBezTo>
                  <a:lnTo>
                    <a:pt x="222418" y="260564"/>
                  </a:lnTo>
                  <a:close/>
                  <a:moveTo>
                    <a:pt x="39339" y="260564"/>
                  </a:moveTo>
                  <a:cubicBezTo>
                    <a:pt x="42632" y="295223"/>
                    <a:pt x="54737" y="327482"/>
                    <a:pt x="73338" y="354854"/>
                  </a:cubicBezTo>
                  <a:cubicBezTo>
                    <a:pt x="88291" y="347389"/>
                    <a:pt x="105023" y="340901"/>
                    <a:pt x="123091" y="335658"/>
                  </a:cubicBezTo>
                  <a:cubicBezTo>
                    <a:pt x="117929" y="312019"/>
                    <a:pt x="114725" y="286691"/>
                    <a:pt x="113657" y="260564"/>
                  </a:cubicBezTo>
                  <a:close/>
                  <a:moveTo>
                    <a:pt x="435071" y="190994"/>
                  </a:moveTo>
                  <a:cubicBezTo>
                    <a:pt x="440746" y="190994"/>
                    <a:pt x="446422" y="193861"/>
                    <a:pt x="449493" y="199593"/>
                  </a:cubicBezTo>
                  <a:lnTo>
                    <a:pt x="568250" y="420443"/>
                  </a:lnTo>
                  <a:cubicBezTo>
                    <a:pt x="575461" y="433863"/>
                    <a:pt x="565668" y="450127"/>
                    <a:pt x="550445" y="450127"/>
                  </a:cubicBezTo>
                  <a:lnTo>
                    <a:pt x="488574" y="450127"/>
                  </a:lnTo>
                  <a:lnTo>
                    <a:pt x="488574" y="590370"/>
                  </a:lnTo>
                  <a:cubicBezTo>
                    <a:pt x="488574" y="599346"/>
                    <a:pt x="481274" y="606722"/>
                    <a:pt x="472194" y="606722"/>
                  </a:cubicBezTo>
                  <a:lnTo>
                    <a:pt x="397948" y="606722"/>
                  </a:lnTo>
                  <a:cubicBezTo>
                    <a:pt x="388868" y="606722"/>
                    <a:pt x="381568" y="599346"/>
                    <a:pt x="381568" y="590370"/>
                  </a:cubicBezTo>
                  <a:lnTo>
                    <a:pt x="381568" y="450127"/>
                  </a:lnTo>
                  <a:lnTo>
                    <a:pt x="319697" y="450127"/>
                  </a:lnTo>
                  <a:cubicBezTo>
                    <a:pt x="304474" y="450127"/>
                    <a:pt x="294681" y="433863"/>
                    <a:pt x="301892" y="420443"/>
                  </a:cubicBezTo>
                  <a:lnTo>
                    <a:pt x="420649" y="199593"/>
                  </a:lnTo>
                  <a:cubicBezTo>
                    <a:pt x="423720" y="193861"/>
                    <a:pt x="429396" y="190994"/>
                    <a:pt x="435071" y="190994"/>
                  </a:cubicBezTo>
                  <a:close/>
                  <a:moveTo>
                    <a:pt x="322724" y="155254"/>
                  </a:moveTo>
                  <a:cubicBezTo>
                    <a:pt x="302966" y="158897"/>
                    <a:pt x="282228" y="161208"/>
                    <a:pt x="260956" y="162008"/>
                  </a:cubicBezTo>
                  <a:lnTo>
                    <a:pt x="260956" y="222083"/>
                  </a:lnTo>
                  <a:lnTo>
                    <a:pt x="331180" y="222083"/>
                  </a:lnTo>
                  <a:cubicBezTo>
                    <a:pt x="330112" y="198711"/>
                    <a:pt x="327263" y="176227"/>
                    <a:pt x="322724" y="155254"/>
                  </a:cubicBezTo>
                  <a:close/>
                  <a:moveTo>
                    <a:pt x="160650" y="155254"/>
                  </a:moveTo>
                  <a:cubicBezTo>
                    <a:pt x="156111" y="176227"/>
                    <a:pt x="153263" y="198711"/>
                    <a:pt x="152195" y="222083"/>
                  </a:cubicBezTo>
                  <a:lnTo>
                    <a:pt x="222418" y="222083"/>
                  </a:lnTo>
                  <a:lnTo>
                    <a:pt x="222418" y="162008"/>
                  </a:lnTo>
                  <a:cubicBezTo>
                    <a:pt x="201146" y="161119"/>
                    <a:pt x="180409" y="158897"/>
                    <a:pt x="160650" y="155254"/>
                  </a:cubicBezTo>
                  <a:close/>
                  <a:moveTo>
                    <a:pt x="73605" y="127438"/>
                  </a:moveTo>
                  <a:cubicBezTo>
                    <a:pt x="54826" y="154898"/>
                    <a:pt x="42632" y="187246"/>
                    <a:pt x="39339" y="222083"/>
                  </a:cubicBezTo>
                  <a:lnTo>
                    <a:pt x="113746" y="222083"/>
                  </a:lnTo>
                  <a:cubicBezTo>
                    <a:pt x="114814" y="195778"/>
                    <a:pt x="118018" y="170361"/>
                    <a:pt x="123269" y="146544"/>
                  </a:cubicBezTo>
                  <a:cubicBezTo>
                    <a:pt x="105201" y="141390"/>
                    <a:pt x="88558" y="134903"/>
                    <a:pt x="73605" y="127438"/>
                  </a:cubicBezTo>
                  <a:close/>
                  <a:moveTo>
                    <a:pt x="325305" y="56431"/>
                  </a:moveTo>
                  <a:cubicBezTo>
                    <a:pt x="335719" y="72961"/>
                    <a:pt x="343729" y="91179"/>
                    <a:pt x="349870" y="109575"/>
                  </a:cubicBezTo>
                  <a:cubicBezTo>
                    <a:pt x="362242" y="106020"/>
                    <a:pt x="373812" y="101843"/>
                    <a:pt x="384403" y="97045"/>
                  </a:cubicBezTo>
                  <a:cubicBezTo>
                    <a:pt x="367404" y="80248"/>
                    <a:pt x="347378" y="66385"/>
                    <a:pt x="325305" y="56431"/>
                  </a:cubicBezTo>
                  <a:close/>
                  <a:moveTo>
                    <a:pt x="158069" y="56431"/>
                  </a:moveTo>
                  <a:cubicBezTo>
                    <a:pt x="135996" y="66385"/>
                    <a:pt x="115971" y="80248"/>
                    <a:pt x="98971" y="97045"/>
                  </a:cubicBezTo>
                  <a:cubicBezTo>
                    <a:pt x="109562" y="101843"/>
                    <a:pt x="121133" y="106020"/>
                    <a:pt x="133504" y="109575"/>
                  </a:cubicBezTo>
                  <a:cubicBezTo>
                    <a:pt x="139645" y="91179"/>
                    <a:pt x="147656" y="72961"/>
                    <a:pt x="158069" y="56431"/>
                  </a:cubicBezTo>
                  <a:close/>
                  <a:moveTo>
                    <a:pt x="260956" y="43723"/>
                  </a:moveTo>
                  <a:lnTo>
                    <a:pt x="260956" y="123616"/>
                  </a:lnTo>
                  <a:cubicBezTo>
                    <a:pt x="278579" y="122816"/>
                    <a:pt x="295845" y="120950"/>
                    <a:pt x="312222" y="118195"/>
                  </a:cubicBezTo>
                  <a:cubicBezTo>
                    <a:pt x="302699" y="91446"/>
                    <a:pt x="285610" y="57320"/>
                    <a:pt x="260956" y="43723"/>
                  </a:cubicBezTo>
                  <a:close/>
                  <a:moveTo>
                    <a:pt x="222418" y="43723"/>
                  </a:moveTo>
                  <a:cubicBezTo>
                    <a:pt x="197764" y="57231"/>
                    <a:pt x="180676" y="91446"/>
                    <a:pt x="171152" y="118195"/>
                  </a:cubicBezTo>
                  <a:cubicBezTo>
                    <a:pt x="187529" y="120950"/>
                    <a:pt x="204707" y="122816"/>
                    <a:pt x="222418" y="123616"/>
                  </a:cubicBezTo>
                  <a:close/>
                  <a:moveTo>
                    <a:pt x="241643" y="0"/>
                  </a:moveTo>
                  <a:cubicBezTo>
                    <a:pt x="348802" y="0"/>
                    <a:pt x="439763" y="69940"/>
                    <a:pt x="471448" y="166362"/>
                  </a:cubicBezTo>
                  <a:cubicBezTo>
                    <a:pt x="458988" y="155342"/>
                    <a:pt x="441988" y="150366"/>
                    <a:pt x="424900" y="153565"/>
                  </a:cubicBezTo>
                  <a:cubicBezTo>
                    <a:pt x="420449" y="144500"/>
                    <a:pt x="415465" y="135702"/>
                    <a:pt x="409769" y="127438"/>
                  </a:cubicBezTo>
                  <a:cubicBezTo>
                    <a:pt x="394817" y="134903"/>
                    <a:pt x="378173" y="141390"/>
                    <a:pt x="360105" y="146544"/>
                  </a:cubicBezTo>
                  <a:cubicBezTo>
                    <a:pt x="364823" y="167873"/>
                    <a:pt x="367849" y="190535"/>
                    <a:pt x="369273" y="213996"/>
                  </a:cubicBezTo>
                  <a:lnTo>
                    <a:pt x="329043" y="288824"/>
                  </a:lnTo>
                  <a:cubicBezTo>
                    <a:pt x="330022" y="279582"/>
                    <a:pt x="330735" y="270162"/>
                    <a:pt x="331180" y="260564"/>
                  </a:cubicBezTo>
                  <a:lnTo>
                    <a:pt x="260956" y="260564"/>
                  </a:lnTo>
                  <a:lnTo>
                    <a:pt x="260956" y="320195"/>
                  </a:lnTo>
                  <a:cubicBezTo>
                    <a:pt x="277600" y="320817"/>
                    <a:pt x="293887" y="322416"/>
                    <a:pt x="309730" y="324727"/>
                  </a:cubicBezTo>
                  <a:lnTo>
                    <a:pt x="290238" y="360897"/>
                  </a:lnTo>
                  <a:cubicBezTo>
                    <a:pt x="280715" y="359830"/>
                    <a:pt x="270925" y="359030"/>
                    <a:pt x="260956" y="358586"/>
                  </a:cubicBezTo>
                  <a:lnTo>
                    <a:pt x="260956" y="439368"/>
                  </a:lnTo>
                  <a:cubicBezTo>
                    <a:pt x="261223" y="439190"/>
                    <a:pt x="261490" y="439012"/>
                    <a:pt x="261757" y="438835"/>
                  </a:cubicBezTo>
                  <a:cubicBezTo>
                    <a:pt x="264249" y="455186"/>
                    <a:pt x="273417" y="469494"/>
                    <a:pt x="287212" y="478648"/>
                  </a:cubicBezTo>
                  <a:cubicBezTo>
                    <a:pt x="272438" y="481580"/>
                    <a:pt x="257218" y="483091"/>
                    <a:pt x="241643" y="483091"/>
                  </a:cubicBezTo>
                  <a:cubicBezTo>
                    <a:pt x="112233" y="483091"/>
                    <a:pt x="0" y="377337"/>
                    <a:pt x="0" y="241368"/>
                  </a:cubicBezTo>
                  <a:cubicBezTo>
                    <a:pt x="0" y="108242"/>
                    <a:pt x="108405" y="0"/>
                    <a:pt x="241643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" name="iṡļiḑè"/>
            <p:cNvGrpSpPr/>
            <p:nvPr/>
          </p:nvGrpSpPr>
          <p:grpSpPr>
            <a:xfrm>
              <a:off x="1091890" y="1669310"/>
              <a:ext cx="2641600" cy="925667"/>
              <a:chOff x="1091890" y="1779568"/>
              <a:chExt cx="2641600" cy="925667"/>
            </a:xfrm>
          </p:grpSpPr>
          <p:sp>
            <p:nvSpPr>
              <p:cNvPr id="28" name="îşļîḍé"/>
              <p:cNvSpPr txBox="1"/>
              <p:nvPr/>
            </p:nvSpPr>
            <p:spPr>
              <a:xfrm>
                <a:off x="1091890" y="1779568"/>
                <a:ext cx="2641600" cy="8521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buSzPct val="25000"/>
                </a:pPr>
                <a:r>
                  <a:rPr lang="zh-CN" altLang="en-US" sz="2000" b="1" dirty="0"/>
                  <a:t>在此输入标题</a:t>
                </a:r>
                <a:endParaRPr lang="en-US" sz="2000" b="1" dirty="0"/>
              </a:p>
            </p:txBody>
          </p:sp>
          <p:sp>
            <p:nvSpPr>
              <p:cNvPr id="29" name="îṥ1idè"/>
              <p:cNvSpPr/>
              <p:nvPr/>
            </p:nvSpPr>
            <p:spPr>
              <a:xfrm>
                <a:off x="1177490" y="2659516"/>
                <a:ext cx="2556000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25000" lnSpcReduction="20000"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8310552" y="0"/>
            <a:ext cx="3881448" cy="2078147"/>
            <a:chOff x="2763156" y="0"/>
            <a:chExt cx="9428844" cy="5048250"/>
          </a:xfrm>
        </p:grpSpPr>
        <p:grpSp>
          <p:nvGrpSpPr>
            <p:cNvPr id="39" name="组合 38"/>
            <p:cNvGrpSpPr/>
            <p:nvPr/>
          </p:nvGrpSpPr>
          <p:grpSpPr>
            <a:xfrm>
              <a:off x="2763156" y="0"/>
              <a:ext cx="9428844" cy="5048250"/>
              <a:chOff x="2763156" y="0"/>
              <a:chExt cx="9428844" cy="5048250"/>
            </a:xfrm>
          </p:grpSpPr>
          <p:sp>
            <p:nvSpPr>
              <p:cNvPr id="42" name="直角三角形 41"/>
              <p:cNvSpPr/>
              <p:nvPr/>
            </p:nvSpPr>
            <p:spPr>
              <a:xfrm flipH="1" flipV="1">
                <a:off x="10096500" y="0"/>
                <a:ext cx="2095500" cy="5048250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43" name="组合 42"/>
              <p:cNvGrpSpPr/>
              <p:nvPr/>
            </p:nvGrpSpPr>
            <p:grpSpPr>
              <a:xfrm>
                <a:off x="2763156" y="2248947"/>
                <a:ext cx="8936980" cy="1001647"/>
                <a:chOff x="973141" y="1514870"/>
                <a:chExt cx="11316639" cy="1268360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2821929" y="1514870"/>
                  <a:ext cx="9467851" cy="1268360"/>
                  <a:chOff x="2724150" y="2829320"/>
                  <a:chExt cx="9467851" cy="1268360"/>
                </a:xfrm>
              </p:grpSpPr>
              <p:sp>
                <p:nvSpPr>
                  <p:cNvPr id="47" name="矩形 46"/>
                  <p:cNvSpPr/>
                  <p:nvPr/>
                </p:nvSpPr>
                <p:spPr>
                  <a:xfrm>
                    <a:off x="4288664" y="2829320"/>
                    <a:ext cx="7903337" cy="126836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8" name="平行四边形 47"/>
                  <p:cNvSpPr/>
                  <p:nvPr/>
                </p:nvSpPr>
                <p:spPr>
                  <a:xfrm>
                    <a:off x="2724150" y="2829320"/>
                    <a:ext cx="2675163" cy="1268360"/>
                  </a:xfrm>
                  <a:prstGeom prst="parallelogram">
                    <a:avLst>
                      <a:gd name="adj" fmla="val 67857"/>
                    </a:avLst>
                  </a:prstGeom>
                  <a:solidFill>
                    <a:srgbClr val="2F272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45" name="平行四边形 44"/>
                <p:cNvSpPr/>
                <p:nvPr/>
              </p:nvSpPr>
              <p:spPr>
                <a:xfrm>
                  <a:off x="1888403" y="1514870"/>
                  <a:ext cx="1484999" cy="1268360"/>
                </a:xfrm>
                <a:prstGeom prst="parallelogram">
                  <a:avLst>
                    <a:gd name="adj" fmla="val 67857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平行四边形 45"/>
                <p:cNvSpPr/>
                <p:nvPr/>
              </p:nvSpPr>
              <p:spPr>
                <a:xfrm>
                  <a:off x="973141" y="1514870"/>
                  <a:ext cx="1484999" cy="1268360"/>
                </a:xfrm>
                <a:prstGeom prst="parallelogram">
                  <a:avLst>
                    <a:gd name="adj" fmla="val 67857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40" name="文本框 39"/>
            <p:cNvSpPr txBox="1"/>
            <p:nvPr/>
          </p:nvSpPr>
          <p:spPr>
            <a:xfrm>
              <a:off x="4491992" y="1047989"/>
              <a:ext cx="5805374" cy="1271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800" b="1" dirty="0">
                  <a:solidFill>
                    <a:srgbClr val="2F2725"/>
                  </a:solidFill>
                  <a:cs typeface="+mn-ea"/>
                  <a:sym typeface="+mn-lt"/>
                </a:rPr>
                <a:t>在此输入标题</a:t>
              </a:r>
              <a:endParaRPr lang="zh-CN" altLang="en-US" sz="2800" b="1" dirty="0">
                <a:solidFill>
                  <a:srgbClr val="2F2725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2382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4197" y="1126335"/>
            <a:ext cx="10854703" cy="5017291"/>
            <a:chOff x="664197" y="1126335"/>
            <a:chExt cx="10854703" cy="5017291"/>
          </a:xfrm>
        </p:grpSpPr>
        <p:cxnSp>
          <p:nvCxnSpPr>
            <p:cNvPr id="4" name="直接连接符 3"/>
            <p:cNvCxnSpPr>
              <a:stCxn id="20" idx="1"/>
              <a:endCxn id="19" idx="2"/>
            </p:cNvCxnSpPr>
            <p:nvPr/>
          </p:nvCxnSpPr>
          <p:spPr>
            <a:xfrm flipV="1">
              <a:off x="10165073" y="2559996"/>
              <a:ext cx="0" cy="28419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stCxn id="22" idx="1"/>
              <a:endCxn id="17" idx="2"/>
            </p:cNvCxnSpPr>
            <p:nvPr/>
          </p:nvCxnSpPr>
          <p:spPr>
            <a:xfrm flipV="1">
              <a:off x="4765478" y="2073172"/>
              <a:ext cx="0" cy="36885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>
              <a:stCxn id="26" idx="3"/>
              <a:endCxn id="12" idx="0"/>
            </p:cNvCxnSpPr>
            <p:nvPr/>
          </p:nvCxnSpPr>
          <p:spPr>
            <a:xfrm>
              <a:off x="2018023" y="4528089"/>
              <a:ext cx="1" cy="437714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ísľíḋé"/>
            <p:cNvSpPr/>
            <p:nvPr/>
          </p:nvSpPr>
          <p:spPr>
            <a:xfrm>
              <a:off x="6110401" y="3004943"/>
              <a:ext cx="2689847" cy="1693575"/>
            </a:xfrm>
            <a:custGeom>
              <a:avLst/>
              <a:gdLst/>
              <a:ahLst/>
              <a:cxnLst/>
              <a:rect l="l" t="t" r="r" b="b"/>
              <a:pathLst>
                <a:path w="1777071" h="1678345">
                  <a:moveTo>
                    <a:pt x="0" y="0"/>
                  </a:moveTo>
                  <a:lnTo>
                    <a:pt x="1777071" y="419586"/>
                  </a:lnTo>
                  <a:lnTo>
                    <a:pt x="1777071" y="1678345"/>
                  </a:lnTo>
                  <a:lnTo>
                    <a:pt x="0" y="12587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zh-CN" altLang="en-US" sz="2000" b="1" i="1" dirty="0">
                  <a:solidFill>
                    <a:schemeClr val="tx1"/>
                  </a:solidFill>
                </a:rPr>
                <a:t>在此输入标题</a:t>
              </a:r>
              <a:endParaRPr lang="zh-CN" altLang="en-US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ïSľîďê"/>
            <p:cNvSpPr/>
            <p:nvPr/>
          </p:nvSpPr>
          <p:spPr>
            <a:xfrm>
              <a:off x="8829053" y="3004943"/>
              <a:ext cx="2689847" cy="1693575"/>
            </a:xfrm>
            <a:custGeom>
              <a:avLst/>
              <a:gdLst/>
              <a:ahLst/>
              <a:cxnLst/>
              <a:rect l="l" t="t" r="r" b="b"/>
              <a:pathLst>
                <a:path w="1777071" h="1678345">
                  <a:moveTo>
                    <a:pt x="1777071" y="0"/>
                  </a:moveTo>
                  <a:lnTo>
                    <a:pt x="1777071" y="1258759"/>
                  </a:lnTo>
                  <a:lnTo>
                    <a:pt x="0" y="1678345"/>
                  </a:lnTo>
                  <a:lnTo>
                    <a:pt x="0" y="4195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zh-CN" altLang="en-US" sz="2000" b="1" i="1" dirty="0">
                  <a:solidFill>
                    <a:schemeClr val="tx1"/>
                  </a:solidFill>
                </a:rPr>
                <a:t>在此输入标题</a:t>
              </a:r>
              <a:endParaRPr lang="zh-CN" altLang="en-US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iśḻïde"/>
            <p:cNvSpPr/>
            <p:nvPr/>
          </p:nvSpPr>
          <p:spPr>
            <a:xfrm>
              <a:off x="673100" y="2578583"/>
              <a:ext cx="2689847" cy="1693575"/>
            </a:xfrm>
            <a:custGeom>
              <a:avLst/>
              <a:gdLst/>
              <a:ahLst/>
              <a:cxnLst/>
              <a:rect l="l" t="t" r="r" b="b"/>
              <a:pathLst>
                <a:path w="1777071" h="1678345">
                  <a:moveTo>
                    <a:pt x="1777071" y="0"/>
                  </a:moveTo>
                  <a:lnTo>
                    <a:pt x="1777071" y="1258759"/>
                  </a:lnTo>
                  <a:lnTo>
                    <a:pt x="0" y="1678345"/>
                  </a:lnTo>
                  <a:lnTo>
                    <a:pt x="0" y="4195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zh-CN" altLang="en-US" sz="2000" b="1" i="1" dirty="0">
                  <a:solidFill>
                    <a:schemeClr val="tx1"/>
                  </a:solidFill>
                </a:rPr>
                <a:t>在此输入标题</a:t>
              </a:r>
              <a:endParaRPr lang="zh-CN" altLang="en-US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0" name="îṡ1iďè"/>
            <p:cNvSpPr/>
            <p:nvPr/>
          </p:nvSpPr>
          <p:spPr>
            <a:xfrm>
              <a:off x="3391750" y="2578583"/>
              <a:ext cx="2689847" cy="1693575"/>
            </a:xfrm>
            <a:custGeom>
              <a:avLst/>
              <a:gdLst/>
              <a:ahLst/>
              <a:cxnLst/>
              <a:rect l="l" t="t" r="r" b="b"/>
              <a:pathLst>
                <a:path w="1777071" h="1678345">
                  <a:moveTo>
                    <a:pt x="0" y="0"/>
                  </a:moveTo>
                  <a:lnTo>
                    <a:pt x="1777071" y="419586"/>
                  </a:lnTo>
                  <a:lnTo>
                    <a:pt x="1777071" y="1678345"/>
                  </a:lnTo>
                  <a:lnTo>
                    <a:pt x="0" y="12587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zh-CN" altLang="en-US" sz="2000" b="1" i="1" dirty="0">
                  <a:solidFill>
                    <a:schemeClr val="tx1"/>
                  </a:solidFill>
                </a:rPr>
                <a:t>在此输入标题</a:t>
              </a:r>
              <a:endParaRPr lang="zh-CN" altLang="en-US" sz="2000" b="1" i="1" dirty="0">
                <a:solidFill>
                  <a:schemeClr val="tx1"/>
                </a:solidFill>
              </a:endParaRPr>
            </a:p>
          </p:txBody>
        </p:sp>
        <p:grpSp>
          <p:nvGrpSpPr>
            <p:cNvPr id="11" name="îṧḷîḋê"/>
            <p:cNvGrpSpPr/>
            <p:nvPr/>
          </p:nvGrpSpPr>
          <p:grpSpPr>
            <a:xfrm>
              <a:off x="1679687" y="3851730"/>
              <a:ext cx="676672" cy="676358"/>
              <a:chOff x="6800652" y="1600503"/>
              <a:chExt cx="676672" cy="676358"/>
            </a:xfrm>
          </p:grpSpPr>
          <p:sp>
            <p:nvSpPr>
              <p:cNvPr id="26" name="ïSḻîḓè"/>
              <p:cNvSpPr/>
              <p:nvPr/>
            </p:nvSpPr>
            <p:spPr>
              <a:xfrm>
                <a:off x="6800652" y="1600503"/>
                <a:ext cx="676672" cy="676358"/>
              </a:xfrm>
              <a:custGeom>
                <a:avLst/>
                <a:gdLst>
                  <a:gd name="connsiteX0" fmla="*/ 0 w 1260455"/>
                  <a:gd name="connsiteY0" fmla="*/ 630228 h 1260455"/>
                  <a:gd name="connsiteX1" fmla="*/ 630228 w 1260455"/>
                  <a:gd name="connsiteY1" fmla="*/ 0 h 1260455"/>
                  <a:gd name="connsiteX2" fmla="*/ 1260456 w 1260455"/>
                  <a:gd name="connsiteY2" fmla="*/ 630228 h 1260455"/>
                  <a:gd name="connsiteX3" fmla="*/ 630228 w 1260455"/>
                  <a:gd name="connsiteY3" fmla="*/ 1260456 h 1260455"/>
                  <a:gd name="connsiteX4" fmla="*/ 0 w 1260455"/>
                  <a:gd name="connsiteY4" fmla="*/ 630228 h 1260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0455" h="1260455">
                    <a:moveTo>
                      <a:pt x="0" y="630228"/>
                    </a:moveTo>
                    <a:cubicBezTo>
                      <a:pt x="0" y="282163"/>
                      <a:pt x="282163" y="0"/>
                      <a:pt x="630228" y="0"/>
                    </a:cubicBezTo>
                    <a:cubicBezTo>
                      <a:pt x="978293" y="0"/>
                      <a:pt x="1260456" y="282163"/>
                      <a:pt x="1260456" y="630228"/>
                    </a:cubicBezTo>
                    <a:cubicBezTo>
                      <a:pt x="1260456" y="978293"/>
                      <a:pt x="978293" y="1260456"/>
                      <a:pt x="630228" y="1260456"/>
                    </a:cubicBezTo>
                    <a:cubicBezTo>
                      <a:pt x="282163" y="1260456"/>
                      <a:pt x="0" y="978293"/>
                      <a:pt x="0" y="6302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iSḻïḍe"/>
              <p:cNvSpPr/>
              <p:nvPr/>
            </p:nvSpPr>
            <p:spPr>
              <a:xfrm>
                <a:off x="6974965" y="1774660"/>
                <a:ext cx="328046" cy="328044"/>
              </a:xfrm>
              <a:custGeom>
                <a:avLst/>
                <a:gdLst>
                  <a:gd name="connsiteX0" fmla="*/ 199497 w 331788"/>
                  <a:gd name="connsiteY0" fmla="*/ 265112 h 331787"/>
                  <a:gd name="connsiteX1" fmla="*/ 209798 w 331788"/>
                  <a:gd name="connsiteY1" fmla="*/ 279217 h 331787"/>
                  <a:gd name="connsiteX2" fmla="*/ 238126 w 331788"/>
                  <a:gd name="connsiteY2" fmla="*/ 315118 h 331787"/>
                  <a:gd name="connsiteX3" fmla="*/ 166018 w 331788"/>
                  <a:gd name="connsiteY3" fmla="*/ 331787 h 331787"/>
                  <a:gd name="connsiteX4" fmla="*/ 122238 w 331788"/>
                  <a:gd name="connsiteY4" fmla="*/ 325376 h 331787"/>
                  <a:gd name="connsiteX5" fmla="*/ 199497 w 331788"/>
                  <a:gd name="connsiteY5" fmla="*/ 265112 h 331787"/>
                  <a:gd name="connsiteX6" fmla="*/ 190500 w 331788"/>
                  <a:gd name="connsiteY6" fmla="*/ 228600 h 331787"/>
                  <a:gd name="connsiteX7" fmla="*/ 201490 w 331788"/>
                  <a:gd name="connsiteY7" fmla="*/ 228600 h 331787"/>
                  <a:gd name="connsiteX8" fmla="*/ 206375 w 331788"/>
                  <a:gd name="connsiteY8" fmla="*/ 236394 h 331787"/>
                  <a:gd name="connsiteX9" fmla="*/ 200269 w 331788"/>
                  <a:gd name="connsiteY9" fmla="*/ 242888 h 331787"/>
                  <a:gd name="connsiteX10" fmla="*/ 190500 w 331788"/>
                  <a:gd name="connsiteY10" fmla="*/ 228600 h 331787"/>
                  <a:gd name="connsiteX11" fmla="*/ 146452 w 331788"/>
                  <a:gd name="connsiteY11" fmla="*/ 228600 h 331787"/>
                  <a:gd name="connsiteX12" fmla="*/ 164590 w 331788"/>
                  <a:gd name="connsiteY12" fmla="*/ 229897 h 331787"/>
                  <a:gd name="connsiteX13" fmla="*/ 165885 w 331788"/>
                  <a:gd name="connsiteY13" fmla="*/ 229897 h 331787"/>
                  <a:gd name="connsiteX14" fmla="*/ 173659 w 331788"/>
                  <a:gd name="connsiteY14" fmla="*/ 229897 h 331787"/>
                  <a:gd name="connsiteX15" fmla="*/ 190501 w 331788"/>
                  <a:gd name="connsiteY15" fmla="*/ 253240 h 331787"/>
                  <a:gd name="connsiteX16" fmla="*/ 103699 w 331788"/>
                  <a:gd name="connsiteY16" fmla="*/ 320675 h 331787"/>
                  <a:gd name="connsiteX17" fmla="*/ 77788 w 331788"/>
                  <a:gd name="connsiteY17" fmla="*/ 306410 h 331787"/>
                  <a:gd name="connsiteX18" fmla="*/ 112768 w 331788"/>
                  <a:gd name="connsiteY18" fmla="*/ 244162 h 331787"/>
                  <a:gd name="connsiteX19" fmla="*/ 121837 w 331788"/>
                  <a:gd name="connsiteY19" fmla="*/ 245459 h 331787"/>
                  <a:gd name="connsiteX20" fmla="*/ 146452 w 331788"/>
                  <a:gd name="connsiteY20" fmla="*/ 228600 h 331787"/>
                  <a:gd name="connsiteX21" fmla="*/ 323851 w 331788"/>
                  <a:gd name="connsiteY21" fmla="*/ 217487 h 331787"/>
                  <a:gd name="connsiteX22" fmla="*/ 249631 w 331788"/>
                  <a:gd name="connsiteY22" fmla="*/ 307975 h 331787"/>
                  <a:gd name="connsiteX23" fmla="*/ 207963 w 331788"/>
                  <a:gd name="connsiteY23" fmla="*/ 253682 h 331787"/>
                  <a:gd name="connsiteX24" fmla="*/ 218380 w 331788"/>
                  <a:gd name="connsiteY24" fmla="*/ 243341 h 331787"/>
                  <a:gd name="connsiteX25" fmla="*/ 227495 w 331788"/>
                  <a:gd name="connsiteY25" fmla="*/ 244634 h 331787"/>
                  <a:gd name="connsiteX26" fmla="*/ 253537 w 331788"/>
                  <a:gd name="connsiteY26" fmla="*/ 225243 h 331787"/>
                  <a:gd name="connsiteX27" fmla="*/ 323851 w 331788"/>
                  <a:gd name="connsiteY27" fmla="*/ 217487 h 331787"/>
                  <a:gd name="connsiteX28" fmla="*/ 3175 w 331788"/>
                  <a:gd name="connsiteY28" fmla="*/ 196850 h 331787"/>
                  <a:gd name="connsiteX29" fmla="*/ 93642 w 331788"/>
                  <a:gd name="connsiteY29" fmla="*/ 222902 h 331787"/>
                  <a:gd name="connsiteX30" fmla="*/ 100013 w 331788"/>
                  <a:gd name="connsiteY30" fmla="*/ 235927 h 331787"/>
                  <a:gd name="connsiteX31" fmla="*/ 65610 w 331788"/>
                  <a:gd name="connsiteY31" fmla="*/ 298450 h 331787"/>
                  <a:gd name="connsiteX32" fmla="*/ 3175 w 331788"/>
                  <a:gd name="connsiteY32" fmla="*/ 196850 h 331787"/>
                  <a:gd name="connsiteX33" fmla="*/ 146517 w 331788"/>
                  <a:gd name="connsiteY33" fmla="*/ 192087 h 331787"/>
                  <a:gd name="connsiteX34" fmla="*/ 163513 w 331788"/>
                  <a:gd name="connsiteY34" fmla="*/ 215900 h 331787"/>
                  <a:gd name="connsiteX35" fmla="*/ 147825 w 331788"/>
                  <a:gd name="connsiteY35" fmla="*/ 214577 h 331787"/>
                  <a:gd name="connsiteX36" fmla="*/ 141288 w 331788"/>
                  <a:gd name="connsiteY36" fmla="*/ 200025 h 331787"/>
                  <a:gd name="connsiteX37" fmla="*/ 146517 w 331788"/>
                  <a:gd name="connsiteY37" fmla="*/ 192087 h 331787"/>
                  <a:gd name="connsiteX38" fmla="*/ 277877 w 331788"/>
                  <a:gd name="connsiteY38" fmla="*/ 160337 h 331787"/>
                  <a:gd name="connsiteX39" fmla="*/ 314326 w 331788"/>
                  <a:gd name="connsiteY39" fmla="*/ 204624 h 331787"/>
                  <a:gd name="connsiteX40" fmla="*/ 253143 w 331788"/>
                  <a:gd name="connsiteY40" fmla="*/ 211137 h 331787"/>
                  <a:gd name="connsiteX41" fmla="*/ 249238 w 331788"/>
                  <a:gd name="connsiteY41" fmla="*/ 203322 h 331787"/>
                  <a:gd name="connsiteX42" fmla="*/ 277877 w 331788"/>
                  <a:gd name="connsiteY42" fmla="*/ 160337 h 331787"/>
                  <a:gd name="connsiteX43" fmla="*/ 290513 w 331788"/>
                  <a:gd name="connsiteY43" fmla="*/ 153987 h 331787"/>
                  <a:gd name="connsiteX44" fmla="*/ 331788 w 331788"/>
                  <a:gd name="connsiteY44" fmla="*/ 167061 h 331787"/>
                  <a:gd name="connsiteX45" fmla="*/ 329125 w 331788"/>
                  <a:gd name="connsiteY45" fmla="*/ 198437 h 331787"/>
                  <a:gd name="connsiteX46" fmla="*/ 290513 w 331788"/>
                  <a:gd name="connsiteY46" fmla="*/ 153987 h 331787"/>
                  <a:gd name="connsiteX47" fmla="*/ 113341 w 331788"/>
                  <a:gd name="connsiteY47" fmla="*/ 139700 h 331787"/>
                  <a:gd name="connsiteX48" fmla="*/ 130085 w 331788"/>
                  <a:gd name="connsiteY48" fmla="*/ 169324 h 331787"/>
                  <a:gd name="connsiteX49" fmla="*/ 136525 w 331788"/>
                  <a:gd name="connsiteY49" fmla="*/ 178340 h 331787"/>
                  <a:gd name="connsiteX50" fmla="*/ 128797 w 331788"/>
                  <a:gd name="connsiteY50" fmla="*/ 191219 h 331787"/>
                  <a:gd name="connsiteX51" fmla="*/ 121069 w 331788"/>
                  <a:gd name="connsiteY51" fmla="*/ 189932 h 331787"/>
                  <a:gd name="connsiteX52" fmla="*/ 95310 w 331788"/>
                  <a:gd name="connsiteY52" fmla="*/ 207963 h 331787"/>
                  <a:gd name="connsiteX53" fmla="*/ 1288 w 331788"/>
                  <a:gd name="connsiteY53" fmla="*/ 179628 h 331787"/>
                  <a:gd name="connsiteX54" fmla="*/ 0 w 331788"/>
                  <a:gd name="connsiteY54" fmla="*/ 165460 h 331787"/>
                  <a:gd name="connsiteX55" fmla="*/ 1288 w 331788"/>
                  <a:gd name="connsiteY55" fmla="*/ 151292 h 331787"/>
                  <a:gd name="connsiteX56" fmla="*/ 113341 w 331788"/>
                  <a:gd name="connsiteY56" fmla="*/ 139700 h 331787"/>
                  <a:gd name="connsiteX57" fmla="*/ 186315 w 331788"/>
                  <a:gd name="connsiteY57" fmla="*/ 138112 h 331787"/>
                  <a:gd name="connsiteX58" fmla="*/ 268288 w 331788"/>
                  <a:gd name="connsiteY58" fmla="*/ 149780 h 331787"/>
                  <a:gd name="connsiteX59" fmla="*/ 238829 w 331788"/>
                  <a:gd name="connsiteY59" fmla="*/ 193860 h 331787"/>
                  <a:gd name="connsiteX60" fmla="*/ 227301 w 331788"/>
                  <a:gd name="connsiteY60" fmla="*/ 191267 h 331787"/>
                  <a:gd name="connsiteX61" fmla="*/ 200404 w 331788"/>
                  <a:gd name="connsiteY61" fmla="*/ 214604 h 331787"/>
                  <a:gd name="connsiteX62" fmla="*/ 179911 w 331788"/>
                  <a:gd name="connsiteY62" fmla="*/ 215900 h 331787"/>
                  <a:gd name="connsiteX63" fmla="*/ 155575 w 331788"/>
                  <a:gd name="connsiteY63" fmla="*/ 179599 h 331787"/>
                  <a:gd name="connsiteX64" fmla="*/ 173507 w 331788"/>
                  <a:gd name="connsiteY64" fmla="*/ 154966 h 331787"/>
                  <a:gd name="connsiteX65" fmla="*/ 186315 w 331788"/>
                  <a:gd name="connsiteY65" fmla="*/ 138112 h 331787"/>
                  <a:gd name="connsiteX66" fmla="*/ 168276 w 331788"/>
                  <a:gd name="connsiteY66" fmla="*/ 138112 h 331787"/>
                  <a:gd name="connsiteX67" fmla="*/ 161661 w 331788"/>
                  <a:gd name="connsiteY67" fmla="*/ 145566 h 331787"/>
                  <a:gd name="connsiteX68" fmla="*/ 145786 w 331788"/>
                  <a:gd name="connsiteY68" fmla="*/ 166687 h 331787"/>
                  <a:gd name="connsiteX69" fmla="*/ 141817 w 331788"/>
                  <a:gd name="connsiteY69" fmla="*/ 161718 h 331787"/>
                  <a:gd name="connsiteX70" fmla="*/ 128588 w 331788"/>
                  <a:gd name="connsiteY70" fmla="*/ 139354 h 331787"/>
                  <a:gd name="connsiteX71" fmla="*/ 168276 w 331788"/>
                  <a:gd name="connsiteY71" fmla="*/ 138112 h 331787"/>
                  <a:gd name="connsiteX72" fmla="*/ 220028 w 331788"/>
                  <a:gd name="connsiteY72" fmla="*/ 103187 h 331787"/>
                  <a:gd name="connsiteX73" fmla="*/ 232728 w 331788"/>
                  <a:gd name="connsiteY73" fmla="*/ 105784 h 331787"/>
                  <a:gd name="connsiteX74" fmla="*/ 237808 w 331788"/>
                  <a:gd name="connsiteY74" fmla="*/ 105784 h 331787"/>
                  <a:gd name="connsiteX75" fmla="*/ 246698 w 331788"/>
                  <a:gd name="connsiteY75" fmla="*/ 118773 h 331787"/>
                  <a:gd name="connsiteX76" fmla="*/ 255588 w 331788"/>
                  <a:gd name="connsiteY76" fmla="*/ 131762 h 331787"/>
                  <a:gd name="connsiteX77" fmla="*/ 198438 w 331788"/>
                  <a:gd name="connsiteY77" fmla="*/ 125267 h 331787"/>
                  <a:gd name="connsiteX78" fmla="*/ 220028 w 331788"/>
                  <a:gd name="connsiteY78" fmla="*/ 103187 h 331787"/>
                  <a:gd name="connsiteX79" fmla="*/ 317236 w 331788"/>
                  <a:gd name="connsiteY79" fmla="*/ 98425 h 331787"/>
                  <a:gd name="connsiteX80" fmla="*/ 331788 w 331788"/>
                  <a:gd name="connsiteY80" fmla="*/ 152400 h 331787"/>
                  <a:gd name="connsiteX81" fmla="*/ 292100 w 331788"/>
                  <a:gd name="connsiteY81" fmla="*/ 140552 h 331787"/>
                  <a:gd name="connsiteX82" fmla="*/ 317236 w 331788"/>
                  <a:gd name="connsiteY82" fmla="*/ 98425 h 331787"/>
                  <a:gd name="connsiteX83" fmla="*/ 286068 w 331788"/>
                  <a:gd name="connsiteY83" fmla="*/ 52387 h 331787"/>
                  <a:gd name="connsiteX84" fmla="*/ 309563 w 331788"/>
                  <a:gd name="connsiteY84" fmla="*/ 84748 h 331787"/>
                  <a:gd name="connsiteX85" fmla="*/ 278236 w 331788"/>
                  <a:gd name="connsiteY85" fmla="*/ 136525 h 331787"/>
                  <a:gd name="connsiteX86" fmla="*/ 276931 w 331788"/>
                  <a:gd name="connsiteY86" fmla="*/ 136525 h 331787"/>
                  <a:gd name="connsiteX87" fmla="*/ 258657 w 331788"/>
                  <a:gd name="connsiteY87" fmla="*/ 110636 h 331787"/>
                  <a:gd name="connsiteX88" fmla="*/ 250825 w 331788"/>
                  <a:gd name="connsiteY88" fmla="*/ 98986 h 331787"/>
                  <a:gd name="connsiteX89" fmla="*/ 259962 w 331788"/>
                  <a:gd name="connsiteY89" fmla="*/ 78275 h 331787"/>
                  <a:gd name="connsiteX90" fmla="*/ 258657 w 331788"/>
                  <a:gd name="connsiteY90" fmla="*/ 70509 h 331787"/>
                  <a:gd name="connsiteX91" fmla="*/ 286068 w 331788"/>
                  <a:gd name="connsiteY91" fmla="*/ 52387 h 331787"/>
                  <a:gd name="connsiteX92" fmla="*/ 73025 w 331788"/>
                  <a:gd name="connsiteY92" fmla="*/ 28575 h 331787"/>
                  <a:gd name="connsiteX93" fmla="*/ 107950 w 331788"/>
                  <a:gd name="connsiteY93" fmla="*/ 126377 h 331787"/>
                  <a:gd name="connsiteX94" fmla="*/ 3175 w 331788"/>
                  <a:gd name="connsiteY94" fmla="*/ 138113 h 331787"/>
                  <a:gd name="connsiteX95" fmla="*/ 73025 w 331788"/>
                  <a:gd name="connsiteY95" fmla="*/ 28575 h 331787"/>
                  <a:gd name="connsiteX96" fmla="*/ 203200 w 331788"/>
                  <a:gd name="connsiteY96" fmla="*/ 4762 h 331787"/>
                  <a:gd name="connsiteX97" fmla="*/ 274638 w 331788"/>
                  <a:gd name="connsiteY97" fmla="*/ 41817 h 331787"/>
                  <a:gd name="connsiteX98" fmla="*/ 251258 w 331788"/>
                  <a:gd name="connsiteY98" fmla="*/ 57150 h 331787"/>
                  <a:gd name="connsiteX99" fmla="*/ 233074 w 331788"/>
                  <a:gd name="connsiteY99" fmla="*/ 50761 h 331787"/>
                  <a:gd name="connsiteX100" fmla="*/ 225281 w 331788"/>
                  <a:gd name="connsiteY100" fmla="*/ 52039 h 331787"/>
                  <a:gd name="connsiteX101" fmla="*/ 203200 w 331788"/>
                  <a:gd name="connsiteY101" fmla="*/ 4762 h 331787"/>
                  <a:gd name="connsiteX102" fmla="*/ 165260 w 331788"/>
                  <a:gd name="connsiteY102" fmla="*/ 0 h 331787"/>
                  <a:gd name="connsiteX103" fmla="*/ 185786 w 331788"/>
                  <a:gd name="connsiteY103" fmla="*/ 1290 h 331787"/>
                  <a:gd name="connsiteX104" fmla="*/ 212725 w 331788"/>
                  <a:gd name="connsiteY104" fmla="*/ 59333 h 331787"/>
                  <a:gd name="connsiteX105" fmla="*/ 205028 w 331788"/>
                  <a:gd name="connsiteY105" fmla="*/ 77390 h 331787"/>
                  <a:gd name="connsiteX106" fmla="*/ 208876 w 331788"/>
                  <a:gd name="connsiteY106" fmla="*/ 91579 h 331787"/>
                  <a:gd name="connsiteX107" fmla="*/ 179371 w 331788"/>
                  <a:gd name="connsiteY107" fmla="*/ 122535 h 331787"/>
                  <a:gd name="connsiteX108" fmla="*/ 176806 w 331788"/>
                  <a:gd name="connsiteY108" fmla="*/ 122535 h 331787"/>
                  <a:gd name="connsiteX109" fmla="*/ 122927 w 331788"/>
                  <a:gd name="connsiteY109" fmla="*/ 123825 h 331787"/>
                  <a:gd name="connsiteX110" fmla="*/ 85725 w 331788"/>
                  <a:gd name="connsiteY110" fmla="*/ 20637 h 331787"/>
                  <a:gd name="connsiteX111" fmla="*/ 165260 w 331788"/>
                  <a:gd name="connsiteY111" fmla="*/ 0 h 331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331788" h="331787">
                    <a:moveTo>
                      <a:pt x="199497" y="265112"/>
                    </a:moveTo>
                    <a:cubicBezTo>
                      <a:pt x="203360" y="270241"/>
                      <a:pt x="205935" y="274088"/>
                      <a:pt x="209798" y="279217"/>
                    </a:cubicBezTo>
                    <a:cubicBezTo>
                      <a:pt x="222674" y="295885"/>
                      <a:pt x="231688" y="307425"/>
                      <a:pt x="238126" y="315118"/>
                    </a:cubicBezTo>
                    <a:cubicBezTo>
                      <a:pt x="216236" y="325376"/>
                      <a:pt x="191771" y="331787"/>
                      <a:pt x="166018" y="331787"/>
                    </a:cubicBezTo>
                    <a:cubicBezTo>
                      <a:pt x="150566" y="331787"/>
                      <a:pt x="136402" y="329223"/>
                      <a:pt x="122238" y="325376"/>
                    </a:cubicBezTo>
                    <a:cubicBezTo>
                      <a:pt x="141553" y="312554"/>
                      <a:pt x="169881" y="293321"/>
                      <a:pt x="199497" y="265112"/>
                    </a:cubicBezTo>
                    <a:close/>
                    <a:moveTo>
                      <a:pt x="190500" y="228600"/>
                    </a:moveTo>
                    <a:cubicBezTo>
                      <a:pt x="194163" y="228600"/>
                      <a:pt x="197827" y="228600"/>
                      <a:pt x="201490" y="228600"/>
                    </a:cubicBezTo>
                    <a:cubicBezTo>
                      <a:pt x="202712" y="231198"/>
                      <a:pt x="203933" y="233796"/>
                      <a:pt x="206375" y="236394"/>
                    </a:cubicBezTo>
                    <a:cubicBezTo>
                      <a:pt x="203933" y="237693"/>
                      <a:pt x="201490" y="240290"/>
                      <a:pt x="200269" y="242888"/>
                    </a:cubicBezTo>
                    <a:cubicBezTo>
                      <a:pt x="196606" y="237693"/>
                      <a:pt x="194163" y="233796"/>
                      <a:pt x="190500" y="228600"/>
                    </a:cubicBezTo>
                    <a:close/>
                    <a:moveTo>
                      <a:pt x="146452" y="228600"/>
                    </a:moveTo>
                    <a:cubicBezTo>
                      <a:pt x="152930" y="228600"/>
                      <a:pt x="159408" y="229897"/>
                      <a:pt x="164590" y="229897"/>
                    </a:cubicBezTo>
                    <a:cubicBezTo>
                      <a:pt x="164590" y="229897"/>
                      <a:pt x="164590" y="229897"/>
                      <a:pt x="165885" y="229897"/>
                    </a:cubicBezTo>
                    <a:cubicBezTo>
                      <a:pt x="168477" y="229897"/>
                      <a:pt x="171068" y="229897"/>
                      <a:pt x="173659" y="229897"/>
                    </a:cubicBezTo>
                    <a:cubicBezTo>
                      <a:pt x="178841" y="237678"/>
                      <a:pt x="185319" y="245459"/>
                      <a:pt x="190501" y="253240"/>
                    </a:cubicBezTo>
                    <a:cubicBezTo>
                      <a:pt x="156817" y="286958"/>
                      <a:pt x="123132" y="309004"/>
                      <a:pt x="103699" y="320675"/>
                    </a:cubicBezTo>
                    <a:cubicBezTo>
                      <a:pt x="94630" y="316785"/>
                      <a:pt x="85561" y="311597"/>
                      <a:pt x="77788" y="306410"/>
                    </a:cubicBezTo>
                    <a:cubicBezTo>
                      <a:pt x="84266" y="293442"/>
                      <a:pt x="97221" y="271396"/>
                      <a:pt x="112768" y="244162"/>
                    </a:cubicBezTo>
                    <a:cubicBezTo>
                      <a:pt x="115359" y="245459"/>
                      <a:pt x="117950" y="245459"/>
                      <a:pt x="121837" y="245459"/>
                    </a:cubicBezTo>
                    <a:cubicBezTo>
                      <a:pt x="132201" y="245459"/>
                      <a:pt x="142566" y="238975"/>
                      <a:pt x="146452" y="228600"/>
                    </a:cubicBezTo>
                    <a:close/>
                    <a:moveTo>
                      <a:pt x="323851" y="217487"/>
                    </a:moveTo>
                    <a:cubicBezTo>
                      <a:pt x="310830" y="256268"/>
                      <a:pt x="284788" y="287292"/>
                      <a:pt x="249631" y="307975"/>
                    </a:cubicBezTo>
                    <a:cubicBezTo>
                      <a:pt x="240516" y="295048"/>
                      <a:pt x="224890" y="275658"/>
                      <a:pt x="207963" y="253682"/>
                    </a:cubicBezTo>
                    <a:cubicBezTo>
                      <a:pt x="211869" y="249804"/>
                      <a:pt x="214474" y="247219"/>
                      <a:pt x="218380" y="243341"/>
                    </a:cubicBezTo>
                    <a:cubicBezTo>
                      <a:pt x="220984" y="244634"/>
                      <a:pt x="223588" y="244634"/>
                      <a:pt x="227495" y="244634"/>
                    </a:cubicBezTo>
                    <a:cubicBezTo>
                      <a:pt x="239214" y="244634"/>
                      <a:pt x="250933" y="236878"/>
                      <a:pt x="253537" y="225243"/>
                    </a:cubicBezTo>
                    <a:cubicBezTo>
                      <a:pt x="280881" y="222658"/>
                      <a:pt x="304319" y="220073"/>
                      <a:pt x="323851" y="217487"/>
                    </a:cubicBezTo>
                    <a:close/>
                    <a:moveTo>
                      <a:pt x="3175" y="196850"/>
                    </a:moveTo>
                    <a:cubicBezTo>
                      <a:pt x="23562" y="204666"/>
                      <a:pt x="55417" y="215086"/>
                      <a:pt x="93642" y="222902"/>
                    </a:cubicBezTo>
                    <a:cubicBezTo>
                      <a:pt x="94916" y="228112"/>
                      <a:pt x="96190" y="232019"/>
                      <a:pt x="100013" y="235927"/>
                    </a:cubicBezTo>
                    <a:cubicBezTo>
                      <a:pt x="84723" y="261978"/>
                      <a:pt x="71981" y="284122"/>
                      <a:pt x="65610" y="298450"/>
                    </a:cubicBezTo>
                    <a:cubicBezTo>
                      <a:pt x="33755" y="273702"/>
                      <a:pt x="10820" y="237230"/>
                      <a:pt x="3175" y="196850"/>
                    </a:cubicBezTo>
                    <a:close/>
                    <a:moveTo>
                      <a:pt x="146517" y="192087"/>
                    </a:moveTo>
                    <a:cubicBezTo>
                      <a:pt x="151747" y="200025"/>
                      <a:pt x="156976" y="207963"/>
                      <a:pt x="163513" y="215900"/>
                    </a:cubicBezTo>
                    <a:cubicBezTo>
                      <a:pt x="158284" y="215900"/>
                      <a:pt x="153054" y="214577"/>
                      <a:pt x="147825" y="214577"/>
                    </a:cubicBezTo>
                    <a:cubicBezTo>
                      <a:pt x="147825" y="209286"/>
                      <a:pt x="145210" y="203994"/>
                      <a:pt x="141288" y="200025"/>
                    </a:cubicBezTo>
                    <a:cubicBezTo>
                      <a:pt x="142595" y="197379"/>
                      <a:pt x="145210" y="194733"/>
                      <a:pt x="146517" y="192087"/>
                    </a:cubicBezTo>
                    <a:close/>
                    <a:moveTo>
                      <a:pt x="277877" y="160337"/>
                    </a:moveTo>
                    <a:cubicBezTo>
                      <a:pt x="290894" y="175968"/>
                      <a:pt x="302610" y="190296"/>
                      <a:pt x="314326" y="204624"/>
                    </a:cubicBezTo>
                    <a:cubicBezTo>
                      <a:pt x="297403" y="205927"/>
                      <a:pt x="276575" y="208532"/>
                      <a:pt x="253143" y="211137"/>
                    </a:cubicBezTo>
                    <a:cubicBezTo>
                      <a:pt x="251842" y="207230"/>
                      <a:pt x="251842" y="204624"/>
                      <a:pt x="249238" y="203322"/>
                    </a:cubicBezTo>
                    <a:cubicBezTo>
                      <a:pt x="259652" y="188994"/>
                      <a:pt x="270066" y="174665"/>
                      <a:pt x="277877" y="160337"/>
                    </a:cubicBezTo>
                    <a:close/>
                    <a:moveTo>
                      <a:pt x="290513" y="153987"/>
                    </a:moveTo>
                    <a:cubicBezTo>
                      <a:pt x="306490" y="159216"/>
                      <a:pt x="321136" y="163139"/>
                      <a:pt x="331788" y="167061"/>
                    </a:cubicBezTo>
                    <a:cubicBezTo>
                      <a:pt x="331788" y="178827"/>
                      <a:pt x="330457" y="187978"/>
                      <a:pt x="329125" y="198437"/>
                    </a:cubicBezTo>
                    <a:cubicBezTo>
                      <a:pt x="317142" y="185364"/>
                      <a:pt x="303828" y="170983"/>
                      <a:pt x="290513" y="153987"/>
                    </a:cubicBezTo>
                    <a:close/>
                    <a:moveTo>
                      <a:pt x="113341" y="139700"/>
                    </a:moveTo>
                    <a:cubicBezTo>
                      <a:pt x="118493" y="150004"/>
                      <a:pt x="124933" y="160307"/>
                      <a:pt x="130085" y="169324"/>
                    </a:cubicBezTo>
                    <a:cubicBezTo>
                      <a:pt x="132661" y="171900"/>
                      <a:pt x="135237" y="175764"/>
                      <a:pt x="136525" y="178340"/>
                    </a:cubicBezTo>
                    <a:cubicBezTo>
                      <a:pt x="133949" y="183492"/>
                      <a:pt x="131373" y="187356"/>
                      <a:pt x="128797" y="191219"/>
                    </a:cubicBezTo>
                    <a:cubicBezTo>
                      <a:pt x="126221" y="189932"/>
                      <a:pt x="123645" y="189932"/>
                      <a:pt x="121069" y="189932"/>
                    </a:cubicBezTo>
                    <a:cubicBezTo>
                      <a:pt x="109478" y="189932"/>
                      <a:pt x="99174" y="197659"/>
                      <a:pt x="95310" y="207963"/>
                    </a:cubicBezTo>
                    <a:cubicBezTo>
                      <a:pt x="52807" y="200235"/>
                      <a:pt x="19320" y="187356"/>
                      <a:pt x="1288" y="179628"/>
                    </a:cubicBezTo>
                    <a:cubicBezTo>
                      <a:pt x="0" y="174476"/>
                      <a:pt x="0" y="170612"/>
                      <a:pt x="0" y="165460"/>
                    </a:cubicBezTo>
                    <a:cubicBezTo>
                      <a:pt x="0" y="160307"/>
                      <a:pt x="0" y="156444"/>
                      <a:pt x="1288" y="151292"/>
                    </a:cubicBezTo>
                    <a:cubicBezTo>
                      <a:pt x="23183" y="147428"/>
                      <a:pt x="64399" y="142276"/>
                      <a:pt x="113341" y="139700"/>
                    </a:cubicBezTo>
                    <a:close/>
                    <a:moveTo>
                      <a:pt x="186315" y="138112"/>
                    </a:moveTo>
                    <a:cubicBezTo>
                      <a:pt x="215774" y="139408"/>
                      <a:pt x="243952" y="143298"/>
                      <a:pt x="268288" y="149780"/>
                    </a:cubicBezTo>
                    <a:cubicBezTo>
                      <a:pt x="259322" y="164042"/>
                      <a:pt x="249076" y="179599"/>
                      <a:pt x="238829" y="193860"/>
                    </a:cubicBezTo>
                    <a:cubicBezTo>
                      <a:pt x="234986" y="192564"/>
                      <a:pt x="231144" y="191267"/>
                      <a:pt x="227301" y="191267"/>
                    </a:cubicBezTo>
                    <a:cubicBezTo>
                      <a:pt x="213212" y="191267"/>
                      <a:pt x="201685" y="201639"/>
                      <a:pt x="200404" y="214604"/>
                    </a:cubicBezTo>
                    <a:cubicBezTo>
                      <a:pt x="194000" y="214604"/>
                      <a:pt x="186315" y="214604"/>
                      <a:pt x="179911" y="215900"/>
                    </a:cubicBezTo>
                    <a:cubicBezTo>
                      <a:pt x="170945" y="202936"/>
                      <a:pt x="163260" y="191267"/>
                      <a:pt x="155575" y="179599"/>
                    </a:cubicBezTo>
                    <a:cubicBezTo>
                      <a:pt x="160698" y="171820"/>
                      <a:pt x="167102" y="162745"/>
                      <a:pt x="173507" y="154966"/>
                    </a:cubicBezTo>
                    <a:cubicBezTo>
                      <a:pt x="177349" y="148483"/>
                      <a:pt x="182472" y="143298"/>
                      <a:pt x="186315" y="138112"/>
                    </a:cubicBezTo>
                    <a:close/>
                    <a:moveTo>
                      <a:pt x="168276" y="138112"/>
                    </a:moveTo>
                    <a:cubicBezTo>
                      <a:pt x="165630" y="140597"/>
                      <a:pt x="164307" y="143081"/>
                      <a:pt x="161661" y="145566"/>
                    </a:cubicBezTo>
                    <a:cubicBezTo>
                      <a:pt x="156370" y="153020"/>
                      <a:pt x="151078" y="159232"/>
                      <a:pt x="145786" y="166687"/>
                    </a:cubicBezTo>
                    <a:cubicBezTo>
                      <a:pt x="144463" y="165445"/>
                      <a:pt x="143140" y="162960"/>
                      <a:pt x="141817" y="161718"/>
                    </a:cubicBezTo>
                    <a:cubicBezTo>
                      <a:pt x="137849" y="154263"/>
                      <a:pt x="132557" y="146808"/>
                      <a:pt x="128588" y="139354"/>
                    </a:cubicBezTo>
                    <a:cubicBezTo>
                      <a:pt x="141817" y="139354"/>
                      <a:pt x="155047" y="138112"/>
                      <a:pt x="168276" y="138112"/>
                    </a:cubicBezTo>
                    <a:close/>
                    <a:moveTo>
                      <a:pt x="220028" y="103187"/>
                    </a:moveTo>
                    <a:cubicBezTo>
                      <a:pt x="223838" y="104486"/>
                      <a:pt x="227648" y="105784"/>
                      <a:pt x="232728" y="105784"/>
                    </a:cubicBezTo>
                    <a:cubicBezTo>
                      <a:pt x="233998" y="105784"/>
                      <a:pt x="236538" y="105784"/>
                      <a:pt x="237808" y="105784"/>
                    </a:cubicBezTo>
                    <a:cubicBezTo>
                      <a:pt x="241618" y="109681"/>
                      <a:pt x="244158" y="114877"/>
                      <a:pt x="246698" y="118773"/>
                    </a:cubicBezTo>
                    <a:cubicBezTo>
                      <a:pt x="249238" y="122670"/>
                      <a:pt x="253048" y="127865"/>
                      <a:pt x="255588" y="131762"/>
                    </a:cubicBezTo>
                    <a:cubicBezTo>
                      <a:pt x="237808" y="129164"/>
                      <a:pt x="218758" y="126566"/>
                      <a:pt x="198438" y="125267"/>
                    </a:cubicBezTo>
                    <a:cubicBezTo>
                      <a:pt x="206058" y="117474"/>
                      <a:pt x="213678" y="109681"/>
                      <a:pt x="220028" y="103187"/>
                    </a:cubicBezTo>
                    <a:close/>
                    <a:moveTo>
                      <a:pt x="317236" y="98425"/>
                    </a:moveTo>
                    <a:cubicBezTo>
                      <a:pt x="325173" y="115539"/>
                      <a:pt x="329142" y="133969"/>
                      <a:pt x="331788" y="152400"/>
                    </a:cubicBezTo>
                    <a:cubicBezTo>
                      <a:pt x="319882" y="148450"/>
                      <a:pt x="306652" y="144501"/>
                      <a:pt x="292100" y="140552"/>
                    </a:cubicBezTo>
                    <a:cubicBezTo>
                      <a:pt x="301361" y="124754"/>
                      <a:pt x="310621" y="111589"/>
                      <a:pt x="317236" y="98425"/>
                    </a:cubicBezTo>
                    <a:close/>
                    <a:moveTo>
                      <a:pt x="286068" y="52387"/>
                    </a:moveTo>
                    <a:cubicBezTo>
                      <a:pt x="295205" y="61448"/>
                      <a:pt x="303037" y="71803"/>
                      <a:pt x="309563" y="84748"/>
                    </a:cubicBezTo>
                    <a:cubicBezTo>
                      <a:pt x="301731" y="98986"/>
                      <a:pt x="289984" y="117108"/>
                      <a:pt x="278236" y="136525"/>
                    </a:cubicBezTo>
                    <a:cubicBezTo>
                      <a:pt x="278236" y="136525"/>
                      <a:pt x="276931" y="136525"/>
                      <a:pt x="276931" y="136525"/>
                    </a:cubicBezTo>
                    <a:cubicBezTo>
                      <a:pt x="270404" y="127464"/>
                      <a:pt x="265183" y="119697"/>
                      <a:pt x="258657" y="110636"/>
                    </a:cubicBezTo>
                    <a:cubicBezTo>
                      <a:pt x="256046" y="106753"/>
                      <a:pt x="253436" y="102870"/>
                      <a:pt x="250825" y="98986"/>
                    </a:cubicBezTo>
                    <a:cubicBezTo>
                      <a:pt x="256046" y="93809"/>
                      <a:pt x="259962" y="86042"/>
                      <a:pt x="259962" y="78275"/>
                    </a:cubicBezTo>
                    <a:cubicBezTo>
                      <a:pt x="259962" y="75687"/>
                      <a:pt x="259962" y="73098"/>
                      <a:pt x="258657" y="70509"/>
                    </a:cubicBezTo>
                    <a:cubicBezTo>
                      <a:pt x="269099" y="62742"/>
                      <a:pt x="278236" y="57564"/>
                      <a:pt x="286068" y="52387"/>
                    </a:cubicBezTo>
                    <a:close/>
                    <a:moveTo>
                      <a:pt x="73025" y="28575"/>
                    </a:moveTo>
                    <a:cubicBezTo>
                      <a:pt x="79493" y="54655"/>
                      <a:pt x="92428" y="92472"/>
                      <a:pt x="107950" y="126377"/>
                    </a:cubicBezTo>
                    <a:cubicBezTo>
                      <a:pt x="63970" y="128985"/>
                      <a:pt x="25165" y="134201"/>
                      <a:pt x="3175" y="138113"/>
                    </a:cubicBezTo>
                    <a:cubicBezTo>
                      <a:pt x="10936" y="92472"/>
                      <a:pt x="36806" y="53351"/>
                      <a:pt x="73025" y="28575"/>
                    </a:cubicBezTo>
                    <a:close/>
                    <a:moveTo>
                      <a:pt x="203200" y="4762"/>
                    </a:moveTo>
                    <a:cubicBezTo>
                      <a:pt x="230476" y="11151"/>
                      <a:pt x="255155" y="23928"/>
                      <a:pt x="274638" y="41817"/>
                    </a:cubicBezTo>
                    <a:cubicBezTo>
                      <a:pt x="268144" y="45650"/>
                      <a:pt x="260350" y="52039"/>
                      <a:pt x="251258" y="57150"/>
                    </a:cubicBezTo>
                    <a:cubicBezTo>
                      <a:pt x="246063" y="53316"/>
                      <a:pt x="239568" y="50761"/>
                      <a:pt x="233074" y="50761"/>
                    </a:cubicBezTo>
                    <a:cubicBezTo>
                      <a:pt x="230476" y="50761"/>
                      <a:pt x="227879" y="50761"/>
                      <a:pt x="225281" y="52039"/>
                    </a:cubicBezTo>
                    <a:cubicBezTo>
                      <a:pt x="216189" y="34150"/>
                      <a:pt x="208395" y="17539"/>
                      <a:pt x="203200" y="4762"/>
                    </a:cubicBezTo>
                    <a:close/>
                    <a:moveTo>
                      <a:pt x="165260" y="0"/>
                    </a:moveTo>
                    <a:cubicBezTo>
                      <a:pt x="172957" y="0"/>
                      <a:pt x="179371" y="0"/>
                      <a:pt x="185786" y="1290"/>
                    </a:cubicBezTo>
                    <a:cubicBezTo>
                      <a:pt x="192200" y="15478"/>
                      <a:pt x="199897" y="36115"/>
                      <a:pt x="212725" y="59333"/>
                    </a:cubicBezTo>
                    <a:cubicBezTo>
                      <a:pt x="207594" y="63202"/>
                      <a:pt x="205028" y="69651"/>
                      <a:pt x="205028" y="77390"/>
                    </a:cubicBezTo>
                    <a:cubicBezTo>
                      <a:pt x="205028" y="82550"/>
                      <a:pt x="206311" y="87709"/>
                      <a:pt x="208876" y="91579"/>
                    </a:cubicBezTo>
                    <a:cubicBezTo>
                      <a:pt x="198614" y="100608"/>
                      <a:pt x="188351" y="110926"/>
                      <a:pt x="179371" y="122535"/>
                    </a:cubicBezTo>
                    <a:cubicBezTo>
                      <a:pt x="178089" y="122535"/>
                      <a:pt x="178089" y="122535"/>
                      <a:pt x="176806" y="122535"/>
                    </a:cubicBezTo>
                    <a:cubicBezTo>
                      <a:pt x="158846" y="122535"/>
                      <a:pt x="139604" y="123825"/>
                      <a:pt x="122927" y="123825"/>
                    </a:cubicBezTo>
                    <a:cubicBezTo>
                      <a:pt x="104967" y="87709"/>
                      <a:pt x="92139" y="45144"/>
                      <a:pt x="85725" y="20637"/>
                    </a:cubicBezTo>
                    <a:cubicBezTo>
                      <a:pt x="108816" y="7739"/>
                      <a:pt x="135755" y="0"/>
                      <a:pt x="16526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12" name="îşḷîdê"/>
            <p:cNvSpPr/>
            <p:nvPr/>
          </p:nvSpPr>
          <p:spPr bwMode="auto">
            <a:xfrm>
              <a:off x="664197" y="4965803"/>
              <a:ext cx="2707654" cy="1104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600" dirty="0"/>
                <a:t>… …</a:t>
              </a:r>
              <a:endParaRPr lang="en-US" altLang="zh-CN" sz="1600" dirty="0"/>
            </a:p>
          </p:txBody>
        </p:sp>
        <p:cxnSp>
          <p:nvCxnSpPr>
            <p:cNvPr id="13" name="直接连接符 12"/>
            <p:cNvCxnSpPr>
              <a:stCxn id="24" idx="3"/>
              <a:endCxn id="15" idx="0"/>
            </p:cNvCxnSpPr>
            <p:nvPr/>
          </p:nvCxnSpPr>
          <p:spPr>
            <a:xfrm>
              <a:off x="7449826" y="4870989"/>
              <a:ext cx="1" cy="43771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íŝlidè"/>
            <p:cNvGrpSpPr/>
            <p:nvPr/>
          </p:nvGrpSpPr>
          <p:grpSpPr>
            <a:xfrm>
              <a:off x="7111490" y="4194630"/>
              <a:ext cx="676672" cy="676358"/>
              <a:chOff x="6800652" y="1600503"/>
              <a:chExt cx="676672" cy="676358"/>
            </a:xfrm>
          </p:grpSpPr>
          <p:sp>
            <p:nvSpPr>
              <p:cNvPr id="24" name="îśľiḋè"/>
              <p:cNvSpPr/>
              <p:nvPr/>
            </p:nvSpPr>
            <p:spPr>
              <a:xfrm>
                <a:off x="6800652" y="1600503"/>
                <a:ext cx="676672" cy="676358"/>
              </a:xfrm>
              <a:custGeom>
                <a:avLst/>
                <a:gdLst>
                  <a:gd name="connsiteX0" fmla="*/ 0 w 1260455"/>
                  <a:gd name="connsiteY0" fmla="*/ 630228 h 1260455"/>
                  <a:gd name="connsiteX1" fmla="*/ 630228 w 1260455"/>
                  <a:gd name="connsiteY1" fmla="*/ 0 h 1260455"/>
                  <a:gd name="connsiteX2" fmla="*/ 1260456 w 1260455"/>
                  <a:gd name="connsiteY2" fmla="*/ 630228 h 1260455"/>
                  <a:gd name="connsiteX3" fmla="*/ 630228 w 1260455"/>
                  <a:gd name="connsiteY3" fmla="*/ 1260456 h 1260455"/>
                  <a:gd name="connsiteX4" fmla="*/ 0 w 1260455"/>
                  <a:gd name="connsiteY4" fmla="*/ 630228 h 1260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0455" h="1260455">
                    <a:moveTo>
                      <a:pt x="0" y="630228"/>
                    </a:moveTo>
                    <a:cubicBezTo>
                      <a:pt x="0" y="282163"/>
                      <a:pt x="282163" y="0"/>
                      <a:pt x="630228" y="0"/>
                    </a:cubicBezTo>
                    <a:cubicBezTo>
                      <a:pt x="978293" y="0"/>
                      <a:pt x="1260456" y="282163"/>
                      <a:pt x="1260456" y="630228"/>
                    </a:cubicBezTo>
                    <a:cubicBezTo>
                      <a:pt x="1260456" y="978293"/>
                      <a:pt x="978293" y="1260456"/>
                      <a:pt x="630228" y="1260456"/>
                    </a:cubicBezTo>
                    <a:cubicBezTo>
                      <a:pt x="282163" y="1260456"/>
                      <a:pt x="0" y="978293"/>
                      <a:pt x="0" y="6302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îṩ1íḑê"/>
              <p:cNvSpPr/>
              <p:nvPr/>
            </p:nvSpPr>
            <p:spPr>
              <a:xfrm>
                <a:off x="6974965" y="1774660"/>
                <a:ext cx="328046" cy="328044"/>
              </a:xfrm>
              <a:custGeom>
                <a:avLst/>
                <a:gdLst>
                  <a:gd name="connsiteX0" fmla="*/ 199497 w 331788"/>
                  <a:gd name="connsiteY0" fmla="*/ 265112 h 331787"/>
                  <a:gd name="connsiteX1" fmla="*/ 209798 w 331788"/>
                  <a:gd name="connsiteY1" fmla="*/ 279217 h 331787"/>
                  <a:gd name="connsiteX2" fmla="*/ 238126 w 331788"/>
                  <a:gd name="connsiteY2" fmla="*/ 315118 h 331787"/>
                  <a:gd name="connsiteX3" fmla="*/ 166018 w 331788"/>
                  <a:gd name="connsiteY3" fmla="*/ 331787 h 331787"/>
                  <a:gd name="connsiteX4" fmla="*/ 122238 w 331788"/>
                  <a:gd name="connsiteY4" fmla="*/ 325376 h 331787"/>
                  <a:gd name="connsiteX5" fmla="*/ 199497 w 331788"/>
                  <a:gd name="connsiteY5" fmla="*/ 265112 h 331787"/>
                  <a:gd name="connsiteX6" fmla="*/ 190500 w 331788"/>
                  <a:gd name="connsiteY6" fmla="*/ 228600 h 331787"/>
                  <a:gd name="connsiteX7" fmla="*/ 201490 w 331788"/>
                  <a:gd name="connsiteY7" fmla="*/ 228600 h 331787"/>
                  <a:gd name="connsiteX8" fmla="*/ 206375 w 331788"/>
                  <a:gd name="connsiteY8" fmla="*/ 236394 h 331787"/>
                  <a:gd name="connsiteX9" fmla="*/ 200269 w 331788"/>
                  <a:gd name="connsiteY9" fmla="*/ 242888 h 331787"/>
                  <a:gd name="connsiteX10" fmla="*/ 190500 w 331788"/>
                  <a:gd name="connsiteY10" fmla="*/ 228600 h 331787"/>
                  <a:gd name="connsiteX11" fmla="*/ 146452 w 331788"/>
                  <a:gd name="connsiteY11" fmla="*/ 228600 h 331787"/>
                  <a:gd name="connsiteX12" fmla="*/ 164590 w 331788"/>
                  <a:gd name="connsiteY12" fmla="*/ 229897 h 331787"/>
                  <a:gd name="connsiteX13" fmla="*/ 165885 w 331788"/>
                  <a:gd name="connsiteY13" fmla="*/ 229897 h 331787"/>
                  <a:gd name="connsiteX14" fmla="*/ 173659 w 331788"/>
                  <a:gd name="connsiteY14" fmla="*/ 229897 h 331787"/>
                  <a:gd name="connsiteX15" fmla="*/ 190501 w 331788"/>
                  <a:gd name="connsiteY15" fmla="*/ 253240 h 331787"/>
                  <a:gd name="connsiteX16" fmla="*/ 103699 w 331788"/>
                  <a:gd name="connsiteY16" fmla="*/ 320675 h 331787"/>
                  <a:gd name="connsiteX17" fmla="*/ 77788 w 331788"/>
                  <a:gd name="connsiteY17" fmla="*/ 306410 h 331787"/>
                  <a:gd name="connsiteX18" fmla="*/ 112768 w 331788"/>
                  <a:gd name="connsiteY18" fmla="*/ 244162 h 331787"/>
                  <a:gd name="connsiteX19" fmla="*/ 121837 w 331788"/>
                  <a:gd name="connsiteY19" fmla="*/ 245459 h 331787"/>
                  <a:gd name="connsiteX20" fmla="*/ 146452 w 331788"/>
                  <a:gd name="connsiteY20" fmla="*/ 228600 h 331787"/>
                  <a:gd name="connsiteX21" fmla="*/ 323851 w 331788"/>
                  <a:gd name="connsiteY21" fmla="*/ 217487 h 331787"/>
                  <a:gd name="connsiteX22" fmla="*/ 249631 w 331788"/>
                  <a:gd name="connsiteY22" fmla="*/ 307975 h 331787"/>
                  <a:gd name="connsiteX23" fmla="*/ 207963 w 331788"/>
                  <a:gd name="connsiteY23" fmla="*/ 253682 h 331787"/>
                  <a:gd name="connsiteX24" fmla="*/ 218380 w 331788"/>
                  <a:gd name="connsiteY24" fmla="*/ 243341 h 331787"/>
                  <a:gd name="connsiteX25" fmla="*/ 227495 w 331788"/>
                  <a:gd name="connsiteY25" fmla="*/ 244634 h 331787"/>
                  <a:gd name="connsiteX26" fmla="*/ 253537 w 331788"/>
                  <a:gd name="connsiteY26" fmla="*/ 225243 h 331787"/>
                  <a:gd name="connsiteX27" fmla="*/ 323851 w 331788"/>
                  <a:gd name="connsiteY27" fmla="*/ 217487 h 331787"/>
                  <a:gd name="connsiteX28" fmla="*/ 3175 w 331788"/>
                  <a:gd name="connsiteY28" fmla="*/ 196850 h 331787"/>
                  <a:gd name="connsiteX29" fmla="*/ 93642 w 331788"/>
                  <a:gd name="connsiteY29" fmla="*/ 222902 h 331787"/>
                  <a:gd name="connsiteX30" fmla="*/ 100013 w 331788"/>
                  <a:gd name="connsiteY30" fmla="*/ 235927 h 331787"/>
                  <a:gd name="connsiteX31" fmla="*/ 65610 w 331788"/>
                  <a:gd name="connsiteY31" fmla="*/ 298450 h 331787"/>
                  <a:gd name="connsiteX32" fmla="*/ 3175 w 331788"/>
                  <a:gd name="connsiteY32" fmla="*/ 196850 h 331787"/>
                  <a:gd name="connsiteX33" fmla="*/ 146517 w 331788"/>
                  <a:gd name="connsiteY33" fmla="*/ 192087 h 331787"/>
                  <a:gd name="connsiteX34" fmla="*/ 163513 w 331788"/>
                  <a:gd name="connsiteY34" fmla="*/ 215900 h 331787"/>
                  <a:gd name="connsiteX35" fmla="*/ 147825 w 331788"/>
                  <a:gd name="connsiteY35" fmla="*/ 214577 h 331787"/>
                  <a:gd name="connsiteX36" fmla="*/ 141288 w 331788"/>
                  <a:gd name="connsiteY36" fmla="*/ 200025 h 331787"/>
                  <a:gd name="connsiteX37" fmla="*/ 146517 w 331788"/>
                  <a:gd name="connsiteY37" fmla="*/ 192087 h 331787"/>
                  <a:gd name="connsiteX38" fmla="*/ 277877 w 331788"/>
                  <a:gd name="connsiteY38" fmla="*/ 160337 h 331787"/>
                  <a:gd name="connsiteX39" fmla="*/ 314326 w 331788"/>
                  <a:gd name="connsiteY39" fmla="*/ 204624 h 331787"/>
                  <a:gd name="connsiteX40" fmla="*/ 253143 w 331788"/>
                  <a:gd name="connsiteY40" fmla="*/ 211137 h 331787"/>
                  <a:gd name="connsiteX41" fmla="*/ 249238 w 331788"/>
                  <a:gd name="connsiteY41" fmla="*/ 203322 h 331787"/>
                  <a:gd name="connsiteX42" fmla="*/ 277877 w 331788"/>
                  <a:gd name="connsiteY42" fmla="*/ 160337 h 331787"/>
                  <a:gd name="connsiteX43" fmla="*/ 290513 w 331788"/>
                  <a:gd name="connsiteY43" fmla="*/ 153987 h 331787"/>
                  <a:gd name="connsiteX44" fmla="*/ 331788 w 331788"/>
                  <a:gd name="connsiteY44" fmla="*/ 167061 h 331787"/>
                  <a:gd name="connsiteX45" fmla="*/ 329125 w 331788"/>
                  <a:gd name="connsiteY45" fmla="*/ 198437 h 331787"/>
                  <a:gd name="connsiteX46" fmla="*/ 290513 w 331788"/>
                  <a:gd name="connsiteY46" fmla="*/ 153987 h 331787"/>
                  <a:gd name="connsiteX47" fmla="*/ 113341 w 331788"/>
                  <a:gd name="connsiteY47" fmla="*/ 139700 h 331787"/>
                  <a:gd name="connsiteX48" fmla="*/ 130085 w 331788"/>
                  <a:gd name="connsiteY48" fmla="*/ 169324 h 331787"/>
                  <a:gd name="connsiteX49" fmla="*/ 136525 w 331788"/>
                  <a:gd name="connsiteY49" fmla="*/ 178340 h 331787"/>
                  <a:gd name="connsiteX50" fmla="*/ 128797 w 331788"/>
                  <a:gd name="connsiteY50" fmla="*/ 191219 h 331787"/>
                  <a:gd name="connsiteX51" fmla="*/ 121069 w 331788"/>
                  <a:gd name="connsiteY51" fmla="*/ 189932 h 331787"/>
                  <a:gd name="connsiteX52" fmla="*/ 95310 w 331788"/>
                  <a:gd name="connsiteY52" fmla="*/ 207963 h 331787"/>
                  <a:gd name="connsiteX53" fmla="*/ 1288 w 331788"/>
                  <a:gd name="connsiteY53" fmla="*/ 179628 h 331787"/>
                  <a:gd name="connsiteX54" fmla="*/ 0 w 331788"/>
                  <a:gd name="connsiteY54" fmla="*/ 165460 h 331787"/>
                  <a:gd name="connsiteX55" fmla="*/ 1288 w 331788"/>
                  <a:gd name="connsiteY55" fmla="*/ 151292 h 331787"/>
                  <a:gd name="connsiteX56" fmla="*/ 113341 w 331788"/>
                  <a:gd name="connsiteY56" fmla="*/ 139700 h 331787"/>
                  <a:gd name="connsiteX57" fmla="*/ 186315 w 331788"/>
                  <a:gd name="connsiteY57" fmla="*/ 138112 h 331787"/>
                  <a:gd name="connsiteX58" fmla="*/ 268288 w 331788"/>
                  <a:gd name="connsiteY58" fmla="*/ 149780 h 331787"/>
                  <a:gd name="connsiteX59" fmla="*/ 238829 w 331788"/>
                  <a:gd name="connsiteY59" fmla="*/ 193860 h 331787"/>
                  <a:gd name="connsiteX60" fmla="*/ 227301 w 331788"/>
                  <a:gd name="connsiteY60" fmla="*/ 191267 h 331787"/>
                  <a:gd name="connsiteX61" fmla="*/ 200404 w 331788"/>
                  <a:gd name="connsiteY61" fmla="*/ 214604 h 331787"/>
                  <a:gd name="connsiteX62" fmla="*/ 179911 w 331788"/>
                  <a:gd name="connsiteY62" fmla="*/ 215900 h 331787"/>
                  <a:gd name="connsiteX63" fmla="*/ 155575 w 331788"/>
                  <a:gd name="connsiteY63" fmla="*/ 179599 h 331787"/>
                  <a:gd name="connsiteX64" fmla="*/ 173507 w 331788"/>
                  <a:gd name="connsiteY64" fmla="*/ 154966 h 331787"/>
                  <a:gd name="connsiteX65" fmla="*/ 186315 w 331788"/>
                  <a:gd name="connsiteY65" fmla="*/ 138112 h 331787"/>
                  <a:gd name="connsiteX66" fmla="*/ 168276 w 331788"/>
                  <a:gd name="connsiteY66" fmla="*/ 138112 h 331787"/>
                  <a:gd name="connsiteX67" fmla="*/ 161661 w 331788"/>
                  <a:gd name="connsiteY67" fmla="*/ 145566 h 331787"/>
                  <a:gd name="connsiteX68" fmla="*/ 145786 w 331788"/>
                  <a:gd name="connsiteY68" fmla="*/ 166687 h 331787"/>
                  <a:gd name="connsiteX69" fmla="*/ 141817 w 331788"/>
                  <a:gd name="connsiteY69" fmla="*/ 161718 h 331787"/>
                  <a:gd name="connsiteX70" fmla="*/ 128588 w 331788"/>
                  <a:gd name="connsiteY70" fmla="*/ 139354 h 331787"/>
                  <a:gd name="connsiteX71" fmla="*/ 168276 w 331788"/>
                  <a:gd name="connsiteY71" fmla="*/ 138112 h 331787"/>
                  <a:gd name="connsiteX72" fmla="*/ 220028 w 331788"/>
                  <a:gd name="connsiteY72" fmla="*/ 103187 h 331787"/>
                  <a:gd name="connsiteX73" fmla="*/ 232728 w 331788"/>
                  <a:gd name="connsiteY73" fmla="*/ 105784 h 331787"/>
                  <a:gd name="connsiteX74" fmla="*/ 237808 w 331788"/>
                  <a:gd name="connsiteY74" fmla="*/ 105784 h 331787"/>
                  <a:gd name="connsiteX75" fmla="*/ 246698 w 331788"/>
                  <a:gd name="connsiteY75" fmla="*/ 118773 h 331787"/>
                  <a:gd name="connsiteX76" fmla="*/ 255588 w 331788"/>
                  <a:gd name="connsiteY76" fmla="*/ 131762 h 331787"/>
                  <a:gd name="connsiteX77" fmla="*/ 198438 w 331788"/>
                  <a:gd name="connsiteY77" fmla="*/ 125267 h 331787"/>
                  <a:gd name="connsiteX78" fmla="*/ 220028 w 331788"/>
                  <a:gd name="connsiteY78" fmla="*/ 103187 h 331787"/>
                  <a:gd name="connsiteX79" fmla="*/ 317236 w 331788"/>
                  <a:gd name="connsiteY79" fmla="*/ 98425 h 331787"/>
                  <a:gd name="connsiteX80" fmla="*/ 331788 w 331788"/>
                  <a:gd name="connsiteY80" fmla="*/ 152400 h 331787"/>
                  <a:gd name="connsiteX81" fmla="*/ 292100 w 331788"/>
                  <a:gd name="connsiteY81" fmla="*/ 140552 h 331787"/>
                  <a:gd name="connsiteX82" fmla="*/ 317236 w 331788"/>
                  <a:gd name="connsiteY82" fmla="*/ 98425 h 331787"/>
                  <a:gd name="connsiteX83" fmla="*/ 286068 w 331788"/>
                  <a:gd name="connsiteY83" fmla="*/ 52387 h 331787"/>
                  <a:gd name="connsiteX84" fmla="*/ 309563 w 331788"/>
                  <a:gd name="connsiteY84" fmla="*/ 84748 h 331787"/>
                  <a:gd name="connsiteX85" fmla="*/ 278236 w 331788"/>
                  <a:gd name="connsiteY85" fmla="*/ 136525 h 331787"/>
                  <a:gd name="connsiteX86" fmla="*/ 276931 w 331788"/>
                  <a:gd name="connsiteY86" fmla="*/ 136525 h 331787"/>
                  <a:gd name="connsiteX87" fmla="*/ 258657 w 331788"/>
                  <a:gd name="connsiteY87" fmla="*/ 110636 h 331787"/>
                  <a:gd name="connsiteX88" fmla="*/ 250825 w 331788"/>
                  <a:gd name="connsiteY88" fmla="*/ 98986 h 331787"/>
                  <a:gd name="connsiteX89" fmla="*/ 259962 w 331788"/>
                  <a:gd name="connsiteY89" fmla="*/ 78275 h 331787"/>
                  <a:gd name="connsiteX90" fmla="*/ 258657 w 331788"/>
                  <a:gd name="connsiteY90" fmla="*/ 70509 h 331787"/>
                  <a:gd name="connsiteX91" fmla="*/ 286068 w 331788"/>
                  <a:gd name="connsiteY91" fmla="*/ 52387 h 331787"/>
                  <a:gd name="connsiteX92" fmla="*/ 73025 w 331788"/>
                  <a:gd name="connsiteY92" fmla="*/ 28575 h 331787"/>
                  <a:gd name="connsiteX93" fmla="*/ 107950 w 331788"/>
                  <a:gd name="connsiteY93" fmla="*/ 126377 h 331787"/>
                  <a:gd name="connsiteX94" fmla="*/ 3175 w 331788"/>
                  <a:gd name="connsiteY94" fmla="*/ 138113 h 331787"/>
                  <a:gd name="connsiteX95" fmla="*/ 73025 w 331788"/>
                  <a:gd name="connsiteY95" fmla="*/ 28575 h 331787"/>
                  <a:gd name="connsiteX96" fmla="*/ 203200 w 331788"/>
                  <a:gd name="connsiteY96" fmla="*/ 4762 h 331787"/>
                  <a:gd name="connsiteX97" fmla="*/ 274638 w 331788"/>
                  <a:gd name="connsiteY97" fmla="*/ 41817 h 331787"/>
                  <a:gd name="connsiteX98" fmla="*/ 251258 w 331788"/>
                  <a:gd name="connsiteY98" fmla="*/ 57150 h 331787"/>
                  <a:gd name="connsiteX99" fmla="*/ 233074 w 331788"/>
                  <a:gd name="connsiteY99" fmla="*/ 50761 h 331787"/>
                  <a:gd name="connsiteX100" fmla="*/ 225281 w 331788"/>
                  <a:gd name="connsiteY100" fmla="*/ 52039 h 331787"/>
                  <a:gd name="connsiteX101" fmla="*/ 203200 w 331788"/>
                  <a:gd name="connsiteY101" fmla="*/ 4762 h 331787"/>
                  <a:gd name="connsiteX102" fmla="*/ 165260 w 331788"/>
                  <a:gd name="connsiteY102" fmla="*/ 0 h 331787"/>
                  <a:gd name="connsiteX103" fmla="*/ 185786 w 331788"/>
                  <a:gd name="connsiteY103" fmla="*/ 1290 h 331787"/>
                  <a:gd name="connsiteX104" fmla="*/ 212725 w 331788"/>
                  <a:gd name="connsiteY104" fmla="*/ 59333 h 331787"/>
                  <a:gd name="connsiteX105" fmla="*/ 205028 w 331788"/>
                  <a:gd name="connsiteY105" fmla="*/ 77390 h 331787"/>
                  <a:gd name="connsiteX106" fmla="*/ 208876 w 331788"/>
                  <a:gd name="connsiteY106" fmla="*/ 91579 h 331787"/>
                  <a:gd name="connsiteX107" fmla="*/ 179371 w 331788"/>
                  <a:gd name="connsiteY107" fmla="*/ 122535 h 331787"/>
                  <a:gd name="connsiteX108" fmla="*/ 176806 w 331788"/>
                  <a:gd name="connsiteY108" fmla="*/ 122535 h 331787"/>
                  <a:gd name="connsiteX109" fmla="*/ 122927 w 331788"/>
                  <a:gd name="connsiteY109" fmla="*/ 123825 h 331787"/>
                  <a:gd name="connsiteX110" fmla="*/ 85725 w 331788"/>
                  <a:gd name="connsiteY110" fmla="*/ 20637 h 331787"/>
                  <a:gd name="connsiteX111" fmla="*/ 165260 w 331788"/>
                  <a:gd name="connsiteY111" fmla="*/ 0 h 331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331788" h="331787">
                    <a:moveTo>
                      <a:pt x="199497" y="265112"/>
                    </a:moveTo>
                    <a:cubicBezTo>
                      <a:pt x="203360" y="270241"/>
                      <a:pt x="205935" y="274088"/>
                      <a:pt x="209798" y="279217"/>
                    </a:cubicBezTo>
                    <a:cubicBezTo>
                      <a:pt x="222674" y="295885"/>
                      <a:pt x="231688" y="307425"/>
                      <a:pt x="238126" y="315118"/>
                    </a:cubicBezTo>
                    <a:cubicBezTo>
                      <a:pt x="216236" y="325376"/>
                      <a:pt x="191771" y="331787"/>
                      <a:pt x="166018" y="331787"/>
                    </a:cubicBezTo>
                    <a:cubicBezTo>
                      <a:pt x="150566" y="331787"/>
                      <a:pt x="136402" y="329223"/>
                      <a:pt x="122238" y="325376"/>
                    </a:cubicBezTo>
                    <a:cubicBezTo>
                      <a:pt x="141553" y="312554"/>
                      <a:pt x="169881" y="293321"/>
                      <a:pt x="199497" y="265112"/>
                    </a:cubicBezTo>
                    <a:close/>
                    <a:moveTo>
                      <a:pt x="190500" y="228600"/>
                    </a:moveTo>
                    <a:cubicBezTo>
                      <a:pt x="194163" y="228600"/>
                      <a:pt x="197827" y="228600"/>
                      <a:pt x="201490" y="228600"/>
                    </a:cubicBezTo>
                    <a:cubicBezTo>
                      <a:pt x="202712" y="231198"/>
                      <a:pt x="203933" y="233796"/>
                      <a:pt x="206375" y="236394"/>
                    </a:cubicBezTo>
                    <a:cubicBezTo>
                      <a:pt x="203933" y="237693"/>
                      <a:pt x="201490" y="240290"/>
                      <a:pt x="200269" y="242888"/>
                    </a:cubicBezTo>
                    <a:cubicBezTo>
                      <a:pt x="196606" y="237693"/>
                      <a:pt x="194163" y="233796"/>
                      <a:pt x="190500" y="228600"/>
                    </a:cubicBezTo>
                    <a:close/>
                    <a:moveTo>
                      <a:pt x="146452" y="228600"/>
                    </a:moveTo>
                    <a:cubicBezTo>
                      <a:pt x="152930" y="228600"/>
                      <a:pt x="159408" y="229897"/>
                      <a:pt x="164590" y="229897"/>
                    </a:cubicBezTo>
                    <a:cubicBezTo>
                      <a:pt x="164590" y="229897"/>
                      <a:pt x="164590" y="229897"/>
                      <a:pt x="165885" y="229897"/>
                    </a:cubicBezTo>
                    <a:cubicBezTo>
                      <a:pt x="168477" y="229897"/>
                      <a:pt x="171068" y="229897"/>
                      <a:pt x="173659" y="229897"/>
                    </a:cubicBezTo>
                    <a:cubicBezTo>
                      <a:pt x="178841" y="237678"/>
                      <a:pt x="185319" y="245459"/>
                      <a:pt x="190501" y="253240"/>
                    </a:cubicBezTo>
                    <a:cubicBezTo>
                      <a:pt x="156817" y="286958"/>
                      <a:pt x="123132" y="309004"/>
                      <a:pt x="103699" y="320675"/>
                    </a:cubicBezTo>
                    <a:cubicBezTo>
                      <a:pt x="94630" y="316785"/>
                      <a:pt x="85561" y="311597"/>
                      <a:pt x="77788" y="306410"/>
                    </a:cubicBezTo>
                    <a:cubicBezTo>
                      <a:pt x="84266" y="293442"/>
                      <a:pt x="97221" y="271396"/>
                      <a:pt x="112768" y="244162"/>
                    </a:cubicBezTo>
                    <a:cubicBezTo>
                      <a:pt x="115359" y="245459"/>
                      <a:pt x="117950" y="245459"/>
                      <a:pt x="121837" y="245459"/>
                    </a:cubicBezTo>
                    <a:cubicBezTo>
                      <a:pt x="132201" y="245459"/>
                      <a:pt x="142566" y="238975"/>
                      <a:pt x="146452" y="228600"/>
                    </a:cubicBezTo>
                    <a:close/>
                    <a:moveTo>
                      <a:pt x="323851" y="217487"/>
                    </a:moveTo>
                    <a:cubicBezTo>
                      <a:pt x="310830" y="256268"/>
                      <a:pt x="284788" y="287292"/>
                      <a:pt x="249631" y="307975"/>
                    </a:cubicBezTo>
                    <a:cubicBezTo>
                      <a:pt x="240516" y="295048"/>
                      <a:pt x="224890" y="275658"/>
                      <a:pt x="207963" y="253682"/>
                    </a:cubicBezTo>
                    <a:cubicBezTo>
                      <a:pt x="211869" y="249804"/>
                      <a:pt x="214474" y="247219"/>
                      <a:pt x="218380" y="243341"/>
                    </a:cubicBezTo>
                    <a:cubicBezTo>
                      <a:pt x="220984" y="244634"/>
                      <a:pt x="223588" y="244634"/>
                      <a:pt x="227495" y="244634"/>
                    </a:cubicBezTo>
                    <a:cubicBezTo>
                      <a:pt x="239214" y="244634"/>
                      <a:pt x="250933" y="236878"/>
                      <a:pt x="253537" y="225243"/>
                    </a:cubicBezTo>
                    <a:cubicBezTo>
                      <a:pt x="280881" y="222658"/>
                      <a:pt x="304319" y="220073"/>
                      <a:pt x="323851" y="217487"/>
                    </a:cubicBezTo>
                    <a:close/>
                    <a:moveTo>
                      <a:pt x="3175" y="196850"/>
                    </a:moveTo>
                    <a:cubicBezTo>
                      <a:pt x="23562" y="204666"/>
                      <a:pt x="55417" y="215086"/>
                      <a:pt x="93642" y="222902"/>
                    </a:cubicBezTo>
                    <a:cubicBezTo>
                      <a:pt x="94916" y="228112"/>
                      <a:pt x="96190" y="232019"/>
                      <a:pt x="100013" y="235927"/>
                    </a:cubicBezTo>
                    <a:cubicBezTo>
                      <a:pt x="84723" y="261978"/>
                      <a:pt x="71981" y="284122"/>
                      <a:pt x="65610" y="298450"/>
                    </a:cubicBezTo>
                    <a:cubicBezTo>
                      <a:pt x="33755" y="273702"/>
                      <a:pt x="10820" y="237230"/>
                      <a:pt x="3175" y="196850"/>
                    </a:cubicBezTo>
                    <a:close/>
                    <a:moveTo>
                      <a:pt x="146517" y="192087"/>
                    </a:moveTo>
                    <a:cubicBezTo>
                      <a:pt x="151747" y="200025"/>
                      <a:pt x="156976" y="207963"/>
                      <a:pt x="163513" y="215900"/>
                    </a:cubicBezTo>
                    <a:cubicBezTo>
                      <a:pt x="158284" y="215900"/>
                      <a:pt x="153054" y="214577"/>
                      <a:pt x="147825" y="214577"/>
                    </a:cubicBezTo>
                    <a:cubicBezTo>
                      <a:pt x="147825" y="209286"/>
                      <a:pt x="145210" y="203994"/>
                      <a:pt x="141288" y="200025"/>
                    </a:cubicBezTo>
                    <a:cubicBezTo>
                      <a:pt x="142595" y="197379"/>
                      <a:pt x="145210" y="194733"/>
                      <a:pt x="146517" y="192087"/>
                    </a:cubicBezTo>
                    <a:close/>
                    <a:moveTo>
                      <a:pt x="277877" y="160337"/>
                    </a:moveTo>
                    <a:cubicBezTo>
                      <a:pt x="290894" y="175968"/>
                      <a:pt x="302610" y="190296"/>
                      <a:pt x="314326" y="204624"/>
                    </a:cubicBezTo>
                    <a:cubicBezTo>
                      <a:pt x="297403" y="205927"/>
                      <a:pt x="276575" y="208532"/>
                      <a:pt x="253143" y="211137"/>
                    </a:cubicBezTo>
                    <a:cubicBezTo>
                      <a:pt x="251842" y="207230"/>
                      <a:pt x="251842" y="204624"/>
                      <a:pt x="249238" y="203322"/>
                    </a:cubicBezTo>
                    <a:cubicBezTo>
                      <a:pt x="259652" y="188994"/>
                      <a:pt x="270066" y="174665"/>
                      <a:pt x="277877" y="160337"/>
                    </a:cubicBezTo>
                    <a:close/>
                    <a:moveTo>
                      <a:pt x="290513" y="153987"/>
                    </a:moveTo>
                    <a:cubicBezTo>
                      <a:pt x="306490" y="159216"/>
                      <a:pt x="321136" y="163139"/>
                      <a:pt x="331788" y="167061"/>
                    </a:cubicBezTo>
                    <a:cubicBezTo>
                      <a:pt x="331788" y="178827"/>
                      <a:pt x="330457" y="187978"/>
                      <a:pt x="329125" y="198437"/>
                    </a:cubicBezTo>
                    <a:cubicBezTo>
                      <a:pt x="317142" y="185364"/>
                      <a:pt x="303828" y="170983"/>
                      <a:pt x="290513" y="153987"/>
                    </a:cubicBezTo>
                    <a:close/>
                    <a:moveTo>
                      <a:pt x="113341" y="139700"/>
                    </a:moveTo>
                    <a:cubicBezTo>
                      <a:pt x="118493" y="150004"/>
                      <a:pt x="124933" y="160307"/>
                      <a:pt x="130085" y="169324"/>
                    </a:cubicBezTo>
                    <a:cubicBezTo>
                      <a:pt x="132661" y="171900"/>
                      <a:pt x="135237" y="175764"/>
                      <a:pt x="136525" y="178340"/>
                    </a:cubicBezTo>
                    <a:cubicBezTo>
                      <a:pt x="133949" y="183492"/>
                      <a:pt x="131373" y="187356"/>
                      <a:pt x="128797" y="191219"/>
                    </a:cubicBezTo>
                    <a:cubicBezTo>
                      <a:pt x="126221" y="189932"/>
                      <a:pt x="123645" y="189932"/>
                      <a:pt x="121069" y="189932"/>
                    </a:cubicBezTo>
                    <a:cubicBezTo>
                      <a:pt x="109478" y="189932"/>
                      <a:pt x="99174" y="197659"/>
                      <a:pt x="95310" y="207963"/>
                    </a:cubicBezTo>
                    <a:cubicBezTo>
                      <a:pt x="52807" y="200235"/>
                      <a:pt x="19320" y="187356"/>
                      <a:pt x="1288" y="179628"/>
                    </a:cubicBezTo>
                    <a:cubicBezTo>
                      <a:pt x="0" y="174476"/>
                      <a:pt x="0" y="170612"/>
                      <a:pt x="0" y="165460"/>
                    </a:cubicBezTo>
                    <a:cubicBezTo>
                      <a:pt x="0" y="160307"/>
                      <a:pt x="0" y="156444"/>
                      <a:pt x="1288" y="151292"/>
                    </a:cubicBezTo>
                    <a:cubicBezTo>
                      <a:pt x="23183" y="147428"/>
                      <a:pt x="64399" y="142276"/>
                      <a:pt x="113341" y="139700"/>
                    </a:cubicBezTo>
                    <a:close/>
                    <a:moveTo>
                      <a:pt x="186315" y="138112"/>
                    </a:moveTo>
                    <a:cubicBezTo>
                      <a:pt x="215774" y="139408"/>
                      <a:pt x="243952" y="143298"/>
                      <a:pt x="268288" y="149780"/>
                    </a:cubicBezTo>
                    <a:cubicBezTo>
                      <a:pt x="259322" y="164042"/>
                      <a:pt x="249076" y="179599"/>
                      <a:pt x="238829" y="193860"/>
                    </a:cubicBezTo>
                    <a:cubicBezTo>
                      <a:pt x="234986" y="192564"/>
                      <a:pt x="231144" y="191267"/>
                      <a:pt x="227301" y="191267"/>
                    </a:cubicBezTo>
                    <a:cubicBezTo>
                      <a:pt x="213212" y="191267"/>
                      <a:pt x="201685" y="201639"/>
                      <a:pt x="200404" y="214604"/>
                    </a:cubicBezTo>
                    <a:cubicBezTo>
                      <a:pt x="194000" y="214604"/>
                      <a:pt x="186315" y="214604"/>
                      <a:pt x="179911" y="215900"/>
                    </a:cubicBezTo>
                    <a:cubicBezTo>
                      <a:pt x="170945" y="202936"/>
                      <a:pt x="163260" y="191267"/>
                      <a:pt x="155575" y="179599"/>
                    </a:cubicBezTo>
                    <a:cubicBezTo>
                      <a:pt x="160698" y="171820"/>
                      <a:pt x="167102" y="162745"/>
                      <a:pt x="173507" y="154966"/>
                    </a:cubicBezTo>
                    <a:cubicBezTo>
                      <a:pt x="177349" y="148483"/>
                      <a:pt x="182472" y="143298"/>
                      <a:pt x="186315" y="138112"/>
                    </a:cubicBezTo>
                    <a:close/>
                    <a:moveTo>
                      <a:pt x="168276" y="138112"/>
                    </a:moveTo>
                    <a:cubicBezTo>
                      <a:pt x="165630" y="140597"/>
                      <a:pt x="164307" y="143081"/>
                      <a:pt x="161661" y="145566"/>
                    </a:cubicBezTo>
                    <a:cubicBezTo>
                      <a:pt x="156370" y="153020"/>
                      <a:pt x="151078" y="159232"/>
                      <a:pt x="145786" y="166687"/>
                    </a:cubicBezTo>
                    <a:cubicBezTo>
                      <a:pt x="144463" y="165445"/>
                      <a:pt x="143140" y="162960"/>
                      <a:pt x="141817" y="161718"/>
                    </a:cubicBezTo>
                    <a:cubicBezTo>
                      <a:pt x="137849" y="154263"/>
                      <a:pt x="132557" y="146808"/>
                      <a:pt x="128588" y="139354"/>
                    </a:cubicBezTo>
                    <a:cubicBezTo>
                      <a:pt x="141817" y="139354"/>
                      <a:pt x="155047" y="138112"/>
                      <a:pt x="168276" y="138112"/>
                    </a:cubicBezTo>
                    <a:close/>
                    <a:moveTo>
                      <a:pt x="220028" y="103187"/>
                    </a:moveTo>
                    <a:cubicBezTo>
                      <a:pt x="223838" y="104486"/>
                      <a:pt x="227648" y="105784"/>
                      <a:pt x="232728" y="105784"/>
                    </a:cubicBezTo>
                    <a:cubicBezTo>
                      <a:pt x="233998" y="105784"/>
                      <a:pt x="236538" y="105784"/>
                      <a:pt x="237808" y="105784"/>
                    </a:cubicBezTo>
                    <a:cubicBezTo>
                      <a:pt x="241618" y="109681"/>
                      <a:pt x="244158" y="114877"/>
                      <a:pt x="246698" y="118773"/>
                    </a:cubicBezTo>
                    <a:cubicBezTo>
                      <a:pt x="249238" y="122670"/>
                      <a:pt x="253048" y="127865"/>
                      <a:pt x="255588" y="131762"/>
                    </a:cubicBezTo>
                    <a:cubicBezTo>
                      <a:pt x="237808" y="129164"/>
                      <a:pt x="218758" y="126566"/>
                      <a:pt x="198438" y="125267"/>
                    </a:cubicBezTo>
                    <a:cubicBezTo>
                      <a:pt x="206058" y="117474"/>
                      <a:pt x="213678" y="109681"/>
                      <a:pt x="220028" y="103187"/>
                    </a:cubicBezTo>
                    <a:close/>
                    <a:moveTo>
                      <a:pt x="317236" y="98425"/>
                    </a:moveTo>
                    <a:cubicBezTo>
                      <a:pt x="325173" y="115539"/>
                      <a:pt x="329142" y="133969"/>
                      <a:pt x="331788" y="152400"/>
                    </a:cubicBezTo>
                    <a:cubicBezTo>
                      <a:pt x="319882" y="148450"/>
                      <a:pt x="306652" y="144501"/>
                      <a:pt x="292100" y="140552"/>
                    </a:cubicBezTo>
                    <a:cubicBezTo>
                      <a:pt x="301361" y="124754"/>
                      <a:pt x="310621" y="111589"/>
                      <a:pt x="317236" y="98425"/>
                    </a:cubicBezTo>
                    <a:close/>
                    <a:moveTo>
                      <a:pt x="286068" y="52387"/>
                    </a:moveTo>
                    <a:cubicBezTo>
                      <a:pt x="295205" y="61448"/>
                      <a:pt x="303037" y="71803"/>
                      <a:pt x="309563" y="84748"/>
                    </a:cubicBezTo>
                    <a:cubicBezTo>
                      <a:pt x="301731" y="98986"/>
                      <a:pt x="289984" y="117108"/>
                      <a:pt x="278236" y="136525"/>
                    </a:cubicBezTo>
                    <a:cubicBezTo>
                      <a:pt x="278236" y="136525"/>
                      <a:pt x="276931" y="136525"/>
                      <a:pt x="276931" y="136525"/>
                    </a:cubicBezTo>
                    <a:cubicBezTo>
                      <a:pt x="270404" y="127464"/>
                      <a:pt x="265183" y="119697"/>
                      <a:pt x="258657" y="110636"/>
                    </a:cubicBezTo>
                    <a:cubicBezTo>
                      <a:pt x="256046" y="106753"/>
                      <a:pt x="253436" y="102870"/>
                      <a:pt x="250825" y="98986"/>
                    </a:cubicBezTo>
                    <a:cubicBezTo>
                      <a:pt x="256046" y="93809"/>
                      <a:pt x="259962" y="86042"/>
                      <a:pt x="259962" y="78275"/>
                    </a:cubicBezTo>
                    <a:cubicBezTo>
                      <a:pt x="259962" y="75687"/>
                      <a:pt x="259962" y="73098"/>
                      <a:pt x="258657" y="70509"/>
                    </a:cubicBezTo>
                    <a:cubicBezTo>
                      <a:pt x="269099" y="62742"/>
                      <a:pt x="278236" y="57564"/>
                      <a:pt x="286068" y="52387"/>
                    </a:cubicBezTo>
                    <a:close/>
                    <a:moveTo>
                      <a:pt x="73025" y="28575"/>
                    </a:moveTo>
                    <a:cubicBezTo>
                      <a:pt x="79493" y="54655"/>
                      <a:pt x="92428" y="92472"/>
                      <a:pt x="107950" y="126377"/>
                    </a:cubicBezTo>
                    <a:cubicBezTo>
                      <a:pt x="63970" y="128985"/>
                      <a:pt x="25165" y="134201"/>
                      <a:pt x="3175" y="138113"/>
                    </a:cubicBezTo>
                    <a:cubicBezTo>
                      <a:pt x="10936" y="92472"/>
                      <a:pt x="36806" y="53351"/>
                      <a:pt x="73025" y="28575"/>
                    </a:cubicBezTo>
                    <a:close/>
                    <a:moveTo>
                      <a:pt x="203200" y="4762"/>
                    </a:moveTo>
                    <a:cubicBezTo>
                      <a:pt x="230476" y="11151"/>
                      <a:pt x="255155" y="23928"/>
                      <a:pt x="274638" y="41817"/>
                    </a:cubicBezTo>
                    <a:cubicBezTo>
                      <a:pt x="268144" y="45650"/>
                      <a:pt x="260350" y="52039"/>
                      <a:pt x="251258" y="57150"/>
                    </a:cubicBezTo>
                    <a:cubicBezTo>
                      <a:pt x="246063" y="53316"/>
                      <a:pt x="239568" y="50761"/>
                      <a:pt x="233074" y="50761"/>
                    </a:cubicBezTo>
                    <a:cubicBezTo>
                      <a:pt x="230476" y="50761"/>
                      <a:pt x="227879" y="50761"/>
                      <a:pt x="225281" y="52039"/>
                    </a:cubicBezTo>
                    <a:cubicBezTo>
                      <a:pt x="216189" y="34150"/>
                      <a:pt x="208395" y="17539"/>
                      <a:pt x="203200" y="4762"/>
                    </a:cubicBezTo>
                    <a:close/>
                    <a:moveTo>
                      <a:pt x="165260" y="0"/>
                    </a:moveTo>
                    <a:cubicBezTo>
                      <a:pt x="172957" y="0"/>
                      <a:pt x="179371" y="0"/>
                      <a:pt x="185786" y="1290"/>
                    </a:cubicBezTo>
                    <a:cubicBezTo>
                      <a:pt x="192200" y="15478"/>
                      <a:pt x="199897" y="36115"/>
                      <a:pt x="212725" y="59333"/>
                    </a:cubicBezTo>
                    <a:cubicBezTo>
                      <a:pt x="207594" y="63202"/>
                      <a:pt x="205028" y="69651"/>
                      <a:pt x="205028" y="77390"/>
                    </a:cubicBezTo>
                    <a:cubicBezTo>
                      <a:pt x="205028" y="82550"/>
                      <a:pt x="206311" y="87709"/>
                      <a:pt x="208876" y="91579"/>
                    </a:cubicBezTo>
                    <a:cubicBezTo>
                      <a:pt x="198614" y="100608"/>
                      <a:pt x="188351" y="110926"/>
                      <a:pt x="179371" y="122535"/>
                    </a:cubicBezTo>
                    <a:cubicBezTo>
                      <a:pt x="178089" y="122535"/>
                      <a:pt x="178089" y="122535"/>
                      <a:pt x="176806" y="122535"/>
                    </a:cubicBezTo>
                    <a:cubicBezTo>
                      <a:pt x="158846" y="122535"/>
                      <a:pt x="139604" y="123825"/>
                      <a:pt x="122927" y="123825"/>
                    </a:cubicBezTo>
                    <a:cubicBezTo>
                      <a:pt x="104967" y="87709"/>
                      <a:pt x="92139" y="45144"/>
                      <a:pt x="85725" y="20637"/>
                    </a:cubicBezTo>
                    <a:cubicBezTo>
                      <a:pt x="108816" y="7739"/>
                      <a:pt x="135755" y="0"/>
                      <a:pt x="16526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15" name="îSliḍè"/>
            <p:cNvSpPr/>
            <p:nvPr/>
          </p:nvSpPr>
          <p:spPr bwMode="auto">
            <a:xfrm>
              <a:off x="6096000" y="5308704"/>
              <a:ext cx="2707654" cy="834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</p:txBody>
        </p:sp>
        <p:grpSp>
          <p:nvGrpSpPr>
            <p:cNvPr id="16" name="îṡļîḋé"/>
            <p:cNvGrpSpPr/>
            <p:nvPr/>
          </p:nvGrpSpPr>
          <p:grpSpPr>
            <a:xfrm>
              <a:off x="4427142" y="2442030"/>
              <a:ext cx="676672" cy="676358"/>
              <a:chOff x="6800652" y="1600503"/>
              <a:chExt cx="676672" cy="676358"/>
            </a:xfrm>
          </p:grpSpPr>
          <p:sp>
            <p:nvSpPr>
              <p:cNvPr id="22" name="ïslïḍê"/>
              <p:cNvSpPr/>
              <p:nvPr/>
            </p:nvSpPr>
            <p:spPr>
              <a:xfrm>
                <a:off x="6800652" y="1600503"/>
                <a:ext cx="676672" cy="676358"/>
              </a:xfrm>
              <a:custGeom>
                <a:avLst/>
                <a:gdLst>
                  <a:gd name="connsiteX0" fmla="*/ 0 w 1260455"/>
                  <a:gd name="connsiteY0" fmla="*/ 630228 h 1260455"/>
                  <a:gd name="connsiteX1" fmla="*/ 630228 w 1260455"/>
                  <a:gd name="connsiteY1" fmla="*/ 0 h 1260455"/>
                  <a:gd name="connsiteX2" fmla="*/ 1260456 w 1260455"/>
                  <a:gd name="connsiteY2" fmla="*/ 630228 h 1260455"/>
                  <a:gd name="connsiteX3" fmla="*/ 630228 w 1260455"/>
                  <a:gd name="connsiteY3" fmla="*/ 1260456 h 1260455"/>
                  <a:gd name="connsiteX4" fmla="*/ 0 w 1260455"/>
                  <a:gd name="connsiteY4" fmla="*/ 630228 h 1260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0455" h="1260455">
                    <a:moveTo>
                      <a:pt x="0" y="630228"/>
                    </a:moveTo>
                    <a:cubicBezTo>
                      <a:pt x="0" y="282163"/>
                      <a:pt x="282163" y="0"/>
                      <a:pt x="630228" y="0"/>
                    </a:cubicBezTo>
                    <a:cubicBezTo>
                      <a:pt x="978293" y="0"/>
                      <a:pt x="1260456" y="282163"/>
                      <a:pt x="1260456" y="630228"/>
                    </a:cubicBezTo>
                    <a:cubicBezTo>
                      <a:pt x="1260456" y="978293"/>
                      <a:pt x="978293" y="1260456"/>
                      <a:pt x="630228" y="1260456"/>
                    </a:cubicBezTo>
                    <a:cubicBezTo>
                      <a:pt x="282163" y="1260456"/>
                      <a:pt x="0" y="978293"/>
                      <a:pt x="0" y="63022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iśḻïḋe"/>
              <p:cNvSpPr/>
              <p:nvPr/>
            </p:nvSpPr>
            <p:spPr>
              <a:xfrm>
                <a:off x="6974965" y="1774660"/>
                <a:ext cx="328046" cy="328044"/>
              </a:xfrm>
              <a:custGeom>
                <a:avLst/>
                <a:gdLst>
                  <a:gd name="connsiteX0" fmla="*/ 199497 w 331788"/>
                  <a:gd name="connsiteY0" fmla="*/ 265112 h 331787"/>
                  <a:gd name="connsiteX1" fmla="*/ 209798 w 331788"/>
                  <a:gd name="connsiteY1" fmla="*/ 279217 h 331787"/>
                  <a:gd name="connsiteX2" fmla="*/ 238126 w 331788"/>
                  <a:gd name="connsiteY2" fmla="*/ 315118 h 331787"/>
                  <a:gd name="connsiteX3" fmla="*/ 166018 w 331788"/>
                  <a:gd name="connsiteY3" fmla="*/ 331787 h 331787"/>
                  <a:gd name="connsiteX4" fmla="*/ 122238 w 331788"/>
                  <a:gd name="connsiteY4" fmla="*/ 325376 h 331787"/>
                  <a:gd name="connsiteX5" fmla="*/ 199497 w 331788"/>
                  <a:gd name="connsiteY5" fmla="*/ 265112 h 331787"/>
                  <a:gd name="connsiteX6" fmla="*/ 190500 w 331788"/>
                  <a:gd name="connsiteY6" fmla="*/ 228600 h 331787"/>
                  <a:gd name="connsiteX7" fmla="*/ 201490 w 331788"/>
                  <a:gd name="connsiteY7" fmla="*/ 228600 h 331787"/>
                  <a:gd name="connsiteX8" fmla="*/ 206375 w 331788"/>
                  <a:gd name="connsiteY8" fmla="*/ 236394 h 331787"/>
                  <a:gd name="connsiteX9" fmla="*/ 200269 w 331788"/>
                  <a:gd name="connsiteY9" fmla="*/ 242888 h 331787"/>
                  <a:gd name="connsiteX10" fmla="*/ 190500 w 331788"/>
                  <a:gd name="connsiteY10" fmla="*/ 228600 h 331787"/>
                  <a:gd name="connsiteX11" fmla="*/ 146452 w 331788"/>
                  <a:gd name="connsiteY11" fmla="*/ 228600 h 331787"/>
                  <a:gd name="connsiteX12" fmla="*/ 164590 w 331788"/>
                  <a:gd name="connsiteY12" fmla="*/ 229897 h 331787"/>
                  <a:gd name="connsiteX13" fmla="*/ 165885 w 331788"/>
                  <a:gd name="connsiteY13" fmla="*/ 229897 h 331787"/>
                  <a:gd name="connsiteX14" fmla="*/ 173659 w 331788"/>
                  <a:gd name="connsiteY14" fmla="*/ 229897 h 331787"/>
                  <a:gd name="connsiteX15" fmla="*/ 190501 w 331788"/>
                  <a:gd name="connsiteY15" fmla="*/ 253240 h 331787"/>
                  <a:gd name="connsiteX16" fmla="*/ 103699 w 331788"/>
                  <a:gd name="connsiteY16" fmla="*/ 320675 h 331787"/>
                  <a:gd name="connsiteX17" fmla="*/ 77788 w 331788"/>
                  <a:gd name="connsiteY17" fmla="*/ 306410 h 331787"/>
                  <a:gd name="connsiteX18" fmla="*/ 112768 w 331788"/>
                  <a:gd name="connsiteY18" fmla="*/ 244162 h 331787"/>
                  <a:gd name="connsiteX19" fmla="*/ 121837 w 331788"/>
                  <a:gd name="connsiteY19" fmla="*/ 245459 h 331787"/>
                  <a:gd name="connsiteX20" fmla="*/ 146452 w 331788"/>
                  <a:gd name="connsiteY20" fmla="*/ 228600 h 331787"/>
                  <a:gd name="connsiteX21" fmla="*/ 323851 w 331788"/>
                  <a:gd name="connsiteY21" fmla="*/ 217487 h 331787"/>
                  <a:gd name="connsiteX22" fmla="*/ 249631 w 331788"/>
                  <a:gd name="connsiteY22" fmla="*/ 307975 h 331787"/>
                  <a:gd name="connsiteX23" fmla="*/ 207963 w 331788"/>
                  <a:gd name="connsiteY23" fmla="*/ 253682 h 331787"/>
                  <a:gd name="connsiteX24" fmla="*/ 218380 w 331788"/>
                  <a:gd name="connsiteY24" fmla="*/ 243341 h 331787"/>
                  <a:gd name="connsiteX25" fmla="*/ 227495 w 331788"/>
                  <a:gd name="connsiteY25" fmla="*/ 244634 h 331787"/>
                  <a:gd name="connsiteX26" fmla="*/ 253537 w 331788"/>
                  <a:gd name="connsiteY26" fmla="*/ 225243 h 331787"/>
                  <a:gd name="connsiteX27" fmla="*/ 323851 w 331788"/>
                  <a:gd name="connsiteY27" fmla="*/ 217487 h 331787"/>
                  <a:gd name="connsiteX28" fmla="*/ 3175 w 331788"/>
                  <a:gd name="connsiteY28" fmla="*/ 196850 h 331787"/>
                  <a:gd name="connsiteX29" fmla="*/ 93642 w 331788"/>
                  <a:gd name="connsiteY29" fmla="*/ 222902 h 331787"/>
                  <a:gd name="connsiteX30" fmla="*/ 100013 w 331788"/>
                  <a:gd name="connsiteY30" fmla="*/ 235927 h 331787"/>
                  <a:gd name="connsiteX31" fmla="*/ 65610 w 331788"/>
                  <a:gd name="connsiteY31" fmla="*/ 298450 h 331787"/>
                  <a:gd name="connsiteX32" fmla="*/ 3175 w 331788"/>
                  <a:gd name="connsiteY32" fmla="*/ 196850 h 331787"/>
                  <a:gd name="connsiteX33" fmla="*/ 146517 w 331788"/>
                  <a:gd name="connsiteY33" fmla="*/ 192087 h 331787"/>
                  <a:gd name="connsiteX34" fmla="*/ 163513 w 331788"/>
                  <a:gd name="connsiteY34" fmla="*/ 215900 h 331787"/>
                  <a:gd name="connsiteX35" fmla="*/ 147825 w 331788"/>
                  <a:gd name="connsiteY35" fmla="*/ 214577 h 331787"/>
                  <a:gd name="connsiteX36" fmla="*/ 141288 w 331788"/>
                  <a:gd name="connsiteY36" fmla="*/ 200025 h 331787"/>
                  <a:gd name="connsiteX37" fmla="*/ 146517 w 331788"/>
                  <a:gd name="connsiteY37" fmla="*/ 192087 h 331787"/>
                  <a:gd name="connsiteX38" fmla="*/ 277877 w 331788"/>
                  <a:gd name="connsiteY38" fmla="*/ 160337 h 331787"/>
                  <a:gd name="connsiteX39" fmla="*/ 314326 w 331788"/>
                  <a:gd name="connsiteY39" fmla="*/ 204624 h 331787"/>
                  <a:gd name="connsiteX40" fmla="*/ 253143 w 331788"/>
                  <a:gd name="connsiteY40" fmla="*/ 211137 h 331787"/>
                  <a:gd name="connsiteX41" fmla="*/ 249238 w 331788"/>
                  <a:gd name="connsiteY41" fmla="*/ 203322 h 331787"/>
                  <a:gd name="connsiteX42" fmla="*/ 277877 w 331788"/>
                  <a:gd name="connsiteY42" fmla="*/ 160337 h 331787"/>
                  <a:gd name="connsiteX43" fmla="*/ 290513 w 331788"/>
                  <a:gd name="connsiteY43" fmla="*/ 153987 h 331787"/>
                  <a:gd name="connsiteX44" fmla="*/ 331788 w 331788"/>
                  <a:gd name="connsiteY44" fmla="*/ 167061 h 331787"/>
                  <a:gd name="connsiteX45" fmla="*/ 329125 w 331788"/>
                  <a:gd name="connsiteY45" fmla="*/ 198437 h 331787"/>
                  <a:gd name="connsiteX46" fmla="*/ 290513 w 331788"/>
                  <a:gd name="connsiteY46" fmla="*/ 153987 h 331787"/>
                  <a:gd name="connsiteX47" fmla="*/ 113341 w 331788"/>
                  <a:gd name="connsiteY47" fmla="*/ 139700 h 331787"/>
                  <a:gd name="connsiteX48" fmla="*/ 130085 w 331788"/>
                  <a:gd name="connsiteY48" fmla="*/ 169324 h 331787"/>
                  <a:gd name="connsiteX49" fmla="*/ 136525 w 331788"/>
                  <a:gd name="connsiteY49" fmla="*/ 178340 h 331787"/>
                  <a:gd name="connsiteX50" fmla="*/ 128797 w 331788"/>
                  <a:gd name="connsiteY50" fmla="*/ 191219 h 331787"/>
                  <a:gd name="connsiteX51" fmla="*/ 121069 w 331788"/>
                  <a:gd name="connsiteY51" fmla="*/ 189932 h 331787"/>
                  <a:gd name="connsiteX52" fmla="*/ 95310 w 331788"/>
                  <a:gd name="connsiteY52" fmla="*/ 207963 h 331787"/>
                  <a:gd name="connsiteX53" fmla="*/ 1288 w 331788"/>
                  <a:gd name="connsiteY53" fmla="*/ 179628 h 331787"/>
                  <a:gd name="connsiteX54" fmla="*/ 0 w 331788"/>
                  <a:gd name="connsiteY54" fmla="*/ 165460 h 331787"/>
                  <a:gd name="connsiteX55" fmla="*/ 1288 w 331788"/>
                  <a:gd name="connsiteY55" fmla="*/ 151292 h 331787"/>
                  <a:gd name="connsiteX56" fmla="*/ 113341 w 331788"/>
                  <a:gd name="connsiteY56" fmla="*/ 139700 h 331787"/>
                  <a:gd name="connsiteX57" fmla="*/ 186315 w 331788"/>
                  <a:gd name="connsiteY57" fmla="*/ 138112 h 331787"/>
                  <a:gd name="connsiteX58" fmla="*/ 268288 w 331788"/>
                  <a:gd name="connsiteY58" fmla="*/ 149780 h 331787"/>
                  <a:gd name="connsiteX59" fmla="*/ 238829 w 331788"/>
                  <a:gd name="connsiteY59" fmla="*/ 193860 h 331787"/>
                  <a:gd name="connsiteX60" fmla="*/ 227301 w 331788"/>
                  <a:gd name="connsiteY60" fmla="*/ 191267 h 331787"/>
                  <a:gd name="connsiteX61" fmla="*/ 200404 w 331788"/>
                  <a:gd name="connsiteY61" fmla="*/ 214604 h 331787"/>
                  <a:gd name="connsiteX62" fmla="*/ 179911 w 331788"/>
                  <a:gd name="connsiteY62" fmla="*/ 215900 h 331787"/>
                  <a:gd name="connsiteX63" fmla="*/ 155575 w 331788"/>
                  <a:gd name="connsiteY63" fmla="*/ 179599 h 331787"/>
                  <a:gd name="connsiteX64" fmla="*/ 173507 w 331788"/>
                  <a:gd name="connsiteY64" fmla="*/ 154966 h 331787"/>
                  <a:gd name="connsiteX65" fmla="*/ 186315 w 331788"/>
                  <a:gd name="connsiteY65" fmla="*/ 138112 h 331787"/>
                  <a:gd name="connsiteX66" fmla="*/ 168276 w 331788"/>
                  <a:gd name="connsiteY66" fmla="*/ 138112 h 331787"/>
                  <a:gd name="connsiteX67" fmla="*/ 161661 w 331788"/>
                  <a:gd name="connsiteY67" fmla="*/ 145566 h 331787"/>
                  <a:gd name="connsiteX68" fmla="*/ 145786 w 331788"/>
                  <a:gd name="connsiteY68" fmla="*/ 166687 h 331787"/>
                  <a:gd name="connsiteX69" fmla="*/ 141817 w 331788"/>
                  <a:gd name="connsiteY69" fmla="*/ 161718 h 331787"/>
                  <a:gd name="connsiteX70" fmla="*/ 128588 w 331788"/>
                  <a:gd name="connsiteY70" fmla="*/ 139354 h 331787"/>
                  <a:gd name="connsiteX71" fmla="*/ 168276 w 331788"/>
                  <a:gd name="connsiteY71" fmla="*/ 138112 h 331787"/>
                  <a:gd name="connsiteX72" fmla="*/ 220028 w 331788"/>
                  <a:gd name="connsiteY72" fmla="*/ 103187 h 331787"/>
                  <a:gd name="connsiteX73" fmla="*/ 232728 w 331788"/>
                  <a:gd name="connsiteY73" fmla="*/ 105784 h 331787"/>
                  <a:gd name="connsiteX74" fmla="*/ 237808 w 331788"/>
                  <a:gd name="connsiteY74" fmla="*/ 105784 h 331787"/>
                  <a:gd name="connsiteX75" fmla="*/ 246698 w 331788"/>
                  <a:gd name="connsiteY75" fmla="*/ 118773 h 331787"/>
                  <a:gd name="connsiteX76" fmla="*/ 255588 w 331788"/>
                  <a:gd name="connsiteY76" fmla="*/ 131762 h 331787"/>
                  <a:gd name="connsiteX77" fmla="*/ 198438 w 331788"/>
                  <a:gd name="connsiteY77" fmla="*/ 125267 h 331787"/>
                  <a:gd name="connsiteX78" fmla="*/ 220028 w 331788"/>
                  <a:gd name="connsiteY78" fmla="*/ 103187 h 331787"/>
                  <a:gd name="connsiteX79" fmla="*/ 317236 w 331788"/>
                  <a:gd name="connsiteY79" fmla="*/ 98425 h 331787"/>
                  <a:gd name="connsiteX80" fmla="*/ 331788 w 331788"/>
                  <a:gd name="connsiteY80" fmla="*/ 152400 h 331787"/>
                  <a:gd name="connsiteX81" fmla="*/ 292100 w 331788"/>
                  <a:gd name="connsiteY81" fmla="*/ 140552 h 331787"/>
                  <a:gd name="connsiteX82" fmla="*/ 317236 w 331788"/>
                  <a:gd name="connsiteY82" fmla="*/ 98425 h 331787"/>
                  <a:gd name="connsiteX83" fmla="*/ 286068 w 331788"/>
                  <a:gd name="connsiteY83" fmla="*/ 52387 h 331787"/>
                  <a:gd name="connsiteX84" fmla="*/ 309563 w 331788"/>
                  <a:gd name="connsiteY84" fmla="*/ 84748 h 331787"/>
                  <a:gd name="connsiteX85" fmla="*/ 278236 w 331788"/>
                  <a:gd name="connsiteY85" fmla="*/ 136525 h 331787"/>
                  <a:gd name="connsiteX86" fmla="*/ 276931 w 331788"/>
                  <a:gd name="connsiteY86" fmla="*/ 136525 h 331787"/>
                  <a:gd name="connsiteX87" fmla="*/ 258657 w 331788"/>
                  <a:gd name="connsiteY87" fmla="*/ 110636 h 331787"/>
                  <a:gd name="connsiteX88" fmla="*/ 250825 w 331788"/>
                  <a:gd name="connsiteY88" fmla="*/ 98986 h 331787"/>
                  <a:gd name="connsiteX89" fmla="*/ 259962 w 331788"/>
                  <a:gd name="connsiteY89" fmla="*/ 78275 h 331787"/>
                  <a:gd name="connsiteX90" fmla="*/ 258657 w 331788"/>
                  <a:gd name="connsiteY90" fmla="*/ 70509 h 331787"/>
                  <a:gd name="connsiteX91" fmla="*/ 286068 w 331788"/>
                  <a:gd name="connsiteY91" fmla="*/ 52387 h 331787"/>
                  <a:gd name="connsiteX92" fmla="*/ 73025 w 331788"/>
                  <a:gd name="connsiteY92" fmla="*/ 28575 h 331787"/>
                  <a:gd name="connsiteX93" fmla="*/ 107950 w 331788"/>
                  <a:gd name="connsiteY93" fmla="*/ 126377 h 331787"/>
                  <a:gd name="connsiteX94" fmla="*/ 3175 w 331788"/>
                  <a:gd name="connsiteY94" fmla="*/ 138113 h 331787"/>
                  <a:gd name="connsiteX95" fmla="*/ 73025 w 331788"/>
                  <a:gd name="connsiteY95" fmla="*/ 28575 h 331787"/>
                  <a:gd name="connsiteX96" fmla="*/ 203200 w 331788"/>
                  <a:gd name="connsiteY96" fmla="*/ 4762 h 331787"/>
                  <a:gd name="connsiteX97" fmla="*/ 274638 w 331788"/>
                  <a:gd name="connsiteY97" fmla="*/ 41817 h 331787"/>
                  <a:gd name="connsiteX98" fmla="*/ 251258 w 331788"/>
                  <a:gd name="connsiteY98" fmla="*/ 57150 h 331787"/>
                  <a:gd name="connsiteX99" fmla="*/ 233074 w 331788"/>
                  <a:gd name="connsiteY99" fmla="*/ 50761 h 331787"/>
                  <a:gd name="connsiteX100" fmla="*/ 225281 w 331788"/>
                  <a:gd name="connsiteY100" fmla="*/ 52039 h 331787"/>
                  <a:gd name="connsiteX101" fmla="*/ 203200 w 331788"/>
                  <a:gd name="connsiteY101" fmla="*/ 4762 h 331787"/>
                  <a:gd name="connsiteX102" fmla="*/ 165260 w 331788"/>
                  <a:gd name="connsiteY102" fmla="*/ 0 h 331787"/>
                  <a:gd name="connsiteX103" fmla="*/ 185786 w 331788"/>
                  <a:gd name="connsiteY103" fmla="*/ 1290 h 331787"/>
                  <a:gd name="connsiteX104" fmla="*/ 212725 w 331788"/>
                  <a:gd name="connsiteY104" fmla="*/ 59333 h 331787"/>
                  <a:gd name="connsiteX105" fmla="*/ 205028 w 331788"/>
                  <a:gd name="connsiteY105" fmla="*/ 77390 h 331787"/>
                  <a:gd name="connsiteX106" fmla="*/ 208876 w 331788"/>
                  <a:gd name="connsiteY106" fmla="*/ 91579 h 331787"/>
                  <a:gd name="connsiteX107" fmla="*/ 179371 w 331788"/>
                  <a:gd name="connsiteY107" fmla="*/ 122535 h 331787"/>
                  <a:gd name="connsiteX108" fmla="*/ 176806 w 331788"/>
                  <a:gd name="connsiteY108" fmla="*/ 122535 h 331787"/>
                  <a:gd name="connsiteX109" fmla="*/ 122927 w 331788"/>
                  <a:gd name="connsiteY109" fmla="*/ 123825 h 331787"/>
                  <a:gd name="connsiteX110" fmla="*/ 85725 w 331788"/>
                  <a:gd name="connsiteY110" fmla="*/ 20637 h 331787"/>
                  <a:gd name="connsiteX111" fmla="*/ 165260 w 331788"/>
                  <a:gd name="connsiteY111" fmla="*/ 0 h 331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331788" h="331787">
                    <a:moveTo>
                      <a:pt x="199497" y="265112"/>
                    </a:moveTo>
                    <a:cubicBezTo>
                      <a:pt x="203360" y="270241"/>
                      <a:pt x="205935" y="274088"/>
                      <a:pt x="209798" y="279217"/>
                    </a:cubicBezTo>
                    <a:cubicBezTo>
                      <a:pt x="222674" y="295885"/>
                      <a:pt x="231688" y="307425"/>
                      <a:pt x="238126" y="315118"/>
                    </a:cubicBezTo>
                    <a:cubicBezTo>
                      <a:pt x="216236" y="325376"/>
                      <a:pt x="191771" y="331787"/>
                      <a:pt x="166018" y="331787"/>
                    </a:cubicBezTo>
                    <a:cubicBezTo>
                      <a:pt x="150566" y="331787"/>
                      <a:pt x="136402" y="329223"/>
                      <a:pt x="122238" y="325376"/>
                    </a:cubicBezTo>
                    <a:cubicBezTo>
                      <a:pt x="141553" y="312554"/>
                      <a:pt x="169881" y="293321"/>
                      <a:pt x="199497" y="265112"/>
                    </a:cubicBezTo>
                    <a:close/>
                    <a:moveTo>
                      <a:pt x="190500" y="228600"/>
                    </a:moveTo>
                    <a:cubicBezTo>
                      <a:pt x="194163" y="228600"/>
                      <a:pt x="197827" y="228600"/>
                      <a:pt x="201490" y="228600"/>
                    </a:cubicBezTo>
                    <a:cubicBezTo>
                      <a:pt x="202712" y="231198"/>
                      <a:pt x="203933" y="233796"/>
                      <a:pt x="206375" y="236394"/>
                    </a:cubicBezTo>
                    <a:cubicBezTo>
                      <a:pt x="203933" y="237693"/>
                      <a:pt x="201490" y="240290"/>
                      <a:pt x="200269" y="242888"/>
                    </a:cubicBezTo>
                    <a:cubicBezTo>
                      <a:pt x="196606" y="237693"/>
                      <a:pt x="194163" y="233796"/>
                      <a:pt x="190500" y="228600"/>
                    </a:cubicBezTo>
                    <a:close/>
                    <a:moveTo>
                      <a:pt x="146452" y="228600"/>
                    </a:moveTo>
                    <a:cubicBezTo>
                      <a:pt x="152930" y="228600"/>
                      <a:pt x="159408" y="229897"/>
                      <a:pt x="164590" y="229897"/>
                    </a:cubicBezTo>
                    <a:cubicBezTo>
                      <a:pt x="164590" y="229897"/>
                      <a:pt x="164590" y="229897"/>
                      <a:pt x="165885" y="229897"/>
                    </a:cubicBezTo>
                    <a:cubicBezTo>
                      <a:pt x="168477" y="229897"/>
                      <a:pt x="171068" y="229897"/>
                      <a:pt x="173659" y="229897"/>
                    </a:cubicBezTo>
                    <a:cubicBezTo>
                      <a:pt x="178841" y="237678"/>
                      <a:pt x="185319" y="245459"/>
                      <a:pt x="190501" y="253240"/>
                    </a:cubicBezTo>
                    <a:cubicBezTo>
                      <a:pt x="156817" y="286958"/>
                      <a:pt x="123132" y="309004"/>
                      <a:pt x="103699" y="320675"/>
                    </a:cubicBezTo>
                    <a:cubicBezTo>
                      <a:pt x="94630" y="316785"/>
                      <a:pt x="85561" y="311597"/>
                      <a:pt x="77788" y="306410"/>
                    </a:cubicBezTo>
                    <a:cubicBezTo>
                      <a:pt x="84266" y="293442"/>
                      <a:pt x="97221" y="271396"/>
                      <a:pt x="112768" y="244162"/>
                    </a:cubicBezTo>
                    <a:cubicBezTo>
                      <a:pt x="115359" y="245459"/>
                      <a:pt x="117950" y="245459"/>
                      <a:pt x="121837" y="245459"/>
                    </a:cubicBezTo>
                    <a:cubicBezTo>
                      <a:pt x="132201" y="245459"/>
                      <a:pt x="142566" y="238975"/>
                      <a:pt x="146452" y="228600"/>
                    </a:cubicBezTo>
                    <a:close/>
                    <a:moveTo>
                      <a:pt x="323851" y="217487"/>
                    </a:moveTo>
                    <a:cubicBezTo>
                      <a:pt x="310830" y="256268"/>
                      <a:pt x="284788" y="287292"/>
                      <a:pt x="249631" y="307975"/>
                    </a:cubicBezTo>
                    <a:cubicBezTo>
                      <a:pt x="240516" y="295048"/>
                      <a:pt x="224890" y="275658"/>
                      <a:pt x="207963" y="253682"/>
                    </a:cubicBezTo>
                    <a:cubicBezTo>
                      <a:pt x="211869" y="249804"/>
                      <a:pt x="214474" y="247219"/>
                      <a:pt x="218380" y="243341"/>
                    </a:cubicBezTo>
                    <a:cubicBezTo>
                      <a:pt x="220984" y="244634"/>
                      <a:pt x="223588" y="244634"/>
                      <a:pt x="227495" y="244634"/>
                    </a:cubicBezTo>
                    <a:cubicBezTo>
                      <a:pt x="239214" y="244634"/>
                      <a:pt x="250933" y="236878"/>
                      <a:pt x="253537" y="225243"/>
                    </a:cubicBezTo>
                    <a:cubicBezTo>
                      <a:pt x="280881" y="222658"/>
                      <a:pt x="304319" y="220073"/>
                      <a:pt x="323851" y="217487"/>
                    </a:cubicBezTo>
                    <a:close/>
                    <a:moveTo>
                      <a:pt x="3175" y="196850"/>
                    </a:moveTo>
                    <a:cubicBezTo>
                      <a:pt x="23562" y="204666"/>
                      <a:pt x="55417" y="215086"/>
                      <a:pt x="93642" y="222902"/>
                    </a:cubicBezTo>
                    <a:cubicBezTo>
                      <a:pt x="94916" y="228112"/>
                      <a:pt x="96190" y="232019"/>
                      <a:pt x="100013" y="235927"/>
                    </a:cubicBezTo>
                    <a:cubicBezTo>
                      <a:pt x="84723" y="261978"/>
                      <a:pt x="71981" y="284122"/>
                      <a:pt x="65610" y="298450"/>
                    </a:cubicBezTo>
                    <a:cubicBezTo>
                      <a:pt x="33755" y="273702"/>
                      <a:pt x="10820" y="237230"/>
                      <a:pt x="3175" y="196850"/>
                    </a:cubicBezTo>
                    <a:close/>
                    <a:moveTo>
                      <a:pt x="146517" y="192087"/>
                    </a:moveTo>
                    <a:cubicBezTo>
                      <a:pt x="151747" y="200025"/>
                      <a:pt x="156976" y="207963"/>
                      <a:pt x="163513" y="215900"/>
                    </a:cubicBezTo>
                    <a:cubicBezTo>
                      <a:pt x="158284" y="215900"/>
                      <a:pt x="153054" y="214577"/>
                      <a:pt x="147825" y="214577"/>
                    </a:cubicBezTo>
                    <a:cubicBezTo>
                      <a:pt x="147825" y="209286"/>
                      <a:pt x="145210" y="203994"/>
                      <a:pt x="141288" y="200025"/>
                    </a:cubicBezTo>
                    <a:cubicBezTo>
                      <a:pt x="142595" y="197379"/>
                      <a:pt x="145210" y="194733"/>
                      <a:pt x="146517" y="192087"/>
                    </a:cubicBezTo>
                    <a:close/>
                    <a:moveTo>
                      <a:pt x="277877" y="160337"/>
                    </a:moveTo>
                    <a:cubicBezTo>
                      <a:pt x="290894" y="175968"/>
                      <a:pt x="302610" y="190296"/>
                      <a:pt x="314326" y="204624"/>
                    </a:cubicBezTo>
                    <a:cubicBezTo>
                      <a:pt x="297403" y="205927"/>
                      <a:pt x="276575" y="208532"/>
                      <a:pt x="253143" y="211137"/>
                    </a:cubicBezTo>
                    <a:cubicBezTo>
                      <a:pt x="251842" y="207230"/>
                      <a:pt x="251842" y="204624"/>
                      <a:pt x="249238" y="203322"/>
                    </a:cubicBezTo>
                    <a:cubicBezTo>
                      <a:pt x="259652" y="188994"/>
                      <a:pt x="270066" y="174665"/>
                      <a:pt x="277877" y="160337"/>
                    </a:cubicBezTo>
                    <a:close/>
                    <a:moveTo>
                      <a:pt x="290513" y="153987"/>
                    </a:moveTo>
                    <a:cubicBezTo>
                      <a:pt x="306490" y="159216"/>
                      <a:pt x="321136" y="163139"/>
                      <a:pt x="331788" y="167061"/>
                    </a:cubicBezTo>
                    <a:cubicBezTo>
                      <a:pt x="331788" y="178827"/>
                      <a:pt x="330457" y="187978"/>
                      <a:pt x="329125" y="198437"/>
                    </a:cubicBezTo>
                    <a:cubicBezTo>
                      <a:pt x="317142" y="185364"/>
                      <a:pt x="303828" y="170983"/>
                      <a:pt x="290513" y="153987"/>
                    </a:cubicBezTo>
                    <a:close/>
                    <a:moveTo>
                      <a:pt x="113341" y="139700"/>
                    </a:moveTo>
                    <a:cubicBezTo>
                      <a:pt x="118493" y="150004"/>
                      <a:pt x="124933" y="160307"/>
                      <a:pt x="130085" y="169324"/>
                    </a:cubicBezTo>
                    <a:cubicBezTo>
                      <a:pt x="132661" y="171900"/>
                      <a:pt x="135237" y="175764"/>
                      <a:pt x="136525" y="178340"/>
                    </a:cubicBezTo>
                    <a:cubicBezTo>
                      <a:pt x="133949" y="183492"/>
                      <a:pt x="131373" y="187356"/>
                      <a:pt x="128797" y="191219"/>
                    </a:cubicBezTo>
                    <a:cubicBezTo>
                      <a:pt x="126221" y="189932"/>
                      <a:pt x="123645" y="189932"/>
                      <a:pt x="121069" y="189932"/>
                    </a:cubicBezTo>
                    <a:cubicBezTo>
                      <a:pt x="109478" y="189932"/>
                      <a:pt x="99174" y="197659"/>
                      <a:pt x="95310" y="207963"/>
                    </a:cubicBezTo>
                    <a:cubicBezTo>
                      <a:pt x="52807" y="200235"/>
                      <a:pt x="19320" y="187356"/>
                      <a:pt x="1288" y="179628"/>
                    </a:cubicBezTo>
                    <a:cubicBezTo>
                      <a:pt x="0" y="174476"/>
                      <a:pt x="0" y="170612"/>
                      <a:pt x="0" y="165460"/>
                    </a:cubicBezTo>
                    <a:cubicBezTo>
                      <a:pt x="0" y="160307"/>
                      <a:pt x="0" y="156444"/>
                      <a:pt x="1288" y="151292"/>
                    </a:cubicBezTo>
                    <a:cubicBezTo>
                      <a:pt x="23183" y="147428"/>
                      <a:pt x="64399" y="142276"/>
                      <a:pt x="113341" y="139700"/>
                    </a:cubicBezTo>
                    <a:close/>
                    <a:moveTo>
                      <a:pt x="186315" y="138112"/>
                    </a:moveTo>
                    <a:cubicBezTo>
                      <a:pt x="215774" y="139408"/>
                      <a:pt x="243952" y="143298"/>
                      <a:pt x="268288" y="149780"/>
                    </a:cubicBezTo>
                    <a:cubicBezTo>
                      <a:pt x="259322" y="164042"/>
                      <a:pt x="249076" y="179599"/>
                      <a:pt x="238829" y="193860"/>
                    </a:cubicBezTo>
                    <a:cubicBezTo>
                      <a:pt x="234986" y="192564"/>
                      <a:pt x="231144" y="191267"/>
                      <a:pt x="227301" y="191267"/>
                    </a:cubicBezTo>
                    <a:cubicBezTo>
                      <a:pt x="213212" y="191267"/>
                      <a:pt x="201685" y="201639"/>
                      <a:pt x="200404" y="214604"/>
                    </a:cubicBezTo>
                    <a:cubicBezTo>
                      <a:pt x="194000" y="214604"/>
                      <a:pt x="186315" y="214604"/>
                      <a:pt x="179911" y="215900"/>
                    </a:cubicBezTo>
                    <a:cubicBezTo>
                      <a:pt x="170945" y="202936"/>
                      <a:pt x="163260" y="191267"/>
                      <a:pt x="155575" y="179599"/>
                    </a:cubicBezTo>
                    <a:cubicBezTo>
                      <a:pt x="160698" y="171820"/>
                      <a:pt x="167102" y="162745"/>
                      <a:pt x="173507" y="154966"/>
                    </a:cubicBezTo>
                    <a:cubicBezTo>
                      <a:pt x="177349" y="148483"/>
                      <a:pt x="182472" y="143298"/>
                      <a:pt x="186315" y="138112"/>
                    </a:cubicBezTo>
                    <a:close/>
                    <a:moveTo>
                      <a:pt x="168276" y="138112"/>
                    </a:moveTo>
                    <a:cubicBezTo>
                      <a:pt x="165630" y="140597"/>
                      <a:pt x="164307" y="143081"/>
                      <a:pt x="161661" y="145566"/>
                    </a:cubicBezTo>
                    <a:cubicBezTo>
                      <a:pt x="156370" y="153020"/>
                      <a:pt x="151078" y="159232"/>
                      <a:pt x="145786" y="166687"/>
                    </a:cubicBezTo>
                    <a:cubicBezTo>
                      <a:pt x="144463" y="165445"/>
                      <a:pt x="143140" y="162960"/>
                      <a:pt x="141817" y="161718"/>
                    </a:cubicBezTo>
                    <a:cubicBezTo>
                      <a:pt x="137849" y="154263"/>
                      <a:pt x="132557" y="146808"/>
                      <a:pt x="128588" y="139354"/>
                    </a:cubicBezTo>
                    <a:cubicBezTo>
                      <a:pt x="141817" y="139354"/>
                      <a:pt x="155047" y="138112"/>
                      <a:pt x="168276" y="138112"/>
                    </a:cubicBezTo>
                    <a:close/>
                    <a:moveTo>
                      <a:pt x="220028" y="103187"/>
                    </a:moveTo>
                    <a:cubicBezTo>
                      <a:pt x="223838" y="104486"/>
                      <a:pt x="227648" y="105784"/>
                      <a:pt x="232728" y="105784"/>
                    </a:cubicBezTo>
                    <a:cubicBezTo>
                      <a:pt x="233998" y="105784"/>
                      <a:pt x="236538" y="105784"/>
                      <a:pt x="237808" y="105784"/>
                    </a:cubicBezTo>
                    <a:cubicBezTo>
                      <a:pt x="241618" y="109681"/>
                      <a:pt x="244158" y="114877"/>
                      <a:pt x="246698" y="118773"/>
                    </a:cubicBezTo>
                    <a:cubicBezTo>
                      <a:pt x="249238" y="122670"/>
                      <a:pt x="253048" y="127865"/>
                      <a:pt x="255588" y="131762"/>
                    </a:cubicBezTo>
                    <a:cubicBezTo>
                      <a:pt x="237808" y="129164"/>
                      <a:pt x="218758" y="126566"/>
                      <a:pt x="198438" y="125267"/>
                    </a:cubicBezTo>
                    <a:cubicBezTo>
                      <a:pt x="206058" y="117474"/>
                      <a:pt x="213678" y="109681"/>
                      <a:pt x="220028" y="103187"/>
                    </a:cubicBezTo>
                    <a:close/>
                    <a:moveTo>
                      <a:pt x="317236" y="98425"/>
                    </a:moveTo>
                    <a:cubicBezTo>
                      <a:pt x="325173" y="115539"/>
                      <a:pt x="329142" y="133969"/>
                      <a:pt x="331788" y="152400"/>
                    </a:cubicBezTo>
                    <a:cubicBezTo>
                      <a:pt x="319882" y="148450"/>
                      <a:pt x="306652" y="144501"/>
                      <a:pt x="292100" y="140552"/>
                    </a:cubicBezTo>
                    <a:cubicBezTo>
                      <a:pt x="301361" y="124754"/>
                      <a:pt x="310621" y="111589"/>
                      <a:pt x="317236" y="98425"/>
                    </a:cubicBezTo>
                    <a:close/>
                    <a:moveTo>
                      <a:pt x="286068" y="52387"/>
                    </a:moveTo>
                    <a:cubicBezTo>
                      <a:pt x="295205" y="61448"/>
                      <a:pt x="303037" y="71803"/>
                      <a:pt x="309563" y="84748"/>
                    </a:cubicBezTo>
                    <a:cubicBezTo>
                      <a:pt x="301731" y="98986"/>
                      <a:pt x="289984" y="117108"/>
                      <a:pt x="278236" y="136525"/>
                    </a:cubicBezTo>
                    <a:cubicBezTo>
                      <a:pt x="278236" y="136525"/>
                      <a:pt x="276931" y="136525"/>
                      <a:pt x="276931" y="136525"/>
                    </a:cubicBezTo>
                    <a:cubicBezTo>
                      <a:pt x="270404" y="127464"/>
                      <a:pt x="265183" y="119697"/>
                      <a:pt x="258657" y="110636"/>
                    </a:cubicBezTo>
                    <a:cubicBezTo>
                      <a:pt x="256046" y="106753"/>
                      <a:pt x="253436" y="102870"/>
                      <a:pt x="250825" y="98986"/>
                    </a:cubicBezTo>
                    <a:cubicBezTo>
                      <a:pt x="256046" y="93809"/>
                      <a:pt x="259962" y="86042"/>
                      <a:pt x="259962" y="78275"/>
                    </a:cubicBezTo>
                    <a:cubicBezTo>
                      <a:pt x="259962" y="75687"/>
                      <a:pt x="259962" y="73098"/>
                      <a:pt x="258657" y="70509"/>
                    </a:cubicBezTo>
                    <a:cubicBezTo>
                      <a:pt x="269099" y="62742"/>
                      <a:pt x="278236" y="57564"/>
                      <a:pt x="286068" y="52387"/>
                    </a:cubicBezTo>
                    <a:close/>
                    <a:moveTo>
                      <a:pt x="73025" y="28575"/>
                    </a:moveTo>
                    <a:cubicBezTo>
                      <a:pt x="79493" y="54655"/>
                      <a:pt x="92428" y="92472"/>
                      <a:pt x="107950" y="126377"/>
                    </a:cubicBezTo>
                    <a:cubicBezTo>
                      <a:pt x="63970" y="128985"/>
                      <a:pt x="25165" y="134201"/>
                      <a:pt x="3175" y="138113"/>
                    </a:cubicBezTo>
                    <a:cubicBezTo>
                      <a:pt x="10936" y="92472"/>
                      <a:pt x="36806" y="53351"/>
                      <a:pt x="73025" y="28575"/>
                    </a:cubicBezTo>
                    <a:close/>
                    <a:moveTo>
                      <a:pt x="203200" y="4762"/>
                    </a:moveTo>
                    <a:cubicBezTo>
                      <a:pt x="230476" y="11151"/>
                      <a:pt x="255155" y="23928"/>
                      <a:pt x="274638" y="41817"/>
                    </a:cubicBezTo>
                    <a:cubicBezTo>
                      <a:pt x="268144" y="45650"/>
                      <a:pt x="260350" y="52039"/>
                      <a:pt x="251258" y="57150"/>
                    </a:cubicBezTo>
                    <a:cubicBezTo>
                      <a:pt x="246063" y="53316"/>
                      <a:pt x="239568" y="50761"/>
                      <a:pt x="233074" y="50761"/>
                    </a:cubicBezTo>
                    <a:cubicBezTo>
                      <a:pt x="230476" y="50761"/>
                      <a:pt x="227879" y="50761"/>
                      <a:pt x="225281" y="52039"/>
                    </a:cubicBezTo>
                    <a:cubicBezTo>
                      <a:pt x="216189" y="34150"/>
                      <a:pt x="208395" y="17539"/>
                      <a:pt x="203200" y="4762"/>
                    </a:cubicBezTo>
                    <a:close/>
                    <a:moveTo>
                      <a:pt x="165260" y="0"/>
                    </a:moveTo>
                    <a:cubicBezTo>
                      <a:pt x="172957" y="0"/>
                      <a:pt x="179371" y="0"/>
                      <a:pt x="185786" y="1290"/>
                    </a:cubicBezTo>
                    <a:cubicBezTo>
                      <a:pt x="192200" y="15478"/>
                      <a:pt x="199897" y="36115"/>
                      <a:pt x="212725" y="59333"/>
                    </a:cubicBezTo>
                    <a:cubicBezTo>
                      <a:pt x="207594" y="63202"/>
                      <a:pt x="205028" y="69651"/>
                      <a:pt x="205028" y="77390"/>
                    </a:cubicBezTo>
                    <a:cubicBezTo>
                      <a:pt x="205028" y="82550"/>
                      <a:pt x="206311" y="87709"/>
                      <a:pt x="208876" y="91579"/>
                    </a:cubicBezTo>
                    <a:cubicBezTo>
                      <a:pt x="198614" y="100608"/>
                      <a:pt x="188351" y="110926"/>
                      <a:pt x="179371" y="122535"/>
                    </a:cubicBezTo>
                    <a:cubicBezTo>
                      <a:pt x="178089" y="122535"/>
                      <a:pt x="178089" y="122535"/>
                      <a:pt x="176806" y="122535"/>
                    </a:cubicBezTo>
                    <a:cubicBezTo>
                      <a:pt x="158846" y="122535"/>
                      <a:pt x="139604" y="123825"/>
                      <a:pt x="122927" y="123825"/>
                    </a:cubicBezTo>
                    <a:cubicBezTo>
                      <a:pt x="104967" y="87709"/>
                      <a:pt x="92139" y="45144"/>
                      <a:pt x="85725" y="20637"/>
                    </a:cubicBezTo>
                    <a:cubicBezTo>
                      <a:pt x="108816" y="7739"/>
                      <a:pt x="135755" y="0"/>
                      <a:pt x="16526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17" name="íSliḑé"/>
            <p:cNvSpPr/>
            <p:nvPr/>
          </p:nvSpPr>
          <p:spPr bwMode="auto">
            <a:xfrm>
              <a:off x="3411651" y="1126335"/>
              <a:ext cx="2707654" cy="946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600" dirty="0"/>
                <a:t>… …</a:t>
              </a:r>
              <a:endParaRPr lang="en-US" altLang="zh-CN" sz="1600" dirty="0"/>
            </a:p>
          </p:txBody>
        </p:sp>
        <p:grpSp>
          <p:nvGrpSpPr>
            <p:cNvPr id="18" name="îśḻiḍê"/>
            <p:cNvGrpSpPr/>
            <p:nvPr/>
          </p:nvGrpSpPr>
          <p:grpSpPr>
            <a:xfrm>
              <a:off x="9826737" y="2844192"/>
              <a:ext cx="676672" cy="676358"/>
              <a:chOff x="6800652" y="1600503"/>
              <a:chExt cx="676672" cy="676358"/>
            </a:xfrm>
          </p:grpSpPr>
          <p:sp>
            <p:nvSpPr>
              <p:cNvPr id="20" name="ïŝḷîḋè"/>
              <p:cNvSpPr/>
              <p:nvPr/>
            </p:nvSpPr>
            <p:spPr>
              <a:xfrm>
                <a:off x="6800652" y="1600503"/>
                <a:ext cx="676672" cy="676358"/>
              </a:xfrm>
              <a:custGeom>
                <a:avLst/>
                <a:gdLst>
                  <a:gd name="connsiteX0" fmla="*/ 0 w 1260455"/>
                  <a:gd name="connsiteY0" fmla="*/ 630228 h 1260455"/>
                  <a:gd name="connsiteX1" fmla="*/ 630228 w 1260455"/>
                  <a:gd name="connsiteY1" fmla="*/ 0 h 1260455"/>
                  <a:gd name="connsiteX2" fmla="*/ 1260456 w 1260455"/>
                  <a:gd name="connsiteY2" fmla="*/ 630228 h 1260455"/>
                  <a:gd name="connsiteX3" fmla="*/ 630228 w 1260455"/>
                  <a:gd name="connsiteY3" fmla="*/ 1260456 h 1260455"/>
                  <a:gd name="connsiteX4" fmla="*/ 0 w 1260455"/>
                  <a:gd name="connsiteY4" fmla="*/ 630228 h 1260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0455" h="1260455">
                    <a:moveTo>
                      <a:pt x="0" y="630228"/>
                    </a:moveTo>
                    <a:cubicBezTo>
                      <a:pt x="0" y="282163"/>
                      <a:pt x="282163" y="0"/>
                      <a:pt x="630228" y="0"/>
                    </a:cubicBezTo>
                    <a:cubicBezTo>
                      <a:pt x="978293" y="0"/>
                      <a:pt x="1260456" y="282163"/>
                      <a:pt x="1260456" y="630228"/>
                    </a:cubicBezTo>
                    <a:cubicBezTo>
                      <a:pt x="1260456" y="978293"/>
                      <a:pt x="978293" y="1260456"/>
                      <a:pt x="630228" y="1260456"/>
                    </a:cubicBezTo>
                    <a:cubicBezTo>
                      <a:pt x="282163" y="1260456"/>
                      <a:pt x="0" y="978293"/>
                      <a:pt x="0" y="63022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íŝľïḋè"/>
              <p:cNvSpPr/>
              <p:nvPr/>
            </p:nvSpPr>
            <p:spPr>
              <a:xfrm>
                <a:off x="6974965" y="1774660"/>
                <a:ext cx="328046" cy="328044"/>
              </a:xfrm>
              <a:custGeom>
                <a:avLst/>
                <a:gdLst>
                  <a:gd name="connsiteX0" fmla="*/ 199497 w 331788"/>
                  <a:gd name="connsiteY0" fmla="*/ 265112 h 331787"/>
                  <a:gd name="connsiteX1" fmla="*/ 209798 w 331788"/>
                  <a:gd name="connsiteY1" fmla="*/ 279217 h 331787"/>
                  <a:gd name="connsiteX2" fmla="*/ 238126 w 331788"/>
                  <a:gd name="connsiteY2" fmla="*/ 315118 h 331787"/>
                  <a:gd name="connsiteX3" fmla="*/ 166018 w 331788"/>
                  <a:gd name="connsiteY3" fmla="*/ 331787 h 331787"/>
                  <a:gd name="connsiteX4" fmla="*/ 122238 w 331788"/>
                  <a:gd name="connsiteY4" fmla="*/ 325376 h 331787"/>
                  <a:gd name="connsiteX5" fmla="*/ 199497 w 331788"/>
                  <a:gd name="connsiteY5" fmla="*/ 265112 h 331787"/>
                  <a:gd name="connsiteX6" fmla="*/ 190500 w 331788"/>
                  <a:gd name="connsiteY6" fmla="*/ 228600 h 331787"/>
                  <a:gd name="connsiteX7" fmla="*/ 201490 w 331788"/>
                  <a:gd name="connsiteY7" fmla="*/ 228600 h 331787"/>
                  <a:gd name="connsiteX8" fmla="*/ 206375 w 331788"/>
                  <a:gd name="connsiteY8" fmla="*/ 236394 h 331787"/>
                  <a:gd name="connsiteX9" fmla="*/ 200269 w 331788"/>
                  <a:gd name="connsiteY9" fmla="*/ 242888 h 331787"/>
                  <a:gd name="connsiteX10" fmla="*/ 190500 w 331788"/>
                  <a:gd name="connsiteY10" fmla="*/ 228600 h 331787"/>
                  <a:gd name="connsiteX11" fmla="*/ 146452 w 331788"/>
                  <a:gd name="connsiteY11" fmla="*/ 228600 h 331787"/>
                  <a:gd name="connsiteX12" fmla="*/ 164590 w 331788"/>
                  <a:gd name="connsiteY12" fmla="*/ 229897 h 331787"/>
                  <a:gd name="connsiteX13" fmla="*/ 165885 w 331788"/>
                  <a:gd name="connsiteY13" fmla="*/ 229897 h 331787"/>
                  <a:gd name="connsiteX14" fmla="*/ 173659 w 331788"/>
                  <a:gd name="connsiteY14" fmla="*/ 229897 h 331787"/>
                  <a:gd name="connsiteX15" fmla="*/ 190501 w 331788"/>
                  <a:gd name="connsiteY15" fmla="*/ 253240 h 331787"/>
                  <a:gd name="connsiteX16" fmla="*/ 103699 w 331788"/>
                  <a:gd name="connsiteY16" fmla="*/ 320675 h 331787"/>
                  <a:gd name="connsiteX17" fmla="*/ 77788 w 331788"/>
                  <a:gd name="connsiteY17" fmla="*/ 306410 h 331787"/>
                  <a:gd name="connsiteX18" fmla="*/ 112768 w 331788"/>
                  <a:gd name="connsiteY18" fmla="*/ 244162 h 331787"/>
                  <a:gd name="connsiteX19" fmla="*/ 121837 w 331788"/>
                  <a:gd name="connsiteY19" fmla="*/ 245459 h 331787"/>
                  <a:gd name="connsiteX20" fmla="*/ 146452 w 331788"/>
                  <a:gd name="connsiteY20" fmla="*/ 228600 h 331787"/>
                  <a:gd name="connsiteX21" fmla="*/ 323851 w 331788"/>
                  <a:gd name="connsiteY21" fmla="*/ 217487 h 331787"/>
                  <a:gd name="connsiteX22" fmla="*/ 249631 w 331788"/>
                  <a:gd name="connsiteY22" fmla="*/ 307975 h 331787"/>
                  <a:gd name="connsiteX23" fmla="*/ 207963 w 331788"/>
                  <a:gd name="connsiteY23" fmla="*/ 253682 h 331787"/>
                  <a:gd name="connsiteX24" fmla="*/ 218380 w 331788"/>
                  <a:gd name="connsiteY24" fmla="*/ 243341 h 331787"/>
                  <a:gd name="connsiteX25" fmla="*/ 227495 w 331788"/>
                  <a:gd name="connsiteY25" fmla="*/ 244634 h 331787"/>
                  <a:gd name="connsiteX26" fmla="*/ 253537 w 331788"/>
                  <a:gd name="connsiteY26" fmla="*/ 225243 h 331787"/>
                  <a:gd name="connsiteX27" fmla="*/ 323851 w 331788"/>
                  <a:gd name="connsiteY27" fmla="*/ 217487 h 331787"/>
                  <a:gd name="connsiteX28" fmla="*/ 3175 w 331788"/>
                  <a:gd name="connsiteY28" fmla="*/ 196850 h 331787"/>
                  <a:gd name="connsiteX29" fmla="*/ 93642 w 331788"/>
                  <a:gd name="connsiteY29" fmla="*/ 222902 h 331787"/>
                  <a:gd name="connsiteX30" fmla="*/ 100013 w 331788"/>
                  <a:gd name="connsiteY30" fmla="*/ 235927 h 331787"/>
                  <a:gd name="connsiteX31" fmla="*/ 65610 w 331788"/>
                  <a:gd name="connsiteY31" fmla="*/ 298450 h 331787"/>
                  <a:gd name="connsiteX32" fmla="*/ 3175 w 331788"/>
                  <a:gd name="connsiteY32" fmla="*/ 196850 h 331787"/>
                  <a:gd name="connsiteX33" fmla="*/ 146517 w 331788"/>
                  <a:gd name="connsiteY33" fmla="*/ 192087 h 331787"/>
                  <a:gd name="connsiteX34" fmla="*/ 163513 w 331788"/>
                  <a:gd name="connsiteY34" fmla="*/ 215900 h 331787"/>
                  <a:gd name="connsiteX35" fmla="*/ 147825 w 331788"/>
                  <a:gd name="connsiteY35" fmla="*/ 214577 h 331787"/>
                  <a:gd name="connsiteX36" fmla="*/ 141288 w 331788"/>
                  <a:gd name="connsiteY36" fmla="*/ 200025 h 331787"/>
                  <a:gd name="connsiteX37" fmla="*/ 146517 w 331788"/>
                  <a:gd name="connsiteY37" fmla="*/ 192087 h 331787"/>
                  <a:gd name="connsiteX38" fmla="*/ 277877 w 331788"/>
                  <a:gd name="connsiteY38" fmla="*/ 160337 h 331787"/>
                  <a:gd name="connsiteX39" fmla="*/ 314326 w 331788"/>
                  <a:gd name="connsiteY39" fmla="*/ 204624 h 331787"/>
                  <a:gd name="connsiteX40" fmla="*/ 253143 w 331788"/>
                  <a:gd name="connsiteY40" fmla="*/ 211137 h 331787"/>
                  <a:gd name="connsiteX41" fmla="*/ 249238 w 331788"/>
                  <a:gd name="connsiteY41" fmla="*/ 203322 h 331787"/>
                  <a:gd name="connsiteX42" fmla="*/ 277877 w 331788"/>
                  <a:gd name="connsiteY42" fmla="*/ 160337 h 331787"/>
                  <a:gd name="connsiteX43" fmla="*/ 290513 w 331788"/>
                  <a:gd name="connsiteY43" fmla="*/ 153987 h 331787"/>
                  <a:gd name="connsiteX44" fmla="*/ 331788 w 331788"/>
                  <a:gd name="connsiteY44" fmla="*/ 167061 h 331787"/>
                  <a:gd name="connsiteX45" fmla="*/ 329125 w 331788"/>
                  <a:gd name="connsiteY45" fmla="*/ 198437 h 331787"/>
                  <a:gd name="connsiteX46" fmla="*/ 290513 w 331788"/>
                  <a:gd name="connsiteY46" fmla="*/ 153987 h 331787"/>
                  <a:gd name="connsiteX47" fmla="*/ 113341 w 331788"/>
                  <a:gd name="connsiteY47" fmla="*/ 139700 h 331787"/>
                  <a:gd name="connsiteX48" fmla="*/ 130085 w 331788"/>
                  <a:gd name="connsiteY48" fmla="*/ 169324 h 331787"/>
                  <a:gd name="connsiteX49" fmla="*/ 136525 w 331788"/>
                  <a:gd name="connsiteY49" fmla="*/ 178340 h 331787"/>
                  <a:gd name="connsiteX50" fmla="*/ 128797 w 331788"/>
                  <a:gd name="connsiteY50" fmla="*/ 191219 h 331787"/>
                  <a:gd name="connsiteX51" fmla="*/ 121069 w 331788"/>
                  <a:gd name="connsiteY51" fmla="*/ 189932 h 331787"/>
                  <a:gd name="connsiteX52" fmla="*/ 95310 w 331788"/>
                  <a:gd name="connsiteY52" fmla="*/ 207963 h 331787"/>
                  <a:gd name="connsiteX53" fmla="*/ 1288 w 331788"/>
                  <a:gd name="connsiteY53" fmla="*/ 179628 h 331787"/>
                  <a:gd name="connsiteX54" fmla="*/ 0 w 331788"/>
                  <a:gd name="connsiteY54" fmla="*/ 165460 h 331787"/>
                  <a:gd name="connsiteX55" fmla="*/ 1288 w 331788"/>
                  <a:gd name="connsiteY55" fmla="*/ 151292 h 331787"/>
                  <a:gd name="connsiteX56" fmla="*/ 113341 w 331788"/>
                  <a:gd name="connsiteY56" fmla="*/ 139700 h 331787"/>
                  <a:gd name="connsiteX57" fmla="*/ 186315 w 331788"/>
                  <a:gd name="connsiteY57" fmla="*/ 138112 h 331787"/>
                  <a:gd name="connsiteX58" fmla="*/ 268288 w 331788"/>
                  <a:gd name="connsiteY58" fmla="*/ 149780 h 331787"/>
                  <a:gd name="connsiteX59" fmla="*/ 238829 w 331788"/>
                  <a:gd name="connsiteY59" fmla="*/ 193860 h 331787"/>
                  <a:gd name="connsiteX60" fmla="*/ 227301 w 331788"/>
                  <a:gd name="connsiteY60" fmla="*/ 191267 h 331787"/>
                  <a:gd name="connsiteX61" fmla="*/ 200404 w 331788"/>
                  <a:gd name="connsiteY61" fmla="*/ 214604 h 331787"/>
                  <a:gd name="connsiteX62" fmla="*/ 179911 w 331788"/>
                  <a:gd name="connsiteY62" fmla="*/ 215900 h 331787"/>
                  <a:gd name="connsiteX63" fmla="*/ 155575 w 331788"/>
                  <a:gd name="connsiteY63" fmla="*/ 179599 h 331787"/>
                  <a:gd name="connsiteX64" fmla="*/ 173507 w 331788"/>
                  <a:gd name="connsiteY64" fmla="*/ 154966 h 331787"/>
                  <a:gd name="connsiteX65" fmla="*/ 186315 w 331788"/>
                  <a:gd name="connsiteY65" fmla="*/ 138112 h 331787"/>
                  <a:gd name="connsiteX66" fmla="*/ 168276 w 331788"/>
                  <a:gd name="connsiteY66" fmla="*/ 138112 h 331787"/>
                  <a:gd name="connsiteX67" fmla="*/ 161661 w 331788"/>
                  <a:gd name="connsiteY67" fmla="*/ 145566 h 331787"/>
                  <a:gd name="connsiteX68" fmla="*/ 145786 w 331788"/>
                  <a:gd name="connsiteY68" fmla="*/ 166687 h 331787"/>
                  <a:gd name="connsiteX69" fmla="*/ 141817 w 331788"/>
                  <a:gd name="connsiteY69" fmla="*/ 161718 h 331787"/>
                  <a:gd name="connsiteX70" fmla="*/ 128588 w 331788"/>
                  <a:gd name="connsiteY70" fmla="*/ 139354 h 331787"/>
                  <a:gd name="connsiteX71" fmla="*/ 168276 w 331788"/>
                  <a:gd name="connsiteY71" fmla="*/ 138112 h 331787"/>
                  <a:gd name="connsiteX72" fmla="*/ 220028 w 331788"/>
                  <a:gd name="connsiteY72" fmla="*/ 103187 h 331787"/>
                  <a:gd name="connsiteX73" fmla="*/ 232728 w 331788"/>
                  <a:gd name="connsiteY73" fmla="*/ 105784 h 331787"/>
                  <a:gd name="connsiteX74" fmla="*/ 237808 w 331788"/>
                  <a:gd name="connsiteY74" fmla="*/ 105784 h 331787"/>
                  <a:gd name="connsiteX75" fmla="*/ 246698 w 331788"/>
                  <a:gd name="connsiteY75" fmla="*/ 118773 h 331787"/>
                  <a:gd name="connsiteX76" fmla="*/ 255588 w 331788"/>
                  <a:gd name="connsiteY76" fmla="*/ 131762 h 331787"/>
                  <a:gd name="connsiteX77" fmla="*/ 198438 w 331788"/>
                  <a:gd name="connsiteY77" fmla="*/ 125267 h 331787"/>
                  <a:gd name="connsiteX78" fmla="*/ 220028 w 331788"/>
                  <a:gd name="connsiteY78" fmla="*/ 103187 h 331787"/>
                  <a:gd name="connsiteX79" fmla="*/ 317236 w 331788"/>
                  <a:gd name="connsiteY79" fmla="*/ 98425 h 331787"/>
                  <a:gd name="connsiteX80" fmla="*/ 331788 w 331788"/>
                  <a:gd name="connsiteY80" fmla="*/ 152400 h 331787"/>
                  <a:gd name="connsiteX81" fmla="*/ 292100 w 331788"/>
                  <a:gd name="connsiteY81" fmla="*/ 140552 h 331787"/>
                  <a:gd name="connsiteX82" fmla="*/ 317236 w 331788"/>
                  <a:gd name="connsiteY82" fmla="*/ 98425 h 331787"/>
                  <a:gd name="connsiteX83" fmla="*/ 286068 w 331788"/>
                  <a:gd name="connsiteY83" fmla="*/ 52387 h 331787"/>
                  <a:gd name="connsiteX84" fmla="*/ 309563 w 331788"/>
                  <a:gd name="connsiteY84" fmla="*/ 84748 h 331787"/>
                  <a:gd name="connsiteX85" fmla="*/ 278236 w 331788"/>
                  <a:gd name="connsiteY85" fmla="*/ 136525 h 331787"/>
                  <a:gd name="connsiteX86" fmla="*/ 276931 w 331788"/>
                  <a:gd name="connsiteY86" fmla="*/ 136525 h 331787"/>
                  <a:gd name="connsiteX87" fmla="*/ 258657 w 331788"/>
                  <a:gd name="connsiteY87" fmla="*/ 110636 h 331787"/>
                  <a:gd name="connsiteX88" fmla="*/ 250825 w 331788"/>
                  <a:gd name="connsiteY88" fmla="*/ 98986 h 331787"/>
                  <a:gd name="connsiteX89" fmla="*/ 259962 w 331788"/>
                  <a:gd name="connsiteY89" fmla="*/ 78275 h 331787"/>
                  <a:gd name="connsiteX90" fmla="*/ 258657 w 331788"/>
                  <a:gd name="connsiteY90" fmla="*/ 70509 h 331787"/>
                  <a:gd name="connsiteX91" fmla="*/ 286068 w 331788"/>
                  <a:gd name="connsiteY91" fmla="*/ 52387 h 331787"/>
                  <a:gd name="connsiteX92" fmla="*/ 73025 w 331788"/>
                  <a:gd name="connsiteY92" fmla="*/ 28575 h 331787"/>
                  <a:gd name="connsiteX93" fmla="*/ 107950 w 331788"/>
                  <a:gd name="connsiteY93" fmla="*/ 126377 h 331787"/>
                  <a:gd name="connsiteX94" fmla="*/ 3175 w 331788"/>
                  <a:gd name="connsiteY94" fmla="*/ 138113 h 331787"/>
                  <a:gd name="connsiteX95" fmla="*/ 73025 w 331788"/>
                  <a:gd name="connsiteY95" fmla="*/ 28575 h 331787"/>
                  <a:gd name="connsiteX96" fmla="*/ 203200 w 331788"/>
                  <a:gd name="connsiteY96" fmla="*/ 4762 h 331787"/>
                  <a:gd name="connsiteX97" fmla="*/ 274638 w 331788"/>
                  <a:gd name="connsiteY97" fmla="*/ 41817 h 331787"/>
                  <a:gd name="connsiteX98" fmla="*/ 251258 w 331788"/>
                  <a:gd name="connsiteY98" fmla="*/ 57150 h 331787"/>
                  <a:gd name="connsiteX99" fmla="*/ 233074 w 331788"/>
                  <a:gd name="connsiteY99" fmla="*/ 50761 h 331787"/>
                  <a:gd name="connsiteX100" fmla="*/ 225281 w 331788"/>
                  <a:gd name="connsiteY100" fmla="*/ 52039 h 331787"/>
                  <a:gd name="connsiteX101" fmla="*/ 203200 w 331788"/>
                  <a:gd name="connsiteY101" fmla="*/ 4762 h 331787"/>
                  <a:gd name="connsiteX102" fmla="*/ 165260 w 331788"/>
                  <a:gd name="connsiteY102" fmla="*/ 0 h 331787"/>
                  <a:gd name="connsiteX103" fmla="*/ 185786 w 331788"/>
                  <a:gd name="connsiteY103" fmla="*/ 1290 h 331787"/>
                  <a:gd name="connsiteX104" fmla="*/ 212725 w 331788"/>
                  <a:gd name="connsiteY104" fmla="*/ 59333 h 331787"/>
                  <a:gd name="connsiteX105" fmla="*/ 205028 w 331788"/>
                  <a:gd name="connsiteY105" fmla="*/ 77390 h 331787"/>
                  <a:gd name="connsiteX106" fmla="*/ 208876 w 331788"/>
                  <a:gd name="connsiteY106" fmla="*/ 91579 h 331787"/>
                  <a:gd name="connsiteX107" fmla="*/ 179371 w 331788"/>
                  <a:gd name="connsiteY107" fmla="*/ 122535 h 331787"/>
                  <a:gd name="connsiteX108" fmla="*/ 176806 w 331788"/>
                  <a:gd name="connsiteY108" fmla="*/ 122535 h 331787"/>
                  <a:gd name="connsiteX109" fmla="*/ 122927 w 331788"/>
                  <a:gd name="connsiteY109" fmla="*/ 123825 h 331787"/>
                  <a:gd name="connsiteX110" fmla="*/ 85725 w 331788"/>
                  <a:gd name="connsiteY110" fmla="*/ 20637 h 331787"/>
                  <a:gd name="connsiteX111" fmla="*/ 165260 w 331788"/>
                  <a:gd name="connsiteY111" fmla="*/ 0 h 331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331788" h="331787">
                    <a:moveTo>
                      <a:pt x="199497" y="265112"/>
                    </a:moveTo>
                    <a:cubicBezTo>
                      <a:pt x="203360" y="270241"/>
                      <a:pt x="205935" y="274088"/>
                      <a:pt x="209798" y="279217"/>
                    </a:cubicBezTo>
                    <a:cubicBezTo>
                      <a:pt x="222674" y="295885"/>
                      <a:pt x="231688" y="307425"/>
                      <a:pt x="238126" y="315118"/>
                    </a:cubicBezTo>
                    <a:cubicBezTo>
                      <a:pt x="216236" y="325376"/>
                      <a:pt x="191771" y="331787"/>
                      <a:pt x="166018" y="331787"/>
                    </a:cubicBezTo>
                    <a:cubicBezTo>
                      <a:pt x="150566" y="331787"/>
                      <a:pt x="136402" y="329223"/>
                      <a:pt x="122238" y="325376"/>
                    </a:cubicBezTo>
                    <a:cubicBezTo>
                      <a:pt x="141553" y="312554"/>
                      <a:pt x="169881" y="293321"/>
                      <a:pt x="199497" y="265112"/>
                    </a:cubicBezTo>
                    <a:close/>
                    <a:moveTo>
                      <a:pt x="190500" y="228600"/>
                    </a:moveTo>
                    <a:cubicBezTo>
                      <a:pt x="194163" y="228600"/>
                      <a:pt x="197827" y="228600"/>
                      <a:pt x="201490" y="228600"/>
                    </a:cubicBezTo>
                    <a:cubicBezTo>
                      <a:pt x="202712" y="231198"/>
                      <a:pt x="203933" y="233796"/>
                      <a:pt x="206375" y="236394"/>
                    </a:cubicBezTo>
                    <a:cubicBezTo>
                      <a:pt x="203933" y="237693"/>
                      <a:pt x="201490" y="240290"/>
                      <a:pt x="200269" y="242888"/>
                    </a:cubicBezTo>
                    <a:cubicBezTo>
                      <a:pt x="196606" y="237693"/>
                      <a:pt x="194163" y="233796"/>
                      <a:pt x="190500" y="228600"/>
                    </a:cubicBezTo>
                    <a:close/>
                    <a:moveTo>
                      <a:pt x="146452" y="228600"/>
                    </a:moveTo>
                    <a:cubicBezTo>
                      <a:pt x="152930" y="228600"/>
                      <a:pt x="159408" y="229897"/>
                      <a:pt x="164590" y="229897"/>
                    </a:cubicBezTo>
                    <a:cubicBezTo>
                      <a:pt x="164590" y="229897"/>
                      <a:pt x="164590" y="229897"/>
                      <a:pt x="165885" y="229897"/>
                    </a:cubicBezTo>
                    <a:cubicBezTo>
                      <a:pt x="168477" y="229897"/>
                      <a:pt x="171068" y="229897"/>
                      <a:pt x="173659" y="229897"/>
                    </a:cubicBezTo>
                    <a:cubicBezTo>
                      <a:pt x="178841" y="237678"/>
                      <a:pt x="185319" y="245459"/>
                      <a:pt x="190501" y="253240"/>
                    </a:cubicBezTo>
                    <a:cubicBezTo>
                      <a:pt x="156817" y="286958"/>
                      <a:pt x="123132" y="309004"/>
                      <a:pt x="103699" y="320675"/>
                    </a:cubicBezTo>
                    <a:cubicBezTo>
                      <a:pt x="94630" y="316785"/>
                      <a:pt x="85561" y="311597"/>
                      <a:pt x="77788" y="306410"/>
                    </a:cubicBezTo>
                    <a:cubicBezTo>
                      <a:pt x="84266" y="293442"/>
                      <a:pt x="97221" y="271396"/>
                      <a:pt x="112768" y="244162"/>
                    </a:cubicBezTo>
                    <a:cubicBezTo>
                      <a:pt x="115359" y="245459"/>
                      <a:pt x="117950" y="245459"/>
                      <a:pt x="121837" y="245459"/>
                    </a:cubicBezTo>
                    <a:cubicBezTo>
                      <a:pt x="132201" y="245459"/>
                      <a:pt x="142566" y="238975"/>
                      <a:pt x="146452" y="228600"/>
                    </a:cubicBezTo>
                    <a:close/>
                    <a:moveTo>
                      <a:pt x="323851" y="217487"/>
                    </a:moveTo>
                    <a:cubicBezTo>
                      <a:pt x="310830" y="256268"/>
                      <a:pt x="284788" y="287292"/>
                      <a:pt x="249631" y="307975"/>
                    </a:cubicBezTo>
                    <a:cubicBezTo>
                      <a:pt x="240516" y="295048"/>
                      <a:pt x="224890" y="275658"/>
                      <a:pt x="207963" y="253682"/>
                    </a:cubicBezTo>
                    <a:cubicBezTo>
                      <a:pt x="211869" y="249804"/>
                      <a:pt x="214474" y="247219"/>
                      <a:pt x="218380" y="243341"/>
                    </a:cubicBezTo>
                    <a:cubicBezTo>
                      <a:pt x="220984" y="244634"/>
                      <a:pt x="223588" y="244634"/>
                      <a:pt x="227495" y="244634"/>
                    </a:cubicBezTo>
                    <a:cubicBezTo>
                      <a:pt x="239214" y="244634"/>
                      <a:pt x="250933" y="236878"/>
                      <a:pt x="253537" y="225243"/>
                    </a:cubicBezTo>
                    <a:cubicBezTo>
                      <a:pt x="280881" y="222658"/>
                      <a:pt x="304319" y="220073"/>
                      <a:pt x="323851" y="217487"/>
                    </a:cubicBezTo>
                    <a:close/>
                    <a:moveTo>
                      <a:pt x="3175" y="196850"/>
                    </a:moveTo>
                    <a:cubicBezTo>
                      <a:pt x="23562" y="204666"/>
                      <a:pt x="55417" y="215086"/>
                      <a:pt x="93642" y="222902"/>
                    </a:cubicBezTo>
                    <a:cubicBezTo>
                      <a:pt x="94916" y="228112"/>
                      <a:pt x="96190" y="232019"/>
                      <a:pt x="100013" y="235927"/>
                    </a:cubicBezTo>
                    <a:cubicBezTo>
                      <a:pt x="84723" y="261978"/>
                      <a:pt x="71981" y="284122"/>
                      <a:pt x="65610" y="298450"/>
                    </a:cubicBezTo>
                    <a:cubicBezTo>
                      <a:pt x="33755" y="273702"/>
                      <a:pt x="10820" y="237230"/>
                      <a:pt x="3175" y="196850"/>
                    </a:cubicBezTo>
                    <a:close/>
                    <a:moveTo>
                      <a:pt x="146517" y="192087"/>
                    </a:moveTo>
                    <a:cubicBezTo>
                      <a:pt x="151747" y="200025"/>
                      <a:pt x="156976" y="207963"/>
                      <a:pt x="163513" y="215900"/>
                    </a:cubicBezTo>
                    <a:cubicBezTo>
                      <a:pt x="158284" y="215900"/>
                      <a:pt x="153054" y="214577"/>
                      <a:pt x="147825" y="214577"/>
                    </a:cubicBezTo>
                    <a:cubicBezTo>
                      <a:pt x="147825" y="209286"/>
                      <a:pt x="145210" y="203994"/>
                      <a:pt x="141288" y="200025"/>
                    </a:cubicBezTo>
                    <a:cubicBezTo>
                      <a:pt x="142595" y="197379"/>
                      <a:pt x="145210" y="194733"/>
                      <a:pt x="146517" y="192087"/>
                    </a:cubicBezTo>
                    <a:close/>
                    <a:moveTo>
                      <a:pt x="277877" y="160337"/>
                    </a:moveTo>
                    <a:cubicBezTo>
                      <a:pt x="290894" y="175968"/>
                      <a:pt x="302610" y="190296"/>
                      <a:pt x="314326" y="204624"/>
                    </a:cubicBezTo>
                    <a:cubicBezTo>
                      <a:pt x="297403" y="205927"/>
                      <a:pt x="276575" y="208532"/>
                      <a:pt x="253143" y="211137"/>
                    </a:cubicBezTo>
                    <a:cubicBezTo>
                      <a:pt x="251842" y="207230"/>
                      <a:pt x="251842" y="204624"/>
                      <a:pt x="249238" y="203322"/>
                    </a:cubicBezTo>
                    <a:cubicBezTo>
                      <a:pt x="259652" y="188994"/>
                      <a:pt x="270066" y="174665"/>
                      <a:pt x="277877" y="160337"/>
                    </a:cubicBezTo>
                    <a:close/>
                    <a:moveTo>
                      <a:pt x="290513" y="153987"/>
                    </a:moveTo>
                    <a:cubicBezTo>
                      <a:pt x="306490" y="159216"/>
                      <a:pt x="321136" y="163139"/>
                      <a:pt x="331788" y="167061"/>
                    </a:cubicBezTo>
                    <a:cubicBezTo>
                      <a:pt x="331788" y="178827"/>
                      <a:pt x="330457" y="187978"/>
                      <a:pt x="329125" y="198437"/>
                    </a:cubicBezTo>
                    <a:cubicBezTo>
                      <a:pt x="317142" y="185364"/>
                      <a:pt x="303828" y="170983"/>
                      <a:pt x="290513" y="153987"/>
                    </a:cubicBezTo>
                    <a:close/>
                    <a:moveTo>
                      <a:pt x="113341" y="139700"/>
                    </a:moveTo>
                    <a:cubicBezTo>
                      <a:pt x="118493" y="150004"/>
                      <a:pt x="124933" y="160307"/>
                      <a:pt x="130085" y="169324"/>
                    </a:cubicBezTo>
                    <a:cubicBezTo>
                      <a:pt x="132661" y="171900"/>
                      <a:pt x="135237" y="175764"/>
                      <a:pt x="136525" y="178340"/>
                    </a:cubicBezTo>
                    <a:cubicBezTo>
                      <a:pt x="133949" y="183492"/>
                      <a:pt x="131373" y="187356"/>
                      <a:pt x="128797" y="191219"/>
                    </a:cubicBezTo>
                    <a:cubicBezTo>
                      <a:pt x="126221" y="189932"/>
                      <a:pt x="123645" y="189932"/>
                      <a:pt x="121069" y="189932"/>
                    </a:cubicBezTo>
                    <a:cubicBezTo>
                      <a:pt x="109478" y="189932"/>
                      <a:pt x="99174" y="197659"/>
                      <a:pt x="95310" y="207963"/>
                    </a:cubicBezTo>
                    <a:cubicBezTo>
                      <a:pt x="52807" y="200235"/>
                      <a:pt x="19320" y="187356"/>
                      <a:pt x="1288" y="179628"/>
                    </a:cubicBezTo>
                    <a:cubicBezTo>
                      <a:pt x="0" y="174476"/>
                      <a:pt x="0" y="170612"/>
                      <a:pt x="0" y="165460"/>
                    </a:cubicBezTo>
                    <a:cubicBezTo>
                      <a:pt x="0" y="160307"/>
                      <a:pt x="0" y="156444"/>
                      <a:pt x="1288" y="151292"/>
                    </a:cubicBezTo>
                    <a:cubicBezTo>
                      <a:pt x="23183" y="147428"/>
                      <a:pt x="64399" y="142276"/>
                      <a:pt x="113341" y="139700"/>
                    </a:cubicBezTo>
                    <a:close/>
                    <a:moveTo>
                      <a:pt x="186315" y="138112"/>
                    </a:moveTo>
                    <a:cubicBezTo>
                      <a:pt x="215774" y="139408"/>
                      <a:pt x="243952" y="143298"/>
                      <a:pt x="268288" y="149780"/>
                    </a:cubicBezTo>
                    <a:cubicBezTo>
                      <a:pt x="259322" y="164042"/>
                      <a:pt x="249076" y="179599"/>
                      <a:pt x="238829" y="193860"/>
                    </a:cubicBezTo>
                    <a:cubicBezTo>
                      <a:pt x="234986" y="192564"/>
                      <a:pt x="231144" y="191267"/>
                      <a:pt x="227301" y="191267"/>
                    </a:cubicBezTo>
                    <a:cubicBezTo>
                      <a:pt x="213212" y="191267"/>
                      <a:pt x="201685" y="201639"/>
                      <a:pt x="200404" y="214604"/>
                    </a:cubicBezTo>
                    <a:cubicBezTo>
                      <a:pt x="194000" y="214604"/>
                      <a:pt x="186315" y="214604"/>
                      <a:pt x="179911" y="215900"/>
                    </a:cubicBezTo>
                    <a:cubicBezTo>
                      <a:pt x="170945" y="202936"/>
                      <a:pt x="163260" y="191267"/>
                      <a:pt x="155575" y="179599"/>
                    </a:cubicBezTo>
                    <a:cubicBezTo>
                      <a:pt x="160698" y="171820"/>
                      <a:pt x="167102" y="162745"/>
                      <a:pt x="173507" y="154966"/>
                    </a:cubicBezTo>
                    <a:cubicBezTo>
                      <a:pt x="177349" y="148483"/>
                      <a:pt x="182472" y="143298"/>
                      <a:pt x="186315" y="138112"/>
                    </a:cubicBezTo>
                    <a:close/>
                    <a:moveTo>
                      <a:pt x="168276" y="138112"/>
                    </a:moveTo>
                    <a:cubicBezTo>
                      <a:pt x="165630" y="140597"/>
                      <a:pt x="164307" y="143081"/>
                      <a:pt x="161661" y="145566"/>
                    </a:cubicBezTo>
                    <a:cubicBezTo>
                      <a:pt x="156370" y="153020"/>
                      <a:pt x="151078" y="159232"/>
                      <a:pt x="145786" y="166687"/>
                    </a:cubicBezTo>
                    <a:cubicBezTo>
                      <a:pt x="144463" y="165445"/>
                      <a:pt x="143140" y="162960"/>
                      <a:pt x="141817" y="161718"/>
                    </a:cubicBezTo>
                    <a:cubicBezTo>
                      <a:pt x="137849" y="154263"/>
                      <a:pt x="132557" y="146808"/>
                      <a:pt x="128588" y="139354"/>
                    </a:cubicBezTo>
                    <a:cubicBezTo>
                      <a:pt x="141817" y="139354"/>
                      <a:pt x="155047" y="138112"/>
                      <a:pt x="168276" y="138112"/>
                    </a:cubicBezTo>
                    <a:close/>
                    <a:moveTo>
                      <a:pt x="220028" y="103187"/>
                    </a:moveTo>
                    <a:cubicBezTo>
                      <a:pt x="223838" y="104486"/>
                      <a:pt x="227648" y="105784"/>
                      <a:pt x="232728" y="105784"/>
                    </a:cubicBezTo>
                    <a:cubicBezTo>
                      <a:pt x="233998" y="105784"/>
                      <a:pt x="236538" y="105784"/>
                      <a:pt x="237808" y="105784"/>
                    </a:cubicBezTo>
                    <a:cubicBezTo>
                      <a:pt x="241618" y="109681"/>
                      <a:pt x="244158" y="114877"/>
                      <a:pt x="246698" y="118773"/>
                    </a:cubicBezTo>
                    <a:cubicBezTo>
                      <a:pt x="249238" y="122670"/>
                      <a:pt x="253048" y="127865"/>
                      <a:pt x="255588" y="131762"/>
                    </a:cubicBezTo>
                    <a:cubicBezTo>
                      <a:pt x="237808" y="129164"/>
                      <a:pt x="218758" y="126566"/>
                      <a:pt x="198438" y="125267"/>
                    </a:cubicBezTo>
                    <a:cubicBezTo>
                      <a:pt x="206058" y="117474"/>
                      <a:pt x="213678" y="109681"/>
                      <a:pt x="220028" y="103187"/>
                    </a:cubicBezTo>
                    <a:close/>
                    <a:moveTo>
                      <a:pt x="317236" y="98425"/>
                    </a:moveTo>
                    <a:cubicBezTo>
                      <a:pt x="325173" y="115539"/>
                      <a:pt x="329142" y="133969"/>
                      <a:pt x="331788" y="152400"/>
                    </a:cubicBezTo>
                    <a:cubicBezTo>
                      <a:pt x="319882" y="148450"/>
                      <a:pt x="306652" y="144501"/>
                      <a:pt x="292100" y="140552"/>
                    </a:cubicBezTo>
                    <a:cubicBezTo>
                      <a:pt x="301361" y="124754"/>
                      <a:pt x="310621" y="111589"/>
                      <a:pt x="317236" y="98425"/>
                    </a:cubicBezTo>
                    <a:close/>
                    <a:moveTo>
                      <a:pt x="286068" y="52387"/>
                    </a:moveTo>
                    <a:cubicBezTo>
                      <a:pt x="295205" y="61448"/>
                      <a:pt x="303037" y="71803"/>
                      <a:pt x="309563" y="84748"/>
                    </a:cubicBezTo>
                    <a:cubicBezTo>
                      <a:pt x="301731" y="98986"/>
                      <a:pt x="289984" y="117108"/>
                      <a:pt x="278236" y="136525"/>
                    </a:cubicBezTo>
                    <a:cubicBezTo>
                      <a:pt x="278236" y="136525"/>
                      <a:pt x="276931" y="136525"/>
                      <a:pt x="276931" y="136525"/>
                    </a:cubicBezTo>
                    <a:cubicBezTo>
                      <a:pt x="270404" y="127464"/>
                      <a:pt x="265183" y="119697"/>
                      <a:pt x="258657" y="110636"/>
                    </a:cubicBezTo>
                    <a:cubicBezTo>
                      <a:pt x="256046" y="106753"/>
                      <a:pt x="253436" y="102870"/>
                      <a:pt x="250825" y="98986"/>
                    </a:cubicBezTo>
                    <a:cubicBezTo>
                      <a:pt x="256046" y="93809"/>
                      <a:pt x="259962" y="86042"/>
                      <a:pt x="259962" y="78275"/>
                    </a:cubicBezTo>
                    <a:cubicBezTo>
                      <a:pt x="259962" y="75687"/>
                      <a:pt x="259962" y="73098"/>
                      <a:pt x="258657" y="70509"/>
                    </a:cubicBezTo>
                    <a:cubicBezTo>
                      <a:pt x="269099" y="62742"/>
                      <a:pt x="278236" y="57564"/>
                      <a:pt x="286068" y="52387"/>
                    </a:cubicBezTo>
                    <a:close/>
                    <a:moveTo>
                      <a:pt x="73025" y="28575"/>
                    </a:moveTo>
                    <a:cubicBezTo>
                      <a:pt x="79493" y="54655"/>
                      <a:pt x="92428" y="92472"/>
                      <a:pt x="107950" y="126377"/>
                    </a:cubicBezTo>
                    <a:cubicBezTo>
                      <a:pt x="63970" y="128985"/>
                      <a:pt x="25165" y="134201"/>
                      <a:pt x="3175" y="138113"/>
                    </a:cubicBezTo>
                    <a:cubicBezTo>
                      <a:pt x="10936" y="92472"/>
                      <a:pt x="36806" y="53351"/>
                      <a:pt x="73025" y="28575"/>
                    </a:cubicBezTo>
                    <a:close/>
                    <a:moveTo>
                      <a:pt x="203200" y="4762"/>
                    </a:moveTo>
                    <a:cubicBezTo>
                      <a:pt x="230476" y="11151"/>
                      <a:pt x="255155" y="23928"/>
                      <a:pt x="274638" y="41817"/>
                    </a:cubicBezTo>
                    <a:cubicBezTo>
                      <a:pt x="268144" y="45650"/>
                      <a:pt x="260350" y="52039"/>
                      <a:pt x="251258" y="57150"/>
                    </a:cubicBezTo>
                    <a:cubicBezTo>
                      <a:pt x="246063" y="53316"/>
                      <a:pt x="239568" y="50761"/>
                      <a:pt x="233074" y="50761"/>
                    </a:cubicBezTo>
                    <a:cubicBezTo>
                      <a:pt x="230476" y="50761"/>
                      <a:pt x="227879" y="50761"/>
                      <a:pt x="225281" y="52039"/>
                    </a:cubicBezTo>
                    <a:cubicBezTo>
                      <a:pt x="216189" y="34150"/>
                      <a:pt x="208395" y="17539"/>
                      <a:pt x="203200" y="4762"/>
                    </a:cubicBezTo>
                    <a:close/>
                    <a:moveTo>
                      <a:pt x="165260" y="0"/>
                    </a:moveTo>
                    <a:cubicBezTo>
                      <a:pt x="172957" y="0"/>
                      <a:pt x="179371" y="0"/>
                      <a:pt x="185786" y="1290"/>
                    </a:cubicBezTo>
                    <a:cubicBezTo>
                      <a:pt x="192200" y="15478"/>
                      <a:pt x="199897" y="36115"/>
                      <a:pt x="212725" y="59333"/>
                    </a:cubicBezTo>
                    <a:cubicBezTo>
                      <a:pt x="207594" y="63202"/>
                      <a:pt x="205028" y="69651"/>
                      <a:pt x="205028" y="77390"/>
                    </a:cubicBezTo>
                    <a:cubicBezTo>
                      <a:pt x="205028" y="82550"/>
                      <a:pt x="206311" y="87709"/>
                      <a:pt x="208876" y="91579"/>
                    </a:cubicBezTo>
                    <a:cubicBezTo>
                      <a:pt x="198614" y="100608"/>
                      <a:pt x="188351" y="110926"/>
                      <a:pt x="179371" y="122535"/>
                    </a:cubicBezTo>
                    <a:cubicBezTo>
                      <a:pt x="178089" y="122535"/>
                      <a:pt x="178089" y="122535"/>
                      <a:pt x="176806" y="122535"/>
                    </a:cubicBezTo>
                    <a:cubicBezTo>
                      <a:pt x="158846" y="122535"/>
                      <a:pt x="139604" y="123825"/>
                      <a:pt x="122927" y="123825"/>
                    </a:cubicBezTo>
                    <a:cubicBezTo>
                      <a:pt x="104967" y="87709"/>
                      <a:pt x="92139" y="45144"/>
                      <a:pt x="85725" y="20637"/>
                    </a:cubicBezTo>
                    <a:cubicBezTo>
                      <a:pt x="108816" y="7739"/>
                      <a:pt x="135755" y="0"/>
                      <a:pt x="16526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19" name="ïṩļîḓê"/>
            <p:cNvSpPr/>
            <p:nvPr/>
          </p:nvSpPr>
          <p:spPr bwMode="auto">
            <a:xfrm>
              <a:off x="8811246" y="1613159"/>
              <a:ext cx="2707654" cy="946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600" dirty="0"/>
                <a:t>… …</a:t>
              </a:r>
              <a:endParaRPr lang="en-US" altLang="zh-CN" sz="1600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310552" y="0"/>
            <a:ext cx="3881448" cy="2078147"/>
            <a:chOff x="2763156" y="0"/>
            <a:chExt cx="9428844" cy="5048250"/>
          </a:xfrm>
        </p:grpSpPr>
        <p:grpSp>
          <p:nvGrpSpPr>
            <p:cNvPr id="29" name="组合 28"/>
            <p:cNvGrpSpPr/>
            <p:nvPr/>
          </p:nvGrpSpPr>
          <p:grpSpPr>
            <a:xfrm>
              <a:off x="2763156" y="0"/>
              <a:ext cx="9428844" cy="5048250"/>
              <a:chOff x="2763156" y="0"/>
              <a:chExt cx="9428844" cy="5048250"/>
            </a:xfrm>
          </p:grpSpPr>
          <p:sp>
            <p:nvSpPr>
              <p:cNvPr id="31" name="直角三角形 30"/>
              <p:cNvSpPr/>
              <p:nvPr/>
            </p:nvSpPr>
            <p:spPr>
              <a:xfrm flipH="1" flipV="1">
                <a:off x="10096500" y="0"/>
                <a:ext cx="2095500" cy="5048250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32" name="组合 31"/>
              <p:cNvGrpSpPr/>
              <p:nvPr/>
            </p:nvGrpSpPr>
            <p:grpSpPr>
              <a:xfrm>
                <a:off x="2763156" y="2248947"/>
                <a:ext cx="8936980" cy="1001647"/>
                <a:chOff x="973141" y="1514870"/>
                <a:chExt cx="11316639" cy="1268360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2821929" y="1514870"/>
                  <a:ext cx="9467851" cy="1268360"/>
                  <a:chOff x="2724150" y="2829320"/>
                  <a:chExt cx="9467851" cy="1268360"/>
                </a:xfrm>
              </p:grpSpPr>
              <p:sp>
                <p:nvSpPr>
                  <p:cNvPr id="36" name="矩形 35"/>
                  <p:cNvSpPr/>
                  <p:nvPr/>
                </p:nvSpPr>
                <p:spPr>
                  <a:xfrm>
                    <a:off x="4288664" y="2829320"/>
                    <a:ext cx="7903337" cy="126836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" name="平行四边形 36"/>
                  <p:cNvSpPr/>
                  <p:nvPr/>
                </p:nvSpPr>
                <p:spPr>
                  <a:xfrm>
                    <a:off x="2724150" y="2829320"/>
                    <a:ext cx="2675163" cy="1268360"/>
                  </a:xfrm>
                  <a:prstGeom prst="parallelogram">
                    <a:avLst>
                      <a:gd name="adj" fmla="val 67857"/>
                    </a:avLst>
                  </a:prstGeom>
                  <a:solidFill>
                    <a:srgbClr val="2F272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34" name="平行四边形 33"/>
                <p:cNvSpPr/>
                <p:nvPr/>
              </p:nvSpPr>
              <p:spPr>
                <a:xfrm>
                  <a:off x="1888403" y="1514870"/>
                  <a:ext cx="1484999" cy="1268360"/>
                </a:xfrm>
                <a:prstGeom prst="parallelogram">
                  <a:avLst>
                    <a:gd name="adj" fmla="val 67857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平行四边形 34"/>
                <p:cNvSpPr/>
                <p:nvPr/>
              </p:nvSpPr>
              <p:spPr>
                <a:xfrm>
                  <a:off x="973141" y="1514870"/>
                  <a:ext cx="1484999" cy="1268360"/>
                </a:xfrm>
                <a:prstGeom prst="parallelogram">
                  <a:avLst>
                    <a:gd name="adj" fmla="val 67857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30" name="文本框 29"/>
            <p:cNvSpPr txBox="1"/>
            <p:nvPr/>
          </p:nvSpPr>
          <p:spPr>
            <a:xfrm>
              <a:off x="4491992" y="1047989"/>
              <a:ext cx="5805374" cy="1271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800" b="1" dirty="0">
                  <a:solidFill>
                    <a:srgbClr val="2F2725"/>
                  </a:solidFill>
                  <a:cs typeface="+mn-ea"/>
                  <a:sym typeface="+mn-lt"/>
                </a:rPr>
                <a:t>在此输入标题</a:t>
              </a:r>
              <a:endParaRPr lang="zh-CN" altLang="en-US" sz="2800" b="1" dirty="0">
                <a:solidFill>
                  <a:srgbClr val="2F2725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1131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791570"/>
            <a:ext cx="11518900" cy="3703483"/>
            <a:chOff x="0" y="1791570"/>
            <a:chExt cx="11518900" cy="3703483"/>
          </a:xfrm>
        </p:grpSpPr>
        <p:sp>
          <p:nvSpPr>
            <p:cNvPr id="4" name="ïṧ1ïḍé"/>
            <p:cNvSpPr/>
            <p:nvPr/>
          </p:nvSpPr>
          <p:spPr>
            <a:xfrm>
              <a:off x="0" y="3133724"/>
              <a:ext cx="4219575" cy="1019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íṩļíḍè"/>
            <p:cNvSpPr/>
            <p:nvPr/>
          </p:nvSpPr>
          <p:spPr>
            <a:xfrm>
              <a:off x="4219574" y="3438524"/>
              <a:ext cx="4222747" cy="40957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7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ïsḷîďê"/>
            <p:cNvSpPr/>
            <p:nvPr/>
          </p:nvSpPr>
          <p:spPr>
            <a:xfrm>
              <a:off x="4219574" y="2710567"/>
              <a:ext cx="2996049" cy="727957"/>
            </a:xfrm>
            <a:custGeom>
              <a:avLst/>
              <a:gdLst>
                <a:gd name="connsiteX0" fmla="*/ 2805546 w 2996049"/>
                <a:gd name="connsiteY0" fmla="*/ 0 h 727957"/>
                <a:gd name="connsiteX1" fmla="*/ 2996049 w 2996049"/>
                <a:gd name="connsiteY1" fmla="*/ 208844 h 727957"/>
                <a:gd name="connsiteX2" fmla="*/ 2892425 w 2996049"/>
                <a:gd name="connsiteY2" fmla="*/ 208844 h 727957"/>
                <a:gd name="connsiteX3" fmla="*/ 2892425 w 2996049"/>
                <a:gd name="connsiteY3" fmla="*/ 477926 h 727957"/>
                <a:gd name="connsiteX4" fmla="*/ 2642394 w 2996049"/>
                <a:gd name="connsiteY4" fmla="*/ 727957 h 727957"/>
                <a:gd name="connsiteX5" fmla="*/ 0 w 2996049"/>
                <a:gd name="connsiteY5" fmla="*/ 727957 h 727957"/>
                <a:gd name="connsiteX6" fmla="*/ 0 w 2996049"/>
                <a:gd name="connsiteY6" fmla="*/ 637469 h 727957"/>
                <a:gd name="connsiteX7" fmla="*/ 0 w 2996049"/>
                <a:gd name="connsiteY7" fmla="*/ 546981 h 727957"/>
                <a:gd name="connsiteX8" fmla="*/ 2642394 w 2996049"/>
                <a:gd name="connsiteY8" fmla="*/ 546981 h 727957"/>
                <a:gd name="connsiteX9" fmla="*/ 2711448 w 2996049"/>
                <a:gd name="connsiteY9" fmla="*/ 477927 h 727957"/>
                <a:gd name="connsiteX10" fmla="*/ 2711448 w 2996049"/>
                <a:gd name="connsiteY10" fmla="*/ 208844 h 727957"/>
                <a:gd name="connsiteX11" fmla="*/ 2615043 w 2996049"/>
                <a:gd name="connsiteY11" fmla="*/ 208844 h 72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96049" h="727957">
                  <a:moveTo>
                    <a:pt x="2805546" y="0"/>
                  </a:moveTo>
                  <a:lnTo>
                    <a:pt x="2996049" y="208844"/>
                  </a:lnTo>
                  <a:lnTo>
                    <a:pt x="2892425" y="208844"/>
                  </a:lnTo>
                  <a:lnTo>
                    <a:pt x="2892425" y="477926"/>
                  </a:lnTo>
                  <a:cubicBezTo>
                    <a:pt x="2892425" y="616014"/>
                    <a:pt x="2780482" y="727957"/>
                    <a:pt x="2642394" y="727957"/>
                  </a:cubicBezTo>
                  <a:lnTo>
                    <a:pt x="0" y="727957"/>
                  </a:lnTo>
                  <a:lnTo>
                    <a:pt x="0" y="637469"/>
                  </a:lnTo>
                  <a:lnTo>
                    <a:pt x="0" y="546981"/>
                  </a:lnTo>
                  <a:lnTo>
                    <a:pt x="2642394" y="546981"/>
                  </a:lnTo>
                  <a:cubicBezTo>
                    <a:pt x="2680531" y="546981"/>
                    <a:pt x="2711448" y="516064"/>
                    <a:pt x="2711448" y="477927"/>
                  </a:cubicBezTo>
                  <a:lnTo>
                    <a:pt x="2711448" y="208844"/>
                  </a:lnTo>
                  <a:lnTo>
                    <a:pt x="2615043" y="20884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íṧļíḍê"/>
            <p:cNvSpPr/>
            <p:nvPr/>
          </p:nvSpPr>
          <p:spPr>
            <a:xfrm>
              <a:off x="1300884" y="2834408"/>
              <a:ext cx="1617808" cy="16178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sz="2400" b="1" i="1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ïSlide"/>
            <p:cNvGrpSpPr/>
            <p:nvPr/>
          </p:nvGrpSpPr>
          <p:grpSpPr>
            <a:xfrm>
              <a:off x="4390977" y="1791570"/>
              <a:ext cx="3741178" cy="918997"/>
              <a:chOff x="6774647" y="1598678"/>
              <a:chExt cx="3741178" cy="918997"/>
            </a:xfrm>
          </p:grpSpPr>
          <p:sp>
            <p:nvSpPr>
              <p:cNvPr id="17" name="ïṥľïḓé"/>
              <p:cNvSpPr/>
              <p:nvPr/>
            </p:nvSpPr>
            <p:spPr bwMode="auto">
              <a:xfrm>
                <a:off x="6774647" y="1986277"/>
                <a:ext cx="3741178" cy="531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90204" pitchFamily="34" charset="0"/>
                  <a:buChar char="•"/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marL="171450" indent="-171450">
                  <a:lnSpc>
                    <a:spcPct val="120000"/>
                  </a:lnSpc>
                  <a:buFont typeface="Arial" panose="020B0604020202090204" pitchFamily="34" charset="0"/>
                  <a:buChar char="•"/>
                </a:pPr>
                <a:r>
                  <a:rPr lang="en-US" altLang="zh-CN" sz="1600" dirty="0"/>
                  <a:t>……</a:t>
                </a:r>
                <a:endParaRPr lang="en-US" altLang="zh-CN" sz="1600" dirty="0"/>
              </a:p>
            </p:txBody>
          </p:sp>
          <p:sp>
            <p:nvSpPr>
              <p:cNvPr id="18" name="ís1ïḍè"/>
              <p:cNvSpPr txBox="1"/>
              <p:nvPr/>
            </p:nvSpPr>
            <p:spPr bwMode="auto">
              <a:xfrm>
                <a:off x="6774647" y="1598678"/>
                <a:ext cx="3741178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1" dirty="0"/>
                  <a:t>01.</a:t>
                </a:r>
                <a:r>
                  <a:rPr lang="zh-CN" altLang="en-US" sz="2000" b="1" dirty="0"/>
                  <a:t>在此输入标题</a:t>
                </a:r>
                <a:endParaRPr lang="en-US" altLang="zh-CN" sz="2000" b="1" dirty="0"/>
              </a:p>
            </p:txBody>
          </p:sp>
        </p:grpSp>
        <p:grpSp>
          <p:nvGrpSpPr>
            <p:cNvPr id="9" name="ïŝḻiḓè"/>
            <p:cNvGrpSpPr/>
            <p:nvPr/>
          </p:nvGrpSpPr>
          <p:grpSpPr>
            <a:xfrm>
              <a:off x="8442320" y="3087366"/>
              <a:ext cx="3076580" cy="1111889"/>
              <a:chOff x="8802254" y="3108260"/>
              <a:chExt cx="2716645" cy="1111889"/>
            </a:xfrm>
          </p:grpSpPr>
          <p:sp>
            <p:nvSpPr>
              <p:cNvPr id="15" name="ïṧ1íḍè"/>
              <p:cNvSpPr/>
              <p:nvPr/>
            </p:nvSpPr>
            <p:spPr bwMode="auto">
              <a:xfrm>
                <a:off x="8802254" y="3495858"/>
                <a:ext cx="2716645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90204" pitchFamily="34" charset="0"/>
                  <a:buChar char="•"/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marL="171450" indent="-171450">
                  <a:lnSpc>
                    <a:spcPct val="120000"/>
                  </a:lnSpc>
                  <a:buFont typeface="Arial" panose="020B0604020202090204" pitchFamily="34" charset="0"/>
                  <a:buChar char="•"/>
                </a:pPr>
                <a:r>
                  <a:rPr lang="en-US" altLang="zh-CN" sz="1600" dirty="0"/>
                  <a:t>……</a:t>
                </a:r>
                <a:endParaRPr lang="en-US" altLang="zh-CN" sz="1600" dirty="0"/>
              </a:p>
            </p:txBody>
          </p:sp>
          <p:sp>
            <p:nvSpPr>
              <p:cNvPr id="16" name="iṡḻiḑè"/>
              <p:cNvSpPr txBox="1"/>
              <p:nvPr/>
            </p:nvSpPr>
            <p:spPr bwMode="auto">
              <a:xfrm>
                <a:off x="8802254" y="3108260"/>
                <a:ext cx="2716645" cy="3875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02.</a:t>
                </a:r>
                <a:r>
                  <a:rPr lang="zh-CN" altLang="en-US" sz="2000" b="1" dirty="0"/>
                  <a:t>在此输入标题</a:t>
                </a:r>
                <a:endParaRPr lang="en-US" altLang="zh-CN" sz="2000" b="1" dirty="0"/>
              </a:p>
            </p:txBody>
          </p:sp>
        </p:grpSp>
        <p:grpSp>
          <p:nvGrpSpPr>
            <p:cNvPr id="10" name="işļíďê"/>
            <p:cNvGrpSpPr/>
            <p:nvPr/>
          </p:nvGrpSpPr>
          <p:grpSpPr>
            <a:xfrm>
              <a:off x="4390977" y="4576056"/>
              <a:ext cx="3741178" cy="918997"/>
              <a:chOff x="4562380" y="4622822"/>
              <a:chExt cx="3741178" cy="918997"/>
            </a:xfrm>
          </p:grpSpPr>
          <p:sp>
            <p:nvSpPr>
              <p:cNvPr id="13" name="iṥľîḑé"/>
              <p:cNvSpPr/>
              <p:nvPr/>
            </p:nvSpPr>
            <p:spPr bwMode="auto">
              <a:xfrm>
                <a:off x="4562380" y="5010421"/>
                <a:ext cx="3741178" cy="531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90204" pitchFamily="34" charset="0"/>
                  <a:buChar char="•"/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marL="171450" indent="-171450">
                  <a:lnSpc>
                    <a:spcPct val="120000"/>
                  </a:lnSpc>
                  <a:buFont typeface="Arial" panose="020B0604020202090204" pitchFamily="34" charset="0"/>
                  <a:buChar char="•"/>
                </a:pPr>
                <a:r>
                  <a:rPr lang="en-US" altLang="zh-CN" sz="1600" dirty="0"/>
                  <a:t>……</a:t>
                </a:r>
                <a:endParaRPr lang="en-US" altLang="zh-CN" sz="1600" dirty="0"/>
              </a:p>
            </p:txBody>
          </p:sp>
          <p:sp>
            <p:nvSpPr>
              <p:cNvPr id="14" name="ïṣľídê"/>
              <p:cNvSpPr txBox="1"/>
              <p:nvPr/>
            </p:nvSpPr>
            <p:spPr bwMode="auto">
              <a:xfrm>
                <a:off x="4562380" y="4622822"/>
                <a:ext cx="3741178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1" dirty="0"/>
                  <a:t>03.</a:t>
                </a:r>
                <a:r>
                  <a:rPr lang="zh-CN" altLang="en-US" sz="2000" b="1" dirty="0"/>
                  <a:t>在此输入标题</a:t>
                </a:r>
                <a:endParaRPr lang="en-US" altLang="zh-CN" sz="2000" b="1" dirty="0"/>
              </a:p>
            </p:txBody>
          </p:sp>
        </p:grpSp>
        <p:sp>
          <p:nvSpPr>
            <p:cNvPr id="11" name="iṩļïḓe"/>
            <p:cNvSpPr/>
            <p:nvPr/>
          </p:nvSpPr>
          <p:spPr>
            <a:xfrm flipV="1">
              <a:off x="4219575" y="3848099"/>
              <a:ext cx="2996049" cy="727957"/>
            </a:xfrm>
            <a:custGeom>
              <a:avLst/>
              <a:gdLst>
                <a:gd name="connsiteX0" fmla="*/ 2805546 w 2996049"/>
                <a:gd name="connsiteY0" fmla="*/ 0 h 727957"/>
                <a:gd name="connsiteX1" fmla="*/ 2996049 w 2996049"/>
                <a:gd name="connsiteY1" fmla="*/ 208844 h 727957"/>
                <a:gd name="connsiteX2" fmla="*/ 2892425 w 2996049"/>
                <a:gd name="connsiteY2" fmla="*/ 208844 h 727957"/>
                <a:gd name="connsiteX3" fmla="*/ 2892425 w 2996049"/>
                <a:gd name="connsiteY3" fmla="*/ 477926 h 727957"/>
                <a:gd name="connsiteX4" fmla="*/ 2642394 w 2996049"/>
                <a:gd name="connsiteY4" fmla="*/ 727957 h 727957"/>
                <a:gd name="connsiteX5" fmla="*/ 0 w 2996049"/>
                <a:gd name="connsiteY5" fmla="*/ 727957 h 727957"/>
                <a:gd name="connsiteX6" fmla="*/ 0 w 2996049"/>
                <a:gd name="connsiteY6" fmla="*/ 637469 h 727957"/>
                <a:gd name="connsiteX7" fmla="*/ 0 w 2996049"/>
                <a:gd name="connsiteY7" fmla="*/ 546981 h 727957"/>
                <a:gd name="connsiteX8" fmla="*/ 2642394 w 2996049"/>
                <a:gd name="connsiteY8" fmla="*/ 546981 h 727957"/>
                <a:gd name="connsiteX9" fmla="*/ 2711448 w 2996049"/>
                <a:gd name="connsiteY9" fmla="*/ 477927 h 727957"/>
                <a:gd name="connsiteX10" fmla="*/ 2711448 w 2996049"/>
                <a:gd name="connsiteY10" fmla="*/ 208844 h 727957"/>
                <a:gd name="connsiteX11" fmla="*/ 2615043 w 2996049"/>
                <a:gd name="connsiteY11" fmla="*/ 208844 h 72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96049" h="727957">
                  <a:moveTo>
                    <a:pt x="2805546" y="0"/>
                  </a:moveTo>
                  <a:lnTo>
                    <a:pt x="2996049" y="208844"/>
                  </a:lnTo>
                  <a:lnTo>
                    <a:pt x="2892425" y="208844"/>
                  </a:lnTo>
                  <a:lnTo>
                    <a:pt x="2892425" y="477926"/>
                  </a:lnTo>
                  <a:cubicBezTo>
                    <a:pt x="2892425" y="616014"/>
                    <a:pt x="2780482" y="727957"/>
                    <a:pt x="2642394" y="727957"/>
                  </a:cubicBezTo>
                  <a:lnTo>
                    <a:pt x="0" y="727957"/>
                  </a:lnTo>
                  <a:lnTo>
                    <a:pt x="0" y="637469"/>
                  </a:lnTo>
                  <a:lnTo>
                    <a:pt x="0" y="546981"/>
                  </a:lnTo>
                  <a:lnTo>
                    <a:pt x="2642394" y="546981"/>
                  </a:lnTo>
                  <a:cubicBezTo>
                    <a:pt x="2680531" y="546981"/>
                    <a:pt x="2711448" y="516064"/>
                    <a:pt x="2711448" y="477927"/>
                  </a:cubicBezTo>
                  <a:lnTo>
                    <a:pt x="2711448" y="208844"/>
                  </a:lnTo>
                  <a:lnTo>
                    <a:pt x="2615043" y="20884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ísḷíďe"/>
            <p:cNvSpPr/>
            <p:nvPr/>
          </p:nvSpPr>
          <p:spPr bwMode="auto">
            <a:xfrm>
              <a:off x="1679576" y="3202173"/>
              <a:ext cx="860424" cy="882278"/>
            </a:xfrm>
            <a:custGeom>
              <a:avLst/>
              <a:gdLst>
                <a:gd name="connsiteX0" fmla="*/ 329497 w 352368"/>
                <a:gd name="connsiteY0" fmla="*/ 243145 h 361318"/>
                <a:gd name="connsiteX1" fmla="*/ 341302 w 352368"/>
                <a:gd name="connsiteY1" fmla="*/ 243145 h 361318"/>
                <a:gd name="connsiteX2" fmla="*/ 350155 w 352368"/>
                <a:gd name="connsiteY2" fmla="*/ 249048 h 361318"/>
                <a:gd name="connsiteX3" fmla="*/ 350155 w 352368"/>
                <a:gd name="connsiteY3" fmla="*/ 260852 h 361318"/>
                <a:gd name="connsiteX4" fmla="*/ 282280 w 352368"/>
                <a:gd name="connsiteY4" fmla="*/ 331678 h 361318"/>
                <a:gd name="connsiteX5" fmla="*/ 270476 w 352368"/>
                <a:gd name="connsiteY5" fmla="*/ 331678 h 361318"/>
                <a:gd name="connsiteX6" fmla="*/ 217356 w 352368"/>
                <a:gd name="connsiteY6" fmla="*/ 290363 h 361318"/>
                <a:gd name="connsiteX7" fmla="*/ 214405 w 352368"/>
                <a:gd name="connsiteY7" fmla="*/ 281510 h 361318"/>
                <a:gd name="connsiteX8" fmla="*/ 223258 w 352368"/>
                <a:gd name="connsiteY8" fmla="*/ 272656 h 361318"/>
                <a:gd name="connsiteX9" fmla="*/ 232112 w 352368"/>
                <a:gd name="connsiteY9" fmla="*/ 269705 h 361318"/>
                <a:gd name="connsiteX10" fmla="*/ 267525 w 352368"/>
                <a:gd name="connsiteY10" fmla="*/ 296265 h 361318"/>
                <a:gd name="connsiteX11" fmla="*/ 279329 w 352368"/>
                <a:gd name="connsiteY11" fmla="*/ 293314 h 361318"/>
                <a:gd name="connsiteX12" fmla="*/ 329497 w 352368"/>
                <a:gd name="connsiteY12" fmla="*/ 243145 h 361318"/>
                <a:gd name="connsiteX13" fmla="*/ 157616 w 352368"/>
                <a:gd name="connsiteY13" fmla="*/ 0 h 361318"/>
                <a:gd name="connsiteX14" fmla="*/ 252780 w 352368"/>
                <a:gd name="connsiteY14" fmla="*/ 44425 h 361318"/>
                <a:gd name="connsiteX15" fmla="*/ 309284 w 352368"/>
                <a:gd name="connsiteY15" fmla="*/ 50348 h 361318"/>
                <a:gd name="connsiteX16" fmla="*/ 318205 w 352368"/>
                <a:gd name="connsiteY16" fmla="*/ 59233 h 361318"/>
                <a:gd name="connsiteX17" fmla="*/ 318205 w 352368"/>
                <a:gd name="connsiteY17" fmla="*/ 162890 h 361318"/>
                <a:gd name="connsiteX18" fmla="*/ 312257 w 352368"/>
                <a:gd name="connsiteY18" fmla="*/ 198429 h 361318"/>
                <a:gd name="connsiteX19" fmla="*/ 306310 w 352368"/>
                <a:gd name="connsiteY19" fmla="*/ 204352 h 361318"/>
                <a:gd name="connsiteX20" fmla="*/ 282519 w 352368"/>
                <a:gd name="connsiteY20" fmla="*/ 201391 h 361318"/>
                <a:gd name="connsiteX21" fmla="*/ 196276 w 352368"/>
                <a:gd name="connsiteY21" fmla="*/ 287278 h 361318"/>
                <a:gd name="connsiteX22" fmla="*/ 208172 w 352368"/>
                <a:gd name="connsiteY22" fmla="*/ 331702 h 361318"/>
                <a:gd name="connsiteX23" fmla="*/ 208172 w 352368"/>
                <a:gd name="connsiteY23" fmla="*/ 337625 h 361318"/>
                <a:gd name="connsiteX24" fmla="*/ 157616 w 352368"/>
                <a:gd name="connsiteY24" fmla="*/ 361318 h 361318"/>
                <a:gd name="connsiteX25" fmla="*/ 0 w 352368"/>
                <a:gd name="connsiteY25" fmla="*/ 162890 h 361318"/>
                <a:gd name="connsiteX26" fmla="*/ 2974 w 352368"/>
                <a:gd name="connsiteY26" fmla="*/ 56271 h 361318"/>
                <a:gd name="connsiteX27" fmla="*/ 8922 w 352368"/>
                <a:gd name="connsiteY27" fmla="*/ 47386 h 361318"/>
                <a:gd name="connsiteX28" fmla="*/ 77321 w 352368"/>
                <a:gd name="connsiteY28" fmla="*/ 44425 h 361318"/>
                <a:gd name="connsiteX29" fmla="*/ 157616 w 352368"/>
                <a:gd name="connsiteY29" fmla="*/ 0 h 361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52368" h="361318">
                  <a:moveTo>
                    <a:pt x="329497" y="243145"/>
                  </a:moveTo>
                  <a:cubicBezTo>
                    <a:pt x="332449" y="240194"/>
                    <a:pt x="338351" y="240194"/>
                    <a:pt x="341302" y="243145"/>
                  </a:cubicBezTo>
                  <a:cubicBezTo>
                    <a:pt x="350155" y="249048"/>
                    <a:pt x="350155" y="249048"/>
                    <a:pt x="350155" y="249048"/>
                  </a:cubicBezTo>
                  <a:cubicBezTo>
                    <a:pt x="353106" y="251999"/>
                    <a:pt x="353106" y="257901"/>
                    <a:pt x="350155" y="260852"/>
                  </a:cubicBezTo>
                  <a:lnTo>
                    <a:pt x="282280" y="331678"/>
                  </a:lnTo>
                  <a:cubicBezTo>
                    <a:pt x="279329" y="334629"/>
                    <a:pt x="273427" y="334629"/>
                    <a:pt x="270476" y="331678"/>
                  </a:cubicBezTo>
                  <a:cubicBezTo>
                    <a:pt x="217356" y="290363"/>
                    <a:pt x="217356" y="290363"/>
                    <a:pt x="217356" y="290363"/>
                  </a:cubicBezTo>
                  <a:cubicBezTo>
                    <a:pt x="214405" y="290363"/>
                    <a:pt x="211454" y="284461"/>
                    <a:pt x="214405" y="281510"/>
                  </a:cubicBezTo>
                  <a:cubicBezTo>
                    <a:pt x="223258" y="272656"/>
                    <a:pt x="223258" y="272656"/>
                    <a:pt x="223258" y="272656"/>
                  </a:cubicBezTo>
                  <a:cubicBezTo>
                    <a:pt x="223258" y="266754"/>
                    <a:pt x="229161" y="266754"/>
                    <a:pt x="232112" y="269705"/>
                  </a:cubicBezTo>
                  <a:cubicBezTo>
                    <a:pt x="267525" y="296265"/>
                    <a:pt x="267525" y="296265"/>
                    <a:pt x="267525" y="296265"/>
                  </a:cubicBezTo>
                  <a:cubicBezTo>
                    <a:pt x="270476" y="299216"/>
                    <a:pt x="276378" y="299216"/>
                    <a:pt x="279329" y="293314"/>
                  </a:cubicBezTo>
                  <a:cubicBezTo>
                    <a:pt x="329497" y="243145"/>
                    <a:pt x="329497" y="243145"/>
                    <a:pt x="329497" y="243145"/>
                  </a:cubicBezTo>
                  <a:close/>
                  <a:moveTo>
                    <a:pt x="157616" y="0"/>
                  </a:moveTo>
                  <a:cubicBezTo>
                    <a:pt x="172485" y="0"/>
                    <a:pt x="211146" y="32578"/>
                    <a:pt x="252780" y="44425"/>
                  </a:cubicBezTo>
                  <a:cubicBezTo>
                    <a:pt x="270623" y="50348"/>
                    <a:pt x="291440" y="50348"/>
                    <a:pt x="309284" y="50348"/>
                  </a:cubicBezTo>
                  <a:cubicBezTo>
                    <a:pt x="312257" y="50348"/>
                    <a:pt x="318205" y="50348"/>
                    <a:pt x="318205" y="59233"/>
                  </a:cubicBezTo>
                  <a:cubicBezTo>
                    <a:pt x="318205" y="59233"/>
                    <a:pt x="318205" y="162890"/>
                    <a:pt x="318205" y="162890"/>
                  </a:cubicBezTo>
                  <a:cubicBezTo>
                    <a:pt x="318205" y="174736"/>
                    <a:pt x="315231" y="186582"/>
                    <a:pt x="312257" y="198429"/>
                  </a:cubicBezTo>
                  <a:cubicBezTo>
                    <a:pt x="312257" y="201391"/>
                    <a:pt x="309284" y="204352"/>
                    <a:pt x="306310" y="204352"/>
                  </a:cubicBezTo>
                  <a:cubicBezTo>
                    <a:pt x="300362" y="201391"/>
                    <a:pt x="291440" y="201391"/>
                    <a:pt x="282519" y="201391"/>
                  </a:cubicBezTo>
                  <a:cubicBezTo>
                    <a:pt x="234937" y="201391"/>
                    <a:pt x="196276" y="239892"/>
                    <a:pt x="196276" y="287278"/>
                  </a:cubicBezTo>
                  <a:cubicBezTo>
                    <a:pt x="196276" y="302086"/>
                    <a:pt x="199250" y="319856"/>
                    <a:pt x="208172" y="331702"/>
                  </a:cubicBezTo>
                  <a:cubicBezTo>
                    <a:pt x="208172" y="334664"/>
                    <a:pt x="211146" y="334664"/>
                    <a:pt x="208172" y="337625"/>
                  </a:cubicBezTo>
                  <a:cubicBezTo>
                    <a:pt x="184381" y="355395"/>
                    <a:pt x="169511" y="361318"/>
                    <a:pt x="157616" y="361318"/>
                  </a:cubicBezTo>
                  <a:cubicBezTo>
                    <a:pt x="127877" y="361318"/>
                    <a:pt x="0" y="266546"/>
                    <a:pt x="0" y="162890"/>
                  </a:cubicBezTo>
                  <a:cubicBezTo>
                    <a:pt x="0" y="162890"/>
                    <a:pt x="2974" y="59233"/>
                    <a:pt x="2974" y="56271"/>
                  </a:cubicBezTo>
                  <a:cubicBezTo>
                    <a:pt x="2974" y="47386"/>
                    <a:pt x="5948" y="47386"/>
                    <a:pt x="8922" y="47386"/>
                  </a:cubicBezTo>
                  <a:cubicBezTo>
                    <a:pt x="29739" y="50348"/>
                    <a:pt x="53530" y="50348"/>
                    <a:pt x="77321" y="44425"/>
                  </a:cubicBezTo>
                  <a:cubicBezTo>
                    <a:pt x="118955" y="32578"/>
                    <a:pt x="145720" y="0"/>
                    <a:pt x="157616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310552" y="0"/>
            <a:ext cx="3881448" cy="2078147"/>
            <a:chOff x="2763156" y="0"/>
            <a:chExt cx="9428844" cy="5048250"/>
          </a:xfrm>
        </p:grpSpPr>
        <p:grpSp>
          <p:nvGrpSpPr>
            <p:cNvPr id="20" name="组合 19"/>
            <p:cNvGrpSpPr/>
            <p:nvPr/>
          </p:nvGrpSpPr>
          <p:grpSpPr>
            <a:xfrm>
              <a:off x="2763156" y="0"/>
              <a:ext cx="9428844" cy="5048250"/>
              <a:chOff x="2763156" y="0"/>
              <a:chExt cx="9428844" cy="5048250"/>
            </a:xfrm>
          </p:grpSpPr>
          <p:sp>
            <p:nvSpPr>
              <p:cNvPr id="22" name="直角三角形 21"/>
              <p:cNvSpPr/>
              <p:nvPr/>
            </p:nvSpPr>
            <p:spPr>
              <a:xfrm flipH="1" flipV="1">
                <a:off x="10096500" y="0"/>
                <a:ext cx="2095500" cy="5048250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3" name="组合 22"/>
              <p:cNvGrpSpPr/>
              <p:nvPr/>
            </p:nvGrpSpPr>
            <p:grpSpPr>
              <a:xfrm>
                <a:off x="2763156" y="2248947"/>
                <a:ext cx="8936980" cy="1001647"/>
                <a:chOff x="973141" y="1514870"/>
                <a:chExt cx="11316639" cy="1268360"/>
              </a:xfrm>
            </p:grpSpPr>
            <p:grpSp>
              <p:nvGrpSpPr>
                <p:cNvPr id="24" name="组合 23"/>
                <p:cNvGrpSpPr/>
                <p:nvPr/>
              </p:nvGrpSpPr>
              <p:grpSpPr>
                <a:xfrm>
                  <a:off x="2821929" y="1514870"/>
                  <a:ext cx="9467851" cy="1268360"/>
                  <a:chOff x="2724150" y="2829320"/>
                  <a:chExt cx="9467851" cy="1268360"/>
                </a:xfrm>
              </p:grpSpPr>
              <p:sp>
                <p:nvSpPr>
                  <p:cNvPr id="27" name="矩形 26"/>
                  <p:cNvSpPr/>
                  <p:nvPr/>
                </p:nvSpPr>
                <p:spPr>
                  <a:xfrm>
                    <a:off x="4288664" y="2829320"/>
                    <a:ext cx="7903337" cy="126836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" name="平行四边形 27"/>
                  <p:cNvSpPr/>
                  <p:nvPr/>
                </p:nvSpPr>
                <p:spPr>
                  <a:xfrm>
                    <a:off x="2724150" y="2829320"/>
                    <a:ext cx="2675163" cy="1268360"/>
                  </a:xfrm>
                  <a:prstGeom prst="parallelogram">
                    <a:avLst>
                      <a:gd name="adj" fmla="val 67857"/>
                    </a:avLst>
                  </a:prstGeom>
                  <a:solidFill>
                    <a:srgbClr val="2F272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25" name="平行四边形 24"/>
                <p:cNvSpPr/>
                <p:nvPr/>
              </p:nvSpPr>
              <p:spPr>
                <a:xfrm>
                  <a:off x="1888403" y="1514870"/>
                  <a:ext cx="1484999" cy="1268360"/>
                </a:xfrm>
                <a:prstGeom prst="parallelogram">
                  <a:avLst>
                    <a:gd name="adj" fmla="val 67857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平行四边形 25"/>
                <p:cNvSpPr/>
                <p:nvPr/>
              </p:nvSpPr>
              <p:spPr>
                <a:xfrm>
                  <a:off x="973141" y="1514870"/>
                  <a:ext cx="1484999" cy="1268360"/>
                </a:xfrm>
                <a:prstGeom prst="parallelogram">
                  <a:avLst>
                    <a:gd name="adj" fmla="val 67857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21" name="文本框 20"/>
            <p:cNvSpPr txBox="1"/>
            <p:nvPr/>
          </p:nvSpPr>
          <p:spPr>
            <a:xfrm>
              <a:off x="4491992" y="1047989"/>
              <a:ext cx="5805374" cy="1271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800" b="1" dirty="0">
                  <a:solidFill>
                    <a:srgbClr val="2F2725"/>
                  </a:solidFill>
                  <a:cs typeface="+mn-ea"/>
                  <a:sym typeface="+mn-lt"/>
                </a:rPr>
                <a:t>在此输入标题</a:t>
              </a:r>
              <a:endParaRPr lang="zh-CN" altLang="en-US" sz="2800" b="1" dirty="0">
                <a:solidFill>
                  <a:srgbClr val="2F2725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074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538723"/>
            <a:ext cx="10845800" cy="4199654"/>
            <a:chOff x="673100" y="1538723"/>
            <a:chExt cx="10845800" cy="4199654"/>
          </a:xfrm>
        </p:grpSpPr>
        <p:grpSp>
          <p:nvGrpSpPr>
            <p:cNvPr id="4" name="îşlïḓê"/>
            <p:cNvGrpSpPr/>
            <p:nvPr/>
          </p:nvGrpSpPr>
          <p:grpSpPr>
            <a:xfrm>
              <a:off x="673100" y="2127905"/>
              <a:ext cx="2738635" cy="3610472"/>
              <a:chOff x="673100" y="2127905"/>
              <a:chExt cx="2738635" cy="3610472"/>
            </a:xfrm>
          </p:grpSpPr>
          <p:sp>
            <p:nvSpPr>
              <p:cNvPr id="22" name="iṣḻiďé"/>
              <p:cNvSpPr/>
              <p:nvPr/>
            </p:nvSpPr>
            <p:spPr bwMode="auto">
              <a:xfrm rot="20700000">
                <a:off x="1331145" y="2461009"/>
                <a:ext cx="1440767" cy="2971706"/>
              </a:xfrm>
              <a:custGeom>
                <a:avLst/>
                <a:gdLst>
                  <a:gd name="T0" fmla="*/ 657 w 795"/>
                  <a:gd name="T1" fmla="*/ 670 h 1806"/>
                  <a:gd name="T2" fmla="*/ 701 w 795"/>
                  <a:gd name="T3" fmla="*/ 619 h 1806"/>
                  <a:gd name="T4" fmla="*/ 739 w 795"/>
                  <a:gd name="T5" fmla="*/ 561 h 1806"/>
                  <a:gd name="T6" fmla="*/ 768 w 795"/>
                  <a:gd name="T7" fmla="*/ 501 h 1806"/>
                  <a:gd name="T8" fmla="*/ 788 w 795"/>
                  <a:gd name="T9" fmla="*/ 438 h 1806"/>
                  <a:gd name="T10" fmla="*/ 795 w 795"/>
                  <a:gd name="T11" fmla="*/ 378 h 1806"/>
                  <a:gd name="T12" fmla="*/ 0 w 795"/>
                  <a:gd name="T13" fmla="*/ 378 h 1806"/>
                  <a:gd name="T14" fmla="*/ 3 w 795"/>
                  <a:gd name="T15" fmla="*/ 418 h 1806"/>
                  <a:gd name="T16" fmla="*/ 18 w 795"/>
                  <a:gd name="T17" fmla="*/ 480 h 1806"/>
                  <a:gd name="T18" fmla="*/ 46 w 795"/>
                  <a:gd name="T19" fmla="*/ 541 h 1806"/>
                  <a:gd name="T20" fmla="*/ 80 w 795"/>
                  <a:gd name="T21" fmla="*/ 600 h 1806"/>
                  <a:gd name="T22" fmla="*/ 123 w 795"/>
                  <a:gd name="T23" fmla="*/ 654 h 1806"/>
                  <a:gd name="T24" fmla="*/ 153 w 795"/>
                  <a:gd name="T25" fmla="*/ 685 h 1806"/>
                  <a:gd name="T26" fmla="*/ 210 w 795"/>
                  <a:gd name="T27" fmla="*/ 729 h 1806"/>
                  <a:gd name="T28" fmla="*/ 280 w 795"/>
                  <a:gd name="T29" fmla="*/ 779 h 1806"/>
                  <a:gd name="T30" fmla="*/ 325 w 795"/>
                  <a:gd name="T31" fmla="*/ 821 h 1806"/>
                  <a:gd name="T32" fmla="*/ 352 w 795"/>
                  <a:gd name="T33" fmla="*/ 861 h 1806"/>
                  <a:gd name="T34" fmla="*/ 361 w 795"/>
                  <a:gd name="T35" fmla="*/ 885 h 1806"/>
                  <a:gd name="T36" fmla="*/ 362 w 795"/>
                  <a:gd name="T37" fmla="*/ 903 h 1806"/>
                  <a:gd name="T38" fmla="*/ 359 w 795"/>
                  <a:gd name="T39" fmla="*/ 921 h 1806"/>
                  <a:gd name="T40" fmla="*/ 338 w 795"/>
                  <a:gd name="T41" fmla="*/ 954 h 1806"/>
                  <a:gd name="T42" fmla="*/ 296 w 795"/>
                  <a:gd name="T43" fmla="*/ 999 h 1806"/>
                  <a:gd name="T44" fmla="*/ 210 w 795"/>
                  <a:gd name="T45" fmla="*/ 1072 h 1806"/>
                  <a:gd name="T46" fmla="*/ 153 w 795"/>
                  <a:gd name="T47" fmla="*/ 1120 h 1806"/>
                  <a:gd name="T48" fmla="*/ 108 w 795"/>
                  <a:gd name="T49" fmla="*/ 1169 h 1806"/>
                  <a:gd name="T50" fmla="*/ 68 w 795"/>
                  <a:gd name="T51" fmla="*/ 1224 h 1806"/>
                  <a:gd name="T52" fmla="*/ 36 w 795"/>
                  <a:gd name="T53" fmla="*/ 1284 h 1806"/>
                  <a:gd name="T54" fmla="*/ 12 w 795"/>
                  <a:gd name="T55" fmla="*/ 1347 h 1806"/>
                  <a:gd name="T56" fmla="*/ 1 w 795"/>
                  <a:gd name="T57" fmla="*/ 1407 h 1806"/>
                  <a:gd name="T58" fmla="*/ 795 w 795"/>
                  <a:gd name="T59" fmla="*/ 1806 h 1806"/>
                  <a:gd name="T60" fmla="*/ 795 w 795"/>
                  <a:gd name="T61" fmla="*/ 1407 h 1806"/>
                  <a:gd name="T62" fmla="*/ 783 w 795"/>
                  <a:gd name="T63" fmla="*/ 1347 h 1806"/>
                  <a:gd name="T64" fmla="*/ 759 w 795"/>
                  <a:gd name="T65" fmla="*/ 1284 h 1806"/>
                  <a:gd name="T66" fmla="*/ 727 w 795"/>
                  <a:gd name="T67" fmla="*/ 1224 h 1806"/>
                  <a:gd name="T68" fmla="*/ 687 w 795"/>
                  <a:gd name="T69" fmla="*/ 1169 h 1806"/>
                  <a:gd name="T70" fmla="*/ 642 w 795"/>
                  <a:gd name="T71" fmla="*/ 1120 h 1806"/>
                  <a:gd name="T72" fmla="*/ 585 w 795"/>
                  <a:gd name="T73" fmla="*/ 1072 h 1806"/>
                  <a:gd name="T74" fmla="*/ 499 w 795"/>
                  <a:gd name="T75" fmla="*/ 999 h 1806"/>
                  <a:gd name="T76" fmla="*/ 457 w 795"/>
                  <a:gd name="T77" fmla="*/ 954 h 1806"/>
                  <a:gd name="T78" fmla="*/ 437 w 795"/>
                  <a:gd name="T79" fmla="*/ 921 h 1806"/>
                  <a:gd name="T80" fmla="*/ 433 w 795"/>
                  <a:gd name="T81" fmla="*/ 903 h 1806"/>
                  <a:gd name="T82" fmla="*/ 435 w 795"/>
                  <a:gd name="T83" fmla="*/ 885 h 1806"/>
                  <a:gd name="T84" fmla="*/ 443 w 795"/>
                  <a:gd name="T85" fmla="*/ 861 h 1806"/>
                  <a:gd name="T86" fmla="*/ 469 w 795"/>
                  <a:gd name="T87" fmla="*/ 821 h 1806"/>
                  <a:gd name="T88" fmla="*/ 515 w 795"/>
                  <a:gd name="T89" fmla="*/ 779 h 1806"/>
                  <a:gd name="T90" fmla="*/ 585 w 795"/>
                  <a:gd name="T91" fmla="*/ 729 h 1806"/>
                  <a:gd name="T92" fmla="*/ 642 w 795"/>
                  <a:gd name="T93" fmla="*/ 685 h 1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95" h="1806">
                    <a:moveTo>
                      <a:pt x="642" y="685"/>
                    </a:moveTo>
                    <a:lnTo>
                      <a:pt x="642" y="685"/>
                    </a:lnTo>
                    <a:lnTo>
                      <a:pt x="657" y="670"/>
                    </a:lnTo>
                    <a:lnTo>
                      <a:pt x="673" y="654"/>
                    </a:lnTo>
                    <a:lnTo>
                      <a:pt x="687" y="636"/>
                    </a:lnTo>
                    <a:lnTo>
                      <a:pt x="701" y="619"/>
                    </a:lnTo>
                    <a:lnTo>
                      <a:pt x="714" y="600"/>
                    </a:lnTo>
                    <a:lnTo>
                      <a:pt x="727" y="581"/>
                    </a:lnTo>
                    <a:lnTo>
                      <a:pt x="739" y="561"/>
                    </a:lnTo>
                    <a:lnTo>
                      <a:pt x="750" y="541"/>
                    </a:lnTo>
                    <a:lnTo>
                      <a:pt x="759" y="521"/>
                    </a:lnTo>
                    <a:lnTo>
                      <a:pt x="768" y="501"/>
                    </a:lnTo>
                    <a:lnTo>
                      <a:pt x="777" y="480"/>
                    </a:lnTo>
                    <a:lnTo>
                      <a:pt x="783" y="460"/>
                    </a:lnTo>
                    <a:lnTo>
                      <a:pt x="788" y="438"/>
                    </a:lnTo>
                    <a:lnTo>
                      <a:pt x="792" y="418"/>
                    </a:lnTo>
                    <a:lnTo>
                      <a:pt x="795" y="399"/>
                    </a:lnTo>
                    <a:lnTo>
                      <a:pt x="795" y="378"/>
                    </a:lnTo>
                    <a:lnTo>
                      <a:pt x="795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0" y="378"/>
                    </a:lnTo>
                    <a:lnTo>
                      <a:pt x="1" y="399"/>
                    </a:lnTo>
                    <a:lnTo>
                      <a:pt x="3" y="418"/>
                    </a:lnTo>
                    <a:lnTo>
                      <a:pt x="7" y="438"/>
                    </a:lnTo>
                    <a:lnTo>
                      <a:pt x="12" y="460"/>
                    </a:lnTo>
                    <a:lnTo>
                      <a:pt x="18" y="480"/>
                    </a:lnTo>
                    <a:lnTo>
                      <a:pt x="26" y="501"/>
                    </a:lnTo>
                    <a:lnTo>
                      <a:pt x="36" y="521"/>
                    </a:lnTo>
                    <a:lnTo>
                      <a:pt x="46" y="541"/>
                    </a:lnTo>
                    <a:lnTo>
                      <a:pt x="56" y="561"/>
                    </a:lnTo>
                    <a:lnTo>
                      <a:pt x="68" y="581"/>
                    </a:lnTo>
                    <a:lnTo>
                      <a:pt x="80" y="600"/>
                    </a:lnTo>
                    <a:lnTo>
                      <a:pt x="95" y="619"/>
                    </a:lnTo>
                    <a:lnTo>
                      <a:pt x="108" y="636"/>
                    </a:lnTo>
                    <a:lnTo>
                      <a:pt x="123" y="654"/>
                    </a:lnTo>
                    <a:lnTo>
                      <a:pt x="138" y="670"/>
                    </a:lnTo>
                    <a:lnTo>
                      <a:pt x="153" y="685"/>
                    </a:lnTo>
                    <a:lnTo>
                      <a:pt x="153" y="685"/>
                    </a:lnTo>
                    <a:lnTo>
                      <a:pt x="165" y="696"/>
                    </a:lnTo>
                    <a:lnTo>
                      <a:pt x="178" y="707"/>
                    </a:lnTo>
                    <a:lnTo>
                      <a:pt x="210" y="729"/>
                    </a:lnTo>
                    <a:lnTo>
                      <a:pt x="245" y="753"/>
                    </a:lnTo>
                    <a:lnTo>
                      <a:pt x="262" y="766"/>
                    </a:lnTo>
                    <a:lnTo>
                      <a:pt x="280" y="779"/>
                    </a:lnTo>
                    <a:lnTo>
                      <a:pt x="296" y="793"/>
                    </a:lnTo>
                    <a:lnTo>
                      <a:pt x="311" y="807"/>
                    </a:lnTo>
                    <a:lnTo>
                      <a:pt x="325" y="821"/>
                    </a:lnTo>
                    <a:lnTo>
                      <a:pt x="338" y="836"/>
                    </a:lnTo>
                    <a:lnTo>
                      <a:pt x="348" y="853"/>
                    </a:lnTo>
                    <a:lnTo>
                      <a:pt x="352" y="861"/>
                    </a:lnTo>
                    <a:lnTo>
                      <a:pt x="356" y="869"/>
                    </a:lnTo>
                    <a:lnTo>
                      <a:pt x="359" y="877"/>
                    </a:lnTo>
                    <a:lnTo>
                      <a:pt x="361" y="885"/>
                    </a:lnTo>
                    <a:lnTo>
                      <a:pt x="362" y="894"/>
                    </a:lnTo>
                    <a:lnTo>
                      <a:pt x="362" y="903"/>
                    </a:lnTo>
                    <a:lnTo>
                      <a:pt x="362" y="903"/>
                    </a:lnTo>
                    <a:lnTo>
                      <a:pt x="362" y="909"/>
                    </a:lnTo>
                    <a:lnTo>
                      <a:pt x="361" y="914"/>
                    </a:lnTo>
                    <a:lnTo>
                      <a:pt x="359" y="921"/>
                    </a:lnTo>
                    <a:lnTo>
                      <a:pt x="356" y="927"/>
                    </a:lnTo>
                    <a:lnTo>
                      <a:pt x="348" y="940"/>
                    </a:lnTo>
                    <a:lnTo>
                      <a:pt x="338" y="954"/>
                    </a:lnTo>
                    <a:lnTo>
                      <a:pt x="325" y="969"/>
                    </a:lnTo>
                    <a:lnTo>
                      <a:pt x="311" y="983"/>
                    </a:lnTo>
                    <a:lnTo>
                      <a:pt x="296" y="999"/>
                    </a:lnTo>
                    <a:lnTo>
                      <a:pt x="280" y="1013"/>
                    </a:lnTo>
                    <a:lnTo>
                      <a:pt x="245" y="1044"/>
                    </a:lnTo>
                    <a:lnTo>
                      <a:pt x="210" y="1072"/>
                    </a:lnTo>
                    <a:lnTo>
                      <a:pt x="178" y="1098"/>
                    </a:lnTo>
                    <a:lnTo>
                      <a:pt x="153" y="1120"/>
                    </a:lnTo>
                    <a:lnTo>
                      <a:pt x="153" y="1120"/>
                    </a:lnTo>
                    <a:lnTo>
                      <a:pt x="138" y="1135"/>
                    </a:lnTo>
                    <a:lnTo>
                      <a:pt x="123" y="1152"/>
                    </a:lnTo>
                    <a:lnTo>
                      <a:pt x="108" y="1169"/>
                    </a:lnTo>
                    <a:lnTo>
                      <a:pt x="95" y="1186"/>
                    </a:lnTo>
                    <a:lnTo>
                      <a:pt x="80" y="1206"/>
                    </a:lnTo>
                    <a:lnTo>
                      <a:pt x="68" y="1224"/>
                    </a:lnTo>
                    <a:lnTo>
                      <a:pt x="56" y="1245"/>
                    </a:lnTo>
                    <a:lnTo>
                      <a:pt x="46" y="1264"/>
                    </a:lnTo>
                    <a:lnTo>
                      <a:pt x="36" y="1284"/>
                    </a:lnTo>
                    <a:lnTo>
                      <a:pt x="26" y="1305"/>
                    </a:lnTo>
                    <a:lnTo>
                      <a:pt x="18" y="1325"/>
                    </a:lnTo>
                    <a:lnTo>
                      <a:pt x="12" y="1347"/>
                    </a:lnTo>
                    <a:lnTo>
                      <a:pt x="7" y="1367"/>
                    </a:lnTo>
                    <a:lnTo>
                      <a:pt x="3" y="1388"/>
                    </a:lnTo>
                    <a:lnTo>
                      <a:pt x="1" y="1407"/>
                    </a:lnTo>
                    <a:lnTo>
                      <a:pt x="0" y="1427"/>
                    </a:lnTo>
                    <a:lnTo>
                      <a:pt x="0" y="1806"/>
                    </a:lnTo>
                    <a:lnTo>
                      <a:pt x="795" y="1806"/>
                    </a:lnTo>
                    <a:lnTo>
                      <a:pt x="795" y="1427"/>
                    </a:lnTo>
                    <a:lnTo>
                      <a:pt x="795" y="1427"/>
                    </a:lnTo>
                    <a:lnTo>
                      <a:pt x="795" y="1407"/>
                    </a:lnTo>
                    <a:lnTo>
                      <a:pt x="792" y="1388"/>
                    </a:lnTo>
                    <a:lnTo>
                      <a:pt x="788" y="1367"/>
                    </a:lnTo>
                    <a:lnTo>
                      <a:pt x="783" y="1347"/>
                    </a:lnTo>
                    <a:lnTo>
                      <a:pt x="777" y="1325"/>
                    </a:lnTo>
                    <a:lnTo>
                      <a:pt x="768" y="1305"/>
                    </a:lnTo>
                    <a:lnTo>
                      <a:pt x="759" y="1284"/>
                    </a:lnTo>
                    <a:lnTo>
                      <a:pt x="750" y="1264"/>
                    </a:lnTo>
                    <a:lnTo>
                      <a:pt x="739" y="1245"/>
                    </a:lnTo>
                    <a:lnTo>
                      <a:pt x="727" y="1224"/>
                    </a:lnTo>
                    <a:lnTo>
                      <a:pt x="714" y="1206"/>
                    </a:lnTo>
                    <a:lnTo>
                      <a:pt x="701" y="1186"/>
                    </a:lnTo>
                    <a:lnTo>
                      <a:pt x="687" y="1169"/>
                    </a:lnTo>
                    <a:lnTo>
                      <a:pt x="673" y="1152"/>
                    </a:lnTo>
                    <a:lnTo>
                      <a:pt x="657" y="1135"/>
                    </a:lnTo>
                    <a:lnTo>
                      <a:pt x="642" y="1120"/>
                    </a:lnTo>
                    <a:lnTo>
                      <a:pt x="642" y="1120"/>
                    </a:lnTo>
                    <a:lnTo>
                      <a:pt x="616" y="1098"/>
                    </a:lnTo>
                    <a:lnTo>
                      <a:pt x="585" y="1072"/>
                    </a:lnTo>
                    <a:lnTo>
                      <a:pt x="550" y="1044"/>
                    </a:lnTo>
                    <a:lnTo>
                      <a:pt x="515" y="1013"/>
                    </a:lnTo>
                    <a:lnTo>
                      <a:pt x="499" y="999"/>
                    </a:lnTo>
                    <a:lnTo>
                      <a:pt x="484" y="983"/>
                    </a:lnTo>
                    <a:lnTo>
                      <a:pt x="469" y="969"/>
                    </a:lnTo>
                    <a:lnTo>
                      <a:pt x="457" y="954"/>
                    </a:lnTo>
                    <a:lnTo>
                      <a:pt x="447" y="940"/>
                    </a:lnTo>
                    <a:lnTo>
                      <a:pt x="439" y="927"/>
                    </a:lnTo>
                    <a:lnTo>
                      <a:pt x="437" y="921"/>
                    </a:lnTo>
                    <a:lnTo>
                      <a:pt x="435" y="914"/>
                    </a:lnTo>
                    <a:lnTo>
                      <a:pt x="433" y="909"/>
                    </a:lnTo>
                    <a:lnTo>
                      <a:pt x="433" y="903"/>
                    </a:lnTo>
                    <a:lnTo>
                      <a:pt x="433" y="903"/>
                    </a:lnTo>
                    <a:lnTo>
                      <a:pt x="433" y="894"/>
                    </a:lnTo>
                    <a:lnTo>
                      <a:pt x="435" y="885"/>
                    </a:lnTo>
                    <a:lnTo>
                      <a:pt x="437" y="877"/>
                    </a:lnTo>
                    <a:lnTo>
                      <a:pt x="439" y="869"/>
                    </a:lnTo>
                    <a:lnTo>
                      <a:pt x="443" y="861"/>
                    </a:lnTo>
                    <a:lnTo>
                      <a:pt x="447" y="853"/>
                    </a:lnTo>
                    <a:lnTo>
                      <a:pt x="457" y="836"/>
                    </a:lnTo>
                    <a:lnTo>
                      <a:pt x="469" y="821"/>
                    </a:lnTo>
                    <a:lnTo>
                      <a:pt x="484" y="807"/>
                    </a:lnTo>
                    <a:lnTo>
                      <a:pt x="499" y="793"/>
                    </a:lnTo>
                    <a:lnTo>
                      <a:pt x="515" y="779"/>
                    </a:lnTo>
                    <a:lnTo>
                      <a:pt x="533" y="766"/>
                    </a:lnTo>
                    <a:lnTo>
                      <a:pt x="550" y="753"/>
                    </a:lnTo>
                    <a:lnTo>
                      <a:pt x="585" y="729"/>
                    </a:lnTo>
                    <a:lnTo>
                      <a:pt x="616" y="707"/>
                    </a:lnTo>
                    <a:lnTo>
                      <a:pt x="630" y="696"/>
                    </a:lnTo>
                    <a:lnTo>
                      <a:pt x="642" y="685"/>
                    </a:lnTo>
                    <a:lnTo>
                      <a:pt x="642" y="685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>
                <a:noFill/>
                <a:round/>
              </a:ln>
              <a:effectLst/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ïs1iḑê"/>
              <p:cNvSpPr/>
              <p:nvPr/>
            </p:nvSpPr>
            <p:spPr bwMode="auto">
              <a:xfrm rot="20700000">
                <a:off x="673100" y="2127905"/>
                <a:ext cx="1864310" cy="292893"/>
              </a:xfrm>
              <a:custGeom>
                <a:avLst/>
                <a:gdLst>
                  <a:gd name="T0" fmla="*/ 1030 w 1030"/>
                  <a:gd name="T1" fmla="*/ 15 h 177"/>
                  <a:gd name="T2" fmla="*/ 1030 w 1030"/>
                  <a:gd name="T3" fmla="*/ 15 h 177"/>
                  <a:gd name="T4" fmla="*/ 1029 w 1030"/>
                  <a:gd name="T5" fmla="*/ 9 h 177"/>
                  <a:gd name="T6" fmla="*/ 1026 w 1030"/>
                  <a:gd name="T7" fmla="*/ 5 h 177"/>
                  <a:gd name="T8" fmla="*/ 1021 w 1030"/>
                  <a:gd name="T9" fmla="*/ 2 h 177"/>
                  <a:gd name="T10" fmla="*/ 1015 w 1030"/>
                  <a:gd name="T11" fmla="*/ 0 h 177"/>
                  <a:gd name="T12" fmla="*/ 516 w 1030"/>
                  <a:gd name="T13" fmla="*/ 0 h 177"/>
                  <a:gd name="T14" fmla="*/ 16 w 1030"/>
                  <a:gd name="T15" fmla="*/ 0 h 177"/>
                  <a:gd name="T16" fmla="*/ 16 w 1030"/>
                  <a:gd name="T17" fmla="*/ 0 h 177"/>
                  <a:gd name="T18" fmla="*/ 10 w 1030"/>
                  <a:gd name="T19" fmla="*/ 2 h 177"/>
                  <a:gd name="T20" fmla="*/ 5 w 1030"/>
                  <a:gd name="T21" fmla="*/ 5 h 177"/>
                  <a:gd name="T22" fmla="*/ 1 w 1030"/>
                  <a:gd name="T23" fmla="*/ 9 h 177"/>
                  <a:gd name="T24" fmla="*/ 0 w 1030"/>
                  <a:gd name="T25" fmla="*/ 15 h 177"/>
                  <a:gd name="T26" fmla="*/ 0 w 1030"/>
                  <a:gd name="T27" fmla="*/ 163 h 177"/>
                  <a:gd name="T28" fmla="*/ 0 w 1030"/>
                  <a:gd name="T29" fmla="*/ 163 h 177"/>
                  <a:gd name="T30" fmla="*/ 1 w 1030"/>
                  <a:gd name="T31" fmla="*/ 168 h 177"/>
                  <a:gd name="T32" fmla="*/ 5 w 1030"/>
                  <a:gd name="T33" fmla="*/ 173 h 177"/>
                  <a:gd name="T34" fmla="*/ 10 w 1030"/>
                  <a:gd name="T35" fmla="*/ 176 h 177"/>
                  <a:gd name="T36" fmla="*/ 16 w 1030"/>
                  <a:gd name="T37" fmla="*/ 177 h 177"/>
                  <a:gd name="T38" fmla="*/ 16 w 1030"/>
                  <a:gd name="T39" fmla="*/ 177 h 177"/>
                  <a:gd name="T40" fmla="*/ 54 w 1030"/>
                  <a:gd name="T41" fmla="*/ 177 h 177"/>
                  <a:gd name="T42" fmla="*/ 54 w 1030"/>
                  <a:gd name="T43" fmla="*/ 177 h 177"/>
                  <a:gd name="T44" fmla="*/ 516 w 1030"/>
                  <a:gd name="T45" fmla="*/ 177 h 177"/>
                  <a:gd name="T46" fmla="*/ 516 w 1030"/>
                  <a:gd name="T47" fmla="*/ 177 h 177"/>
                  <a:gd name="T48" fmla="*/ 978 w 1030"/>
                  <a:gd name="T49" fmla="*/ 177 h 177"/>
                  <a:gd name="T50" fmla="*/ 1016 w 1030"/>
                  <a:gd name="T51" fmla="*/ 177 h 177"/>
                  <a:gd name="T52" fmla="*/ 1016 w 1030"/>
                  <a:gd name="T53" fmla="*/ 177 h 177"/>
                  <a:gd name="T54" fmla="*/ 1021 w 1030"/>
                  <a:gd name="T55" fmla="*/ 176 h 177"/>
                  <a:gd name="T56" fmla="*/ 1026 w 1030"/>
                  <a:gd name="T57" fmla="*/ 173 h 177"/>
                  <a:gd name="T58" fmla="*/ 1029 w 1030"/>
                  <a:gd name="T59" fmla="*/ 168 h 177"/>
                  <a:gd name="T60" fmla="*/ 1030 w 1030"/>
                  <a:gd name="T61" fmla="*/ 163 h 177"/>
                  <a:gd name="T62" fmla="*/ 1030 w 1030"/>
                  <a:gd name="T63" fmla="*/ 15 h 177"/>
                  <a:gd name="T64" fmla="*/ 1030 w 1030"/>
                  <a:gd name="T65" fmla="*/ 15 h 177"/>
                  <a:gd name="T66" fmla="*/ 1030 w 1030"/>
                  <a:gd name="T67" fmla="*/ 15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30" h="177">
                    <a:moveTo>
                      <a:pt x="1030" y="15"/>
                    </a:moveTo>
                    <a:lnTo>
                      <a:pt x="1030" y="15"/>
                    </a:lnTo>
                    <a:lnTo>
                      <a:pt x="1029" y="9"/>
                    </a:lnTo>
                    <a:lnTo>
                      <a:pt x="1026" y="5"/>
                    </a:lnTo>
                    <a:lnTo>
                      <a:pt x="1021" y="2"/>
                    </a:lnTo>
                    <a:lnTo>
                      <a:pt x="1015" y="0"/>
                    </a:lnTo>
                    <a:lnTo>
                      <a:pt x="516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1" y="9"/>
                    </a:lnTo>
                    <a:lnTo>
                      <a:pt x="0" y="15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1" y="168"/>
                    </a:lnTo>
                    <a:lnTo>
                      <a:pt x="5" y="173"/>
                    </a:lnTo>
                    <a:lnTo>
                      <a:pt x="10" y="176"/>
                    </a:lnTo>
                    <a:lnTo>
                      <a:pt x="16" y="177"/>
                    </a:lnTo>
                    <a:lnTo>
                      <a:pt x="16" y="177"/>
                    </a:lnTo>
                    <a:lnTo>
                      <a:pt x="54" y="177"/>
                    </a:lnTo>
                    <a:lnTo>
                      <a:pt x="54" y="177"/>
                    </a:lnTo>
                    <a:lnTo>
                      <a:pt x="516" y="177"/>
                    </a:lnTo>
                    <a:lnTo>
                      <a:pt x="516" y="177"/>
                    </a:lnTo>
                    <a:lnTo>
                      <a:pt x="978" y="177"/>
                    </a:lnTo>
                    <a:lnTo>
                      <a:pt x="1016" y="177"/>
                    </a:lnTo>
                    <a:lnTo>
                      <a:pt x="1016" y="177"/>
                    </a:lnTo>
                    <a:lnTo>
                      <a:pt x="1021" y="176"/>
                    </a:lnTo>
                    <a:lnTo>
                      <a:pt x="1026" y="173"/>
                    </a:lnTo>
                    <a:lnTo>
                      <a:pt x="1029" y="168"/>
                    </a:lnTo>
                    <a:lnTo>
                      <a:pt x="1030" y="163"/>
                    </a:lnTo>
                    <a:lnTo>
                      <a:pt x="1030" y="15"/>
                    </a:lnTo>
                    <a:lnTo>
                      <a:pt x="1030" y="15"/>
                    </a:lnTo>
                    <a:lnTo>
                      <a:pt x="1030" y="1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85000" lnSpcReduction="200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ís1íḍé"/>
              <p:cNvSpPr/>
              <p:nvPr/>
            </p:nvSpPr>
            <p:spPr bwMode="auto">
              <a:xfrm rot="20700000">
                <a:off x="817474" y="2414180"/>
                <a:ext cx="1676069" cy="95438"/>
              </a:xfrm>
              <a:custGeom>
                <a:avLst/>
                <a:gdLst>
                  <a:gd name="T0" fmla="*/ 462 w 924"/>
                  <a:gd name="T1" fmla="*/ 0 h 59"/>
                  <a:gd name="T2" fmla="*/ 0 w 924"/>
                  <a:gd name="T3" fmla="*/ 0 h 59"/>
                  <a:gd name="T4" fmla="*/ 0 w 924"/>
                  <a:gd name="T5" fmla="*/ 37 h 59"/>
                  <a:gd name="T6" fmla="*/ 0 w 924"/>
                  <a:gd name="T7" fmla="*/ 37 h 59"/>
                  <a:gd name="T8" fmla="*/ 0 w 924"/>
                  <a:gd name="T9" fmla="*/ 41 h 59"/>
                  <a:gd name="T10" fmla="*/ 1 w 924"/>
                  <a:gd name="T11" fmla="*/ 45 h 59"/>
                  <a:gd name="T12" fmla="*/ 3 w 924"/>
                  <a:gd name="T13" fmla="*/ 48 h 59"/>
                  <a:gd name="T14" fmla="*/ 4 w 924"/>
                  <a:gd name="T15" fmla="*/ 50 h 59"/>
                  <a:gd name="T16" fmla="*/ 9 w 924"/>
                  <a:gd name="T17" fmla="*/ 54 h 59"/>
                  <a:gd name="T18" fmla="*/ 15 w 924"/>
                  <a:gd name="T19" fmla="*/ 56 h 59"/>
                  <a:gd name="T20" fmla="*/ 21 w 924"/>
                  <a:gd name="T21" fmla="*/ 58 h 59"/>
                  <a:gd name="T22" fmla="*/ 25 w 924"/>
                  <a:gd name="T23" fmla="*/ 59 h 59"/>
                  <a:gd name="T24" fmla="*/ 30 w 924"/>
                  <a:gd name="T25" fmla="*/ 59 h 59"/>
                  <a:gd name="T26" fmla="*/ 462 w 924"/>
                  <a:gd name="T27" fmla="*/ 59 h 59"/>
                  <a:gd name="T28" fmla="*/ 893 w 924"/>
                  <a:gd name="T29" fmla="*/ 59 h 59"/>
                  <a:gd name="T30" fmla="*/ 893 w 924"/>
                  <a:gd name="T31" fmla="*/ 59 h 59"/>
                  <a:gd name="T32" fmla="*/ 898 w 924"/>
                  <a:gd name="T33" fmla="*/ 59 h 59"/>
                  <a:gd name="T34" fmla="*/ 903 w 924"/>
                  <a:gd name="T35" fmla="*/ 58 h 59"/>
                  <a:gd name="T36" fmla="*/ 908 w 924"/>
                  <a:gd name="T37" fmla="*/ 56 h 59"/>
                  <a:gd name="T38" fmla="*/ 914 w 924"/>
                  <a:gd name="T39" fmla="*/ 54 h 59"/>
                  <a:gd name="T40" fmla="*/ 919 w 924"/>
                  <a:gd name="T41" fmla="*/ 50 h 59"/>
                  <a:gd name="T42" fmla="*/ 921 w 924"/>
                  <a:gd name="T43" fmla="*/ 48 h 59"/>
                  <a:gd name="T44" fmla="*/ 922 w 924"/>
                  <a:gd name="T45" fmla="*/ 45 h 59"/>
                  <a:gd name="T46" fmla="*/ 923 w 924"/>
                  <a:gd name="T47" fmla="*/ 41 h 59"/>
                  <a:gd name="T48" fmla="*/ 924 w 924"/>
                  <a:gd name="T49" fmla="*/ 37 h 59"/>
                  <a:gd name="T50" fmla="*/ 924 w 924"/>
                  <a:gd name="T51" fmla="*/ 0 h 59"/>
                  <a:gd name="T52" fmla="*/ 462 w 924"/>
                  <a:gd name="T5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24" h="59">
                    <a:moveTo>
                      <a:pt x="462" y="0"/>
                    </a:moveTo>
                    <a:lnTo>
                      <a:pt x="0" y="0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41"/>
                    </a:lnTo>
                    <a:lnTo>
                      <a:pt x="1" y="45"/>
                    </a:lnTo>
                    <a:lnTo>
                      <a:pt x="3" y="48"/>
                    </a:lnTo>
                    <a:lnTo>
                      <a:pt x="4" y="50"/>
                    </a:lnTo>
                    <a:lnTo>
                      <a:pt x="9" y="54"/>
                    </a:lnTo>
                    <a:lnTo>
                      <a:pt x="15" y="56"/>
                    </a:lnTo>
                    <a:lnTo>
                      <a:pt x="21" y="58"/>
                    </a:lnTo>
                    <a:lnTo>
                      <a:pt x="25" y="59"/>
                    </a:lnTo>
                    <a:lnTo>
                      <a:pt x="30" y="59"/>
                    </a:lnTo>
                    <a:lnTo>
                      <a:pt x="462" y="59"/>
                    </a:lnTo>
                    <a:lnTo>
                      <a:pt x="893" y="59"/>
                    </a:lnTo>
                    <a:lnTo>
                      <a:pt x="893" y="59"/>
                    </a:lnTo>
                    <a:lnTo>
                      <a:pt x="898" y="59"/>
                    </a:lnTo>
                    <a:lnTo>
                      <a:pt x="903" y="58"/>
                    </a:lnTo>
                    <a:lnTo>
                      <a:pt x="908" y="56"/>
                    </a:lnTo>
                    <a:lnTo>
                      <a:pt x="914" y="54"/>
                    </a:lnTo>
                    <a:lnTo>
                      <a:pt x="919" y="50"/>
                    </a:lnTo>
                    <a:lnTo>
                      <a:pt x="921" y="48"/>
                    </a:lnTo>
                    <a:lnTo>
                      <a:pt x="922" y="45"/>
                    </a:lnTo>
                    <a:lnTo>
                      <a:pt x="923" y="41"/>
                    </a:lnTo>
                    <a:lnTo>
                      <a:pt x="924" y="37"/>
                    </a:lnTo>
                    <a:lnTo>
                      <a:pt x="924" y="0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" name="îşľíde"/>
              <p:cNvSpPr/>
              <p:nvPr/>
            </p:nvSpPr>
            <p:spPr bwMode="auto">
              <a:xfrm rot="20700000">
                <a:off x="1547425" y="5448776"/>
                <a:ext cx="1864310" cy="289601"/>
              </a:xfrm>
              <a:custGeom>
                <a:avLst/>
                <a:gdLst>
                  <a:gd name="T0" fmla="*/ 1030 w 1030"/>
                  <a:gd name="T1" fmla="*/ 15 h 178"/>
                  <a:gd name="T2" fmla="*/ 1030 w 1030"/>
                  <a:gd name="T3" fmla="*/ 15 h 178"/>
                  <a:gd name="T4" fmla="*/ 1029 w 1030"/>
                  <a:gd name="T5" fmla="*/ 9 h 178"/>
                  <a:gd name="T6" fmla="*/ 1026 w 1030"/>
                  <a:gd name="T7" fmla="*/ 5 h 178"/>
                  <a:gd name="T8" fmla="*/ 1021 w 1030"/>
                  <a:gd name="T9" fmla="*/ 2 h 178"/>
                  <a:gd name="T10" fmla="*/ 1015 w 1030"/>
                  <a:gd name="T11" fmla="*/ 0 h 178"/>
                  <a:gd name="T12" fmla="*/ 516 w 1030"/>
                  <a:gd name="T13" fmla="*/ 0 h 178"/>
                  <a:gd name="T14" fmla="*/ 16 w 1030"/>
                  <a:gd name="T15" fmla="*/ 0 h 178"/>
                  <a:gd name="T16" fmla="*/ 16 w 1030"/>
                  <a:gd name="T17" fmla="*/ 0 h 178"/>
                  <a:gd name="T18" fmla="*/ 10 w 1030"/>
                  <a:gd name="T19" fmla="*/ 2 h 178"/>
                  <a:gd name="T20" fmla="*/ 5 w 1030"/>
                  <a:gd name="T21" fmla="*/ 5 h 178"/>
                  <a:gd name="T22" fmla="*/ 1 w 1030"/>
                  <a:gd name="T23" fmla="*/ 9 h 178"/>
                  <a:gd name="T24" fmla="*/ 0 w 1030"/>
                  <a:gd name="T25" fmla="*/ 15 h 178"/>
                  <a:gd name="T26" fmla="*/ 0 w 1030"/>
                  <a:gd name="T27" fmla="*/ 163 h 178"/>
                  <a:gd name="T28" fmla="*/ 0 w 1030"/>
                  <a:gd name="T29" fmla="*/ 163 h 178"/>
                  <a:gd name="T30" fmla="*/ 1 w 1030"/>
                  <a:gd name="T31" fmla="*/ 169 h 178"/>
                  <a:gd name="T32" fmla="*/ 5 w 1030"/>
                  <a:gd name="T33" fmla="*/ 174 h 178"/>
                  <a:gd name="T34" fmla="*/ 10 w 1030"/>
                  <a:gd name="T35" fmla="*/ 177 h 178"/>
                  <a:gd name="T36" fmla="*/ 16 w 1030"/>
                  <a:gd name="T37" fmla="*/ 178 h 178"/>
                  <a:gd name="T38" fmla="*/ 16 w 1030"/>
                  <a:gd name="T39" fmla="*/ 178 h 178"/>
                  <a:gd name="T40" fmla="*/ 54 w 1030"/>
                  <a:gd name="T41" fmla="*/ 178 h 178"/>
                  <a:gd name="T42" fmla="*/ 54 w 1030"/>
                  <a:gd name="T43" fmla="*/ 178 h 178"/>
                  <a:gd name="T44" fmla="*/ 516 w 1030"/>
                  <a:gd name="T45" fmla="*/ 178 h 178"/>
                  <a:gd name="T46" fmla="*/ 516 w 1030"/>
                  <a:gd name="T47" fmla="*/ 178 h 178"/>
                  <a:gd name="T48" fmla="*/ 978 w 1030"/>
                  <a:gd name="T49" fmla="*/ 178 h 178"/>
                  <a:gd name="T50" fmla="*/ 1016 w 1030"/>
                  <a:gd name="T51" fmla="*/ 178 h 178"/>
                  <a:gd name="T52" fmla="*/ 1016 w 1030"/>
                  <a:gd name="T53" fmla="*/ 178 h 178"/>
                  <a:gd name="T54" fmla="*/ 1021 w 1030"/>
                  <a:gd name="T55" fmla="*/ 177 h 178"/>
                  <a:gd name="T56" fmla="*/ 1026 w 1030"/>
                  <a:gd name="T57" fmla="*/ 174 h 178"/>
                  <a:gd name="T58" fmla="*/ 1029 w 1030"/>
                  <a:gd name="T59" fmla="*/ 169 h 178"/>
                  <a:gd name="T60" fmla="*/ 1030 w 1030"/>
                  <a:gd name="T61" fmla="*/ 163 h 178"/>
                  <a:gd name="T62" fmla="*/ 1030 w 1030"/>
                  <a:gd name="T63" fmla="*/ 15 h 178"/>
                  <a:gd name="T64" fmla="*/ 1030 w 1030"/>
                  <a:gd name="T65" fmla="*/ 15 h 178"/>
                  <a:gd name="T66" fmla="*/ 1030 w 1030"/>
                  <a:gd name="T67" fmla="*/ 15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30" h="178">
                    <a:moveTo>
                      <a:pt x="1030" y="15"/>
                    </a:moveTo>
                    <a:lnTo>
                      <a:pt x="1030" y="15"/>
                    </a:lnTo>
                    <a:lnTo>
                      <a:pt x="1029" y="9"/>
                    </a:lnTo>
                    <a:lnTo>
                      <a:pt x="1026" y="5"/>
                    </a:lnTo>
                    <a:lnTo>
                      <a:pt x="1021" y="2"/>
                    </a:lnTo>
                    <a:lnTo>
                      <a:pt x="1015" y="0"/>
                    </a:lnTo>
                    <a:lnTo>
                      <a:pt x="516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1" y="9"/>
                    </a:lnTo>
                    <a:lnTo>
                      <a:pt x="0" y="15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1" y="169"/>
                    </a:lnTo>
                    <a:lnTo>
                      <a:pt x="5" y="174"/>
                    </a:lnTo>
                    <a:lnTo>
                      <a:pt x="10" y="177"/>
                    </a:lnTo>
                    <a:lnTo>
                      <a:pt x="16" y="178"/>
                    </a:lnTo>
                    <a:lnTo>
                      <a:pt x="16" y="178"/>
                    </a:lnTo>
                    <a:lnTo>
                      <a:pt x="54" y="178"/>
                    </a:lnTo>
                    <a:lnTo>
                      <a:pt x="54" y="178"/>
                    </a:lnTo>
                    <a:lnTo>
                      <a:pt x="516" y="178"/>
                    </a:lnTo>
                    <a:lnTo>
                      <a:pt x="516" y="178"/>
                    </a:lnTo>
                    <a:lnTo>
                      <a:pt x="978" y="178"/>
                    </a:lnTo>
                    <a:lnTo>
                      <a:pt x="1016" y="178"/>
                    </a:lnTo>
                    <a:lnTo>
                      <a:pt x="1016" y="178"/>
                    </a:lnTo>
                    <a:lnTo>
                      <a:pt x="1021" y="177"/>
                    </a:lnTo>
                    <a:lnTo>
                      <a:pt x="1026" y="174"/>
                    </a:lnTo>
                    <a:lnTo>
                      <a:pt x="1029" y="169"/>
                    </a:lnTo>
                    <a:lnTo>
                      <a:pt x="1030" y="163"/>
                    </a:lnTo>
                    <a:lnTo>
                      <a:pt x="1030" y="15"/>
                    </a:lnTo>
                    <a:lnTo>
                      <a:pt x="1030" y="15"/>
                    </a:lnTo>
                    <a:lnTo>
                      <a:pt x="1030" y="1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85000" lnSpcReduction="200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iş1íḋé"/>
              <p:cNvSpPr/>
              <p:nvPr/>
            </p:nvSpPr>
            <p:spPr bwMode="auto">
              <a:xfrm rot="20700000">
                <a:off x="1597800" y="5369477"/>
                <a:ext cx="1676069" cy="98728"/>
              </a:xfrm>
              <a:custGeom>
                <a:avLst/>
                <a:gdLst>
                  <a:gd name="T0" fmla="*/ 462 w 924"/>
                  <a:gd name="T1" fmla="*/ 0 h 59"/>
                  <a:gd name="T2" fmla="*/ 0 w 924"/>
                  <a:gd name="T3" fmla="*/ 0 h 59"/>
                  <a:gd name="T4" fmla="*/ 0 w 924"/>
                  <a:gd name="T5" fmla="*/ 36 h 59"/>
                  <a:gd name="T6" fmla="*/ 0 w 924"/>
                  <a:gd name="T7" fmla="*/ 36 h 59"/>
                  <a:gd name="T8" fmla="*/ 0 w 924"/>
                  <a:gd name="T9" fmla="*/ 41 h 59"/>
                  <a:gd name="T10" fmla="*/ 1 w 924"/>
                  <a:gd name="T11" fmla="*/ 45 h 59"/>
                  <a:gd name="T12" fmla="*/ 3 w 924"/>
                  <a:gd name="T13" fmla="*/ 47 h 59"/>
                  <a:gd name="T14" fmla="*/ 4 w 924"/>
                  <a:gd name="T15" fmla="*/ 50 h 59"/>
                  <a:gd name="T16" fmla="*/ 9 w 924"/>
                  <a:gd name="T17" fmla="*/ 54 h 59"/>
                  <a:gd name="T18" fmla="*/ 15 w 924"/>
                  <a:gd name="T19" fmla="*/ 56 h 59"/>
                  <a:gd name="T20" fmla="*/ 21 w 924"/>
                  <a:gd name="T21" fmla="*/ 58 h 59"/>
                  <a:gd name="T22" fmla="*/ 25 w 924"/>
                  <a:gd name="T23" fmla="*/ 59 h 59"/>
                  <a:gd name="T24" fmla="*/ 30 w 924"/>
                  <a:gd name="T25" fmla="*/ 59 h 59"/>
                  <a:gd name="T26" fmla="*/ 462 w 924"/>
                  <a:gd name="T27" fmla="*/ 59 h 59"/>
                  <a:gd name="T28" fmla="*/ 893 w 924"/>
                  <a:gd name="T29" fmla="*/ 59 h 59"/>
                  <a:gd name="T30" fmla="*/ 893 w 924"/>
                  <a:gd name="T31" fmla="*/ 59 h 59"/>
                  <a:gd name="T32" fmla="*/ 898 w 924"/>
                  <a:gd name="T33" fmla="*/ 59 h 59"/>
                  <a:gd name="T34" fmla="*/ 903 w 924"/>
                  <a:gd name="T35" fmla="*/ 58 h 59"/>
                  <a:gd name="T36" fmla="*/ 908 w 924"/>
                  <a:gd name="T37" fmla="*/ 56 h 59"/>
                  <a:gd name="T38" fmla="*/ 914 w 924"/>
                  <a:gd name="T39" fmla="*/ 54 h 59"/>
                  <a:gd name="T40" fmla="*/ 919 w 924"/>
                  <a:gd name="T41" fmla="*/ 50 h 59"/>
                  <a:gd name="T42" fmla="*/ 921 w 924"/>
                  <a:gd name="T43" fmla="*/ 47 h 59"/>
                  <a:gd name="T44" fmla="*/ 922 w 924"/>
                  <a:gd name="T45" fmla="*/ 45 h 59"/>
                  <a:gd name="T46" fmla="*/ 923 w 924"/>
                  <a:gd name="T47" fmla="*/ 41 h 59"/>
                  <a:gd name="T48" fmla="*/ 924 w 924"/>
                  <a:gd name="T49" fmla="*/ 36 h 59"/>
                  <a:gd name="T50" fmla="*/ 924 w 924"/>
                  <a:gd name="T51" fmla="*/ 0 h 59"/>
                  <a:gd name="T52" fmla="*/ 462 w 924"/>
                  <a:gd name="T5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24" h="59">
                    <a:moveTo>
                      <a:pt x="462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41"/>
                    </a:lnTo>
                    <a:lnTo>
                      <a:pt x="1" y="45"/>
                    </a:lnTo>
                    <a:lnTo>
                      <a:pt x="3" y="47"/>
                    </a:lnTo>
                    <a:lnTo>
                      <a:pt x="4" y="50"/>
                    </a:lnTo>
                    <a:lnTo>
                      <a:pt x="9" y="54"/>
                    </a:lnTo>
                    <a:lnTo>
                      <a:pt x="15" y="56"/>
                    </a:lnTo>
                    <a:lnTo>
                      <a:pt x="21" y="58"/>
                    </a:lnTo>
                    <a:lnTo>
                      <a:pt x="25" y="59"/>
                    </a:lnTo>
                    <a:lnTo>
                      <a:pt x="30" y="59"/>
                    </a:lnTo>
                    <a:lnTo>
                      <a:pt x="462" y="59"/>
                    </a:lnTo>
                    <a:lnTo>
                      <a:pt x="893" y="59"/>
                    </a:lnTo>
                    <a:lnTo>
                      <a:pt x="893" y="59"/>
                    </a:lnTo>
                    <a:lnTo>
                      <a:pt x="898" y="59"/>
                    </a:lnTo>
                    <a:lnTo>
                      <a:pt x="903" y="58"/>
                    </a:lnTo>
                    <a:lnTo>
                      <a:pt x="908" y="56"/>
                    </a:lnTo>
                    <a:lnTo>
                      <a:pt x="914" y="54"/>
                    </a:lnTo>
                    <a:lnTo>
                      <a:pt x="919" y="50"/>
                    </a:lnTo>
                    <a:lnTo>
                      <a:pt x="921" y="47"/>
                    </a:lnTo>
                    <a:lnTo>
                      <a:pt x="922" y="45"/>
                    </a:lnTo>
                    <a:lnTo>
                      <a:pt x="923" y="41"/>
                    </a:lnTo>
                    <a:lnTo>
                      <a:pt x="924" y="36"/>
                    </a:lnTo>
                    <a:lnTo>
                      <a:pt x="924" y="0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ísḻiḍê"/>
              <p:cNvSpPr/>
              <p:nvPr/>
            </p:nvSpPr>
            <p:spPr bwMode="auto">
              <a:xfrm rot="20700000">
                <a:off x="1437019" y="3282738"/>
                <a:ext cx="1455175" cy="2150309"/>
              </a:xfrm>
              <a:custGeom>
                <a:avLst/>
                <a:gdLst>
                  <a:gd name="connsiteX0" fmla="*/ 1026391 w 1440767"/>
                  <a:gd name="connsiteY0" fmla="*/ 44982 h 2129019"/>
                  <a:gd name="connsiteX1" fmla="*/ 1273342 w 1440767"/>
                  <a:gd name="connsiteY1" fmla="*/ 135112 h 2129019"/>
                  <a:gd name="connsiteX2" fmla="*/ 1297513 w 1440767"/>
                  <a:gd name="connsiteY2" fmla="*/ 139892 h 2129019"/>
                  <a:gd name="connsiteX3" fmla="*/ 1293972 w 1440767"/>
                  <a:gd name="connsiteY3" fmla="*/ 144591 h 2129019"/>
                  <a:gd name="connsiteX4" fmla="*/ 1270412 w 1440767"/>
                  <a:gd name="connsiteY4" fmla="*/ 175855 h 2129019"/>
                  <a:gd name="connsiteX5" fmla="*/ 1245040 w 1440767"/>
                  <a:gd name="connsiteY5" fmla="*/ 203827 h 2129019"/>
                  <a:gd name="connsiteX6" fmla="*/ 1219668 w 1440767"/>
                  <a:gd name="connsiteY6" fmla="*/ 233446 h 2129019"/>
                  <a:gd name="connsiteX7" fmla="*/ 1190672 w 1440767"/>
                  <a:gd name="connsiteY7" fmla="*/ 259773 h 2129019"/>
                  <a:gd name="connsiteX8" fmla="*/ 1163488 w 1440767"/>
                  <a:gd name="connsiteY8" fmla="*/ 284455 h 2129019"/>
                  <a:gd name="connsiteX9" fmla="*/ 1141740 w 1440767"/>
                  <a:gd name="connsiteY9" fmla="*/ 302555 h 2129019"/>
                  <a:gd name="connsiteX10" fmla="*/ 1116368 w 1440767"/>
                  <a:gd name="connsiteY10" fmla="*/ 320655 h 2129019"/>
                  <a:gd name="connsiteX11" fmla="*/ 1060187 w 1440767"/>
                  <a:gd name="connsiteY11" fmla="*/ 356856 h 2129019"/>
                  <a:gd name="connsiteX12" fmla="*/ 996757 w 1440767"/>
                  <a:gd name="connsiteY12" fmla="*/ 396347 h 2129019"/>
                  <a:gd name="connsiteX13" fmla="*/ 965948 w 1440767"/>
                  <a:gd name="connsiteY13" fmla="*/ 417738 h 2129019"/>
                  <a:gd name="connsiteX14" fmla="*/ 933327 w 1440767"/>
                  <a:gd name="connsiteY14" fmla="*/ 439129 h 2129019"/>
                  <a:gd name="connsiteX15" fmla="*/ 904330 w 1440767"/>
                  <a:gd name="connsiteY15" fmla="*/ 462165 h 2129019"/>
                  <a:gd name="connsiteX16" fmla="*/ 877146 w 1440767"/>
                  <a:gd name="connsiteY16" fmla="*/ 485201 h 2129019"/>
                  <a:gd name="connsiteX17" fmla="*/ 849962 w 1440767"/>
                  <a:gd name="connsiteY17" fmla="*/ 508238 h 2129019"/>
                  <a:gd name="connsiteX18" fmla="*/ 828215 w 1440767"/>
                  <a:gd name="connsiteY18" fmla="*/ 532920 h 2129019"/>
                  <a:gd name="connsiteX19" fmla="*/ 810092 w 1440767"/>
                  <a:gd name="connsiteY19" fmla="*/ 560893 h 2129019"/>
                  <a:gd name="connsiteX20" fmla="*/ 802843 w 1440767"/>
                  <a:gd name="connsiteY20" fmla="*/ 574057 h 2129019"/>
                  <a:gd name="connsiteX21" fmla="*/ 795594 w 1440767"/>
                  <a:gd name="connsiteY21" fmla="*/ 587220 h 2129019"/>
                  <a:gd name="connsiteX22" fmla="*/ 791969 w 1440767"/>
                  <a:gd name="connsiteY22" fmla="*/ 600384 h 2129019"/>
                  <a:gd name="connsiteX23" fmla="*/ 788344 w 1440767"/>
                  <a:gd name="connsiteY23" fmla="*/ 613548 h 2129019"/>
                  <a:gd name="connsiteX24" fmla="*/ 784720 w 1440767"/>
                  <a:gd name="connsiteY24" fmla="*/ 628357 h 2129019"/>
                  <a:gd name="connsiteX25" fmla="*/ 784720 w 1440767"/>
                  <a:gd name="connsiteY25" fmla="*/ 643166 h 2129019"/>
                  <a:gd name="connsiteX26" fmla="*/ 784719 w 1440767"/>
                  <a:gd name="connsiteY26" fmla="*/ 653039 h 2129019"/>
                  <a:gd name="connsiteX27" fmla="*/ 788344 w 1440767"/>
                  <a:gd name="connsiteY27" fmla="*/ 661266 h 2129019"/>
                  <a:gd name="connsiteX28" fmla="*/ 791969 w 1440767"/>
                  <a:gd name="connsiteY28" fmla="*/ 672784 h 2129019"/>
                  <a:gd name="connsiteX29" fmla="*/ 795593 w 1440767"/>
                  <a:gd name="connsiteY29" fmla="*/ 682657 h 2129019"/>
                  <a:gd name="connsiteX30" fmla="*/ 810092 w 1440767"/>
                  <a:gd name="connsiteY30" fmla="*/ 704048 h 2129019"/>
                  <a:gd name="connsiteX31" fmla="*/ 828215 w 1440767"/>
                  <a:gd name="connsiteY31" fmla="*/ 727085 h 2129019"/>
                  <a:gd name="connsiteX32" fmla="*/ 849962 w 1440767"/>
                  <a:gd name="connsiteY32" fmla="*/ 751767 h 2129019"/>
                  <a:gd name="connsiteX33" fmla="*/ 877146 w 1440767"/>
                  <a:gd name="connsiteY33" fmla="*/ 774803 h 2129019"/>
                  <a:gd name="connsiteX34" fmla="*/ 904331 w 1440767"/>
                  <a:gd name="connsiteY34" fmla="*/ 801131 h 2129019"/>
                  <a:gd name="connsiteX35" fmla="*/ 933327 w 1440767"/>
                  <a:gd name="connsiteY35" fmla="*/ 824167 h 2129019"/>
                  <a:gd name="connsiteX36" fmla="*/ 996757 w 1440767"/>
                  <a:gd name="connsiteY36" fmla="*/ 875176 h 2129019"/>
                  <a:gd name="connsiteX37" fmla="*/ 1060187 w 1440767"/>
                  <a:gd name="connsiteY37" fmla="*/ 921249 h 2129019"/>
                  <a:gd name="connsiteX38" fmla="*/ 1116368 w 1440767"/>
                  <a:gd name="connsiteY38" fmla="*/ 964031 h 2129019"/>
                  <a:gd name="connsiteX39" fmla="*/ 1163488 w 1440767"/>
                  <a:gd name="connsiteY39" fmla="*/ 1000232 h 2129019"/>
                  <a:gd name="connsiteX40" fmla="*/ 1190672 w 1440767"/>
                  <a:gd name="connsiteY40" fmla="*/ 1024914 h 2129019"/>
                  <a:gd name="connsiteX41" fmla="*/ 1219668 w 1440767"/>
                  <a:gd name="connsiteY41" fmla="*/ 1052886 h 2129019"/>
                  <a:gd name="connsiteX42" fmla="*/ 1245040 w 1440767"/>
                  <a:gd name="connsiteY42" fmla="*/ 1080859 h 2129019"/>
                  <a:gd name="connsiteX43" fmla="*/ 1270412 w 1440767"/>
                  <a:gd name="connsiteY43" fmla="*/ 1108832 h 2129019"/>
                  <a:gd name="connsiteX44" fmla="*/ 1293972 w 1440767"/>
                  <a:gd name="connsiteY44" fmla="*/ 1141741 h 2129019"/>
                  <a:gd name="connsiteX45" fmla="*/ 1317532 w 1440767"/>
                  <a:gd name="connsiteY45" fmla="*/ 1171360 h 2129019"/>
                  <a:gd name="connsiteX46" fmla="*/ 1339279 w 1440767"/>
                  <a:gd name="connsiteY46" fmla="*/ 1205914 h 2129019"/>
                  <a:gd name="connsiteX47" fmla="*/ 1359214 w 1440767"/>
                  <a:gd name="connsiteY47" fmla="*/ 1237178 h 2129019"/>
                  <a:gd name="connsiteX48" fmla="*/ 1375525 w 1440767"/>
                  <a:gd name="connsiteY48" fmla="*/ 1270087 h 2129019"/>
                  <a:gd name="connsiteX49" fmla="*/ 1391835 w 1440767"/>
                  <a:gd name="connsiteY49" fmla="*/ 1304642 h 2129019"/>
                  <a:gd name="connsiteX50" fmla="*/ 1408146 w 1440767"/>
                  <a:gd name="connsiteY50" fmla="*/ 1337551 h 2129019"/>
                  <a:gd name="connsiteX51" fmla="*/ 1419020 w 1440767"/>
                  <a:gd name="connsiteY51" fmla="*/ 1373752 h 2129019"/>
                  <a:gd name="connsiteX52" fmla="*/ 1428081 w 1440767"/>
                  <a:gd name="connsiteY52" fmla="*/ 1406661 h 2129019"/>
                  <a:gd name="connsiteX53" fmla="*/ 1435330 w 1440767"/>
                  <a:gd name="connsiteY53" fmla="*/ 1441216 h 2129019"/>
                  <a:gd name="connsiteX54" fmla="*/ 1440767 w 1440767"/>
                  <a:gd name="connsiteY54" fmla="*/ 1472479 h 2129019"/>
                  <a:gd name="connsiteX55" fmla="*/ 1440767 w 1440767"/>
                  <a:gd name="connsiteY55" fmla="*/ 1505389 h 2129019"/>
                  <a:gd name="connsiteX56" fmla="*/ 1440767 w 1440767"/>
                  <a:gd name="connsiteY56" fmla="*/ 2129019 h 2129019"/>
                  <a:gd name="connsiteX57" fmla="*/ 0 w 1440767"/>
                  <a:gd name="connsiteY57" fmla="*/ 2129019 h 2129019"/>
                  <a:gd name="connsiteX58" fmla="*/ 0 w 1440767"/>
                  <a:gd name="connsiteY58" fmla="*/ 1505389 h 2129019"/>
                  <a:gd name="connsiteX59" fmla="*/ 1812 w 1440767"/>
                  <a:gd name="connsiteY59" fmla="*/ 1472479 h 2129019"/>
                  <a:gd name="connsiteX60" fmla="*/ 5437 w 1440767"/>
                  <a:gd name="connsiteY60" fmla="*/ 1441216 h 2129019"/>
                  <a:gd name="connsiteX61" fmla="*/ 12686 w 1440767"/>
                  <a:gd name="connsiteY61" fmla="*/ 1406661 h 2129019"/>
                  <a:gd name="connsiteX62" fmla="*/ 21748 w 1440767"/>
                  <a:gd name="connsiteY62" fmla="*/ 1373751 h 2129019"/>
                  <a:gd name="connsiteX63" fmla="*/ 32621 w 1440767"/>
                  <a:gd name="connsiteY63" fmla="*/ 1337551 h 2129019"/>
                  <a:gd name="connsiteX64" fmla="*/ 47119 w 1440767"/>
                  <a:gd name="connsiteY64" fmla="*/ 1304642 h 2129019"/>
                  <a:gd name="connsiteX65" fmla="*/ 65242 w 1440767"/>
                  <a:gd name="connsiteY65" fmla="*/ 1270087 h 2129019"/>
                  <a:gd name="connsiteX66" fmla="*/ 83365 w 1440767"/>
                  <a:gd name="connsiteY66" fmla="*/ 1237178 h 2129019"/>
                  <a:gd name="connsiteX67" fmla="*/ 101488 w 1440767"/>
                  <a:gd name="connsiteY67" fmla="*/ 1205914 h 2129019"/>
                  <a:gd name="connsiteX68" fmla="*/ 123236 w 1440767"/>
                  <a:gd name="connsiteY68" fmla="*/ 1171360 h 2129019"/>
                  <a:gd name="connsiteX69" fmla="*/ 144983 w 1440767"/>
                  <a:gd name="connsiteY69" fmla="*/ 1141741 h 2129019"/>
                  <a:gd name="connsiteX70" fmla="*/ 172167 w 1440767"/>
                  <a:gd name="connsiteY70" fmla="*/ 1108832 h 2129019"/>
                  <a:gd name="connsiteX71" fmla="*/ 195727 w 1440767"/>
                  <a:gd name="connsiteY71" fmla="*/ 1080859 h 2129019"/>
                  <a:gd name="connsiteX72" fmla="*/ 222911 w 1440767"/>
                  <a:gd name="connsiteY72" fmla="*/ 1052886 h 2129019"/>
                  <a:gd name="connsiteX73" fmla="*/ 250095 w 1440767"/>
                  <a:gd name="connsiteY73" fmla="*/ 1024913 h 2129019"/>
                  <a:gd name="connsiteX74" fmla="*/ 277280 w 1440767"/>
                  <a:gd name="connsiteY74" fmla="*/ 1000232 h 2129019"/>
                  <a:gd name="connsiteX75" fmla="*/ 322587 w 1440767"/>
                  <a:gd name="connsiteY75" fmla="*/ 964031 h 2129019"/>
                  <a:gd name="connsiteX76" fmla="*/ 380580 w 1440767"/>
                  <a:gd name="connsiteY76" fmla="*/ 921249 h 2129019"/>
                  <a:gd name="connsiteX77" fmla="*/ 444010 w 1440767"/>
                  <a:gd name="connsiteY77" fmla="*/ 875176 h 2129019"/>
                  <a:gd name="connsiteX78" fmla="*/ 507440 w 1440767"/>
                  <a:gd name="connsiteY78" fmla="*/ 824167 h 2129019"/>
                  <a:gd name="connsiteX79" fmla="*/ 536436 w 1440767"/>
                  <a:gd name="connsiteY79" fmla="*/ 801131 h 2129019"/>
                  <a:gd name="connsiteX80" fmla="*/ 563621 w 1440767"/>
                  <a:gd name="connsiteY80" fmla="*/ 774803 h 2129019"/>
                  <a:gd name="connsiteX81" fmla="*/ 588993 w 1440767"/>
                  <a:gd name="connsiteY81" fmla="*/ 751767 h 2129019"/>
                  <a:gd name="connsiteX82" fmla="*/ 612553 w 1440767"/>
                  <a:gd name="connsiteY82" fmla="*/ 727085 h 2129019"/>
                  <a:gd name="connsiteX83" fmla="*/ 630675 w 1440767"/>
                  <a:gd name="connsiteY83" fmla="*/ 704048 h 2129019"/>
                  <a:gd name="connsiteX84" fmla="*/ 645174 w 1440767"/>
                  <a:gd name="connsiteY84" fmla="*/ 682657 h 2129019"/>
                  <a:gd name="connsiteX85" fmla="*/ 650611 w 1440767"/>
                  <a:gd name="connsiteY85" fmla="*/ 672785 h 2129019"/>
                  <a:gd name="connsiteX86" fmla="*/ 654235 w 1440767"/>
                  <a:gd name="connsiteY86" fmla="*/ 661266 h 2129019"/>
                  <a:gd name="connsiteX87" fmla="*/ 656048 w 1440767"/>
                  <a:gd name="connsiteY87" fmla="*/ 653039 h 2129019"/>
                  <a:gd name="connsiteX88" fmla="*/ 656047 w 1440767"/>
                  <a:gd name="connsiteY88" fmla="*/ 643166 h 2129019"/>
                  <a:gd name="connsiteX89" fmla="*/ 656047 w 1440767"/>
                  <a:gd name="connsiteY89" fmla="*/ 628357 h 2129019"/>
                  <a:gd name="connsiteX90" fmla="*/ 654235 w 1440767"/>
                  <a:gd name="connsiteY90" fmla="*/ 613548 h 2129019"/>
                  <a:gd name="connsiteX91" fmla="*/ 650610 w 1440767"/>
                  <a:gd name="connsiteY91" fmla="*/ 600384 h 2129019"/>
                  <a:gd name="connsiteX92" fmla="*/ 645174 w 1440767"/>
                  <a:gd name="connsiteY92" fmla="*/ 587220 h 2129019"/>
                  <a:gd name="connsiteX93" fmla="*/ 637925 w 1440767"/>
                  <a:gd name="connsiteY93" fmla="*/ 574057 h 2129019"/>
                  <a:gd name="connsiteX94" fmla="*/ 630676 w 1440767"/>
                  <a:gd name="connsiteY94" fmla="*/ 560893 h 2129019"/>
                  <a:gd name="connsiteX95" fmla="*/ 612553 w 1440767"/>
                  <a:gd name="connsiteY95" fmla="*/ 532920 h 2129019"/>
                  <a:gd name="connsiteX96" fmla="*/ 588993 w 1440767"/>
                  <a:gd name="connsiteY96" fmla="*/ 508238 h 2129019"/>
                  <a:gd name="connsiteX97" fmla="*/ 563621 w 1440767"/>
                  <a:gd name="connsiteY97" fmla="*/ 485202 h 2129019"/>
                  <a:gd name="connsiteX98" fmla="*/ 536437 w 1440767"/>
                  <a:gd name="connsiteY98" fmla="*/ 462165 h 2129019"/>
                  <a:gd name="connsiteX99" fmla="*/ 507440 w 1440767"/>
                  <a:gd name="connsiteY99" fmla="*/ 439129 h 2129019"/>
                  <a:gd name="connsiteX100" fmla="*/ 474819 w 1440767"/>
                  <a:gd name="connsiteY100" fmla="*/ 417738 h 2129019"/>
                  <a:gd name="connsiteX101" fmla="*/ 444010 w 1440767"/>
                  <a:gd name="connsiteY101" fmla="*/ 396347 h 2129019"/>
                  <a:gd name="connsiteX102" fmla="*/ 380580 w 1440767"/>
                  <a:gd name="connsiteY102" fmla="*/ 356856 h 2129019"/>
                  <a:gd name="connsiteX103" fmla="*/ 322587 w 1440767"/>
                  <a:gd name="connsiteY103" fmla="*/ 320655 h 2129019"/>
                  <a:gd name="connsiteX104" fmla="*/ 299027 w 1440767"/>
                  <a:gd name="connsiteY104" fmla="*/ 302555 h 2129019"/>
                  <a:gd name="connsiteX105" fmla="*/ 277280 w 1440767"/>
                  <a:gd name="connsiteY105" fmla="*/ 284455 h 2129019"/>
                  <a:gd name="connsiteX106" fmla="*/ 250095 w 1440767"/>
                  <a:gd name="connsiteY106" fmla="*/ 259773 h 2129019"/>
                  <a:gd name="connsiteX107" fmla="*/ 222911 w 1440767"/>
                  <a:gd name="connsiteY107" fmla="*/ 233446 h 2129019"/>
                  <a:gd name="connsiteX108" fmla="*/ 195727 w 1440767"/>
                  <a:gd name="connsiteY108" fmla="*/ 203827 h 2129019"/>
                  <a:gd name="connsiteX109" fmla="*/ 172167 w 1440767"/>
                  <a:gd name="connsiteY109" fmla="*/ 175855 h 2129019"/>
                  <a:gd name="connsiteX110" fmla="*/ 144983 w 1440767"/>
                  <a:gd name="connsiteY110" fmla="*/ 144591 h 2129019"/>
                  <a:gd name="connsiteX111" fmla="*/ 123236 w 1440767"/>
                  <a:gd name="connsiteY111" fmla="*/ 113327 h 2129019"/>
                  <a:gd name="connsiteX112" fmla="*/ 101488 w 1440767"/>
                  <a:gd name="connsiteY112" fmla="*/ 80418 h 2129019"/>
                  <a:gd name="connsiteX113" fmla="*/ 83365 w 1440767"/>
                  <a:gd name="connsiteY113" fmla="*/ 47509 h 2129019"/>
                  <a:gd name="connsiteX114" fmla="*/ 65242 w 1440767"/>
                  <a:gd name="connsiteY114" fmla="*/ 14599 h 2129019"/>
                  <a:gd name="connsiteX115" fmla="*/ 57202 w 1440767"/>
                  <a:gd name="connsiteY115" fmla="*/ 0 h 2129019"/>
                  <a:gd name="connsiteX116" fmla="*/ 128036 w 1440767"/>
                  <a:gd name="connsiteY116" fmla="*/ 10718 h 2129019"/>
                  <a:gd name="connsiteX117" fmla="*/ 349383 w 1440767"/>
                  <a:gd name="connsiteY117" fmla="*/ 102384 h 2129019"/>
                  <a:gd name="connsiteX118" fmla="*/ 530118 w 1440767"/>
                  <a:gd name="connsiteY118" fmla="*/ 16702 h 2129019"/>
                  <a:gd name="connsiteX119" fmla="*/ 682184 w 1440767"/>
                  <a:gd name="connsiteY119" fmla="*/ 96893 h 2129019"/>
                  <a:gd name="connsiteX120" fmla="*/ 848585 w 1440767"/>
                  <a:gd name="connsiteY120" fmla="*/ 94147 h 2129019"/>
                  <a:gd name="connsiteX121" fmla="*/ 990017 w 1440767"/>
                  <a:gd name="connsiteY121" fmla="*/ 37378 h 2129019"/>
                  <a:gd name="connsiteX122" fmla="*/ 1026391 w 1440767"/>
                  <a:gd name="connsiteY122" fmla="*/ 44982 h 2129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</a:cxnLst>
                <a:rect l="l" t="t" r="r" b="b"/>
                <a:pathLst>
                  <a:path w="1440767" h="2129019">
                    <a:moveTo>
                      <a:pt x="1026391" y="44982"/>
                    </a:moveTo>
                    <a:cubicBezTo>
                      <a:pt x="1094085" y="64430"/>
                      <a:pt x="1193675" y="113868"/>
                      <a:pt x="1273342" y="135112"/>
                    </a:cubicBezTo>
                    <a:lnTo>
                      <a:pt x="1297513" y="139892"/>
                    </a:lnTo>
                    <a:lnTo>
                      <a:pt x="1293972" y="144591"/>
                    </a:lnTo>
                    <a:lnTo>
                      <a:pt x="1270412" y="175855"/>
                    </a:lnTo>
                    <a:lnTo>
                      <a:pt x="1245040" y="203827"/>
                    </a:lnTo>
                    <a:lnTo>
                      <a:pt x="1219668" y="233446"/>
                    </a:lnTo>
                    <a:lnTo>
                      <a:pt x="1190672" y="259773"/>
                    </a:lnTo>
                    <a:lnTo>
                      <a:pt x="1163488" y="284455"/>
                    </a:lnTo>
                    <a:lnTo>
                      <a:pt x="1141740" y="302555"/>
                    </a:lnTo>
                    <a:lnTo>
                      <a:pt x="1116368" y="320655"/>
                    </a:lnTo>
                    <a:lnTo>
                      <a:pt x="1060187" y="356856"/>
                    </a:lnTo>
                    <a:lnTo>
                      <a:pt x="996757" y="396347"/>
                    </a:lnTo>
                    <a:lnTo>
                      <a:pt x="965948" y="417738"/>
                    </a:lnTo>
                    <a:lnTo>
                      <a:pt x="933327" y="439129"/>
                    </a:lnTo>
                    <a:lnTo>
                      <a:pt x="904330" y="462165"/>
                    </a:lnTo>
                    <a:lnTo>
                      <a:pt x="877146" y="485201"/>
                    </a:lnTo>
                    <a:lnTo>
                      <a:pt x="849962" y="508238"/>
                    </a:lnTo>
                    <a:lnTo>
                      <a:pt x="828215" y="532920"/>
                    </a:lnTo>
                    <a:lnTo>
                      <a:pt x="810092" y="560893"/>
                    </a:lnTo>
                    <a:lnTo>
                      <a:pt x="802843" y="574057"/>
                    </a:lnTo>
                    <a:lnTo>
                      <a:pt x="795594" y="587220"/>
                    </a:lnTo>
                    <a:lnTo>
                      <a:pt x="791969" y="600384"/>
                    </a:lnTo>
                    <a:lnTo>
                      <a:pt x="788344" y="613548"/>
                    </a:lnTo>
                    <a:lnTo>
                      <a:pt x="784720" y="628357"/>
                    </a:lnTo>
                    <a:lnTo>
                      <a:pt x="784720" y="643166"/>
                    </a:lnTo>
                    <a:lnTo>
                      <a:pt x="784719" y="653039"/>
                    </a:lnTo>
                    <a:lnTo>
                      <a:pt x="788344" y="661266"/>
                    </a:lnTo>
                    <a:lnTo>
                      <a:pt x="791969" y="672784"/>
                    </a:lnTo>
                    <a:lnTo>
                      <a:pt x="795593" y="682657"/>
                    </a:lnTo>
                    <a:lnTo>
                      <a:pt x="810092" y="704048"/>
                    </a:lnTo>
                    <a:lnTo>
                      <a:pt x="828215" y="727085"/>
                    </a:lnTo>
                    <a:lnTo>
                      <a:pt x="849962" y="751767"/>
                    </a:lnTo>
                    <a:lnTo>
                      <a:pt x="877146" y="774803"/>
                    </a:lnTo>
                    <a:lnTo>
                      <a:pt x="904331" y="801131"/>
                    </a:lnTo>
                    <a:lnTo>
                      <a:pt x="933327" y="824167"/>
                    </a:lnTo>
                    <a:lnTo>
                      <a:pt x="996757" y="875176"/>
                    </a:lnTo>
                    <a:lnTo>
                      <a:pt x="1060187" y="921249"/>
                    </a:lnTo>
                    <a:lnTo>
                      <a:pt x="1116368" y="964031"/>
                    </a:lnTo>
                    <a:lnTo>
                      <a:pt x="1163488" y="1000232"/>
                    </a:lnTo>
                    <a:lnTo>
                      <a:pt x="1190672" y="1024914"/>
                    </a:lnTo>
                    <a:lnTo>
                      <a:pt x="1219668" y="1052886"/>
                    </a:lnTo>
                    <a:lnTo>
                      <a:pt x="1245040" y="1080859"/>
                    </a:lnTo>
                    <a:lnTo>
                      <a:pt x="1270412" y="1108832"/>
                    </a:lnTo>
                    <a:lnTo>
                      <a:pt x="1293972" y="1141741"/>
                    </a:lnTo>
                    <a:lnTo>
                      <a:pt x="1317532" y="1171360"/>
                    </a:lnTo>
                    <a:lnTo>
                      <a:pt x="1339279" y="1205914"/>
                    </a:lnTo>
                    <a:lnTo>
                      <a:pt x="1359214" y="1237178"/>
                    </a:lnTo>
                    <a:lnTo>
                      <a:pt x="1375525" y="1270087"/>
                    </a:lnTo>
                    <a:lnTo>
                      <a:pt x="1391835" y="1304642"/>
                    </a:lnTo>
                    <a:lnTo>
                      <a:pt x="1408146" y="1337551"/>
                    </a:lnTo>
                    <a:lnTo>
                      <a:pt x="1419020" y="1373752"/>
                    </a:lnTo>
                    <a:lnTo>
                      <a:pt x="1428081" y="1406661"/>
                    </a:lnTo>
                    <a:lnTo>
                      <a:pt x="1435330" y="1441216"/>
                    </a:lnTo>
                    <a:lnTo>
                      <a:pt x="1440767" y="1472479"/>
                    </a:lnTo>
                    <a:lnTo>
                      <a:pt x="1440767" y="1505389"/>
                    </a:lnTo>
                    <a:lnTo>
                      <a:pt x="1440767" y="2129019"/>
                    </a:lnTo>
                    <a:lnTo>
                      <a:pt x="0" y="2129019"/>
                    </a:lnTo>
                    <a:lnTo>
                      <a:pt x="0" y="1505389"/>
                    </a:lnTo>
                    <a:lnTo>
                      <a:pt x="1812" y="1472479"/>
                    </a:lnTo>
                    <a:lnTo>
                      <a:pt x="5437" y="1441216"/>
                    </a:lnTo>
                    <a:lnTo>
                      <a:pt x="12686" y="1406661"/>
                    </a:lnTo>
                    <a:lnTo>
                      <a:pt x="21748" y="1373751"/>
                    </a:lnTo>
                    <a:lnTo>
                      <a:pt x="32621" y="1337551"/>
                    </a:lnTo>
                    <a:lnTo>
                      <a:pt x="47119" y="1304642"/>
                    </a:lnTo>
                    <a:lnTo>
                      <a:pt x="65242" y="1270087"/>
                    </a:lnTo>
                    <a:lnTo>
                      <a:pt x="83365" y="1237178"/>
                    </a:lnTo>
                    <a:lnTo>
                      <a:pt x="101488" y="1205914"/>
                    </a:lnTo>
                    <a:lnTo>
                      <a:pt x="123236" y="1171360"/>
                    </a:lnTo>
                    <a:lnTo>
                      <a:pt x="144983" y="1141741"/>
                    </a:lnTo>
                    <a:lnTo>
                      <a:pt x="172167" y="1108832"/>
                    </a:lnTo>
                    <a:lnTo>
                      <a:pt x="195727" y="1080859"/>
                    </a:lnTo>
                    <a:lnTo>
                      <a:pt x="222911" y="1052886"/>
                    </a:lnTo>
                    <a:lnTo>
                      <a:pt x="250095" y="1024913"/>
                    </a:lnTo>
                    <a:lnTo>
                      <a:pt x="277280" y="1000232"/>
                    </a:lnTo>
                    <a:lnTo>
                      <a:pt x="322587" y="964031"/>
                    </a:lnTo>
                    <a:lnTo>
                      <a:pt x="380580" y="921249"/>
                    </a:lnTo>
                    <a:lnTo>
                      <a:pt x="444010" y="875176"/>
                    </a:lnTo>
                    <a:lnTo>
                      <a:pt x="507440" y="824167"/>
                    </a:lnTo>
                    <a:lnTo>
                      <a:pt x="536436" y="801131"/>
                    </a:lnTo>
                    <a:lnTo>
                      <a:pt x="563621" y="774803"/>
                    </a:lnTo>
                    <a:lnTo>
                      <a:pt x="588993" y="751767"/>
                    </a:lnTo>
                    <a:lnTo>
                      <a:pt x="612553" y="727085"/>
                    </a:lnTo>
                    <a:lnTo>
                      <a:pt x="630675" y="704048"/>
                    </a:lnTo>
                    <a:lnTo>
                      <a:pt x="645174" y="682657"/>
                    </a:lnTo>
                    <a:lnTo>
                      <a:pt x="650611" y="672785"/>
                    </a:lnTo>
                    <a:lnTo>
                      <a:pt x="654235" y="661266"/>
                    </a:lnTo>
                    <a:lnTo>
                      <a:pt x="656048" y="653039"/>
                    </a:lnTo>
                    <a:lnTo>
                      <a:pt x="656047" y="643166"/>
                    </a:lnTo>
                    <a:lnTo>
                      <a:pt x="656047" y="628357"/>
                    </a:lnTo>
                    <a:lnTo>
                      <a:pt x="654235" y="613548"/>
                    </a:lnTo>
                    <a:lnTo>
                      <a:pt x="650610" y="600384"/>
                    </a:lnTo>
                    <a:lnTo>
                      <a:pt x="645174" y="587220"/>
                    </a:lnTo>
                    <a:lnTo>
                      <a:pt x="637925" y="574057"/>
                    </a:lnTo>
                    <a:lnTo>
                      <a:pt x="630676" y="560893"/>
                    </a:lnTo>
                    <a:lnTo>
                      <a:pt x="612553" y="532920"/>
                    </a:lnTo>
                    <a:lnTo>
                      <a:pt x="588993" y="508238"/>
                    </a:lnTo>
                    <a:lnTo>
                      <a:pt x="563621" y="485202"/>
                    </a:lnTo>
                    <a:lnTo>
                      <a:pt x="536437" y="462165"/>
                    </a:lnTo>
                    <a:lnTo>
                      <a:pt x="507440" y="439129"/>
                    </a:lnTo>
                    <a:lnTo>
                      <a:pt x="474819" y="417738"/>
                    </a:lnTo>
                    <a:lnTo>
                      <a:pt x="444010" y="396347"/>
                    </a:lnTo>
                    <a:lnTo>
                      <a:pt x="380580" y="356856"/>
                    </a:lnTo>
                    <a:lnTo>
                      <a:pt x="322587" y="320655"/>
                    </a:lnTo>
                    <a:lnTo>
                      <a:pt x="299027" y="302555"/>
                    </a:lnTo>
                    <a:lnTo>
                      <a:pt x="277280" y="284455"/>
                    </a:lnTo>
                    <a:lnTo>
                      <a:pt x="250095" y="259773"/>
                    </a:lnTo>
                    <a:lnTo>
                      <a:pt x="222911" y="233446"/>
                    </a:lnTo>
                    <a:lnTo>
                      <a:pt x="195727" y="203827"/>
                    </a:lnTo>
                    <a:lnTo>
                      <a:pt x="172167" y="175855"/>
                    </a:lnTo>
                    <a:lnTo>
                      <a:pt x="144983" y="144591"/>
                    </a:lnTo>
                    <a:lnTo>
                      <a:pt x="123236" y="113327"/>
                    </a:lnTo>
                    <a:lnTo>
                      <a:pt x="101488" y="80418"/>
                    </a:lnTo>
                    <a:lnTo>
                      <a:pt x="83365" y="47509"/>
                    </a:lnTo>
                    <a:lnTo>
                      <a:pt x="65242" y="14599"/>
                    </a:lnTo>
                    <a:lnTo>
                      <a:pt x="57202" y="0"/>
                    </a:lnTo>
                    <a:lnTo>
                      <a:pt x="128036" y="10718"/>
                    </a:lnTo>
                    <a:cubicBezTo>
                      <a:pt x="205780" y="37528"/>
                      <a:pt x="289809" y="100227"/>
                      <a:pt x="349383" y="102384"/>
                    </a:cubicBezTo>
                    <a:cubicBezTo>
                      <a:pt x="428815" y="105261"/>
                      <a:pt x="474651" y="17618"/>
                      <a:pt x="530118" y="16702"/>
                    </a:cubicBezTo>
                    <a:cubicBezTo>
                      <a:pt x="585584" y="15787"/>
                      <a:pt x="629106" y="83985"/>
                      <a:pt x="682184" y="96893"/>
                    </a:cubicBezTo>
                    <a:cubicBezTo>
                      <a:pt x="735262" y="109800"/>
                      <a:pt x="797280" y="104066"/>
                      <a:pt x="848585" y="94147"/>
                    </a:cubicBezTo>
                    <a:cubicBezTo>
                      <a:pt x="899891" y="84227"/>
                      <a:pt x="905438" y="29177"/>
                      <a:pt x="990017" y="37378"/>
                    </a:cubicBezTo>
                    <a:cubicBezTo>
                      <a:pt x="1000590" y="38403"/>
                      <a:pt x="1012852" y="41093"/>
                      <a:pt x="1026391" y="4498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  <a:effectLst/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28" name="ïṥľiďè"/>
              <p:cNvGrpSpPr/>
              <p:nvPr/>
            </p:nvGrpSpPr>
            <p:grpSpPr>
              <a:xfrm>
                <a:off x="1646599" y="4310600"/>
                <a:ext cx="1283647" cy="1154622"/>
                <a:chOff x="1646599" y="4310600"/>
                <a:chExt cx="1283647" cy="1154622"/>
              </a:xfrm>
            </p:grpSpPr>
            <p:sp>
              <p:nvSpPr>
                <p:cNvPr id="29" name="îsľiḑé"/>
                <p:cNvSpPr/>
                <p:nvPr/>
              </p:nvSpPr>
              <p:spPr bwMode="auto">
                <a:xfrm rot="20806560">
                  <a:off x="1978222" y="4323696"/>
                  <a:ext cx="685015" cy="1060707"/>
                </a:xfrm>
                <a:custGeom>
                  <a:avLst/>
                  <a:gdLst>
                    <a:gd name="T0" fmla="*/ 1247 w 1643"/>
                    <a:gd name="T1" fmla="*/ 1043 h 2541"/>
                    <a:gd name="T2" fmla="*/ 1185 w 1643"/>
                    <a:gd name="T3" fmla="*/ 1027 h 2541"/>
                    <a:gd name="T4" fmla="*/ 1131 w 1643"/>
                    <a:gd name="T5" fmla="*/ 975 h 2541"/>
                    <a:gd name="T6" fmla="*/ 1117 w 1643"/>
                    <a:gd name="T7" fmla="*/ 818 h 2541"/>
                    <a:gd name="T8" fmla="*/ 1200 w 1643"/>
                    <a:gd name="T9" fmla="*/ 807 h 2541"/>
                    <a:gd name="T10" fmla="*/ 1260 w 1643"/>
                    <a:gd name="T11" fmla="*/ 758 h 2541"/>
                    <a:gd name="T12" fmla="*/ 1283 w 1643"/>
                    <a:gd name="T13" fmla="*/ 683 h 2541"/>
                    <a:gd name="T14" fmla="*/ 1222 w 1643"/>
                    <a:gd name="T15" fmla="*/ 699 h 2541"/>
                    <a:gd name="T16" fmla="*/ 1163 w 1643"/>
                    <a:gd name="T17" fmla="*/ 758 h 2541"/>
                    <a:gd name="T18" fmla="*/ 1020 w 1643"/>
                    <a:gd name="T19" fmla="*/ 913 h 2541"/>
                    <a:gd name="T20" fmla="*/ 1047 w 1643"/>
                    <a:gd name="T21" fmla="*/ 1021 h 2541"/>
                    <a:gd name="T22" fmla="*/ 1138 w 1643"/>
                    <a:gd name="T23" fmla="*/ 1112 h 2541"/>
                    <a:gd name="T24" fmla="*/ 1354 w 1643"/>
                    <a:gd name="T25" fmla="*/ 1140 h 2541"/>
                    <a:gd name="T26" fmla="*/ 1343 w 1643"/>
                    <a:gd name="T27" fmla="*/ 1312 h 2541"/>
                    <a:gd name="T28" fmla="*/ 1010 w 1643"/>
                    <a:gd name="T29" fmla="*/ 1322 h 2541"/>
                    <a:gd name="T30" fmla="*/ 849 w 1643"/>
                    <a:gd name="T31" fmla="*/ 1364 h 2541"/>
                    <a:gd name="T32" fmla="*/ 734 w 1643"/>
                    <a:gd name="T33" fmla="*/ 1476 h 2541"/>
                    <a:gd name="T34" fmla="*/ 628 w 1643"/>
                    <a:gd name="T35" fmla="*/ 1579 h 2541"/>
                    <a:gd name="T36" fmla="*/ 552 w 1643"/>
                    <a:gd name="T37" fmla="*/ 1528 h 2541"/>
                    <a:gd name="T38" fmla="*/ 692 w 1643"/>
                    <a:gd name="T39" fmla="*/ 1041 h 2541"/>
                    <a:gd name="T40" fmla="*/ 774 w 1643"/>
                    <a:gd name="T41" fmla="*/ 1007 h 2541"/>
                    <a:gd name="T42" fmla="*/ 822 w 1643"/>
                    <a:gd name="T43" fmla="*/ 935 h 2541"/>
                    <a:gd name="T44" fmla="*/ 732 w 1643"/>
                    <a:gd name="T45" fmla="*/ 0 h 2541"/>
                    <a:gd name="T46" fmla="*/ 682 w 1643"/>
                    <a:gd name="T47" fmla="*/ 615 h 2541"/>
                    <a:gd name="T48" fmla="*/ 623 w 1643"/>
                    <a:gd name="T49" fmla="*/ 557 h 2541"/>
                    <a:gd name="T50" fmla="*/ 562 w 1643"/>
                    <a:gd name="T51" fmla="*/ 112 h 2541"/>
                    <a:gd name="T52" fmla="*/ 573 w 1643"/>
                    <a:gd name="T53" fmla="*/ 588 h 2541"/>
                    <a:gd name="T54" fmla="*/ 627 w 1643"/>
                    <a:gd name="T55" fmla="*/ 653 h 2541"/>
                    <a:gd name="T56" fmla="*/ 708 w 1643"/>
                    <a:gd name="T57" fmla="*/ 677 h 2541"/>
                    <a:gd name="T58" fmla="*/ 724 w 1643"/>
                    <a:gd name="T59" fmla="*/ 920 h 2541"/>
                    <a:gd name="T60" fmla="*/ 546 w 1643"/>
                    <a:gd name="T61" fmla="*/ 946 h 2541"/>
                    <a:gd name="T62" fmla="*/ 303 w 1643"/>
                    <a:gd name="T63" fmla="*/ 1241 h 2541"/>
                    <a:gd name="T64" fmla="*/ 251 w 1643"/>
                    <a:gd name="T65" fmla="*/ 1206 h 2541"/>
                    <a:gd name="T66" fmla="*/ 150 w 1643"/>
                    <a:gd name="T67" fmla="*/ 1076 h 2541"/>
                    <a:gd name="T68" fmla="*/ 81 w 1643"/>
                    <a:gd name="T69" fmla="*/ 1054 h 2541"/>
                    <a:gd name="T70" fmla="*/ 58 w 1643"/>
                    <a:gd name="T71" fmla="*/ 838 h 2541"/>
                    <a:gd name="T72" fmla="*/ 126 w 1643"/>
                    <a:gd name="T73" fmla="*/ 805 h 2541"/>
                    <a:gd name="T74" fmla="*/ 168 w 1643"/>
                    <a:gd name="T75" fmla="*/ 744 h 2541"/>
                    <a:gd name="T76" fmla="*/ 147 w 1643"/>
                    <a:gd name="T77" fmla="*/ 469 h 2541"/>
                    <a:gd name="T78" fmla="*/ 108 w 1643"/>
                    <a:gd name="T79" fmla="*/ 734 h 2541"/>
                    <a:gd name="T80" fmla="*/ 58 w 1643"/>
                    <a:gd name="T81" fmla="*/ 325 h 2541"/>
                    <a:gd name="T82" fmla="*/ 3 w 1643"/>
                    <a:gd name="T83" fmla="*/ 1027 h 2541"/>
                    <a:gd name="T84" fmla="*/ 39 w 1643"/>
                    <a:gd name="T85" fmla="*/ 1095 h 2541"/>
                    <a:gd name="T86" fmla="*/ 107 w 1643"/>
                    <a:gd name="T87" fmla="*/ 1131 h 2541"/>
                    <a:gd name="T88" fmla="*/ 152 w 1643"/>
                    <a:gd name="T89" fmla="*/ 1200 h 2541"/>
                    <a:gd name="T90" fmla="*/ 185 w 1643"/>
                    <a:gd name="T91" fmla="*/ 1283 h 2541"/>
                    <a:gd name="T92" fmla="*/ 259 w 1643"/>
                    <a:gd name="T93" fmla="*/ 1332 h 2541"/>
                    <a:gd name="T94" fmla="*/ 352 w 1643"/>
                    <a:gd name="T95" fmla="*/ 1497 h 2541"/>
                    <a:gd name="T96" fmla="*/ 400 w 1643"/>
                    <a:gd name="T97" fmla="*/ 1651 h 2541"/>
                    <a:gd name="T98" fmla="*/ 521 w 1643"/>
                    <a:gd name="T99" fmla="*/ 1751 h 2541"/>
                    <a:gd name="T100" fmla="*/ 686 w 1643"/>
                    <a:gd name="T101" fmla="*/ 2541 h 2541"/>
                    <a:gd name="T102" fmla="*/ 978 w 1643"/>
                    <a:gd name="T103" fmla="*/ 1632 h 2541"/>
                    <a:gd name="T104" fmla="*/ 1010 w 1643"/>
                    <a:gd name="T105" fmla="*/ 1611 h 2541"/>
                    <a:gd name="T106" fmla="*/ 1445 w 1643"/>
                    <a:gd name="T107" fmla="*/ 1586 h 2541"/>
                    <a:gd name="T108" fmla="*/ 1588 w 1643"/>
                    <a:gd name="T109" fmla="*/ 1468 h 2541"/>
                    <a:gd name="T110" fmla="*/ 1643 w 1643"/>
                    <a:gd name="T111" fmla="*/ 1287 h 25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643" h="2541">
                      <a:moveTo>
                        <a:pt x="1643" y="1287"/>
                      </a:moveTo>
                      <a:lnTo>
                        <a:pt x="1643" y="594"/>
                      </a:lnTo>
                      <a:lnTo>
                        <a:pt x="1498" y="594"/>
                      </a:lnTo>
                      <a:lnTo>
                        <a:pt x="1354" y="594"/>
                      </a:lnTo>
                      <a:lnTo>
                        <a:pt x="1354" y="1043"/>
                      </a:lnTo>
                      <a:lnTo>
                        <a:pt x="1247" y="1043"/>
                      </a:lnTo>
                      <a:lnTo>
                        <a:pt x="1247" y="1043"/>
                      </a:lnTo>
                      <a:lnTo>
                        <a:pt x="1234" y="1043"/>
                      </a:lnTo>
                      <a:lnTo>
                        <a:pt x="1221" y="1040"/>
                      </a:lnTo>
                      <a:lnTo>
                        <a:pt x="1208" y="1037"/>
                      </a:lnTo>
                      <a:lnTo>
                        <a:pt x="1196" y="1033"/>
                      </a:lnTo>
                      <a:lnTo>
                        <a:pt x="1185" y="1027"/>
                      </a:lnTo>
                      <a:lnTo>
                        <a:pt x="1174" y="1021"/>
                      </a:lnTo>
                      <a:lnTo>
                        <a:pt x="1164" y="1014"/>
                      </a:lnTo>
                      <a:lnTo>
                        <a:pt x="1154" y="1005"/>
                      </a:lnTo>
                      <a:lnTo>
                        <a:pt x="1146" y="995"/>
                      </a:lnTo>
                      <a:lnTo>
                        <a:pt x="1138" y="985"/>
                      </a:lnTo>
                      <a:lnTo>
                        <a:pt x="1131" y="975"/>
                      </a:lnTo>
                      <a:lnTo>
                        <a:pt x="1127" y="963"/>
                      </a:lnTo>
                      <a:lnTo>
                        <a:pt x="1122" y="952"/>
                      </a:lnTo>
                      <a:lnTo>
                        <a:pt x="1118" y="939"/>
                      </a:lnTo>
                      <a:lnTo>
                        <a:pt x="1117" y="926"/>
                      </a:lnTo>
                      <a:lnTo>
                        <a:pt x="1117" y="913"/>
                      </a:lnTo>
                      <a:lnTo>
                        <a:pt x="1117" y="818"/>
                      </a:lnTo>
                      <a:lnTo>
                        <a:pt x="1148" y="818"/>
                      </a:lnTo>
                      <a:lnTo>
                        <a:pt x="1148" y="818"/>
                      </a:lnTo>
                      <a:lnTo>
                        <a:pt x="1161" y="818"/>
                      </a:lnTo>
                      <a:lnTo>
                        <a:pt x="1174" y="816"/>
                      </a:lnTo>
                      <a:lnTo>
                        <a:pt x="1187" y="812"/>
                      </a:lnTo>
                      <a:lnTo>
                        <a:pt x="1200" y="807"/>
                      </a:lnTo>
                      <a:lnTo>
                        <a:pt x="1212" y="802"/>
                      </a:lnTo>
                      <a:lnTo>
                        <a:pt x="1224" y="794"/>
                      </a:lnTo>
                      <a:lnTo>
                        <a:pt x="1234" y="787"/>
                      </a:lnTo>
                      <a:lnTo>
                        <a:pt x="1242" y="779"/>
                      </a:lnTo>
                      <a:lnTo>
                        <a:pt x="1251" y="770"/>
                      </a:lnTo>
                      <a:lnTo>
                        <a:pt x="1260" y="758"/>
                      </a:lnTo>
                      <a:lnTo>
                        <a:pt x="1265" y="748"/>
                      </a:lnTo>
                      <a:lnTo>
                        <a:pt x="1271" y="737"/>
                      </a:lnTo>
                      <a:lnTo>
                        <a:pt x="1276" y="724"/>
                      </a:lnTo>
                      <a:lnTo>
                        <a:pt x="1280" y="711"/>
                      </a:lnTo>
                      <a:lnTo>
                        <a:pt x="1281" y="698"/>
                      </a:lnTo>
                      <a:lnTo>
                        <a:pt x="1283" y="683"/>
                      </a:lnTo>
                      <a:lnTo>
                        <a:pt x="1283" y="325"/>
                      </a:lnTo>
                      <a:lnTo>
                        <a:pt x="1254" y="325"/>
                      </a:lnTo>
                      <a:lnTo>
                        <a:pt x="1225" y="325"/>
                      </a:lnTo>
                      <a:lnTo>
                        <a:pt x="1225" y="683"/>
                      </a:lnTo>
                      <a:lnTo>
                        <a:pt x="1225" y="683"/>
                      </a:lnTo>
                      <a:lnTo>
                        <a:pt x="1222" y="699"/>
                      </a:lnTo>
                      <a:lnTo>
                        <a:pt x="1218" y="714"/>
                      </a:lnTo>
                      <a:lnTo>
                        <a:pt x="1211" y="727"/>
                      </a:lnTo>
                      <a:lnTo>
                        <a:pt x="1202" y="738"/>
                      </a:lnTo>
                      <a:lnTo>
                        <a:pt x="1190" y="747"/>
                      </a:lnTo>
                      <a:lnTo>
                        <a:pt x="1177" y="754"/>
                      </a:lnTo>
                      <a:lnTo>
                        <a:pt x="1163" y="758"/>
                      </a:lnTo>
                      <a:lnTo>
                        <a:pt x="1148" y="760"/>
                      </a:lnTo>
                      <a:lnTo>
                        <a:pt x="1117" y="760"/>
                      </a:lnTo>
                      <a:lnTo>
                        <a:pt x="1117" y="325"/>
                      </a:lnTo>
                      <a:lnTo>
                        <a:pt x="1068" y="325"/>
                      </a:lnTo>
                      <a:lnTo>
                        <a:pt x="1020" y="325"/>
                      </a:lnTo>
                      <a:lnTo>
                        <a:pt x="1020" y="913"/>
                      </a:lnTo>
                      <a:lnTo>
                        <a:pt x="1020" y="913"/>
                      </a:lnTo>
                      <a:lnTo>
                        <a:pt x="1020" y="936"/>
                      </a:lnTo>
                      <a:lnTo>
                        <a:pt x="1024" y="958"/>
                      </a:lnTo>
                      <a:lnTo>
                        <a:pt x="1030" y="979"/>
                      </a:lnTo>
                      <a:lnTo>
                        <a:pt x="1037" y="1001"/>
                      </a:lnTo>
                      <a:lnTo>
                        <a:pt x="1047" y="1021"/>
                      </a:lnTo>
                      <a:lnTo>
                        <a:pt x="1059" y="1040"/>
                      </a:lnTo>
                      <a:lnTo>
                        <a:pt x="1072" y="1057"/>
                      </a:lnTo>
                      <a:lnTo>
                        <a:pt x="1086" y="1073"/>
                      </a:lnTo>
                      <a:lnTo>
                        <a:pt x="1102" y="1088"/>
                      </a:lnTo>
                      <a:lnTo>
                        <a:pt x="1120" y="1101"/>
                      </a:lnTo>
                      <a:lnTo>
                        <a:pt x="1138" y="1112"/>
                      </a:lnTo>
                      <a:lnTo>
                        <a:pt x="1159" y="1122"/>
                      </a:lnTo>
                      <a:lnTo>
                        <a:pt x="1179" y="1130"/>
                      </a:lnTo>
                      <a:lnTo>
                        <a:pt x="1200" y="1135"/>
                      </a:lnTo>
                      <a:lnTo>
                        <a:pt x="1224" y="1138"/>
                      </a:lnTo>
                      <a:lnTo>
                        <a:pt x="1247" y="1140"/>
                      </a:lnTo>
                      <a:lnTo>
                        <a:pt x="1354" y="1140"/>
                      </a:lnTo>
                      <a:lnTo>
                        <a:pt x="1354" y="1287"/>
                      </a:lnTo>
                      <a:lnTo>
                        <a:pt x="1354" y="1287"/>
                      </a:lnTo>
                      <a:lnTo>
                        <a:pt x="1352" y="1294"/>
                      </a:lnTo>
                      <a:lnTo>
                        <a:pt x="1351" y="1300"/>
                      </a:lnTo>
                      <a:lnTo>
                        <a:pt x="1348" y="1306"/>
                      </a:lnTo>
                      <a:lnTo>
                        <a:pt x="1343" y="1312"/>
                      </a:lnTo>
                      <a:lnTo>
                        <a:pt x="1338" y="1316"/>
                      </a:lnTo>
                      <a:lnTo>
                        <a:pt x="1332" y="1319"/>
                      </a:lnTo>
                      <a:lnTo>
                        <a:pt x="1326" y="1320"/>
                      </a:lnTo>
                      <a:lnTo>
                        <a:pt x="1319" y="1322"/>
                      </a:lnTo>
                      <a:lnTo>
                        <a:pt x="1010" y="1322"/>
                      </a:lnTo>
                      <a:lnTo>
                        <a:pt x="1010" y="1322"/>
                      </a:lnTo>
                      <a:lnTo>
                        <a:pt x="981" y="1323"/>
                      </a:lnTo>
                      <a:lnTo>
                        <a:pt x="953" y="1326"/>
                      </a:lnTo>
                      <a:lnTo>
                        <a:pt x="926" y="1332"/>
                      </a:lnTo>
                      <a:lnTo>
                        <a:pt x="899" y="1341"/>
                      </a:lnTo>
                      <a:lnTo>
                        <a:pt x="874" y="1352"/>
                      </a:lnTo>
                      <a:lnTo>
                        <a:pt x="849" y="1364"/>
                      </a:lnTo>
                      <a:lnTo>
                        <a:pt x="826" y="1378"/>
                      </a:lnTo>
                      <a:lnTo>
                        <a:pt x="805" y="1395"/>
                      </a:lnTo>
                      <a:lnTo>
                        <a:pt x="784" y="1413"/>
                      </a:lnTo>
                      <a:lnTo>
                        <a:pt x="766" y="1433"/>
                      </a:lnTo>
                      <a:lnTo>
                        <a:pt x="748" y="1455"/>
                      </a:lnTo>
                      <a:lnTo>
                        <a:pt x="734" y="1476"/>
                      </a:lnTo>
                      <a:lnTo>
                        <a:pt x="719" y="1501"/>
                      </a:lnTo>
                      <a:lnTo>
                        <a:pt x="709" y="1525"/>
                      </a:lnTo>
                      <a:lnTo>
                        <a:pt x="699" y="1553"/>
                      </a:lnTo>
                      <a:lnTo>
                        <a:pt x="693" y="1579"/>
                      </a:lnTo>
                      <a:lnTo>
                        <a:pt x="628" y="1579"/>
                      </a:lnTo>
                      <a:lnTo>
                        <a:pt x="628" y="1579"/>
                      </a:lnTo>
                      <a:lnTo>
                        <a:pt x="613" y="1578"/>
                      </a:lnTo>
                      <a:lnTo>
                        <a:pt x="597" y="1573"/>
                      </a:lnTo>
                      <a:lnTo>
                        <a:pt x="582" y="1566"/>
                      </a:lnTo>
                      <a:lnTo>
                        <a:pt x="571" y="1556"/>
                      </a:lnTo>
                      <a:lnTo>
                        <a:pt x="560" y="1543"/>
                      </a:lnTo>
                      <a:lnTo>
                        <a:pt x="552" y="1528"/>
                      </a:lnTo>
                      <a:lnTo>
                        <a:pt x="547" y="1514"/>
                      </a:lnTo>
                      <a:lnTo>
                        <a:pt x="546" y="1497"/>
                      </a:lnTo>
                      <a:lnTo>
                        <a:pt x="546" y="1043"/>
                      </a:lnTo>
                      <a:lnTo>
                        <a:pt x="676" y="1043"/>
                      </a:lnTo>
                      <a:lnTo>
                        <a:pt x="676" y="1043"/>
                      </a:lnTo>
                      <a:lnTo>
                        <a:pt x="692" y="1041"/>
                      </a:lnTo>
                      <a:lnTo>
                        <a:pt x="706" y="1039"/>
                      </a:lnTo>
                      <a:lnTo>
                        <a:pt x="721" y="1036"/>
                      </a:lnTo>
                      <a:lnTo>
                        <a:pt x="735" y="1030"/>
                      </a:lnTo>
                      <a:lnTo>
                        <a:pt x="750" y="1024"/>
                      </a:lnTo>
                      <a:lnTo>
                        <a:pt x="761" y="1015"/>
                      </a:lnTo>
                      <a:lnTo>
                        <a:pt x="774" y="1007"/>
                      </a:lnTo>
                      <a:lnTo>
                        <a:pt x="784" y="997"/>
                      </a:lnTo>
                      <a:lnTo>
                        <a:pt x="795" y="987"/>
                      </a:lnTo>
                      <a:lnTo>
                        <a:pt x="803" y="975"/>
                      </a:lnTo>
                      <a:lnTo>
                        <a:pt x="810" y="962"/>
                      </a:lnTo>
                      <a:lnTo>
                        <a:pt x="818" y="948"/>
                      </a:lnTo>
                      <a:lnTo>
                        <a:pt x="822" y="935"/>
                      </a:lnTo>
                      <a:lnTo>
                        <a:pt x="826" y="920"/>
                      </a:lnTo>
                      <a:lnTo>
                        <a:pt x="829" y="904"/>
                      </a:lnTo>
                      <a:lnTo>
                        <a:pt x="829" y="888"/>
                      </a:lnTo>
                      <a:lnTo>
                        <a:pt x="829" y="0"/>
                      </a:lnTo>
                      <a:lnTo>
                        <a:pt x="782" y="0"/>
                      </a:lnTo>
                      <a:lnTo>
                        <a:pt x="732" y="0"/>
                      </a:lnTo>
                      <a:lnTo>
                        <a:pt x="732" y="620"/>
                      </a:lnTo>
                      <a:lnTo>
                        <a:pt x="708" y="620"/>
                      </a:lnTo>
                      <a:lnTo>
                        <a:pt x="708" y="620"/>
                      </a:lnTo>
                      <a:lnTo>
                        <a:pt x="699" y="620"/>
                      </a:lnTo>
                      <a:lnTo>
                        <a:pt x="691" y="618"/>
                      </a:lnTo>
                      <a:lnTo>
                        <a:pt x="682" y="615"/>
                      </a:lnTo>
                      <a:lnTo>
                        <a:pt x="673" y="612"/>
                      </a:lnTo>
                      <a:lnTo>
                        <a:pt x="659" y="605"/>
                      </a:lnTo>
                      <a:lnTo>
                        <a:pt x="646" y="594"/>
                      </a:lnTo>
                      <a:lnTo>
                        <a:pt x="634" y="581"/>
                      </a:lnTo>
                      <a:lnTo>
                        <a:pt x="626" y="565"/>
                      </a:lnTo>
                      <a:lnTo>
                        <a:pt x="623" y="557"/>
                      </a:lnTo>
                      <a:lnTo>
                        <a:pt x="621" y="549"/>
                      </a:lnTo>
                      <a:lnTo>
                        <a:pt x="620" y="540"/>
                      </a:lnTo>
                      <a:lnTo>
                        <a:pt x="620" y="530"/>
                      </a:lnTo>
                      <a:lnTo>
                        <a:pt x="620" y="112"/>
                      </a:lnTo>
                      <a:lnTo>
                        <a:pt x="591" y="112"/>
                      </a:lnTo>
                      <a:lnTo>
                        <a:pt x="562" y="112"/>
                      </a:lnTo>
                      <a:lnTo>
                        <a:pt x="562" y="530"/>
                      </a:lnTo>
                      <a:lnTo>
                        <a:pt x="562" y="530"/>
                      </a:lnTo>
                      <a:lnTo>
                        <a:pt x="562" y="546"/>
                      </a:lnTo>
                      <a:lnTo>
                        <a:pt x="565" y="560"/>
                      </a:lnTo>
                      <a:lnTo>
                        <a:pt x="568" y="575"/>
                      </a:lnTo>
                      <a:lnTo>
                        <a:pt x="573" y="588"/>
                      </a:lnTo>
                      <a:lnTo>
                        <a:pt x="579" y="601"/>
                      </a:lnTo>
                      <a:lnTo>
                        <a:pt x="586" y="612"/>
                      </a:lnTo>
                      <a:lnTo>
                        <a:pt x="595" y="624"/>
                      </a:lnTo>
                      <a:lnTo>
                        <a:pt x="604" y="634"/>
                      </a:lnTo>
                      <a:lnTo>
                        <a:pt x="615" y="644"/>
                      </a:lnTo>
                      <a:lnTo>
                        <a:pt x="627" y="653"/>
                      </a:lnTo>
                      <a:lnTo>
                        <a:pt x="639" y="660"/>
                      </a:lnTo>
                      <a:lnTo>
                        <a:pt x="652" y="666"/>
                      </a:lnTo>
                      <a:lnTo>
                        <a:pt x="665" y="672"/>
                      </a:lnTo>
                      <a:lnTo>
                        <a:pt x="679" y="675"/>
                      </a:lnTo>
                      <a:lnTo>
                        <a:pt x="693" y="677"/>
                      </a:lnTo>
                      <a:lnTo>
                        <a:pt x="708" y="677"/>
                      </a:lnTo>
                      <a:lnTo>
                        <a:pt x="732" y="677"/>
                      </a:lnTo>
                      <a:lnTo>
                        <a:pt x="732" y="888"/>
                      </a:lnTo>
                      <a:lnTo>
                        <a:pt x="732" y="888"/>
                      </a:lnTo>
                      <a:lnTo>
                        <a:pt x="732" y="900"/>
                      </a:lnTo>
                      <a:lnTo>
                        <a:pt x="728" y="911"/>
                      </a:lnTo>
                      <a:lnTo>
                        <a:pt x="724" y="920"/>
                      </a:lnTo>
                      <a:lnTo>
                        <a:pt x="717" y="929"/>
                      </a:lnTo>
                      <a:lnTo>
                        <a:pt x="708" y="936"/>
                      </a:lnTo>
                      <a:lnTo>
                        <a:pt x="698" y="942"/>
                      </a:lnTo>
                      <a:lnTo>
                        <a:pt x="688" y="945"/>
                      </a:lnTo>
                      <a:lnTo>
                        <a:pt x="676" y="946"/>
                      </a:lnTo>
                      <a:lnTo>
                        <a:pt x="546" y="946"/>
                      </a:lnTo>
                      <a:lnTo>
                        <a:pt x="546" y="828"/>
                      </a:lnTo>
                      <a:lnTo>
                        <a:pt x="449" y="828"/>
                      </a:lnTo>
                      <a:lnTo>
                        <a:pt x="352" y="828"/>
                      </a:lnTo>
                      <a:lnTo>
                        <a:pt x="352" y="1241"/>
                      </a:lnTo>
                      <a:lnTo>
                        <a:pt x="303" y="1241"/>
                      </a:lnTo>
                      <a:lnTo>
                        <a:pt x="303" y="1241"/>
                      </a:lnTo>
                      <a:lnTo>
                        <a:pt x="292" y="1241"/>
                      </a:lnTo>
                      <a:lnTo>
                        <a:pt x="282" y="1237"/>
                      </a:lnTo>
                      <a:lnTo>
                        <a:pt x="272" y="1232"/>
                      </a:lnTo>
                      <a:lnTo>
                        <a:pt x="263" y="1225"/>
                      </a:lnTo>
                      <a:lnTo>
                        <a:pt x="257" y="1216"/>
                      </a:lnTo>
                      <a:lnTo>
                        <a:pt x="251" y="1206"/>
                      </a:lnTo>
                      <a:lnTo>
                        <a:pt x="248" y="1196"/>
                      </a:lnTo>
                      <a:lnTo>
                        <a:pt x="247" y="1185"/>
                      </a:lnTo>
                      <a:lnTo>
                        <a:pt x="247" y="991"/>
                      </a:lnTo>
                      <a:lnTo>
                        <a:pt x="198" y="991"/>
                      </a:lnTo>
                      <a:lnTo>
                        <a:pt x="150" y="991"/>
                      </a:lnTo>
                      <a:lnTo>
                        <a:pt x="150" y="1076"/>
                      </a:lnTo>
                      <a:lnTo>
                        <a:pt x="134" y="1076"/>
                      </a:lnTo>
                      <a:lnTo>
                        <a:pt x="134" y="1076"/>
                      </a:lnTo>
                      <a:lnTo>
                        <a:pt x="120" y="1075"/>
                      </a:lnTo>
                      <a:lnTo>
                        <a:pt x="105" y="1070"/>
                      </a:lnTo>
                      <a:lnTo>
                        <a:pt x="92" y="1063"/>
                      </a:lnTo>
                      <a:lnTo>
                        <a:pt x="81" y="1054"/>
                      </a:lnTo>
                      <a:lnTo>
                        <a:pt x="71" y="1043"/>
                      </a:lnTo>
                      <a:lnTo>
                        <a:pt x="64" y="1030"/>
                      </a:lnTo>
                      <a:lnTo>
                        <a:pt x="59" y="1015"/>
                      </a:lnTo>
                      <a:lnTo>
                        <a:pt x="58" y="1000"/>
                      </a:lnTo>
                      <a:lnTo>
                        <a:pt x="58" y="838"/>
                      </a:lnTo>
                      <a:lnTo>
                        <a:pt x="58" y="838"/>
                      </a:lnTo>
                      <a:lnTo>
                        <a:pt x="71" y="835"/>
                      </a:lnTo>
                      <a:lnTo>
                        <a:pt x="82" y="831"/>
                      </a:lnTo>
                      <a:lnTo>
                        <a:pt x="94" y="825"/>
                      </a:lnTo>
                      <a:lnTo>
                        <a:pt x="105" y="819"/>
                      </a:lnTo>
                      <a:lnTo>
                        <a:pt x="116" y="813"/>
                      </a:lnTo>
                      <a:lnTo>
                        <a:pt x="126" y="805"/>
                      </a:lnTo>
                      <a:lnTo>
                        <a:pt x="134" y="796"/>
                      </a:lnTo>
                      <a:lnTo>
                        <a:pt x="143" y="787"/>
                      </a:lnTo>
                      <a:lnTo>
                        <a:pt x="150" y="777"/>
                      </a:lnTo>
                      <a:lnTo>
                        <a:pt x="157" y="767"/>
                      </a:lnTo>
                      <a:lnTo>
                        <a:pt x="163" y="755"/>
                      </a:lnTo>
                      <a:lnTo>
                        <a:pt x="168" y="744"/>
                      </a:lnTo>
                      <a:lnTo>
                        <a:pt x="172" y="732"/>
                      </a:lnTo>
                      <a:lnTo>
                        <a:pt x="175" y="719"/>
                      </a:lnTo>
                      <a:lnTo>
                        <a:pt x="176" y="706"/>
                      </a:lnTo>
                      <a:lnTo>
                        <a:pt x="176" y="693"/>
                      </a:lnTo>
                      <a:lnTo>
                        <a:pt x="176" y="469"/>
                      </a:lnTo>
                      <a:lnTo>
                        <a:pt x="147" y="469"/>
                      </a:lnTo>
                      <a:lnTo>
                        <a:pt x="118" y="469"/>
                      </a:lnTo>
                      <a:lnTo>
                        <a:pt x="118" y="693"/>
                      </a:lnTo>
                      <a:lnTo>
                        <a:pt x="118" y="693"/>
                      </a:lnTo>
                      <a:lnTo>
                        <a:pt x="117" y="708"/>
                      </a:lnTo>
                      <a:lnTo>
                        <a:pt x="114" y="721"/>
                      </a:lnTo>
                      <a:lnTo>
                        <a:pt x="108" y="734"/>
                      </a:lnTo>
                      <a:lnTo>
                        <a:pt x="101" y="745"/>
                      </a:lnTo>
                      <a:lnTo>
                        <a:pt x="92" y="755"/>
                      </a:lnTo>
                      <a:lnTo>
                        <a:pt x="82" y="764"/>
                      </a:lnTo>
                      <a:lnTo>
                        <a:pt x="71" y="771"/>
                      </a:lnTo>
                      <a:lnTo>
                        <a:pt x="58" y="777"/>
                      </a:lnTo>
                      <a:lnTo>
                        <a:pt x="58" y="325"/>
                      </a:lnTo>
                      <a:lnTo>
                        <a:pt x="29" y="325"/>
                      </a:lnTo>
                      <a:lnTo>
                        <a:pt x="0" y="325"/>
                      </a:lnTo>
                      <a:lnTo>
                        <a:pt x="0" y="1000"/>
                      </a:lnTo>
                      <a:lnTo>
                        <a:pt x="0" y="1000"/>
                      </a:lnTo>
                      <a:lnTo>
                        <a:pt x="1" y="1014"/>
                      </a:lnTo>
                      <a:lnTo>
                        <a:pt x="3" y="1027"/>
                      </a:lnTo>
                      <a:lnTo>
                        <a:pt x="6" y="1040"/>
                      </a:lnTo>
                      <a:lnTo>
                        <a:pt x="10" y="1052"/>
                      </a:lnTo>
                      <a:lnTo>
                        <a:pt x="16" y="1063"/>
                      </a:lnTo>
                      <a:lnTo>
                        <a:pt x="23" y="1075"/>
                      </a:lnTo>
                      <a:lnTo>
                        <a:pt x="30" y="1085"/>
                      </a:lnTo>
                      <a:lnTo>
                        <a:pt x="39" y="1095"/>
                      </a:lnTo>
                      <a:lnTo>
                        <a:pt x="49" y="1104"/>
                      </a:lnTo>
                      <a:lnTo>
                        <a:pt x="59" y="1111"/>
                      </a:lnTo>
                      <a:lnTo>
                        <a:pt x="71" y="1118"/>
                      </a:lnTo>
                      <a:lnTo>
                        <a:pt x="82" y="1124"/>
                      </a:lnTo>
                      <a:lnTo>
                        <a:pt x="95" y="1128"/>
                      </a:lnTo>
                      <a:lnTo>
                        <a:pt x="107" y="1131"/>
                      </a:lnTo>
                      <a:lnTo>
                        <a:pt x="121" y="1134"/>
                      </a:lnTo>
                      <a:lnTo>
                        <a:pt x="134" y="1134"/>
                      </a:lnTo>
                      <a:lnTo>
                        <a:pt x="150" y="1134"/>
                      </a:lnTo>
                      <a:lnTo>
                        <a:pt x="150" y="1185"/>
                      </a:lnTo>
                      <a:lnTo>
                        <a:pt x="150" y="1185"/>
                      </a:lnTo>
                      <a:lnTo>
                        <a:pt x="152" y="1200"/>
                      </a:lnTo>
                      <a:lnTo>
                        <a:pt x="153" y="1215"/>
                      </a:lnTo>
                      <a:lnTo>
                        <a:pt x="157" y="1231"/>
                      </a:lnTo>
                      <a:lnTo>
                        <a:pt x="162" y="1244"/>
                      </a:lnTo>
                      <a:lnTo>
                        <a:pt x="169" y="1258"/>
                      </a:lnTo>
                      <a:lnTo>
                        <a:pt x="176" y="1270"/>
                      </a:lnTo>
                      <a:lnTo>
                        <a:pt x="185" y="1283"/>
                      </a:lnTo>
                      <a:lnTo>
                        <a:pt x="195" y="1293"/>
                      </a:lnTo>
                      <a:lnTo>
                        <a:pt x="207" y="1303"/>
                      </a:lnTo>
                      <a:lnTo>
                        <a:pt x="218" y="1312"/>
                      </a:lnTo>
                      <a:lnTo>
                        <a:pt x="231" y="1319"/>
                      </a:lnTo>
                      <a:lnTo>
                        <a:pt x="244" y="1326"/>
                      </a:lnTo>
                      <a:lnTo>
                        <a:pt x="259" y="1332"/>
                      </a:lnTo>
                      <a:lnTo>
                        <a:pt x="273" y="1335"/>
                      </a:lnTo>
                      <a:lnTo>
                        <a:pt x="289" y="1338"/>
                      </a:lnTo>
                      <a:lnTo>
                        <a:pt x="303" y="1338"/>
                      </a:lnTo>
                      <a:lnTo>
                        <a:pt x="352" y="1338"/>
                      </a:lnTo>
                      <a:lnTo>
                        <a:pt x="352" y="1497"/>
                      </a:lnTo>
                      <a:lnTo>
                        <a:pt x="352" y="1497"/>
                      </a:lnTo>
                      <a:lnTo>
                        <a:pt x="354" y="1525"/>
                      </a:lnTo>
                      <a:lnTo>
                        <a:pt x="358" y="1551"/>
                      </a:lnTo>
                      <a:lnTo>
                        <a:pt x="365" y="1579"/>
                      </a:lnTo>
                      <a:lnTo>
                        <a:pt x="374" y="1604"/>
                      </a:lnTo>
                      <a:lnTo>
                        <a:pt x="386" y="1628"/>
                      </a:lnTo>
                      <a:lnTo>
                        <a:pt x="400" y="1651"/>
                      </a:lnTo>
                      <a:lnTo>
                        <a:pt x="416" y="1671"/>
                      </a:lnTo>
                      <a:lnTo>
                        <a:pt x="433" y="1692"/>
                      </a:lnTo>
                      <a:lnTo>
                        <a:pt x="454" y="1709"/>
                      </a:lnTo>
                      <a:lnTo>
                        <a:pt x="474" y="1725"/>
                      </a:lnTo>
                      <a:lnTo>
                        <a:pt x="497" y="1739"/>
                      </a:lnTo>
                      <a:lnTo>
                        <a:pt x="521" y="1751"/>
                      </a:lnTo>
                      <a:lnTo>
                        <a:pt x="546" y="1760"/>
                      </a:lnTo>
                      <a:lnTo>
                        <a:pt x="573" y="1767"/>
                      </a:lnTo>
                      <a:lnTo>
                        <a:pt x="601" y="1771"/>
                      </a:lnTo>
                      <a:lnTo>
                        <a:pt x="628" y="1773"/>
                      </a:lnTo>
                      <a:lnTo>
                        <a:pt x="686" y="1773"/>
                      </a:lnTo>
                      <a:lnTo>
                        <a:pt x="686" y="2541"/>
                      </a:lnTo>
                      <a:lnTo>
                        <a:pt x="831" y="2541"/>
                      </a:lnTo>
                      <a:lnTo>
                        <a:pt x="975" y="2541"/>
                      </a:lnTo>
                      <a:lnTo>
                        <a:pt x="975" y="1645"/>
                      </a:lnTo>
                      <a:lnTo>
                        <a:pt x="975" y="1645"/>
                      </a:lnTo>
                      <a:lnTo>
                        <a:pt x="977" y="1638"/>
                      </a:lnTo>
                      <a:lnTo>
                        <a:pt x="978" y="1632"/>
                      </a:lnTo>
                      <a:lnTo>
                        <a:pt x="981" y="1627"/>
                      </a:lnTo>
                      <a:lnTo>
                        <a:pt x="985" y="1621"/>
                      </a:lnTo>
                      <a:lnTo>
                        <a:pt x="991" y="1617"/>
                      </a:lnTo>
                      <a:lnTo>
                        <a:pt x="997" y="1614"/>
                      </a:lnTo>
                      <a:lnTo>
                        <a:pt x="1003" y="1612"/>
                      </a:lnTo>
                      <a:lnTo>
                        <a:pt x="1010" y="1611"/>
                      </a:lnTo>
                      <a:lnTo>
                        <a:pt x="1319" y="1611"/>
                      </a:lnTo>
                      <a:lnTo>
                        <a:pt x="1319" y="1611"/>
                      </a:lnTo>
                      <a:lnTo>
                        <a:pt x="1352" y="1609"/>
                      </a:lnTo>
                      <a:lnTo>
                        <a:pt x="1384" y="1605"/>
                      </a:lnTo>
                      <a:lnTo>
                        <a:pt x="1416" y="1596"/>
                      </a:lnTo>
                      <a:lnTo>
                        <a:pt x="1445" y="1586"/>
                      </a:lnTo>
                      <a:lnTo>
                        <a:pt x="1473" y="1572"/>
                      </a:lnTo>
                      <a:lnTo>
                        <a:pt x="1499" y="1556"/>
                      </a:lnTo>
                      <a:lnTo>
                        <a:pt x="1525" y="1537"/>
                      </a:lnTo>
                      <a:lnTo>
                        <a:pt x="1547" y="1515"/>
                      </a:lnTo>
                      <a:lnTo>
                        <a:pt x="1569" y="1492"/>
                      </a:lnTo>
                      <a:lnTo>
                        <a:pt x="1588" y="1468"/>
                      </a:lnTo>
                      <a:lnTo>
                        <a:pt x="1603" y="1442"/>
                      </a:lnTo>
                      <a:lnTo>
                        <a:pt x="1618" y="1413"/>
                      </a:lnTo>
                      <a:lnTo>
                        <a:pt x="1628" y="1382"/>
                      </a:lnTo>
                      <a:lnTo>
                        <a:pt x="1637" y="1352"/>
                      </a:lnTo>
                      <a:lnTo>
                        <a:pt x="1641" y="1320"/>
                      </a:lnTo>
                      <a:lnTo>
                        <a:pt x="1643" y="1287"/>
                      </a:lnTo>
                      <a:close/>
                      <a:moveTo>
                        <a:pt x="688" y="1612"/>
                      </a:moveTo>
                      <a:lnTo>
                        <a:pt x="688" y="1612"/>
                      </a:lnTo>
                      <a:lnTo>
                        <a:pt x="688" y="161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0" name="íṡlîḍe"/>
                <p:cNvSpPr/>
                <p:nvPr/>
              </p:nvSpPr>
              <p:spPr bwMode="auto">
                <a:xfrm rot="20806560">
                  <a:off x="1695524" y="4607389"/>
                  <a:ext cx="586082" cy="857833"/>
                </a:xfrm>
                <a:custGeom>
                  <a:avLst/>
                  <a:gdLst>
                    <a:gd name="T0" fmla="*/ 719 w 1404"/>
                    <a:gd name="T1" fmla="*/ 1312 h 2054"/>
                    <a:gd name="T2" fmla="*/ 680 w 1404"/>
                    <a:gd name="T3" fmla="*/ 1294 h 2054"/>
                    <a:gd name="T4" fmla="*/ 659 w 1404"/>
                    <a:gd name="T5" fmla="*/ 1270 h 2054"/>
                    <a:gd name="T6" fmla="*/ 779 w 1404"/>
                    <a:gd name="T7" fmla="*/ 1277 h 2054"/>
                    <a:gd name="T8" fmla="*/ 836 w 1404"/>
                    <a:gd name="T9" fmla="*/ 1258 h 2054"/>
                    <a:gd name="T10" fmla="*/ 881 w 1404"/>
                    <a:gd name="T11" fmla="*/ 1221 h 2054"/>
                    <a:gd name="T12" fmla="*/ 910 w 1404"/>
                    <a:gd name="T13" fmla="*/ 1169 h 2054"/>
                    <a:gd name="T14" fmla="*/ 917 w 1404"/>
                    <a:gd name="T15" fmla="*/ 900 h 2054"/>
                    <a:gd name="T16" fmla="*/ 820 w 1404"/>
                    <a:gd name="T17" fmla="*/ 1124 h 2054"/>
                    <a:gd name="T18" fmla="*/ 803 w 1404"/>
                    <a:gd name="T19" fmla="*/ 1164 h 2054"/>
                    <a:gd name="T20" fmla="*/ 763 w 1404"/>
                    <a:gd name="T21" fmla="*/ 1180 h 2054"/>
                    <a:gd name="T22" fmla="*/ 455 w 1404"/>
                    <a:gd name="T23" fmla="*/ 1017 h 2054"/>
                    <a:gd name="T24" fmla="*/ 334 w 1404"/>
                    <a:gd name="T25" fmla="*/ 1104 h 2054"/>
                    <a:gd name="T26" fmla="*/ 297 w 1404"/>
                    <a:gd name="T27" fmla="*/ 1079 h 2054"/>
                    <a:gd name="T28" fmla="*/ 287 w 1404"/>
                    <a:gd name="T29" fmla="*/ 674 h 2054"/>
                    <a:gd name="T30" fmla="*/ 477 w 1404"/>
                    <a:gd name="T31" fmla="*/ 672 h 2054"/>
                    <a:gd name="T32" fmla="*/ 526 w 1404"/>
                    <a:gd name="T33" fmla="*/ 651 h 2054"/>
                    <a:gd name="T34" fmla="*/ 562 w 1404"/>
                    <a:gd name="T35" fmla="*/ 615 h 2054"/>
                    <a:gd name="T36" fmla="*/ 582 w 1404"/>
                    <a:gd name="T37" fmla="*/ 567 h 2054"/>
                    <a:gd name="T38" fmla="*/ 556 w 1404"/>
                    <a:gd name="T39" fmla="*/ 0 h 2054"/>
                    <a:gd name="T40" fmla="*/ 510 w 1404"/>
                    <a:gd name="T41" fmla="*/ 374 h 2054"/>
                    <a:gd name="T42" fmla="*/ 456 w 1404"/>
                    <a:gd name="T43" fmla="*/ 336 h 2054"/>
                    <a:gd name="T44" fmla="*/ 442 w 1404"/>
                    <a:gd name="T45" fmla="*/ 287 h 2054"/>
                    <a:gd name="T46" fmla="*/ 384 w 1404"/>
                    <a:gd name="T47" fmla="*/ 287 h 2054"/>
                    <a:gd name="T48" fmla="*/ 391 w 1404"/>
                    <a:gd name="T49" fmla="*/ 331 h 2054"/>
                    <a:gd name="T50" fmla="*/ 417 w 1404"/>
                    <a:gd name="T51" fmla="*/ 380 h 2054"/>
                    <a:gd name="T52" fmla="*/ 459 w 1404"/>
                    <a:gd name="T53" fmla="*/ 416 h 2054"/>
                    <a:gd name="T54" fmla="*/ 511 w 1404"/>
                    <a:gd name="T55" fmla="*/ 433 h 2054"/>
                    <a:gd name="T56" fmla="*/ 526 w 1404"/>
                    <a:gd name="T57" fmla="*/ 556 h 2054"/>
                    <a:gd name="T58" fmla="*/ 493 w 1404"/>
                    <a:gd name="T59" fmla="*/ 604 h 2054"/>
                    <a:gd name="T60" fmla="*/ 287 w 1404"/>
                    <a:gd name="T61" fmla="*/ 617 h 2054"/>
                    <a:gd name="T62" fmla="*/ 192 w 1404"/>
                    <a:gd name="T63" fmla="*/ 942 h 2054"/>
                    <a:gd name="T64" fmla="*/ 140 w 1404"/>
                    <a:gd name="T65" fmla="*/ 936 h 2054"/>
                    <a:gd name="T66" fmla="*/ 102 w 1404"/>
                    <a:gd name="T67" fmla="*/ 898 h 2054"/>
                    <a:gd name="T68" fmla="*/ 49 w 1404"/>
                    <a:gd name="T69" fmla="*/ 813 h 2054"/>
                    <a:gd name="T70" fmla="*/ 1 w 1404"/>
                    <a:gd name="T71" fmla="*/ 888 h 2054"/>
                    <a:gd name="T72" fmla="*/ 20 w 1404"/>
                    <a:gd name="T73" fmla="*/ 952 h 2054"/>
                    <a:gd name="T74" fmla="*/ 61 w 1404"/>
                    <a:gd name="T75" fmla="*/ 1001 h 2054"/>
                    <a:gd name="T76" fmla="*/ 117 w 1404"/>
                    <a:gd name="T77" fmla="*/ 1031 h 2054"/>
                    <a:gd name="T78" fmla="*/ 192 w 1404"/>
                    <a:gd name="T79" fmla="*/ 1038 h 2054"/>
                    <a:gd name="T80" fmla="*/ 195 w 1404"/>
                    <a:gd name="T81" fmla="*/ 1079 h 2054"/>
                    <a:gd name="T82" fmla="*/ 218 w 1404"/>
                    <a:gd name="T83" fmla="*/ 1134 h 2054"/>
                    <a:gd name="T84" fmla="*/ 260 w 1404"/>
                    <a:gd name="T85" fmla="*/ 1174 h 2054"/>
                    <a:gd name="T86" fmla="*/ 315 w 1404"/>
                    <a:gd name="T87" fmla="*/ 1197 h 2054"/>
                    <a:gd name="T88" fmla="*/ 455 w 1404"/>
                    <a:gd name="T89" fmla="*/ 1229 h 2054"/>
                    <a:gd name="T90" fmla="*/ 468 w 1404"/>
                    <a:gd name="T91" fmla="*/ 1312 h 2054"/>
                    <a:gd name="T92" fmla="*/ 519 w 1404"/>
                    <a:gd name="T93" fmla="*/ 1404 h 2054"/>
                    <a:gd name="T94" fmla="*/ 599 w 1404"/>
                    <a:gd name="T95" fmla="*/ 1472 h 2054"/>
                    <a:gd name="T96" fmla="*/ 703 w 1404"/>
                    <a:gd name="T97" fmla="*/ 1504 h 2054"/>
                    <a:gd name="T98" fmla="*/ 1145 w 1404"/>
                    <a:gd name="T99" fmla="*/ 1507 h 2054"/>
                    <a:gd name="T100" fmla="*/ 1197 w 1404"/>
                    <a:gd name="T101" fmla="*/ 1541 h 2054"/>
                    <a:gd name="T102" fmla="*/ 1212 w 1404"/>
                    <a:gd name="T103" fmla="*/ 2054 h 2054"/>
                    <a:gd name="T104" fmla="*/ 1404 w 1404"/>
                    <a:gd name="T105" fmla="*/ 1588 h 2054"/>
                    <a:gd name="T106" fmla="*/ 1382 w 1404"/>
                    <a:gd name="T107" fmla="*/ 1481 h 2054"/>
                    <a:gd name="T108" fmla="*/ 1323 w 1404"/>
                    <a:gd name="T109" fmla="*/ 1392 h 2054"/>
                    <a:gd name="T110" fmla="*/ 1236 w 1404"/>
                    <a:gd name="T111" fmla="*/ 1333 h 2054"/>
                    <a:gd name="T112" fmla="*/ 1130 w 1404"/>
                    <a:gd name="T113" fmla="*/ 1312 h 2054"/>
                    <a:gd name="T114" fmla="*/ 653 w 1404"/>
                    <a:gd name="T115" fmla="*/ 1258 h 2054"/>
                    <a:gd name="T116" fmla="*/ 650 w 1404"/>
                    <a:gd name="T117" fmla="*/ 1244 h 2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404" h="2054">
                      <a:moveTo>
                        <a:pt x="1130" y="1312"/>
                      </a:moveTo>
                      <a:lnTo>
                        <a:pt x="731" y="1312"/>
                      </a:lnTo>
                      <a:lnTo>
                        <a:pt x="731" y="1312"/>
                      </a:lnTo>
                      <a:lnTo>
                        <a:pt x="719" y="1312"/>
                      </a:lnTo>
                      <a:lnTo>
                        <a:pt x="709" y="1309"/>
                      </a:lnTo>
                      <a:lnTo>
                        <a:pt x="699" y="1304"/>
                      </a:lnTo>
                      <a:lnTo>
                        <a:pt x="689" y="1300"/>
                      </a:lnTo>
                      <a:lnTo>
                        <a:pt x="680" y="1294"/>
                      </a:lnTo>
                      <a:lnTo>
                        <a:pt x="672" y="1287"/>
                      </a:lnTo>
                      <a:lnTo>
                        <a:pt x="664" y="1278"/>
                      </a:lnTo>
                      <a:lnTo>
                        <a:pt x="659" y="1270"/>
                      </a:lnTo>
                      <a:lnTo>
                        <a:pt x="659" y="1270"/>
                      </a:lnTo>
                      <a:lnTo>
                        <a:pt x="664" y="1277"/>
                      </a:lnTo>
                      <a:lnTo>
                        <a:pt x="763" y="1277"/>
                      </a:lnTo>
                      <a:lnTo>
                        <a:pt x="763" y="1277"/>
                      </a:lnTo>
                      <a:lnTo>
                        <a:pt x="779" y="1277"/>
                      </a:lnTo>
                      <a:lnTo>
                        <a:pt x="794" y="1274"/>
                      </a:lnTo>
                      <a:lnTo>
                        <a:pt x="809" y="1270"/>
                      </a:lnTo>
                      <a:lnTo>
                        <a:pt x="823" y="1265"/>
                      </a:lnTo>
                      <a:lnTo>
                        <a:pt x="836" y="1258"/>
                      </a:lnTo>
                      <a:lnTo>
                        <a:pt x="849" y="1251"/>
                      </a:lnTo>
                      <a:lnTo>
                        <a:pt x="861" y="1242"/>
                      </a:lnTo>
                      <a:lnTo>
                        <a:pt x="871" y="1232"/>
                      </a:lnTo>
                      <a:lnTo>
                        <a:pt x="881" y="1221"/>
                      </a:lnTo>
                      <a:lnTo>
                        <a:pt x="890" y="1209"/>
                      </a:lnTo>
                      <a:lnTo>
                        <a:pt x="898" y="1197"/>
                      </a:lnTo>
                      <a:lnTo>
                        <a:pt x="904" y="1183"/>
                      </a:lnTo>
                      <a:lnTo>
                        <a:pt x="910" y="1169"/>
                      </a:lnTo>
                      <a:lnTo>
                        <a:pt x="913" y="1154"/>
                      </a:lnTo>
                      <a:lnTo>
                        <a:pt x="916" y="1140"/>
                      </a:lnTo>
                      <a:lnTo>
                        <a:pt x="917" y="1124"/>
                      </a:lnTo>
                      <a:lnTo>
                        <a:pt x="917" y="900"/>
                      </a:lnTo>
                      <a:lnTo>
                        <a:pt x="868" y="900"/>
                      </a:lnTo>
                      <a:lnTo>
                        <a:pt x="820" y="900"/>
                      </a:lnTo>
                      <a:lnTo>
                        <a:pt x="820" y="1124"/>
                      </a:lnTo>
                      <a:lnTo>
                        <a:pt x="820" y="1124"/>
                      </a:lnTo>
                      <a:lnTo>
                        <a:pt x="819" y="1135"/>
                      </a:lnTo>
                      <a:lnTo>
                        <a:pt x="816" y="1145"/>
                      </a:lnTo>
                      <a:lnTo>
                        <a:pt x="810" y="1156"/>
                      </a:lnTo>
                      <a:lnTo>
                        <a:pt x="803" y="1164"/>
                      </a:lnTo>
                      <a:lnTo>
                        <a:pt x="794" y="1171"/>
                      </a:lnTo>
                      <a:lnTo>
                        <a:pt x="786" y="1176"/>
                      </a:lnTo>
                      <a:lnTo>
                        <a:pt x="774" y="1180"/>
                      </a:lnTo>
                      <a:lnTo>
                        <a:pt x="763" y="1180"/>
                      </a:lnTo>
                      <a:lnTo>
                        <a:pt x="649" y="1180"/>
                      </a:lnTo>
                      <a:lnTo>
                        <a:pt x="649" y="1017"/>
                      </a:lnTo>
                      <a:lnTo>
                        <a:pt x="552" y="1017"/>
                      </a:lnTo>
                      <a:lnTo>
                        <a:pt x="455" y="1017"/>
                      </a:lnTo>
                      <a:lnTo>
                        <a:pt x="455" y="1105"/>
                      </a:lnTo>
                      <a:lnTo>
                        <a:pt x="345" y="1105"/>
                      </a:lnTo>
                      <a:lnTo>
                        <a:pt x="345" y="1105"/>
                      </a:lnTo>
                      <a:lnTo>
                        <a:pt x="334" y="1104"/>
                      </a:lnTo>
                      <a:lnTo>
                        <a:pt x="323" y="1101"/>
                      </a:lnTo>
                      <a:lnTo>
                        <a:pt x="313" y="1095"/>
                      </a:lnTo>
                      <a:lnTo>
                        <a:pt x="305" y="1088"/>
                      </a:lnTo>
                      <a:lnTo>
                        <a:pt x="297" y="1079"/>
                      </a:lnTo>
                      <a:lnTo>
                        <a:pt x="293" y="1070"/>
                      </a:lnTo>
                      <a:lnTo>
                        <a:pt x="289" y="1059"/>
                      </a:lnTo>
                      <a:lnTo>
                        <a:pt x="287" y="1047"/>
                      </a:lnTo>
                      <a:lnTo>
                        <a:pt x="287" y="674"/>
                      </a:lnTo>
                      <a:lnTo>
                        <a:pt x="451" y="674"/>
                      </a:lnTo>
                      <a:lnTo>
                        <a:pt x="451" y="674"/>
                      </a:lnTo>
                      <a:lnTo>
                        <a:pt x="464" y="674"/>
                      </a:lnTo>
                      <a:lnTo>
                        <a:pt x="477" y="672"/>
                      </a:lnTo>
                      <a:lnTo>
                        <a:pt x="490" y="669"/>
                      </a:lnTo>
                      <a:lnTo>
                        <a:pt x="503" y="664"/>
                      </a:lnTo>
                      <a:lnTo>
                        <a:pt x="514" y="659"/>
                      </a:lnTo>
                      <a:lnTo>
                        <a:pt x="526" y="651"/>
                      </a:lnTo>
                      <a:lnTo>
                        <a:pt x="536" y="644"/>
                      </a:lnTo>
                      <a:lnTo>
                        <a:pt x="545" y="635"/>
                      </a:lnTo>
                      <a:lnTo>
                        <a:pt x="553" y="625"/>
                      </a:lnTo>
                      <a:lnTo>
                        <a:pt x="562" y="615"/>
                      </a:lnTo>
                      <a:lnTo>
                        <a:pt x="568" y="604"/>
                      </a:lnTo>
                      <a:lnTo>
                        <a:pt x="573" y="592"/>
                      </a:lnTo>
                      <a:lnTo>
                        <a:pt x="578" y="580"/>
                      </a:lnTo>
                      <a:lnTo>
                        <a:pt x="582" y="567"/>
                      </a:lnTo>
                      <a:lnTo>
                        <a:pt x="584" y="554"/>
                      </a:lnTo>
                      <a:lnTo>
                        <a:pt x="585" y="540"/>
                      </a:lnTo>
                      <a:lnTo>
                        <a:pt x="585" y="0"/>
                      </a:lnTo>
                      <a:lnTo>
                        <a:pt x="556" y="0"/>
                      </a:lnTo>
                      <a:lnTo>
                        <a:pt x="527" y="0"/>
                      </a:lnTo>
                      <a:lnTo>
                        <a:pt x="527" y="377"/>
                      </a:lnTo>
                      <a:lnTo>
                        <a:pt x="527" y="377"/>
                      </a:lnTo>
                      <a:lnTo>
                        <a:pt x="510" y="374"/>
                      </a:lnTo>
                      <a:lnTo>
                        <a:pt x="494" y="368"/>
                      </a:lnTo>
                      <a:lnTo>
                        <a:pt x="480" y="359"/>
                      </a:lnTo>
                      <a:lnTo>
                        <a:pt x="467" y="349"/>
                      </a:lnTo>
                      <a:lnTo>
                        <a:pt x="456" y="336"/>
                      </a:lnTo>
                      <a:lnTo>
                        <a:pt x="449" y="322"/>
                      </a:lnTo>
                      <a:lnTo>
                        <a:pt x="443" y="305"/>
                      </a:lnTo>
                      <a:lnTo>
                        <a:pt x="443" y="296"/>
                      </a:lnTo>
                      <a:lnTo>
                        <a:pt x="442" y="287"/>
                      </a:lnTo>
                      <a:lnTo>
                        <a:pt x="442" y="179"/>
                      </a:lnTo>
                      <a:lnTo>
                        <a:pt x="413" y="179"/>
                      </a:lnTo>
                      <a:lnTo>
                        <a:pt x="384" y="179"/>
                      </a:lnTo>
                      <a:lnTo>
                        <a:pt x="384" y="287"/>
                      </a:lnTo>
                      <a:lnTo>
                        <a:pt x="384" y="287"/>
                      </a:lnTo>
                      <a:lnTo>
                        <a:pt x="386" y="302"/>
                      </a:lnTo>
                      <a:lnTo>
                        <a:pt x="387" y="316"/>
                      </a:lnTo>
                      <a:lnTo>
                        <a:pt x="391" y="331"/>
                      </a:lnTo>
                      <a:lnTo>
                        <a:pt x="396" y="344"/>
                      </a:lnTo>
                      <a:lnTo>
                        <a:pt x="402" y="357"/>
                      </a:lnTo>
                      <a:lnTo>
                        <a:pt x="409" y="368"/>
                      </a:lnTo>
                      <a:lnTo>
                        <a:pt x="417" y="380"/>
                      </a:lnTo>
                      <a:lnTo>
                        <a:pt x="426" y="390"/>
                      </a:lnTo>
                      <a:lnTo>
                        <a:pt x="436" y="400"/>
                      </a:lnTo>
                      <a:lnTo>
                        <a:pt x="446" y="409"/>
                      </a:lnTo>
                      <a:lnTo>
                        <a:pt x="459" y="416"/>
                      </a:lnTo>
                      <a:lnTo>
                        <a:pt x="471" y="422"/>
                      </a:lnTo>
                      <a:lnTo>
                        <a:pt x="484" y="427"/>
                      </a:lnTo>
                      <a:lnTo>
                        <a:pt x="498" y="430"/>
                      </a:lnTo>
                      <a:lnTo>
                        <a:pt x="511" y="433"/>
                      </a:lnTo>
                      <a:lnTo>
                        <a:pt x="527" y="435"/>
                      </a:lnTo>
                      <a:lnTo>
                        <a:pt x="527" y="540"/>
                      </a:lnTo>
                      <a:lnTo>
                        <a:pt x="527" y="540"/>
                      </a:lnTo>
                      <a:lnTo>
                        <a:pt x="526" y="556"/>
                      </a:lnTo>
                      <a:lnTo>
                        <a:pt x="520" y="570"/>
                      </a:lnTo>
                      <a:lnTo>
                        <a:pt x="514" y="583"/>
                      </a:lnTo>
                      <a:lnTo>
                        <a:pt x="504" y="593"/>
                      </a:lnTo>
                      <a:lnTo>
                        <a:pt x="493" y="604"/>
                      </a:lnTo>
                      <a:lnTo>
                        <a:pt x="480" y="611"/>
                      </a:lnTo>
                      <a:lnTo>
                        <a:pt x="465" y="615"/>
                      </a:lnTo>
                      <a:lnTo>
                        <a:pt x="451" y="617"/>
                      </a:lnTo>
                      <a:lnTo>
                        <a:pt x="287" y="617"/>
                      </a:lnTo>
                      <a:lnTo>
                        <a:pt x="287" y="524"/>
                      </a:lnTo>
                      <a:lnTo>
                        <a:pt x="240" y="524"/>
                      </a:lnTo>
                      <a:lnTo>
                        <a:pt x="192" y="524"/>
                      </a:lnTo>
                      <a:lnTo>
                        <a:pt x="192" y="942"/>
                      </a:lnTo>
                      <a:lnTo>
                        <a:pt x="167" y="942"/>
                      </a:lnTo>
                      <a:lnTo>
                        <a:pt x="167" y="942"/>
                      </a:lnTo>
                      <a:lnTo>
                        <a:pt x="153" y="940"/>
                      </a:lnTo>
                      <a:lnTo>
                        <a:pt x="140" y="936"/>
                      </a:lnTo>
                      <a:lnTo>
                        <a:pt x="128" y="930"/>
                      </a:lnTo>
                      <a:lnTo>
                        <a:pt x="117" y="921"/>
                      </a:lnTo>
                      <a:lnTo>
                        <a:pt x="108" y="911"/>
                      </a:lnTo>
                      <a:lnTo>
                        <a:pt x="102" y="898"/>
                      </a:lnTo>
                      <a:lnTo>
                        <a:pt x="98" y="885"/>
                      </a:lnTo>
                      <a:lnTo>
                        <a:pt x="97" y="872"/>
                      </a:lnTo>
                      <a:lnTo>
                        <a:pt x="97" y="813"/>
                      </a:lnTo>
                      <a:lnTo>
                        <a:pt x="49" y="813"/>
                      </a:lnTo>
                      <a:lnTo>
                        <a:pt x="0" y="813"/>
                      </a:lnTo>
                      <a:lnTo>
                        <a:pt x="0" y="872"/>
                      </a:lnTo>
                      <a:lnTo>
                        <a:pt x="0" y="872"/>
                      </a:lnTo>
                      <a:lnTo>
                        <a:pt x="1" y="888"/>
                      </a:lnTo>
                      <a:lnTo>
                        <a:pt x="4" y="906"/>
                      </a:lnTo>
                      <a:lnTo>
                        <a:pt x="9" y="921"/>
                      </a:lnTo>
                      <a:lnTo>
                        <a:pt x="13" y="936"/>
                      </a:lnTo>
                      <a:lnTo>
                        <a:pt x="20" y="952"/>
                      </a:lnTo>
                      <a:lnTo>
                        <a:pt x="29" y="965"/>
                      </a:lnTo>
                      <a:lnTo>
                        <a:pt x="39" y="978"/>
                      </a:lnTo>
                      <a:lnTo>
                        <a:pt x="49" y="989"/>
                      </a:lnTo>
                      <a:lnTo>
                        <a:pt x="61" y="1001"/>
                      </a:lnTo>
                      <a:lnTo>
                        <a:pt x="74" y="1010"/>
                      </a:lnTo>
                      <a:lnTo>
                        <a:pt x="88" y="1018"/>
                      </a:lnTo>
                      <a:lnTo>
                        <a:pt x="102" y="1025"/>
                      </a:lnTo>
                      <a:lnTo>
                        <a:pt x="117" y="1031"/>
                      </a:lnTo>
                      <a:lnTo>
                        <a:pt x="133" y="1036"/>
                      </a:lnTo>
                      <a:lnTo>
                        <a:pt x="150" y="1037"/>
                      </a:lnTo>
                      <a:lnTo>
                        <a:pt x="167" y="1038"/>
                      </a:lnTo>
                      <a:lnTo>
                        <a:pt x="192" y="1038"/>
                      </a:lnTo>
                      <a:lnTo>
                        <a:pt x="192" y="1047"/>
                      </a:lnTo>
                      <a:lnTo>
                        <a:pt x="192" y="1047"/>
                      </a:lnTo>
                      <a:lnTo>
                        <a:pt x="192" y="1063"/>
                      </a:lnTo>
                      <a:lnTo>
                        <a:pt x="195" y="1079"/>
                      </a:lnTo>
                      <a:lnTo>
                        <a:pt x="198" y="1093"/>
                      </a:lnTo>
                      <a:lnTo>
                        <a:pt x="204" y="1108"/>
                      </a:lnTo>
                      <a:lnTo>
                        <a:pt x="209" y="1121"/>
                      </a:lnTo>
                      <a:lnTo>
                        <a:pt x="218" y="1134"/>
                      </a:lnTo>
                      <a:lnTo>
                        <a:pt x="227" y="1145"/>
                      </a:lnTo>
                      <a:lnTo>
                        <a:pt x="237" y="1156"/>
                      </a:lnTo>
                      <a:lnTo>
                        <a:pt x="247" y="1166"/>
                      </a:lnTo>
                      <a:lnTo>
                        <a:pt x="260" y="1174"/>
                      </a:lnTo>
                      <a:lnTo>
                        <a:pt x="271" y="1183"/>
                      </a:lnTo>
                      <a:lnTo>
                        <a:pt x="286" y="1189"/>
                      </a:lnTo>
                      <a:lnTo>
                        <a:pt x="299" y="1195"/>
                      </a:lnTo>
                      <a:lnTo>
                        <a:pt x="315" y="1197"/>
                      </a:lnTo>
                      <a:lnTo>
                        <a:pt x="329" y="1200"/>
                      </a:lnTo>
                      <a:lnTo>
                        <a:pt x="345" y="1202"/>
                      </a:lnTo>
                      <a:lnTo>
                        <a:pt x="455" y="1202"/>
                      </a:lnTo>
                      <a:lnTo>
                        <a:pt x="455" y="1229"/>
                      </a:lnTo>
                      <a:lnTo>
                        <a:pt x="455" y="1229"/>
                      </a:lnTo>
                      <a:lnTo>
                        <a:pt x="456" y="1257"/>
                      </a:lnTo>
                      <a:lnTo>
                        <a:pt x="461" y="1284"/>
                      </a:lnTo>
                      <a:lnTo>
                        <a:pt x="468" y="1312"/>
                      </a:lnTo>
                      <a:lnTo>
                        <a:pt x="477" y="1336"/>
                      </a:lnTo>
                      <a:lnTo>
                        <a:pt x="488" y="1361"/>
                      </a:lnTo>
                      <a:lnTo>
                        <a:pt x="503" y="1384"/>
                      </a:lnTo>
                      <a:lnTo>
                        <a:pt x="519" y="1404"/>
                      </a:lnTo>
                      <a:lnTo>
                        <a:pt x="536" y="1424"/>
                      </a:lnTo>
                      <a:lnTo>
                        <a:pt x="556" y="1442"/>
                      </a:lnTo>
                      <a:lnTo>
                        <a:pt x="576" y="1457"/>
                      </a:lnTo>
                      <a:lnTo>
                        <a:pt x="599" y="1472"/>
                      </a:lnTo>
                      <a:lnTo>
                        <a:pt x="624" y="1483"/>
                      </a:lnTo>
                      <a:lnTo>
                        <a:pt x="649" y="1492"/>
                      </a:lnTo>
                      <a:lnTo>
                        <a:pt x="676" y="1499"/>
                      </a:lnTo>
                      <a:lnTo>
                        <a:pt x="703" y="1504"/>
                      </a:lnTo>
                      <a:lnTo>
                        <a:pt x="731" y="1505"/>
                      </a:lnTo>
                      <a:lnTo>
                        <a:pt x="1130" y="1505"/>
                      </a:lnTo>
                      <a:lnTo>
                        <a:pt x="1130" y="1505"/>
                      </a:lnTo>
                      <a:lnTo>
                        <a:pt x="1145" y="1507"/>
                      </a:lnTo>
                      <a:lnTo>
                        <a:pt x="1161" y="1511"/>
                      </a:lnTo>
                      <a:lnTo>
                        <a:pt x="1176" y="1520"/>
                      </a:lnTo>
                      <a:lnTo>
                        <a:pt x="1187" y="1530"/>
                      </a:lnTo>
                      <a:lnTo>
                        <a:pt x="1197" y="1541"/>
                      </a:lnTo>
                      <a:lnTo>
                        <a:pt x="1205" y="1556"/>
                      </a:lnTo>
                      <a:lnTo>
                        <a:pt x="1210" y="1570"/>
                      </a:lnTo>
                      <a:lnTo>
                        <a:pt x="1212" y="1588"/>
                      </a:lnTo>
                      <a:lnTo>
                        <a:pt x="1212" y="2054"/>
                      </a:lnTo>
                      <a:lnTo>
                        <a:pt x="1309" y="2054"/>
                      </a:lnTo>
                      <a:lnTo>
                        <a:pt x="1404" y="2054"/>
                      </a:lnTo>
                      <a:lnTo>
                        <a:pt x="1404" y="1588"/>
                      </a:lnTo>
                      <a:lnTo>
                        <a:pt x="1404" y="1588"/>
                      </a:lnTo>
                      <a:lnTo>
                        <a:pt x="1403" y="1559"/>
                      </a:lnTo>
                      <a:lnTo>
                        <a:pt x="1400" y="1533"/>
                      </a:lnTo>
                      <a:lnTo>
                        <a:pt x="1393" y="1505"/>
                      </a:lnTo>
                      <a:lnTo>
                        <a:pt x="1382" y="1481"/>
                      </a:lnTo>
                      <a:lnTo>
                        <a:pt x="1371" y="1456"/>
                      </a:lnTo>
                      <a:lnTo>
                        <a:pt x="1358" y="1433"/>
                      </a:lnTo>
                      <a:lnTo>
                        <a:pt x="1342" y="1413"/>
                      </a:lnTo>
                      <a:lnTo>
                        <a:pt x="1323" y="1392"/>
                      </a:lnTo>
                      <a:lnTo>
                        <a:pt x="1304" y="1375"/>
                      </a:lnTo>
                      <a:lnTo>
                        <a:pt x="1283" y="1359"/>
                      </a:lnTo>
                      <a:lnTo>
                        <a:pt x="1260" y="1345"/>
                      </a:lnTo>
                      <a:lnTo>
                        <a:pt x="1236" y="1333"/>
                      </a:lnTo>
                      <a:lnTo>
                        <a:pt x="1210" y="1325"/>
                      </a:lnTo>
                      <a:lnTo>
                        <a:pt x="1184" y="1317"/>
                      </a:lnTo>
                      <a:lnTo>
                        <a:pt x="1157" y="1313"/>
                      </a:lnTo>
                      <a:lnTo>
                        <a:pt x="1130" y="1312"/>
                      </a:lnTo>
                      <a:close/>
                      <a:moveTo>
                        <a:pt x="657" y="1265"/>
                      </a:moveTo>
                      <a:lnTo>
                        <a:pt x="657" y="1265"/>
                      </a:lnTo>
                      <a:lnTo>
                        <a:pt x="653" y="1258"/>
                      </a:lnTo>
                      <a:lnTo>
                        <a:pt x="653" y="1258"/>
                      </a:lnTo>
                      <a:lnTo>
                        <a:pt x="657" y="1265"/>
                      </a:lnTo>
                      <a:close/>
                      <a:moveTo>
                        <a:pt x="651" y="1249"/>
                      </a:moveTo>
                      <a:lnTo>
                        <a:pt x="651" y="1249"/>
                      </a:lnTo>
                      <a:lnTo>
                        <a:pt x="650" y="1244"/>
                      </a:lnTo>
                      <a:lnTo>
                        <a:pt x="650" y="1244"/>
                      </a:lnTo>
                      <a:lnTo>
                        <a:pt x="651" y="124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1" name="îśľiḍê"/>
                <p:cNvSpPr/>
                <p:nvPr/>
              </p:nvSpPr>
              <p:spPr bwMode="auto">
                <a:xfrm rot="20806560">
                  <a:off x="2414293" y="4434032"/>
                  <a:ext cx="515953" cy="870356"/>
                </a:xfrm>
                <a:custGeom>
                  <a:avLst/>
                  <a:gdLst>
                    <a:gd name="T0" fmla="*/ 1141 w 1238"/>
                    <a:gd name="T1" fmla="*/ 1123 h 2086"/>
                    <a:gd name="T2" fmla="*/ 1121 w 1238"/>
                    <a:gd name="T3" fmla="*/ 1172 h 2086"/>
                    <a:gd name="T4" fmla="*/ 1071 w 1238"/>
                    <a:gd name="T5" fmla="*/ 1192 h 2086"/>
                    <a:gd name="T6" fmla="*/ 1047 w 1238"/>
                    <a:gd name="T7" fmla="*/ 740 h 2086"/>
                    <a:gd name="T8" fmla="*/ 841 w 1238"/>
                    <a:gd name="T9" fmla="*/ 900 h 2086"/>
                    <a:gd name="T10" fmla="*/ 802 w 1238"/>
                    <a:gd name="T11" fmla="*/ 887 h 2086"/>
                    <a:gd name="T12" fmla="*/ 773 w 1238"/>
                    <a:gd name="T13" fmla="*/ 844 h 2086"/>
                    <a:gd name="T14" fmla="*/ 834 w 1238"/>
                    <a:gd name="T15" fmla="*/ 643 h 2086"/>
                    <a:gd name="T16" fmla="*/ 897 w 1238"/>
                    <a:gd name="T17" fmla="*/ 630 h 2086"/>
                    <a:gd name="T18" fmla="*/ 951 w 1238"/>
                    <a:gd name="T19" fmla="*/ 594 h 2086"/>
                    <a:gd name="T20" fmla="*/ 987 w 1238"/>
                    <a:gd name="T21" fmla="*/ 542 h 2086"/>
                    <a:gd name="T22" fmla="*/ 1000 w 1238"/>
                    <a:gd name="T23" fmla="*/ 477 h 2086"/>
                    <a:gd name="T24" fmla="*/ 1039 w 1238"/>
                    <a:gd name="T25" fmla="*/ 441 h 2086"/>
                    <a:gd name="T26" fmla="*/ 1086 w 1238"/>
                    <a:gd name="T27" fmla="*/ 380 h 2086"/>
                    <a:gd name="T28" fmla="*/ 1097 w 1238"/>
                    <a:gd name="T29" fmla="*/ 335 h 2086"/>
                    <a:gd name="T30" fmla="*/ 1039 w 1238"/>
                    <a:gd name="T31" fmla="*/ 0 h 2086"/>
                    <a:gd name="T32" fmla="*/ 1036 w 1238"/>
                    <a:gd name="T33" fmla="*/ 347 h 2086"/>
                    <a:gd name="T34" fmla="*/ 1016 w 1238"/>
                    <a:gd name="T35" fmla="*/ 384 h 2086"/>
                    <a:gd name="T36" fmla="*/ 952 w 1238"/>
                    <a:gd name="T37" fmla="*/ 253 h 2086"/>
                    <a:gd name="T38" fmla="*/ 902 w 1238"/>
                    <a:gd name="T39" fmla="*/ 491 h 2086"/>
                    <a:gd name="T40" fmla="*/ 873 w 1238"/>
                    <a:gd name="T41" fmla="*/ 534 h 2086"/>
                    <a:gd name="T42" fmla="*/ 772 w 1238"/>
                    <a:gd name="T43" fmla="*/ 546 h 2086"/>
                    <a:gd name="T44" fmla="*/ 675 w 1238"/>
                    <a:gd name="T45" fmla="*/ 829 h 2086"/>
                    <a:gd name="T46" fmla="*/ 682 w 1238"/>
                    <a:gd name="T47" fmla="*/ 878 h 2086"/>
                    <a:gd name="T48" fmla="*/ 712 w 1238"/>
                    <a:gd name="T49" fmla="*/ 935 h 2086"/>
                    <a:gd name="T50" fmla="*/ 761 w 1238"/>
                    <a:gd name="T51" fmla="*/ 975 h 2086"/>
                    <a:gd name="T52" fmla="*/ 825 w 1238"/>
                    <a:gd name="T53" fmla="*/ 995 h 2086"/>
                    <a:gd name="T54" fmla="*/ 854 w 1238"/>
                    <a:gd name="T55" fmla="*/ 1170 h 2086"/>
                    <a:gd name="T56" fmla="*/ 829 w 1238"/>
                    <a:gd name="T57" fmla="*/ 1229 h 2086"/>
                    <a:gd name="T58" fmla="*/ 772 w 1238"/>
                    <a:gd name="T59" fmla="*/ 1253 h 2086"/>
                    <a:gd name="T60" fmla="*/ 220 w 1238"/>
                    <a:gd name="T61" fmla="*/ 1258 h 2086"/>
                    <a:gd name="T62" fmla="*/ 121 w 1238"/>
                    <a:gd name="T63" fmla="*/ 1300 h 2086"/>
                    <a:gd name="T64" fmla="*/ 46 w 1238"/>
                    <a:gd name="T65" fmla="*/ 1375 h 2086"/>
                    <a:gd name="T66" fmla="*/ 6 w 1238"/>
                    <a:gd name="T67" fmla="*/ 1474 h 2086"/>
                    <a:gd name="T68" fmla="*/ 95 w 1238"/>
                    <a:gd name="T69" fmla="*/ 2086 h 2086"/>
                    <a:gd name="T70" fmla="*/ 194 w 1238"/>
                    <a:gd name="T71" fmla="*/ 1513 h 2086"/>
                    <a:gd name="T72" fmla="*/ 230 w 1238"/>
                    <a:gd name="T73" fmla="*/ 1461 h 2086"/>
                    <a:gd name="T74" fmla="*/ 772 w 1238"/>
                    <a:gd name="T75" fmla="*/ 1446 h 2086"/>
                    <a:gd name="T76" fmla="*/ 831 w 1238"/>
                    <a:gd name="T77" fmla="*/ 1440 h 2086"/>
                    <a:gd name="T78" fmla="*/ 903 w 1238"/>
                    <a:gd name="T79" fmla="*/ 1413 h 2086"/>
                    <a:gd name="T80" fmla="*/ 965 w 1238"/>
                    <a:gd name="T81" fmla="*/ 1367 h 2086"/>
                    <a:gd name="T82" fmla="*/ 1011 w 1238"/>
                    <a:gd name="T83" fmla="*/ 1306 h 2086"/>
                    <a:gd name="T84" fmla="*/ 1071 w 1238"/>
                    <a:gd name="T85" fmla="*/ 1289 h 2086"/>
                    <a:gd name="T86" fmla="*/ 1136 w 1238"/>
                    <a:gd name="T87" fmla="*/ 1276 h 2086"/>
                    <a:gd name="T88" fmla="*/ 1189 w 1238"/>
                    <a:gd name="T89" fmla="*/ 1240 h 2086"/>
                    <a:gd name="T90" fmla="*/ 1225 w 1238"/>
                    <a:gd name="T91" fmla="*/ 1188 h 2086"/>
                    <a:gd name="T92" fmla="*/ 1238 w 1238"/>
                    <a:gd name="T93" fmla="*/ 1123 h 2086"/>
                    <a:gd name="T94" fmla="*/ 1043 w 1238"/>
                    <a:gd name="T95" fmla="*/ 1216 h 20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238" h="2086">
                      <a:moveTo>
                        <a:pt x="1189" y="903"/>
                      </a:moveTo>
                      <a:lnTo>
                        <a:pt x="1141" y="903"/>
                      </a:lnTo>
                      <a:lnTo>
                        <a:pt x="1141" y="1123"/>
                      </a:lnTo>
                      <a:lnTo>
                        <a:pt x="1141" y="1123"/>
                      </a:lnTo>
                      <a:lnTo>
                        <a:pt x="1140" y="1137"/>
                      </a:lnTo>
                      <a:lnTo>
                        <a:pt x="1136" y="1150"/>
                      </a:lnTo>
                      <a:lnTo>
                        <a:pt x="1130" y="1162"/>
                      </a:lnTo>
                      <a:lnTo>
                        <a:pt x="1121" y="1172"/>
                      </a:lnTo>
                      <a:lnTo>
                        <a:pt x="1111" y="1180"/>
                      </a:lnTo>
                      <a:lnTo>
                        <a:pt x="1098" y="1186"/>
                      </a:lnTo>
                      <a:lnTo>
                        <a:pt x="1085" y="1190"/>
                      </a:lnTo>
                      <a:lnTo>
                        <a:pt x="1071" y="1192"/>
                      </a:lnTo>
                      <a:lnTo>
                        <a:pt x="1046" y="1192"/>
                      </a:lnTo>
                      <a:lnTo>
                        <a:pt x="1046" y="1192"/>
                      </a:lnTo>
                      <a:lnTo>
                        <a:pt x="1047" y="1170"/>
                      </a:lnTo>
                      <a:lnTo>
                        <a:pt x="1047" y="740"/>
                      </a:lnTo>
                      <a:lnTo>
                        <a:pt x="951" y="740"/>
                      </a:lnTo>
                      <a:lnTo>
                        <a:pt x="854" y="740"/>
                      </a:lnTo>
                      <a:lnTo>
                        <a:pt x="854" y="900"/>
                      </a:lnTo>
                      <a:lnTo>
                        <a:pt x="841" y="900"/>
                      </a:lnTo>
                      <a:lnTo>
                        <a:pt x="841" y="900"/>
                      </a:lnTo>
                      <a:lnTo>
                        <a:pt x="828" y="899"/>
                      </a:lnTo>
                      <a:lnTo>
                        <a:pt x="813" y="894"/>
                      </a:lnTo>
                      <a:lnTo>
                        <a:pt x="802" y="887"/>
                      </a:lnTo>
                      <a:lnTo>
                        <a:pt x="792" y="878"/>
                      </a:lnTo>
                      <a:lnTo>
                        <a:pt x="783" y="868"/>
                      </a:lnTo>
                      <a:lnTo>
                        <a:pt x="777" y="857"/>
                      </a:lnTo>
                      <a:lnTo>
                        <a:pt x="773" y="844"/>
                      </a:lnTo>
                      <a:lnTo>
                        <a:pt x="772" y="829"/>
                      </a:lnTo>
                      <a:lnTo>
                        <a:pt x="772" y="643"/>
                      </a:lnTo>
                      <a:lnTo>
                        <a:pt x="834" y="643"/>
                      </a:lnTo>
                      <a:lnTo>
                        <a:pt x="834" y="643"/>
                      </a:lnTo>
                      <a:lnTo>
                        <a:pt x="850" y="643"/>
                      </a:lnTo>
                      <a:lnTo>
                        <a:pt x="867" y="640"/>
                      </a:lnTo>
                      <a:lnTo>
                        <a:pt x="883" y="636"/>
                      </a:lnTo>
                      <a:lnTo>
                        <a:pt x="897" y="630"/>
                      </a:lnTo>
                      <a:lnTo>
                        <a:pt x="913" y="623"/>
                      </a:lnTo>
                      <a:lnTo>
                        <a:pt x="926" y="614"/>
                      </a:lnTo>
                      <a:lnTo>
                        <a:pt x="939" y="605"/>
                      </a:lnTo>
                      <a:lnTo>
                        <a:pt x="951" y="594"/>
                      </a:lnTo>
                      <a:lnTo>
                        <a:pt x="962" y="582"/>
                      </a:lnTo>
                      <a:lnTo>
                        <a:pt x="971" y="569"/>
                      </a:lnTo>
                      <a:lnTo>
                        <a:pt x="980" y="556"/>
                      </a:lnTo>
                      <a:lnTo>
                        <a:pt x="987" y="542"/>
                      </a:lnTo>
                      <a:lnTo>
                        <a:pt x="993" y="526"/>
                      </a:lnTo>
                      <a:lnTo>
                        <a:pt x="997" y="510"/>
                      </a:lnTo>
                      <a:lnTo>
                        <a:pt x="998" y="494"/>
                      </a:lnTo>
                      <a:lnTo>
                        <a:pt x="1000" y="477"/>
                      </a:lnTo>
                      <a:lnTo>
                        <a:pt x="1000" y="462"/>
                      </a:lnTo>
                      <a:lnTo>
                        <a:pt x="1000" y="462"/>
                      </a:lnTo>
                      <a:lnTo>
                        <a:pt x="1020" y="452"/>
                      </a:lnTo>
                      <a:lnTo>
                        <a:pt x="1039" y="441"/>
                      </a:lnTo>
                      <a:lnTo>
                        <a:pt x="1055" y="426"/>
                      </a:lnTo>
                      <a:lnTo>
                        <a:pt x="1069" y="409"/>
                      </a:lnTo>
                      <a:lnTo>
                        <a:pt x="1081" y="390"/>
                      </a:lnTo>
                      <a:lnTo>
                        <a:pt x="1086" y="380"/>
                      </a:lnTo>
                      <a:lnTo>
                        <a:pt x="1089" y="370"/>
                      </a:lnTo>
                      <a:lnTo>
                        <a:pt x="1092" y="358"/>
                      </a:lnTo>
                      <a:lnTo>
                        <a:pt x="1095" y="347"/>
                      </a:lnTo>
                      <a:lnTo>
                        <a:pt x="1097" y="335"/>
                      </a:lnTo>
                      <a:lnTo>
                        <a:pt x="1097" y="324"/>
                      </a:lnTo>
                      <a:lnTo>
                        <a:pt x="1097" y="0"/>
                      </a:lnTo>
                      <a:lnTo>
                        <a:pt x="1068" y="0"/>
                      </a:lnTo>
                      <a:lnTo>
                        <a:pt x="1039" y="0"/>
                      </a:lnTo>
                      <a:lnTo>
                        <a:pt x="1039" y="324"/>
                      </a:lnTo>
                      <a:lnTo>
                        <a:pt x="1039" y="324"/>
                      </a:lnTo>
                      <a:lnTo>
                        <a:pt x="1039" y="335"/>
                      </a:lnTo>
                      <a:lnTo>
                        <a:pt x="1036" y="347"/>
                      </a:lnTo>
                      <a:lnTo>
                        <a:pt x="1033" y="357"/>
                      </a:lnTo>
                      <a:lnTo>
                        <a:pt x="1029" y="367"/>
                      </a:lnTo>
                      <a:lnTo>
                        <a:pt x="1023" y="376"/>
                      </a:lnTo>
                      <a:lnTo>
                        <a:pt x="1016" y="384"/>
                      </a:lnTo>
                      <a:lnTo>
                        <a:pt x="1008" y="391"/>
                      </a:lnTo>
                      <a:lnTo>
                        <a:pt x="1000" y="397"/>
                      </a:lnTo>
                      <a:lnTo>
                        <a:pt x="1000" y="253"/>
                      </a:lnTo>
                      <a:lnTo>
                        <a:pt x="952" y="253"/>
                      </a:lnTo>
                      <a:lnTo>
                        <a:pt x="903" y="253"/>
                      </a:lnTo>
                      <a:lnTo>
                        <a:pt x="903" y="477"/>
                      </a:lnTo>
                      <a:lnTo>
                        <a:pt x="903" y="477"/>
                      </a:lnTo>
                      <a:lnTo>
                        <a:pt x="902" y="491"/>
                      </a:lnTo>
                      <a:lnTo>
                        <a:pt x="897" y="504"/>
                      </a:lnTo>
                      <a:lnTo>
                        <a:pt x="891" y="516"/>
                      </a:lnTo>
                      <a:lnTo>
                        <a:pt x="883" y="526"/>
                      </a:lnTo>
                      <a:lnTo>
                        <a:pt x="873" y="534"/>
                      </a:lnTo>
                      <a:lnTo>
                        <a:pt x="860" y="542"/>
                      </a:lnTo>
                      <a:lnTo>
                        <a:pt x="847" y="545"/>
                      </a:lnTo>
                      <a:lnTo>
                        <a:pt x="834" y="546"/>
                      </a:lnTo>
                      <a:lnTo>
                        <a:pt x="772" y="546"/>
                      </a:lnTo>
                      <a:lnTo>
                        <a:pt x="772" y="423"/>
                      </a:lnTo>
                      <a:lnTo>
                        <a:pt x="722" y="423"/>
                      </a:lnTo>
                      <a:lnTo>
                        <a:pt x="675" y="423"/>
                      </a:lnTo>
                      <a:lnTo>
                        <a:pt x="675" y="829"/>
                      </a:lnTo>
                      <a:lnTo>
                        <a:pt x="675" y="829"/>
                      </a:lnTo>
                      <a:lnTo>
                        <a:pt x="676" y="847"/>
                      </a:lnTo>
                      <a:lnTo>
                        <a:pt x="678" y="862"/>
                      </a:lnTo>
                      <a:lnTo>
                        <a:pt x="682" y="878"/>
                      </a:lnTo>
                      <a:lnTo>
                        <a:pt x="688" y="894"/>
                      </a:lnTo>
                      <a:lnTo>
                        <a:pt x="695" y="909"/>
                      </a:lnTo>
                      <a:lnTo>
                        <a:pt x="704" y="922"/>
                      </a:lnTo>
                      <a:lnTo>
                        <a:pt x="712" y="935"/>
                      </a:lnTo>
                      <a:lnTo>
                        <a:pt x="724" y="948"/>
                      </a:lnTo>
                      <a:lnTo>
                        <a:pt x="735" y="958"/>
                      </a:lnTo>
                      <a:lnTo>
                        <a:pt x="748" y="968"/>
                      </a:lnTo>
                      <a:lnTo>
                        <a:pt x="761" y="975"/>
                      </a:lnTo>
                      <a:lnTo>
                        <a:pt x="776" y="982"/>
                      </a:lnTo>
                      <a:lnTo>
                        <a:pt x="792" y="988"/>
                      </a:lnTo>
                      <a:lnTo>
                        <a:pt x="808" y="992"/>
                      </a:lnTo>
                      <a:lnTo>
                        <a:pt x="825" y="995"/>
                      </a:lnTo>
                      <a:lnTo>
                        <a:pt x="841" y="995"/>
                      </a:lnTo>
                      <a:lnTo>
                        <a:pt x="854" y="995"/>
                      </a:lnTo>
                      <a:lnTo>
                        <a:pt x="854" y="1170"/>
                      </a:lnTo>
                      <a:lnTo>
                        <a:pt x="854" y="1170"/>
                      </a:lnTo>
                      <a:lnTo>
                        <a:pt x="852" y="1188"/>
                      </a:lnTo>
                      <a:lnTo>
                        <a:pt x="847" y="1202"/>
                      </a:lnTo>
                      <a:lnTo>
                        <a:pt x="839" y="1216"/>
                      </a:lnTo>
                      <a:lnTo>
                        <a:pt x="829" y="1229"/>
                      </a:lnTo>
                      <a:lnTo>
                        <a:pt x="818" y="1240"/>
                      </a:lnTo>
                      <a:lnTo>
                        <a:pt x="803" y="1247"/>
                      </a:lnTo>
                      <a:lnTo>
                        <a:pt x="787" y="1251"/>
                      </a:lnTo>
                      <a:lnTo>
                        <a:pt x="772" y="1253"/>
                      </a:lnTo>
                      <a:lnTo>
                        <a:pt x="276" y="1253"/>
                      </a:lnTo>
                      <a:lnTo>
                        <a:pt x="276" y="1253"/>
                      </a:lnTo>
                      <a:lnTo>
                        <a:pt x="247" y="1254"/>
                      </a:lnTo>
                      <a:lnTo>
                        <a:pt x="220" y="1258"/>
                      </a:lnTo>
                      <a:lnTo>
                        <a:pt x="194" y="1266"/>
                      </a:lnTo>
                      <a:lnTo>
                        <a:pt x="168" y="1274"/>
                      </a:lnTo>
                      <a:lnTo>
                        <a:pt x="145" y="1286"/>
                      </a:lnTo>
                      <a:lnTo>
                        <a:pt x="121" y="1300"/>
                      </a:lnTo>
                      <a:lnTo>
                        <a:pt x="100" y="1316"/>
                      </a:lnTo>
                      <a:lnTo>
                        <a:pt x="81" y="1333"/>
                      </a:lnTo>
                      <a:lnTo>
                        <a:pt x="62" y="1354"/>
                      </a:lnTo>
                      <a:lnTo>
                        <a:pt x="46" y="1375"/>
                      </a:lnTo>
                      <a:lnTo>
                        <a:pt x="33" y="1397"/>
                      </a:lnTo>
                      <a:lnTo>
                        <a:pt x="22" y="1422"/>
                      </a:lnTo>
                      <a:lnTo>
                        <a:pt x="12" y="1448"/>
                      </a:lnTo>
                      <a:lnTo>
                        <a:pt x="6" y="1474"/>
                      </a:lnTo>
                      <a:lnTo>
                        <a:pt x="2" y="1501"/>
                      </a:lnTo>
                      <a:lnTo>
                        <a:pt x="0" y="1528"/>
                      </a:lnTo>
                      <a:lnTo>
                        <a:pt x="0" y="2086"/>
                      </a:lnTo>
                      <a:lnTo>
                        <a:pt x="95" y="2086"/>
                      </a:lnTo>
                      <a:lnTo>
                        <a:pt x="192" y="2086"/>
                      </a:lnTo>
                      <a:lnTo>
                        <a:pt x="192" y="1528"/>
                      </a:lnTo>
                      <a:lnTo>
                        <a:pt x="192" y="1528"/>
                      </a:lnTo>
                      <a:lnTo>
                        <a:pt x="194" y="1513"/>
                      </a:lnTo>
                      <a:lnTo>
                        <a:pt x="199" y="1497"/>
                      </a:lnTo>
                      <a:lnTo>
                        <a:pt x="207" y="1482"/>
                      </a:lnTo>
                      <a:lnTo>
                        <a:pt x="217" y="1471"/>
                      </a:lnTo>
                      <a:lnTo>
                        <a:pt x="230" y="1461"/>
                      </a:lnTo>
                      <a:lnTo>
                        <a:pt x="243" y="1453"/>
                      </a:lnTo>
                      <a:lnTo>
                        <a:pt x="259" y="1448"/>
                      </a:lnTo>
                      <a:lnTo>
                        <a:pt x="276" y="1446"/>
                      </a:lnTo>
                      <a:lnTo>
                        <a:pt x="772" y="1446"/>
                      </a:lnTo>
                      <a:lnTo>
                        <a:pt x="772" y="1446"/>
                      </a:lnTo>
                      <a:lnTo>
                        <a:pt x="792" y="1446"/>
                      </a:lnTo>
                      <a:lnTo>
                        <a:pt x="812" y="1443"/>
                      </a:lnTo>
                      <a:lnTo>
                        <a:pt x="831" y="1440"/>
                      </a:lnTo>
                      <a:lnTo>
                        <a:pt x="850" y="1435"/>
                      </a:lnTo>
                      <a:lnTo>
                        <a:pt x="868" y="1429"/>
                      </a:lnTo>
                      <a:lnTo>
                        <a:pt x="886" y="1422"/>
                      </a:lnTo>
                      <a:lnTo>
                        <a:pt x="903" y="1413"/>
                      </a:lnTo>
                      <a:lnTo>
                        <a:pt x="920" y="1403"/>
                      </a:lnTo>
                      <a:lnTo>
                        <a:pt x="936" y="1391"/>
                      </a:lnTo>
                      <a:lnTo>
                        <a:pt x="951" y="1380"/>
                      </a:lnTo>
                      <a:lnTo>
                        <a:pt x="965" y="1367"/>
                      </a:lnTo>
                      <a:lnTo>
                        <a:pt x="978" y="1352"/>
                      </a:lnTo>
                      <a:lnTo>
                        <a:pt x="990" y="1338"/>
                      </a:lnTo>
                      <a:lnTo>
                        <a:pt x="1001" y="1322"/>
                      </a:lnTo>
                      <a:lnTo>
                        <a:pt x="1011" y="1306"/>
                      </a:lnTo>
                      <a:lnTo>
                        <a:pt x="1020" y="1289"/>
                      </a:lnTo>
                      <a:lnTo>
                        <a:pt x="1020" y="1289"/>
                      </a:lnTo>
                      <a:lnTo>
                        <a:pt x="1071" y="1289"/>
                      </a:lnTo>
                      <a:lnTo>
                        <a:pt x="1071" y="1289"/>
                      </a:lnTo>
                      <a:lnTo>
                        <a:pt x="1088" y="1289"/>
                      </a:lnTo>
                      <a:lnTo>
                        <a:pt x="1105" y="1286"/>
                      </a:lnTo>
                      <a:lnTo>
                        <a:pt x="1121" y="1281"/>
                      </a:lnTo>
                      <a:lnTo>
                        <a:pt x="1136" y="1276"/>
                      </a:lnTo>
                      <a:lnTo>
                        <a:pt x="1150" y="1268"/>
                      </a:lnTo>
                      <a:lnTo>
                        <a:pt x="1164" y="1260"/>
                      </a:lnTo>
                      <a:lnTo>
                        <a:pt x="1177" y="1251"/>
                      </a:lnTo>
                      <a:lnTo>
                        <a:pt x="1189" y="1240"/>
                      </a:lnTo>
                      <a:lnTo>
                        <a:pt x="1199" y="1228"/>
                      </a:lnTo>
                      <a:lnTo>
                        <a:pt x="1209" y="1215"/>
                      </a:lnTo>
                      <a:lnTo>
                        <a:pt x="1218" y="1202"/>
                      </a:lnTo>
                      <a:lnTo>
                        <a:pt x="1225" y="1188"/>
                      </a:lnTo>
                      <a:lnTo>
                        <a:pt x="1231" y="1172"/>
                      </a:lnTo>
                      <a:lnTo>
                        <a:pt x="1234" y="1156"/>
                      </a:lnTo>
                      <a:lnTo>
                        <a:pt x="1237" y="1140"/>
                      </a:lnTo>
                      <a:lnTo>
                        <a:pt x="1238" y="1123"/>
                      </a:lnTo>
                      <a:lnTo>
                        <a:pt x="1238" y="903"/>
                      </a:lnTo>
                      <a:lnTo>
                        <a:pt x="1189" y="903"/>
                      </a:lnTo>
                      <a:close/>
                      <a:moveTo>
                        <a:pt x="1043" y="1216"/>
                      </a:moveTo>
                      <a:lnTo>
                        <a:pt x="1043" y="1216"/>
                      </a:lnTo>
                      <a:lnTo>
                        <a:pt x="1043" y="12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2" name="íŝļîďê"/>
                <p:cNvSpPr/>
                <p:nvPr/>
              </p:nvSpPr>
              <p:spPr bwMode="auto">
                <a:xfrm rot="20806560">
                  <a:off x="1992416" y="5134985"/>
                  <a:ext cx="1253" cy="2505"/>
                </a:xfrm>
                <a:custGeom>
                  <a:avLst/>
                  <a:gdLst>
                    <a:gd name="T0" fmla="*/ 4 w 4"/>
                    <a:gd name="T1" fmla="*/ 7 h 7"/>
                    <a:gd name="T2" fmla="*/ 4 w 4"/>
                    <a:gd name="T3" fmla="*/ 7 h 7"/>
                    <a:gd name="T4" fmla="*/ 0 w 4"/>
                    <a:gd name="T5" fmla="*/ 0 h 7"/>
                    <a:gd name="T6" fmla="*/ 0 w 4"/>
                    <a:gd name="T7" fmla="*/ 0 h 7"/>
                    <a:gd name="T8" fmla="*/ 4 w 4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7">
                      <a:moveTo>
                        <a:pt x="4" y="7"/>
                      </a:moveTo>
                      <a:lnTo>
                        <a:pt x="4" y="7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7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 fontScale="25000" lnSpcReduction="20000"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3" name="íṩḻîḓè"/>
                <p:cNvSpPr/>
                <p:nvPr/>
              </p:nvSpPr>
              <p:spPr bwMode="auto">
                <a:xfrm rot="20806560">
                  <a:off x="1989782" y="5129319"/>
                  <a:ext cx="0" cy="2505"/>
                </a:xfrm>
                <a:custGeom>
                  <a:avLst/>
                  <a:gdLst>
                    <a:gd name="T0" fmla="*/ 1 w 1"/>
                    <a:gd name="T1" fmla="*/ 5 h 5"/>
                    <a:gd name="T2" fmla="*/ 1 w 1"/>
                    <a:gd name="T3" fmla="*/ 5 h 5"/>
                    <a:gd name="T4" fmla="*/ 0 w 1"/>
                    <a:gd name="T5" fmla="*/ 0 h 5"/>
                    <a:gd name="T6" fmla="*/ 0 w 1"/>
                    <a:gd name="T7" fmla="*/ 0 h 5"/>
                    <a:gd name="T8" fmla="*/ 1 w 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5">
                      <a:moveTo>
                        <a:pt x="1" y="5"/>
                      </a:move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" y="5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 fontScale="25000" lnSpcReduction="20000"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grpSp>
              <p:nvGrpSpPr>
                <p:cNvPr id="34" name="iṧļïḓe"/>
                <p:cNvGrpSpPr/>
                <p:nvPr/>
              </p:nvGrpSpPr>
              <p:grpSpPr>
                <a:xfrm rot="20806560">
                  <a:off x="2833444" y="4630035"/>
                  <a:ext cx="90167" cy="117718"/>
                  <a:chOff x="5577008" y="3478989"/>
                  <a:chExt cx="275963" cy="360283"/>
                </a:xfrm>
                <a:solidFill>
                  <a:schemeClr val="accent1"/>
                </a:solidFill>
              </p:grpSpPr>
              <p:sp>
                <p:nvSpPr>
                  <p:cNvPr id="84" name="ïśḷíḑè"/>
                  <p:cNvSpPr/>
                  <p:nvPr/>
                </p:nvSpPr>
                <p:spPr bwMode="auto">
                  <a:xfrm>
                    <a:off x="5623001" y="3505820"/>
                    <a:ext cx="61325" cy="61325"/>
                  </a:xfrm>
                  <a:custGeom>
                    <a:avLst/>
                    <a:gdLst>
                      <a:gd name="T0" fmla="*/ 44 w 47"/>
                      <a:gd name="T1" fmla="*/ 46 h 46"/>
                      <a:gd name="T2" fmla="*/ 44 w 47"/>
                      <a:gd name="T3" fmla="*/ 46 h 46"/>
                      <a:gd name="T4" fmla="*/ 47 w 47"/>
                      <a:gd name="T5" fmla="*/ 45 h 46"/>
                      <a:gd name="T6" fmla="*/ 47 w 47"/>
                      <a:gd name="T7" fmla="*/ 43 h 46"/>
                      <a:gd name="T8" fmla="*/ 47 w 47"/>
                      <a:gd name="T9" fmla="*/ 3 h 46"/>
                      <a:gd name="T10" fmla="*/ 47 w 47"/>
                      <a:gd name="T11" fmla="*/ 3 h 46"/>
                      <a:gd name="T12" fmla="*/ 47 w 47"/>
                      <a:gd name="T13" fmla="*/ 1 h 46"/>
                      <a:gd name="T14" fmla="*/ 44 w 47"/>
                      <a:gd name="T15" fmla="*/ 0 h 46"/>
                      <a:gd name="T16" fmla="*/ 3 w 47"/>
                      <a:gd name="T17" fmla="*/ 0 h 46"/>
                      <a:gd name="T18" fmla="*/ 3 w 47"/>
                      <a:gd name="T19" fmla="*/ 0 h 46"/>
                      <a:gd name="T20" fmla="*/ 2 w 47"/>
                      <a:gd name="T21" fmla="*/ 1 h 46"/>
                      <a:gd name="T22" fmla="*/ 0 w 47"/>
                      <a:gd name="T23" fmla="*/ 3 h 46"/>
                      <a:gd name="T24" fmla="*/ 0 w 47"/>
                      <a:gd name="T25" fmla="*/ 43 h 46"/>
                      <a:gd name="T26" fmla="*/ 0 w 47"/>
                      <a:gd name="T27" fmla="*/ 43 h 46"/>
                      <a:gd name="T28" fmla="*/ 2 w 47"/>
                      <a:gd name="T29" fmla="*/ 45 h 46"/>
                      <a:gd name="T30" fmla="*/ 3 w 47"/>
                      <a:gd name="T31" fmla="*/ 46 h 46"/>
                      <a:gd name="T32" fmla="*/ 44 w 47"/>
                      <a:gd name="T33" fmla="*/ 46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47" h="46">
                        <a:moveTo>
                          <a:pt x="44" y="46"/>
                        </a:moveTo>
                        <a:lnTo>
                          <a:pt x="44" y="46"/>
                        </a:lnTo>
                        <a:lnTo>
                          <a:pt x="47" y="45"/>
                        </a:lnTo>
                        <a:lnTo>
                          <a:pt x="47" y="43"/>
                        </a:lnTo>
                        <a:lnTo>
                          <a:pt x="47" y="3"/>
                        </a:lnTo>
                        <a:lnTo>
                          <a:pt x="47" y="3"/>
                        </a:lnTo>
                        <a:lnTo>
                          <a:pt x="47" y="1"/>
                        </a:lnTo>
                        <a:lnTo>
                          <a:pt x="44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2" y="1"/>
                        </a:lnTo>
                        <a:lnTo>
                          <a:pt x="0" y="3"/>
                        </a:lnTo>
                        <a:lnTo>
                          <a:pt x="0" y="43"/>
                        </a:lnTo>
                        <a:lnTo>
                          <a:pt x="0" y="43"/>
                        </a:lnTo>
                        <a:lnTo>
                          <a:pt x="2" y="45"/>
                        </a:lnTo>
                        <a:lnTo>
                          <a:pt x="3" y="46"/>
                        </a:lnTo>
                        <a:lnTo>
                          <a:pt x="44" y="4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5" name="iṥľîďé"/>
                  <p:cNvSpPr/>
                  <p:nvPr/>
                </p:nvSpPr>
                <p:spPr bwMode="auto">
                  <a:xfrm>
                    <a:off x="5623001" y="3586308"/>
                    <a:ext cx="203139" cy="7666"/>
                  </a:xfrm>
                  <a:custGeom>
                    <a:avLst/>
                    <a:gdLst>
                      <a:gd name="T0" fmla="*/ 0 w 158"/>
                      <a:gd name="T1" fmla="*/ 0 h 6"/>
                      <a:gd name="T2" fmla="*/ 0 w 158"/>
                      <a:gd name="T3" fmla="*/ 6 h 6"/>
                      <a:gd name="T4" fmla="*/ 0 w 158"/>
                      <a:gd name="T5" fmla="*/ 6 h 6"/>
                      <a:gd name="T6" fmla="*/ 158 w 158"/>
                      <a:gd name="T7" fmla="*/ 6 h 6"/>
                      <a:gd name="T8" fmla="*/ 158 w 158"/>
                      <a:gd name="T9" fmla="*/ 6 h 6"/>
                      <a:gd name="T10" fmla="*/ 158 w 158"/>
                      <a:gd name="T11" fmla="*/ 0 h 6"/>
                      <a:gd name="T12" fmla="*/ 158 w 158"/>
                      <a:gd name="T13" fmla="*/ 0 h 6"/>
                      <a:gd name="T14" fmla="*/ 0 w 158"/>
                      <a:gd name="T15" fmla="*/ 0 h 6"/>
                      <a:gd name="T16" fmla="*/ 0 w 158"/>
                      <a:gd name="T1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58" h="6">
                        <a:moveTo>
                          <a:pt x="0" y="0"/>
                        </a:move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158" y="6"/>
                        </a:lnTo>
                        <a:lnTo>
                          <a:pt x="158" y="6"/>
                        </a:lnTo>
                        <a:lnTo>
                          <a:pt x="158" y="0"/>
                        </a:lnTo>
                        <a:lnTo>
                          <a:pt x="158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6" name="iṥľïḓê"/>
                  <p:cNvSpPr/>
                  <p:nvPr/>
                </p:nvSpPr>
                <p:spPr bwMode="auto">
                  <a:xfrm>
                    <a:off x="5623001" y="3609304"/>
                    <a:ext cx="203139" cy="7666"/>
                  </a:xfrm>
                  <a:custGeom>
                    <a:avLst/>
                    <a:gdLst>
                      <a:gd name="T0" fmla="*/ 0 w 158"/>
                      <a:gd name="T1" fmla="*/ 5 h 6"/>
                      <a:gd name="T2" fmla="*/ 0 w 158"/>
                      <a:gd name="T3" fmla="*/ 6 h 6"/>
                      <a:gd name="T4" fmla="*/ 158 w 158"/>
                      <a:gd name="T5" fmla="*/ 6 h 6"/>
                      <a:gd name="T6" fmla="*/ 158 w 158"/>
                      <a:gd name="T7" fmla="*/ 5 h 6"/>
                      <a:gd name="T8" fmla="*/ 158 w 158"/>
                      <a:gd name="T9" fmla="*/ 0 h 6"/>
                      <a:gd name="T10" fmla="*/ 158 w 158"/>
                      <a:gd name="T11" fmla="*/ 0 h 6"/>
                      <a:gd name="T12" fmla="*/ 0 w 158"/>
                      <a:gd name="T13" fmla="*/ 0 h 6"/>
                      <a:gd name="T14" fmla="*/ 0 w 158"/>
                      <a:gd name="T15" fmla="*/ 0 h 6"/>
                      <a:gd name="T16" fmla="*/ 0 w 158"/>
                      <a:gd name="T1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58" h="6">
                        <a:moveTo>
                          <a:pt x="0" y="5"/>
                        </a:moveTo>
                        <a:lnTo>
                          <a:pt x="0" y="6"/>
                        </a:lnTo>
                        <a:lnTo>
                          <a:pt x="158" y="6"/>
                        </a:lnTo>
                        <a:lnTo>
                          <a:pt x="158" y="5"/>
                        </a:lnTo>
                        <a:lnTo>
                          <a:pt x="158" y="0"/>
                        </a:lnTo>
                        <a:lnTo>
                          <a:pt x="158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7" name="iśḷiḑé"/>
                  <p:cNvSpPr/>
                  <p:nvPr/>
                </p:nvSpPr>
                <p:spPr bwMode="auto">
                  <a:xfrm>
                    <a:off x="5623001" y="3628469"/>
                    <a:ext cx="203139" cy="7666"/>
                  </a:xfrm>
                  <a:custGeom>
                    <a:avLst/>
                    <a:gdLst>
                      <a:gd name="T0" fmla="*/ 0 w 158"/>
                      <a:gd name="T1" fmla="*/ 6 h 6"/>
                      <a:gd name="T2" fmla="*/ 0 w 158"/>
                      <a:gd name="T3" fmla="*/ 6 h 6"/>
                      <a:gd name="T4" fmla="*/ 158 w 158"/>
                      <a:gd name="T5" fmla="*/ 6 h 6"/>
                      <a:gd name="T6" fmla="*/ 158 w 158"/>
                      <a:gd name="T7" fmla="*/ 6 h 6"/>
                      <a:gd name="T8" fmla="*/ 158 w 158"/>
                      <a:gd name="T9" fmla="*/ 2 h 6"/>
                      <a:gd name="T10" fmla="*/ 158 w 158"/>
                      <a:gd name="T11" fmla="*/ 0 h 6"/>
                      <a:gd name="T12" fmla="*/ 0 w 158"/>
                      <a:gd name="T13" fmla="*/ 0 h 6"/>
                      <a:gd name="T14" fmla="*/ 0 w 158"/>
                      <a:gd name="T15" fmla="*/ 2 h 6"/>
                      <a:gd name="T16" fmla="*/ 0 w 158"/>
                      <a:gd name="T17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58" h="6">
                        <a:moveTo>
                          <a:pt x="0" y="6"/>
                        </a:moveTo>
                        <a:lnTo>
                          <a:pt x="0" y="6"/>
                        </a:lnTo>
                        <a:lnTo>
                          <a:pt x="158" y="6"/>
                        </a:lnTo>
                        <a:lnTo>
                          <a:pt x="158" y="6"/>
                        </a:lnTo>
                        <a:lnTo>
                          <a:pt x="158" y="2"/>
                        </a:lnTo>
                        <a:lnTo>
                          <a:pt x="158" y="0"/>
                        </a:lnTo>
                        <a:lnTo>
                          <a:pt x="0" y="0"/>
                        </a:lnTo>
                        <a:lnTo>
                          <a:pt x="0" y="2"/>
                        </a:lnTo>
                        <a:lnTo>
                          <a:pt x="0" y="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8" name="iSlíḓe"/>
                  <p:cNvSpPr/>
                  <p:nvPr/>
                </p:nvSpPr>
                <p:spPr bwMode="auto">
                  <a:xfrm>
                    <a:off x="5623001" y="3651466"/>
                    <a:ext cx="203139" cy="7666"/>
                  </a:xfrm>
                  <a:custGeom>
                    <a:avLst/>
                    <a:gdLst>
                      <a:gd name="T0" fmla="*/ 0 w 158"/>
                      <a:gd name="T1" fmla="*/ 5 h 5"/>
                      <a:gd name="T2" fmla="*/ 0 w 158"/>
                      <a:gd name="T3" fmla="*/ 5 h 5"/>
                      <a:gd name="T4" fmla="*/ 158 w 158"/>
                      <a:gd name="T5" fmla="*/ 5 h 5"/>
                      <a:gd name="T6" fmla="*/ 158 w 158"/>
                      <a:gd name="T7" fmla="*/ 5 h 5"/>
                      <a:gd name="T8" fmla="*/ 158 w 158"/>
                      <a:gd name="T9" fmla="*/ 0 h 5"/>
                      <a:gd name="T10" fmla="*/ 158 w 158"/>
                      <a:gd name="T11" fmla="*/ 0 h 5"/>
                      <a:gd name="T12" fmla="*/ 0 w 158"/>
                      <a:gd name="T13" fmla="*/ 0 h 5"/>
                      <a:gd name="T14" fmla="*/ 0 w 158"/>
                      <a:gd name="T15" fmla="*/ 0 h 5"/>
                      <a:gd name="T16" fmla="*/ 0 w 158"/>
                      <a:gd name="T17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58" h="5">
                        <a:moveTo>
                          <a:pt x="0" y="5"/>
                        </a:moveTo>
                        <a:lnTo>
                          <a:pt x="0" y="5"/>
                        </a:lnTo>
                        <a:lnTo>
                          <a:pt x="158" y="5"/>
                        </a:lnTo>
                        <a:lnTo>
                          <a:pt x="158" y="5"/>
                        </a:lnTo>
                        <a:lnTo>
                          <a:pt x="158" y="0"/>
                        </a:lnTo>
                        <a:lnTo>
                          <a:pt x="158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9" name="îŝļïḓe"/>
                  <p:cNvSpPr/>
                  <p:nvPr/>
                </p:nvSpPr>
                <p:spPr bwMode="auto">
                  <a:xfrm>
                    <a:off x="5623001" y="3674463"/>
                    <a:ext cx="203139" cy="3834"/>
                  </a:xfrm>
                  <a:custGeom>
                    <a:avLst/>
                    <a:gdLst>
                      <a:gd name="T0" fmla="*/ 0 w 158"/>
                      <a:gd name="T1" fmla="*/ 4 h 4"/>
                      <a:gd name="T2" fmla="*/ 0 w 158"/>
                      <a:gd name="T3" fmla="*/ 4 h 4"/>
                      <a:gd name="T4" fmla="*/ 158 w 158"/>
                      <a:gd name="T5" fmla="*/ 4 h 4"/>
                      <a:gd name="T6" fmla="*/ 158 w 158"/>
                      <a:gd name="T7" fmla="*/ 4 h 4"/>
                      <a:gd name="T8" fmla="*/ 158 w 158"/>
                      <a:gd name="T9" fmla="*/ 0 h 4"/>
                      <a:gd name="T10" fmla="*/ 158 w 158"/>
                      <a:gd name="T11" fmla="*/ 0 h 4"/>
                      <a:gd name="T12" fmla="*/ 0 w 158"/>
                      <a:gd name="T13" fmla="*/ 0 h 4"/>
                      <a:gd name="T14" fmla="*/ 0 w 158"/>
                      <a:gd name="T15" fmla="*/ 0 h 4"/>
                      <a:gd name="T16" fmla="*/ 0 w 158"/>
                      <a:gd name="T17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58" h="4">
                        <a:moveTo>
                          <a:pt x="0" y="4"/>
                        </a:moveTo>
                        <a:lnTo>
                          <a:pt x="0" y="4"/>
                        </a:lnTo>
                        <a:lnTo>
                          <a:pt x="158" y="4"/>
                        </a:lnTo>
                        <a:lnTo>
                          <a:pt x="158" y="4"/>
                        </a:lnTo>
                        <a:lnTo>
                          <a:pt x="158" y="0"/>
                        </a:lnTo>
                        <a:lnTo>
                          <a:pt x="158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90" name="íṡļiďê"/>
                  <p:cNvSpPr/>
                  <p:nvPr/>
                </p:nvSpPr>
                <p:spPr bwMode="auto">
                  <a:xfrm>
                    <a:off x="5623001" y="3693626"/>
                    <a:ext cx="203139" cy="7666"/>
                  </a:xfrm>
                  <a:custGeom>
                    <a:avLst/>
                    <a:gdLst>
                      <a:gd name="T0" fmla="*/ 0 w 158"/>
                      <a:gd name="T1" fmla="*/ 6 h 6"/>
                      <a:gd name="T2" fmla="*/ 0 w 158"/>
                      <a:gd name="T3" fmla="*/ 6 h 6"/>
                      <a:gd name="T4" fmla="*/ 158 w 158"/>
                      <a:gd name="T5" fmla="*/ 6 h 6"/>
                      <a:gd name="T6" fmla="*/ 158 w 158"/>
                      <a:gd name="T7" fmla="*/ 6 h 6"/>
                      <a:gd name="T8" fmla="*/ 158 w 158"/>
                      <a:gd name="T9" fmla="*/ 1 h 6"/>
                      <a:gd name="T10" fmla="*/ 158 w 158"/>
                      <a:gd name="T11" fmla="*/ 0 h 6"/>
                      <a:gd name="T12" fmla="*/ 0 w 158"/>
                      <a:gd name="T13" fmla="*/ 0 h 6"/>
                      <a:gd name="T14" fmla="*/ 0 w 158"/>
                      <a:gd name="T15" fmla="*/ 1 h 6"/>
                      <a:gd name="T16" fmla="*/ 0 w 158"/>
                      <a:gd name="T17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58" h="6">
                        <a:moveTo>
                          <a:pt x="0" y="6"/>
                        </a:moveTo>
                        <a:lnTo>
                          <a:pt x="0" y="6"/>
                        </a:lnTo>
                        <a:lnTo>
                          <a:pt x="158" y="6"/>
                        </a:lnTo>
                        <a:lnTo>
                          <a:pt x="158" y="6"/>
                        </a:lnTo>
                        <a:lnTo>
                          <a:pt x="158" y="1"/>
                        </a:lnTo>
                        <a:lnTo>
                          <a:pt x="158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91" name="îŝḻïḓè"/>
                  <p:cNvSpPr/>
                  <p:nvPr/>
                </p:nvSpPr>
                <p:spPr bwMode="auto">
                  <a:xfrm>
                    <a:off x="5722654" y="3716623"/>
                    <a:ext cx="103487" cy="7666"/>
                  </a:xfrm>
                  <a:custGeom>
                    <a:avLst/>
                    <a:gdLst>
                      <a:gd name="T0" fmla="*/ 0 w 80"/>
                      <a:gd name="T1" fmla="*/ 0 h 6"/>
                      <a:gd name="T2" fmla="*/ 0 w 80"/>
                      <a:gd name="T3" fmla="*/ 5 h 6"/>
                      <a:gd name="T4" fmla="*/ 0 w 80"/>
                      <a:gd name="T5" fmla="*/ 6 h 6"/>
                      <a:gd name="T6" fmla="*/ 80 w 80"/>
                      <a:gd name="T7" fmla="*/ 6 h 6"/>
                      <a:gd name="T8" fmla="*/ 80 w 80"/>
                      <a:gd name="T9" fmla="*/ 5 h 6"/>
                      <a:gd name="T10" fmla="*/ 80 w 80"/>
                      <a:gd name="T11" fmla="*/ 0 h 6"/>
                      <a:gd name="T12" fmla="*/ 80 w 80"/>
                      <a:gd name="T13" fmla="*/ 0 h 6"/>
                      <a:gd name="T14" fmla="*/ 0 w 80"/>
                      <a:gd name="T15" fmla="*/ 0 h 6"/>
                      <a:gd name="T16" fmla="*/ 0 w 80"/>
                      <a:gd name="T1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0" h="6">
                        <a:moveTo>
                          <a:pt x="0" y="0"/>
                        </a:moveTo>
                        <a:lnTo>
                          <a:pt x="0" y="5"/>
                        </a:lnTo>
                        <a:lnTo>
                          <a:pt x="0" y="6"/>
                        </a:lnTo>
                        <a:lnTo>
                          <a:pt x="80" y="6"/>
                        </a:lnTo>
                        <a:lnTo>
                          <a:pt x="80" y="5"/>
                        </a:lnTo>
                        <a:lnTo>
                          <a:pt x="80" y="0"/>
                        </a:lnTo>
                        <a:lnTo>
                          <a:pt x="8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92" name="íṩḷïḑè"/>
                  <p:cNvSpPr/>
                  <p:nvPr/>
                </p:nvSpPr>
                <p:spPr bwMode="auto">
                  <a:xfrm>
                    <a:off x="5577008" y="3716623"/>
                    <a:ext cx="122649" cy="122649"/>
                  </a:xfrm>
                  <a:custGeom>
                    <a:avLst/>
                    <a:gdLst>
                      <a:gd name="T0" fmla="*/ 92 w 97"/>
                      <a:gd name="T1" fmla="*/ 70 h 96"/>
                      <a:gd name="T2" fmla="*/ 97 w 97"/>
                      <a:gd name="T3" fmla="*/ 55 h 96"/>
                      <a:gd name="T4" fmla="*/ 97 w 97"/>
                      <a:gd name="T5" fmla="*/ 41 h 96"/>
                      <a:gd name="T6" fmla="*/ 92 w 97"/>
                      <a:gd name="T7" fmla="*/ 26 h 96"/>
                      <a:gd name="T8" fmla="*/ 84 w 97"/>
                      <a:gd name="T9" fmla="*/ 13 h 96"/>
                      <a:gd name="T10" fmla="*/ 71 w 97"/>
                      <a:gd name="T11" fmla="*/ 5 h 96"/>
                      <a:gd name="T12" fmla="*/ 56 w 97"/>
                      <a:gd name="T13" fmla="*/ 0 h 96"/>
                      <a:gd name="T14" fmla="*/ 49 w 97"/>
                      <a:gd name="T15" fmla="*/ 16 h 96"/>
                      <a:gd name="T16" fmla="*/ 39 w 97"/>
                      <a:gd name="T17" fmla="*/ 18 h 96"/>
                      <a:gd name="T18" fmla="*/ 29 w 97"/>
                      <a:gd name="T19" fmla="*/ 22 h 96"/>
                      <a:gd name="T20" fmla="*/ 22 w 97"/>
                      <a:gd name="T21" fmla="*/ 29 h 96"/>
                      <a:gd name="T22" fmla="*/ 17 w 97"/>
                      <a:gd name="T23" fmla="*/ 38 h 96"/>
                      <a:gd name="T24" fmla="*/ 16 w 97"/>
                      <a:gd name="T25" fmla="*/ 48 h 96"/>
                      <a:gd name="T26" fmla="*/ 17 w 97"/>
                      <a:gd name="T27" fmla="*/ 58 h 96"/>
                      <a:gd name="T28" fmla="*/ 22 w 97"/>
                      <a:gd name="T29" fmla="*/ 67 h 96"/>
                      <a:gd name="T30" fmla="*/ 29 w 97"/>
                      <a:gd name="T31" fmla="*/ 74 h 96"/>
                      <a:gd name="T32" fmla="*/ 39 w 97"/>
                      <a:gd name="T33" fmla="*/ 78 h 96"/>
                      <a:gd name="T34" fmla="*/ 49 w 97"/>
                      <a:gd name="T35" fmla="*/ 81 h 96"/>
                      <a:gd name="T36" fmla="*/ 56 w 97"/>
                      <a:gd name="T37" fmla="*/ 96 h 96"/>
                      <a:gd name="T38" fmla="*/ 71 w 97"/>
                      <a:gd name="T39" fmla="*/ 91 h 96"/>
                      <a:gd name="T40" fmla="*/ 84 w 97"/>
                      <a:gd name="T41" fmla="*/ 83 h 96"/>
                      <a:gd name="T42" fmla="*/ 49 w 97"/>
                      <a:gd name="T43" fmla="*/ 74 h 96"/>
                      <a:gd name="T44" fmla="*/ 43 w 97"/>
                      <a:gd name="T45" fmla="*/ 74 h 96"/>
                      <a:gd name="T46" fmla="*/ 33 w 97"/>
                      <a:gd name="T47" fmla="*/ 70 h 96"/>
                      <a:gd name="T48" fmla="*/ 26 w 97"/>
                      <a:gd name="T49" fmla="*/ 62 h 96"/>
                      <a:gd name="T50" fmla="*/ 23 w 97"/>
                      <a:gd name="T51" fmla="*/ 54 h 96"/>
                      <a:gd name="T52" fmla="*/ 22 w 97"/>
                      <a:gd name="T53" fmla="*/ 48 h 96"/>
                      <a:gd name="T54" fmla="*/ 24 w 97"/>
                      <a:gd name="T55" fmla="*/ 38 h 96"/>
                      <a:gd name="T56" fmla="*/ 30 w 97"/>
                      <a:gd name="T57" fmla="*/ 29 h 96"/>
                      <a:gd name="T58" fmla="*/ 37 w 97"/>
                      <a:gd name="T59" fmla="*/ 23 h 96"/>
                      <a:gd name="T60" fmla="*/ 49 w 97"/>
                      <a:gd name="T61" fmla="*/ 22 h 96"/>
                      <a:gd name="T62" fmla="*/ 49 w 97"/>
                      <a:gd name="T63" fmla="*/ 22 h 96"/>
                      <a:gd name="T64" fmla="*/ 59 w 97"/>
                      <a:gd name="T65" fmla="*/ 23 h 96"/>
                      <a:gd name="T66" fmla="*/ 68 w 97"/>
                      <a:gd name="T67" fmla="*/ 29 h 96"/>
                      <a:gd name="T68" fmla="*/ 74 w 97"/>
                      <a:gd name="T69" fmla="*/ 38 h 96"/>
                      <a:gd name="T70" fmla="*/ 75 w 97"/>
                      <a:gd name="T71" fmla="*/ 48 h 96"/>
                      <a:gd name="T72" fmla="*/ 75 w 97"/>
                      <a:gd name="T73" fmla="*/ 54 h 96"/>
                      <a:gd name="T74" fmla="*/ 71 w 97"/>
                      <a:gd name="T75" fmla="*/ 62 h 96"/>
                      <a:gd name="T76" fmla="*/ 63 w 97"/>
                      <a:gd name="T77" fmla="*/ 70 h 96"/>
                      <a:gd name="T78" fmla="*/ 53 w 97"/>
                      <a:gd name="T79" fmla="*/ 74 h 96"/>
                      <a:gd name="T80" fmla="*/ 49 w 97"/>
                      <a:gd name="T81" fmla="*/ 74 h 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97" h="96">
                        <a:moveTo>
                          <a:pt x="75" y="67"/>
                        </a:moveTo>
                        <a:lnTo>
                          <a:pt x="92" y="70"/>
                        </a:lnTo>
                        <a:lnTo>
                          <a:pt x="79" y="58"/>
                        </a:lnTo>
                        <a:lnTo>
                          <a:pt x="97" y="55"/>
                        </a:lnTo>
                        <a:lnTo>
                          <a:pt x="81" y="48"/>
                        </a:lnTo>
                        <a:lnTo>
                          <a:pt x="97" y="41"/>
                        </a:lnTo>
                        <a:lnTo>
                          <a:pt x="79" y="38"/>
                        </a:lnTo>
                        <a:lnTo>
                          <a:pt x="92" y="26"/>
                        </a:lnTo>
                        <a:lnTo>
                          <a:pt x="75" y="29"/>
                        </a:lnTo>
                        <a:lnTo>
                          <a:pt x="84" y="13"/>
                        </a:lnTo>
                        <a:lnTo>
                          <a:pt x="68" y="22"/>
                        </a:lnTo>
                        <a:lnTo>
                          <a:pt x="71" y="5"/>
                        </a:lnTo>
                        <a:lnTo>
                          <a:pt x="59" y="18"/>
                        </a:lnTo>
                        <a:lnTo>
                          <a:pt x="56" y="0"/>
                        </a:lnTo>
                        <a:lnTo>
                          <a:pt x="49" y="15"/>
                        </a:lnTo>
                        <a:lnTo>
                          <a:pt x="49" y="16"/>
                        </a:lnTo>
                        <a:lnTo>
                          <a:pt x="40" y="0"/>
                        </a:lnTo>
                        <a:lnTo>
                          <a:pt x="39" y="18"/>
                        </a:lnTo>
                        <a:lnTo>
                          <a:pt x="26" y="5"/>
                        </a:lnTo>
                        <a:lnTo>
                          <a:pt x="29" y="22"/>
                        </a:lnTo>
                        <a:lnTo>
                          <a:pt x="14" y="13"/>
                        </a:lnTo>
                        <a:lnTo>
                          <a:pt x="22" y="29"/>
                        </a:lnTo>
                        <a:lnTo>
                          <a:pt x="6" y="26"/>
                        </a:lnTo>
                        <a:lnTo>
                          <a:pt x="17" y="38"/>
                        </a:lnTo>
                        <a:lnTo>
                          <a:pt x="0" y="41"/>
                        </a:lnTo>
                        <a:lnTo>
                          <a:pt x="16" y="48"/>
                        </a:lnTo>
                        <a:lnTo>
                          <a:pt x="0" y="55"/>
                        </a:lnTo>
                        <a:lnTo>
                          <a:pt x="17" y="58"/>
                        </a:lnTo>
                        <a:lnTo>
                          <a:pt x="6" y="70"/>
                        </a:lnTo>
                        <a:lnTo>
                          <a:pt x="22" y="67"/>
                        </a:lnTo>
                        <a:lnTo>
                          <a:pt x="14" y="83"/>
                        </a:lnTo>
                        <a:lnTo>
                          <a:pt x="29" y="74"/>
                        </a:lnTo>
                        <a:lnTo>
                          <a:pt x="26" y="91"/>
                        </a:lnTo>
                        <a:lnTo>
                          <a:pt x="39" y="78"/>
                        </a:lnTo>
                        <a:lnTo>
                          <a:pt x="40" y="96"/>
                        </a:lnTo>
                        <a:lnTo>
                          <a:pt x="49" y="81"/>
                        </a:lnTo>
                        <a:lnTo>
                          <a:pt x="49" y="81"/>
                        </a:lnTo>
                        <a:lnTo>
                          <a:pt x="56" y="96"/>
                        </a:lnTo>
                        <a:lnTo>
                          <a:pt x="59" y="78"/>
                        </a:lnTo>
                        <a:lnTo>
                          <a:pt x="71" y="91"/>
                        </a:lnTo>
                        <a:lnTo>
                          <a:pt x="68" y="74"/>
                        </a:lnTo>
                        <a:lnTo>
                          <a:pt x="84" y="83"/>
                        </a:lnTo>
                        <a:lnTo>
                          <a:pt x="75" y="67"/>
                        </a:lnTo>
                        <a:close/>
                        <a:moveTo>
                          <a:pt x="49" y="74"/>
                        </a:moveTo>
                        <a:lnTo>
                          <a:pt x="49" y="74"/>
                        </a:lnTo>
                        <a:lnTo>
                          <a:pt x="43" y="74"/>
                        </a:lnTo>
                        <a:lnTo>
                          <a:pt x="39" y="72"/>
                        </a:lnTo>
                        <a:lnTo>
                          <a:pt x="33" y="70"/>
                        </a:lnTo>
                        <a:lnTo>
                          <a:pt x="30" y="67"/>
                        </a:lnTo>
                        <a:lnTo>
                          <a:pt x="26" y="62"/>
                        </a:lnTo>
                        <a:lnTo>
                          <a:pt x="24" y="58"/>
                        </a:lnTo>
                        <a:lnTo>
                          <a:pt x="23" y="54"/>
                        </a:lnTo>
                        <a:lnTo>
                          <a:pt x="22" y="48"/>
                        </a:lnTo>
                        <a:lnTo>
                          <a:pt x="22" y="48"/>
                        </a:lnTo>
                        <a:lnTo>
                          <a:pt x="23" y="42"/>
                        </a:lnTo>
                        <a:lnTo>
                          <a:pt x="24" y="38"/>
                        </a:lnTo>
                        <a:lnTo>
                          <a:pt x="26" y="33"/>
                        </a:lnTo>
                        <a:lnTo>
                          <a:pt x="30" y="29"/>
                        </a:lnTo>
                        <a:lnTo>
                          <a:pt x="33" y="26"/>
                        </a:lnTo>
                        <a:lnTo>
                          <a:pt x="37" y="23"/>
                        </a:lnTo>
                        <a:lnTo>
                          <a:pt x="43" y="22"/>
                        </a:lnTo>
                        <a:lnTo>
                          <a:pt x="49" y="22"/>
                        </a:lnTo>
                        <a:lnTo>
                          <a:pt x="49" y="22"/>
                        </a:lnTo>
                        <a:lnTo>
                          <a:pt x="49" y="22"/>
                        </a:lnTo>
                        <a:lnTo>
                          <a:pt x="53" y="22"/>
                        </a:lnTo>
                        <a:lnTo>
                          <a:pt x="59" y="23"/>
                        </a:lnTo>
                        <a:lnTo>
                          <a:pt x="63" y="26"/>
                        </a:lnTo>
                        <a:lnTo>
                          <a:pt x="68" y="29"/>
                        </a:lnTo>
                        <a:lnTo>
                          <a:pt x="71" y="33"/>
                        </a:lnTo>
                        <a:lnTo>
                          <a:pt x="74" y="38"/>
                        </a:lnTo>
                        <a:lnTo>
                          <a:pt x="75" y="42"/>
                        </a:lnTo>
                        <a:lnTo>
                          <a:pt x="75" y="48"/>
                        </a:lnTo>
                        <a:lnTo>
                          <a:pt x="75" y="48"/>
                        </a:lnTo>
                        <a:lnTo>
                          <a:pt x="75" y="54"/>
                        </a:lnTo>
                        <a:lnTo>
                          <a:pt x="74" y="58"/>
                        </a:lnTo>
                        <a:lnTo>
                          <a:pt x="71" y="62"/>
                        </a:lnTo>
                        <a:lnTo>
                          <a:pt x="68" y="67"/>
                        </a:lnTo>
                        <a:lnTo>
                          <a:pt x="63" y="70"/>
                        </a:lnTo>
                        <a:lnTo>
                          <a:pt x="59" y="72"/>
                        </a:lnTo>
                        <a:lnTo>
                          <a:pt x="53" y="74"/>
                        </a:lnTo>
                        <a:lnTo>
                          <a:pt x="49" y="74"/>
                        </a:lnTo>
                        <a:lnTo>
                          <a:pt x="49" y="7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93" name="îşḷidé"/>
                  <p:cNvSpPr/>
                  <p:nvPr/>
                </p:nvSpPr>
                <p:spPr bwMode="auto">
                  <a:xfrm>
                    <a:off x="5596173" y="3478989"/>
                    <a:ext cx="256798" cy="333454"/>
                  </a:xfrm>
                  <a:custGeom>
                    <a:avLst/>
                    <a:gdLst>
                      <a:gd name="T0" fmla="*/ 201 w 201"/>
                      <a:gd name="T1" fmla="*/ 48 h 262"/>
                      <a:gd name="T2" fmla="*/ 201 w 201"/>
                      <a:gd name="T3" fmla="*/ 48 h 262"/>
                      <a:gd name="T4" fmla="*/ 199 w 201"/>
                      <a:gd name="T5" fmla="*/ 45 h 262"/>
                      <a:gd name="T6" fmla="*/ 156 w 201"/>
                      <a:gd name="T7" fmla="*/ 2 h 262"/>
                      <a:gd name="T8" fmla="*/ 156 w 201"/>
                      <a:gd name="T9" fmla="*/ 2 h 262"/>
                      <a:gd name="T10" fmla="*/ 153 w 201"/>
                      <a:gd name="T11" fmla="*/ 0 h 262"/>
                      <a:gd name="T12" fmla="*/ 153 w 201"/>
                      <a:gd name="T13" fmla="*/ 0 h 262"/>
                      <a:gd name="T14" fmla="*/ 3 w 201"/>
                      <a:gd name="T15" fmla="*/ 0 h 262"/>
                      <a:gd name="T16" fmla="*/ 3 w 201"/>
                      <a:gd name="T17" fmla="*/ 0 h 262"/>
                      <a:gd name="T18" fmla="*/ 1 w 201"/>
                      <a:gd name="T19" fmla="*/ 2 h 262"/>
                      <a:gd name="T20" fmla="*/ 0 w 201"/>
                      <a:gd name="T21" fmla="*/ 3 h 262"/>
                      <a:gd name="T22" fmla="*/ 0 w 201"/>
                      <a:gd name="T23" fmla="*/ 195 h 262"/>
                      <a:gd name="T24" fmla="*/ 7 w 201"/>
                      <a:gd name="T25" fmla="*/ 200 h 262"/>
                      <a:gd name="T26" fmla="*/ 7 w 201"/>
                      <a:gd name="T27" fmla="*/ 188 h 262"/>
                      <a:gd name="T28" fmla="*/ 6 w 201"/>
                      <a:gd name="T29" fmla="*/ 179 h 262"/>
                      <a:gd name="T30" fmla="*/ 7 w 201"/>
                      <a:gd name="T31" fmla="*/ 181 h 262"/>
                      <a:gd name="T32" fmla="*/ 7 w 201"/>
                      <a:gd name="T33" fmla="*/ 7 h 262"/>
                      <a:gd name="T34" fmla="*/ 150 w 201"/>
                      <a:gd name="T35" fmla="*/ 7 h 262"/>
                      <a:gd name="T36" fmla="*/ 150 w 201"/>
                      <a:gd name="T37" fmla="*/ 48 h 262"/>
                      <a:gd name="T38" fmla="*/ 150 w 201"/>
                      <a:gd name="T39" fmla="*/ 48 h 262"/>
                      <a:gd name="T40" fmla="*/ 150 w 201"/>
                      <a:gd name="T41" fmla="*/ 51 h 262"/>
                      <a:gd name="T42" fmla="*/ 150 w 201"/>
                      <a:gd name="T43" fmla="*/ 51 h 262"/>
                      <a:gd name="T44" fmla="*/ 153 w 201"/>
                      <a:gd name="T45" fmla="*/ 51 h 262"/>
                      <a:gd name="T46" fmla="*/ 193 w 201"/>
                      <a:gd name="T47" fmla="*/ 51 h 262"/>
                      <a:gd name="T48" fmla="*/ 193 w 201"/>
                      <a:gd name="T49" fmla="*/ 255 h 262"/>
                      <a:gd name="T50" fmla="*/ 81 w 201"/>
                      <a:gd name="T51" fmla="*/ 255 h 262"/>
                      <a:gd name="T52" fmla="*/ 86 w 201"/>
                      <a:gd name="T53" fmla="*/ 260 h 262"/>
                      <a:gd name="T54" fmla="*/ 65 w 201"/>
                      <a:gd name="T55" fmla="*/ 256 h 262"/>
                      <a:gd name="T56" fmla="*/ 68 w 201"/>
                      <a:gd name="T57" fmla="*/ 262 h 262"/>
                      <a:gd name="T58" fmla="*/ 196 w 201"/>
                      <a:gd name="T59" fmla="*/ 262 h 262"/>
                      <a:gd name="T60" fmla="*/ 196 w 201"/>
                      <a:gd name="T61" fmla="*/ 262 h 262"/>
                      <a:gd name="T62" fmla="*/ 199 w 201"/>
                      <a:gd name="T63" fmla="*/ 260 h 262"/>
                      <a:gd name="T64" fmla="*/ 199 w 201"/>
                      <a:gd name="T65" fmla="*/ 260 h 262"/>
                      <a:gd name="T66" fmla="*/ 201 w 201"/>
                      <a:gd name="T67" fmla="*/ 259 h 262"/>
                      <a:gd name="T68" fmla="*/ 201 w 201"/>
                      <a:gd name="T69" fmla="*/ 48 h 262"/>
                      <a:gd name="T70" fmla="*/ 201 w 201"/>
                      <a:gd name="T71" fmla="*/ 48 h 262"/>
                      <a:gd name="T72" fmla="*/ 156 w 201"/>
                      <a:gd name="T73" fmla="*/ 45 h 262"/>
                      <a:gd name="T74" fmla="*/ 156 w 201"/>
                      <a:gd name="T75" fmla="*/ 12 h 262"/>
                      <a:gd name="T76" fmla="*/ 189 w 201"/>
                      <a:gd name="T77" fmla="*/ 45 h 262"/>
                      <a:gd name="T78" fmla="*/ 156 w 201"/>
                      <a:gd name="T79" fmla="*/ 45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201" h="262">
                        <a:moveTo>
                          <a:pt x="201" y="48"/>
                        </a:moveTo>
                        <a:lnTo>
                          <a:pt x="201" y="48"/>
                        </a:lnTo>
                        <a:lnTo>
                          <a:pt x="199" y="45"/>
                        </a:lnTo>
                        <a:lnTo>
                          <a:pt x="156" y="2"/>
                        </a:lnTo>
                        <a:lnTo>
                          <a:pt x="156" y="2"/>
                        </a:lnTo>
                        <a:lnTo>
                          <a:pt x="153" y="0"/>
                        </a:lnTo>
                        <a:lnTo>
                          <a:pt x="15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1" y="2"/>
                        </a:lnTo>
                        <a:lnTo>
                          <a:pt x="0" y="3"/>
                        </a:lnTo>
                        <a:lnTo>
                          <a:pt x="0" y="195"/>
                        </a:lnTo>
                        <a:lnTo>
                          <a:pt x="7" y="200"/>
                        </a:lnTo>
                        <a:lnTo>
                          <a:pt x="7" y="188"/>
                        </a:lnTo>
                        <a:lnTo>
                          <a:pt x="6" y="179"/>
                        </a:lnTo>
                        <a:lnTo>
                          <a:pt x="7" y="181"/>
                        </a:lnTo>
                        <a:lnTo>
                          <a:pt x="7" y="7"/>
                        </a:lnTo>
                        <a:lnTo>
                          <a:pt x="150" y="7"/>
                        </a:lnTo>
                        <a:lnTo>
                          <a:pt x="150" y="48"/>
                        </a:lnTo>
                        <a:lnTo>
                          <a:pt x="150" y="48"/>
                        </a:lnTo>
                        <a:lnTo>
                          <a:pt x="150" y="51"/>
                        </a:lnTo>
                        <a:lnTo>
                          <a:pt x="150" y="51"/>
                        </a:lnTo>
                        <a:lnTo>
                          <a:pt x="153" y="51"/>
                        </a:lnTo>
                        <a:lnTo>
                          <a:pt x="193" y="51"/>
                        </a:lnTo>
                        <a:lnTo>
                          <a:pt x="193" y="255"/>
                        </a:lnTo>
                        <a:lnTo>
                          <a:pt x="81" y="255"/>
                        </a:lnTo>
                        <a:lnTo>
                          <a:pt x="86" y="260"/>
                        </a:lnTo>
                        <a:lnTo>
                          <a:pt x="65" y="256"/>
                        </a:lnTo>
                        <a:lnTo>
                          <a:pt x="68" y="262"/>
                        </a:lnTo>
                        <a:lnTo>
                          <a:pt x="196" y="262"/>
                        </a:lnTo>
                        <a:lnTo>
                          <a:pt x="196" y="262"/>
                        </a:lnTo>
                        <a:lnTo>
                          <a:pt x="199" y="260"/>
                        </a:lnTo>
                        <a:lnTo>
                          <a:pt x="199" y="260"/>
                        </a:lnTo>
                        <a:lnTo>
                          <a:pt x="201" y="259"/>
                        </a:lnTo>
                        <a:lnTo>
                          <a:pt x="201" y="48"/>
                        </a:lnTo>
                        <a:lnTo>
                          <a:pt x="201" y="48"/>
                        </a:lnTo>
                        <a:close/>
                        <a:moveTo>
                          <a:pt x="156" y="45"/>
                        </a:moveTo>
                        <a:lnTo>
                          <a:pt x="156" y="12"/>
                        </a:lnTo>
                        <a:lnTo>
                          <a:pt x="189" y="45"/>
                        </a:lnTo>
                        <a:lnTo>
                          <a:pt x="156" y="4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35" name="iṥḷide"/>
                <p:cNvSpPr/>
                <p:nvPr/>
              </p:nvSpPr>
              <p:spPr bwMode="auto">
                <a:xfrm rot="20806560">
                  <a:off x="1691967" y="4705383"/>
                  <a:ext cx="57606" cy="126484"/>
                </a:xfrm>
                <a:custGeom>
                  <a:avLst/>
                  <a:gdLst>
                    <a:gd name="T0" fmla="*/ 2 w 137"/>
                    <a:gd name="T1" fmla="*/ 0 h 302"/>
                    <a:gd name="T2" fmla="*/ 0 w 137"/>
                    <a:gd name="T3" fmla="*/ 2 h 302"/>
                    <a:gd name="T4" fmla="*/ 1 w 137"/>
                    <a:gd name="T5" fmla="*/ 23 h 302"/>
                    <a:gd name="T6" fmla="*/ 7 w 137"/>
                    <a:gd name="T7" fmla="*/ 23 h 302"/>
                    <a:gd name="T8" fmla="*/ 8 w 137"/>
                    <a:gd name="T9" fmla="*/ 31 h 302"/>
                    <a:gd name="T10" fmla="*/ 13 w 137"/>
                    <a:gd name="T11" fmla="*/ 31 h 302"/>
                    <a:gd name="T12" fmla="*/ 14 w 137"/>
                    <a:gd name="T13" fmla="*/ 87 h 302"/>
                    <a:gd name="T14" fmla="*/ 27 w 137"/>
                    <a:gd name="T15" fmla="*/ 116 h 302"/>
                    <a:gd name="T16" fmla="*/ 43 w 137"/>
                    <a:gd name="T17" fmla="*/ 132 h 302"/>
                    <a:gd name="T18" fmla="*/ 60 w 137"/>
                    <a:gd name="T19" fmla="*/ 146 h 302"/>
                    <a:gd name="T20" fmla="*/ 60 w 137"/>
                    <a:gd name="T21" fmla="*/ 155 h 302"/>
                    <a:gd name="T22" fmla="*/ 43 w 137"/>
                    <a:gd name="T23" fmla="*/ 171 h 302"/>
                    <a:gd name="T24" fmla="*/ 27 w 137"/>
                    <a:gd name="T25" fmla="*/ 187 h 302"/>
                    <a:gd name="T26" fmla="*/ 14 w 137"/>
                    <a:gd name="T27" fmla="*/ 214 h 302"/>
                    <a:gd name="T28" fmla="*/ 11 w 137"/>
                    <a:gd name="T29" fmla="*/ 270 h 302"/>
                    <a:gd name="T30" fmla="*/ 8 w 137"/>
                    <a:gd name="T31" fmla="*/ 272 h 302"/>
                    <a:gd name="T32" fmla="*/ 2 w 137"/>
                    <a:gd name="T33" fmla="*/ 279 h 302"/>
                    <a:gd name="T34" fmla="*/ 0 w 137"/>
                    <a:gd name="T35" fmla="*/ 280 h 302"/>
                    <a:gd name="T36" fmla="*/ 1 w 137"/>
                    <a:gd name="T37" fmla="*/ 302 h 302"/>
                    <a:gd name="T38" fmla="*/ 69 w 137"/>
                    <a:gd name="T39" fmla="*/ 302 h 302"/>
                    <a:gd name="T40" fmla="*/ 135 w 137"/>
                    <a:gd name="T41" fmla="*/ 302 h 302"/>
                    <a:gd name="T42" fmla="*/ 137 w 137"/>
                    <a:gd name="T43" fmla="*/ 280 h 302"/>
                    <a:gd name="T44" fmla="*/ 135 w 137"/>
                    <a:gd name="T45" fmla="*/ 279 h 302"/>
                    <a:gd name="T46" fmla="*/ 130 w 137"/>
                    <a:gd name="T47" fmla="*/ 273 h 302"/>
                    <a:gd name="T48" fmla="*/ 125 w 137"/>
                    <a:gd name="T49" fmla="*/ 270 h 302"/>
                    <a:gd name="T50" fmla="*/ 124 w 137"/>
                    <a:gd name="T51" fmla="*/ 221 h 302"/>
                    <a:gd name="T52" fmla="*/ 117 w 137"/>
                    <a:gd name="T53" fmla="*/ 197 h 302"/>
                    <a:gd name="T54" fmla="*/ 102 w 137"/>
                    <a:gd name="T55" fmla="*/ 178 h 302"/>
                    <a:gd name="T56" fmla="*/ 82 w 137"/>
                    <a:gd name="T57" fmla="*/ 161 h 302"/>
                    <a:gd name="T58" fmla="*/ 76 w 137"/>
                    <a:gd name="T59" fmla="*/ 150 h 302"/>
                    <a:gd name="T60" fmla="*/ 93 w 137"/>
                    <a:gd name="T61" fmla="*/ 132 h 302"/>
                    <a:gd name="T62" fmla="*/ 102 w 137"/>
                    <a:gd name="T63" fmla="*/ 124 h 302"/>
                    <a:gd name="T64" fmla="*/ 122 w 137"/>
                    <a:gd name="T65" fmla="*/ 93 h 302"/>
                    <a:gd name="T66" fmla="*/ 124 w 137"/>
                    <a:gd name="T67" fmla="*/ 31 h 302"/>
                    <a:gd name="T68" fmla="*/ 128 w 137"/>
                    <a:gd name="T69" fmla="*/ 31 h 302"/>
                    <a:gd name="T70" fmla="*/ 130 w 137"/>
                    <a:gd name="T71" fmla="*/ 23 h 302"/>
                    <a:gd name="T72" fmla="*/ 137 w 137"/>
                    <a:gd name="T73" fmla="*/ 23 h 302"/>
                    <a:gd name="T74" fmla="*/ 137 w 137"/>
                    <a:gd name="T75" fmla="*/ 2 h 302"/>
                    <a:gd name="T76" fmla="*/ 135 w 137"/>
                    <a:gd name="T77" fmla="*/ 0 h 302"/>
                    <a:gd name="T78" fmla="*/ 118 w 137"/>
                    <a:gd name="T79" fmla="*/ 81 h 302"/>
                    <a:gd name="T80" fmla="*/ 106 w 137"/>
                    <a:gd name="T81" fmla="*/ 113 h 302"/>
                    <a:gd name="T82" fmla="*/ 91 w 137"/>
                    <a:gd name="T83" fmla="*/ 127 h 302"/>
                    <a:gd name="T84" fmla="*/ 78 w 137"/>
                    <a:gd name="T85" fmla="*/ 137 h 302"/>
                    <a:gd name="T86" fmla="*/ 70 w 137"/>
                    <a:gd name="T87" fmla="*/ 150 h 302"/>
                    <a:gd name="T88" fmla="*/ 76 w 137"/>
                    <a:gd name="T89" fmla="*/ 162 h 302"/>
                    <a:gd name="T90" fmla="*/ 99 w 137"/>
                    <a:gd name="T91" fmla="*/ 182 h 302"/>
                    <a:gd name="T92" fmla="*/ 112 w 137"/>
                    <a:gd name="T93" fmla="*/ 200 h 302"/>
                    <a:gd name="T94" fmla="*/ 118 w 137"/>
                    <a:gd name="T95" fmla="*/ 269 h 302"/>
                    <a:gd name="T96" fmla="*/ 18 w 137"/>
                    <a:gd name="T97" fmla="*/ 221 h 302"/>
                    <a:gd name="T98" fmla="*/ 31 w 137"/>
                    <a:gd name="T99" fmla="*/ 189 h 302"/>
                    <a:gd name="T100" fmla="*/ 46 w 137"/>
                    <a:gd name="T101" fmla="*/ 175 h 302"/>
                    <a:gd name="T102" fmla="*/ 65 w 137"/>
                    <a:gd name="T103" fmla="*/ 156 h 302"/>
                    <a:gd name="T104" fmla="*/ 66 w 137"/>
                    <a:gd name="T105" fmla="*/ 148 h 302"/>
                    <a:gd name="T106" fmla="*/ 53 w 137"/>
                    <a:gd name="T107" fmla="*/ 132 h 302"/>
                    <a:gd name="T108" fmla="*/ 37 w 137"/>
                    <a:gd name="T109" fmla="*/ 120 h 302"/>
                    <a:gd name="T110" fmla="*/ 24 w 137"/>
                    <a:gd name="T111" fmla="*/ 103 h 302"/>
                    <a:gd name="T112" fmla="*/ 18 w 137"/>
                    <a:gd name="T113" fmla="*/ 33 h 3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7" h="302">
                      <a:moveTo>
                        <a:pt x="135" y="0"/>
                      </a:moveTo>
                      <a:lnTo>
                        <a:pt x="69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0" y="22"/>
                      </a:lnTo>
                      <a:lnTo>
                        <a:pt x="0" y="22"/>
                      </a:lnTo>
                      <a:lnTo>
                        <a:pt x="1" y="23"/>
                      </a:lnTo>
                      <a:lnTo>
                        <a:pt x="2" y="23"/>
                      </a:lnTo>
                      <a:lnTo>
                        <a:pt x="2" y="23"/>
                      </a:lnTo>
                      <a:lnTo>
                        <a:pt x="7" y="23"/>
                      </a:lnTo>
                      <a:lnTo>
                        <a:pt x="7" y="28"/>
                      </a:lnTo>
                      <a:lnTo>
                        <a:pt x="7" y="28"/>
                      </a:lnTo>
                      <a:lnTo>
                        <a:pt x="8" y="31"/>
                      </a:lnTo>
                      <a:lnTo>
                        <a:pt x="10" y="31"/>
                      </a:lnTo>
                      <a:lnTo>
                        <a:pt x="11" y="31"/>
                      </a:lnTo>
                      <a:lnTo>
                        <a:pt x="13" y="31"/>
                      </a:lnTo>
                      <a:lnTo>
                        <a:pt x="13" y="81"/>
                      </a:lnTo>
                      <a:lnTo>
                        <a:pt x="13" y="81"/>
                      </a:lnTo>
                      <a:lnTo>
                        <a:pt x="14" y="87"/>
                      </a:lnTo>
                      <a:lnTo>
                        <a:pt x="15" y="93"/>
                      </a:lnTo>
                      <a:lnTo>
                        <a:pt x="20" y="104"/>
                      </a:lnTo>
                      <a:lnTo>
                        <a:pt x="27" y="116"/>
                      </a:lnTo>
                      <a:lnTo>
                        <a:pt x="34" y="124"/>
                      </a:lnTo>
                      <a:lnTo>
                        <a:pt x="34" y="124"/>
                      </a:lnTo>
                      <a:lnTo>
                        <a:pt x="43" y="132"/>
                      </a:lnTo>
                      <a:lnTo>
                        <a:pt x="43" y="132"/>
                      </a:lnTo>
                      <a:lnTo>
                        <a:pt x="56" y="140"/>
                      </a:lnTo>
                      <a:lnTo>
                        <a:pt x="60" y="146"/>
                      </a:lnTo>
                      <a:lnTo>
                        <a:pt x="62" y="150"/>
                      </a:lnTo>
                      <a:lnTo>
                        <a:pt x="62" y="150"/>
                      </a:lnTo>
                      <a:lnTo>
                        <a:pt x="60" y="155"/>
                      </a:lnTo>
                      <a:lnTo>
                        <a:pt x="54" y="161"/>
                      </a:lnTo>
                      <a:lnTo>
                        <a:pt x="43" y="171"/>
                      </a:lnTo>
                      <a:lnTo>
                        <a:pt x="43" y="171"/>
                      </a:lnTo>
                      <a:lnTo>
                        <a:pt x="34" y="178"/>
                      </a:lnTo>
                      <a:lnTo>
                        <a:pt x="34" y="178"/>
                      </a:lnTo>
                      <a:lnTo>
                        <a:pt x="27" y="187"/>
                      </a:lnTo>
                      <a:lnTo>
                        <a:pt x="20" y="197"/>
                      </a:lnTo>
                      <a:lnTo>
                        <a:pt x="15" y="208"/>
                      </a:lnTo>
                      <a:lnTo>
                        <a:pt x="14" y="214"/>
                      </a:lnTo>
                      <a:lnTo>
                        <a:pt x="13" y="221"/>
                      </a:lnTo>
                      <a:lnTo>
                        <a:pt x="13" y="270"/>
                      </a:lnTo>
                      <a:lnTo>
                        <a:pt x="11" y="270"/>
                      </a:lnTo>
                      <a:lnTo>
                        <a:pt x="11" y="270"/>
                      </a:lnTo>
                      <a:lnTo>
                        <a:pt x="10" y="272"/>
                      </a:lnTo>
                      <a:lnTo>
                        <a:pt x="8" y="272"/>
                      </a:lnTo>
                      <a:lnTo>
                        <a:pt x="7" y="273"/>
                      </a:lnTo>
                      <a:lnTo>
                        <a:pt x="7" y="279"/>
                      </a:lnTo>
                      <a:lnTo>
                        <a:pt x="2" y="279"/>
                      </a:lnTo>
                      <a:lnTo>
                        <a:pt x="2" y="279"/>
                      </a:lnTo>
                      <a:lnTo>
                        <a:pt x="1" y="279"/>
                      </a:lnTo>
                      <a:lnTo>
                        <a:pt x="0" y="280"/>
                      </a:lnTo>
                      <a:lnTo>
                        <a:pt x="0" y="301"/>
                      </a:lnTo>
                      <a:lnTo>
                        <a:pt x="0" y="301"/>
                      </a:lnTo>
                      <a:lnTo>
                        <a:pt x="1" y="302"/>
                      </a:lnTo>
                      <a:lnTo>
                        <a:pt x="2" y="302"/>
                      </a:lnTo>
                      <a:lnTo>
                        <a:pt x="7" y="302"/>
                      </a:lnTo>
                      <a:lnTo>
                        <a:pt x="69" y="302"/>
                      </a:lnTo>
                      <a:lnTo>
                        <a:pt x="130" y="302"/>
                      </a:lnTo>
                      <a:lnTo>
                        <a:pt x="135" y="302"/>
                      </a:lnTo>
                      <a:lnTo>
                        <a:pt x="135" y="302"/>
                      </a:lnTo>
                      <a:lnTo>
                        <a:pt x="137" y="302"/>
                      </a:lnTo>
                      <a:lnTo>
                        <a:pt x="137" y="301"/>
                      </a:lnTo>
                      <a:lnTo>
                        <a:pt x="137" y="280"/>
                      </a:lnTo>
                      <a:lnTo>
                        <a:pt x="137" y="280"/>
                      </a:lnTo>
                      <a:lnTo>
                        <a:pt x="137" y="279"/>
                      </a:lnTo>
                      <a:lnTo>
                        <a:pt x="135" y="279"/>
                      </a:lnTo>
                      <a:lnTo>
                        <a:pt x="130" y="279"/>
                      </a:lnTo>
                      <a:lnTo>
                        <a:pt x="130" y="273"/>
                      </a:lnTo>
                      <a:lnTo>
                        <a:pt x="130" y="273"/>
                      </a:lnTo>
                      <a:lnTo>
                        <a:pt x="130" y="272"/>
                      </a:lnTo>
                      <a:lnTo>
                        <a:pt x="128" y="272"/>
                      </a:lnTo>
                      <a:lnTo>
                        <a:pt x="125" y="270"/>
                      </a:lnTo>
                      <a:lnTo>
                        <a:pt x="124" y="270"/>
                      </a:lnTo>
                      <a:lnTo>
                        <a:pt x="124" y="221"/>
                      </a:lnTo>
                      <a:lnTo>
                        <a:pt x="124" y="221"/>
                      </a:lnTo>
                      <a:lnTo>
                        <a:pt x="124" y="214"/>
                      </a:lnTo>
                      <a:lnTo>
                        <a:pt x="122" y="208"/>
                      </a:lnTo>
                      <a:lnTo>
                        <a:pt x="117" y="197"/>
                      </a:lnTo>
                      <a:lnTo>
                        <a:pt x="111" y="187"/>
                      </a:lnTo>
                      <a:lnTo>
                        <a:pt x="102" y="178"/>
                      </a:lnTo>
                      <a:lnTo>
                        <a:pt x="102" y="178"/>
                      </a:lnTo>
                      <a:lnTo>
                        <a:pt x="95" y="171"/>
                      </a:lnTo>
                      <a:lnTo>
                        <a:pt x="95" y="171"/>
                      </a:lnTo>
                      <a:lnTo>
                        <a:pt x="82" y="161"/>
                      </a:lnTo>
                      <a:lnTo>
                        <a:pt x="78" y="155"/>
                      </a:lnTo>
                      <a:lnTo>
                        <a:pt x="76" y="150"/>
                      </a:lnTo>
                      <a:lnTo>
                        <a:pt x="76" y="150"/>
                      </a:lnTo>
                      <a:lnTo>
                        <a:pt x="78" y="146"/>
                      </a:lnTo>
                      <a:lnTo>
                        <a:pt x="82" y="140"/>
                      </a:lnTo>
                      <a:lnTo>
                        <a:pt x="93" y="132"/>
                      </a:lnTo>
                      <a:lnTo>
                        <a:pt x="93" y="132"/>
                      </a:lnTo>
                      <a:lnTo>
                        <a:pt x="102" y="124"/>
                      </a:lnTo>
                      <a:lnTo>
                        <a:pt x="102" y="124"/>
                      </a:lnTo>
                      <a:lnTo>
                        <a:pt x="111" y="116"/>
                      </a:lnTo>
                      <a:lnTo>
                        <a:pt x="117" y="104"/>
                      </a:lnTo>
                      <a:lnTo>
                        <a:pt x="122" y="93"/>
                      </a:lnTo>
                      <a:lnTo>
                        <a:pt x="124" y="87"/>
                      </a:lnTo>
                      <a:lnTo>
                        <a:pt x="124" y="81"/>
                      </a:lnTo>
                      <a:lnTo>
                        <a:pt x="124" y="31"/>
                      </a:lnTo>
                      <a:lnTo>
                        <a:pt x="125" y="31"/>
                      </a:lnTo>
                      <a:lnTo>
                        <a:pt x="125" y="31"/>
                      </a:lnTo>
                      <a:lnTo>
                        <a:pt x="128" y="31"/>
                      </a:lnTo>
                      <a:lnTo>
                        <a:pt x="130" y="31"/>
                      </a:lnTo>
                      <a:lnTo>
                        <a:pt x="130" y="28"/>
                      </a:lnTo>
                      <a:lnTo>
                        <a:pt x="130" y="23"/>
                      </a:lnTo>
                      <a:lnTo>
                        <a:pt x="135" y="23"/>
                      </a:lnTo>
                      <a:lnTo>
                        <a:pt x="135" y="23"/>
                      </a:lnTo>
                      <a:lnTo>
                        <a:pt x="137" y="23"/>
                      </a:lnTo>
                      <a:lnTo>
                        <a:pt x="137" y="22"/>
                      </a:lnTo>
                      <a:lnTo>
                        <a:pt x="137" y="2"/>
                      </a:lnTo>
                      <a:lnTo>
                        <a:pt x="137" y="2"/>
                      </a:lnTo>
                      <a:lnTo>
                        <a:pt x="137" y="2"/>
                      </a:lnTo>
                      <a:lnTo>
                        <a:pt x="137" y="0"/>
                      </a:lnTo>
                      <a:lnTo>
                        <a:pt x="135" y="0"/>
                      </a:lnTo>
                      <a:lnTo>
                        <a:pt x="135" y="0"/>
                      </a:lnTo>
                      <a:close/>
                      <a:moveTo>
                        <a:pt x="118" y="81"/>
                      </a:moveTo>
                      <a:lnTo>
                        <a:pt x="118" y="81"/>
                      </a:lnTo>
                      <a:lnTo>
                        <a:pt x="117" y="93"/>
                      </a:lnTo>
                      <a:lnTo>
                        <a:pt x="112" y="103"/>
                      </a:lnTo>
                      <a:lnTo>
                        <a:pt x="106" y="113"/>
                      </a:lnTo>
                      <a:lnTo>
                        <a:pt x="99" y="120"/>
                      </a:lnTo>
                      <a:lnTo>
                        <a:pt x="99" y="120"/>
                      </a:lnTo>
                      <a:lnTo>
                        <a:pt x="91" y="127"/>
                      </a:lnTo>
                      <a:lnTo>
                        <a:pt x="91" y="127"/>
                      </a:lnTo>
                      <a:lnTo>
                        <a:pt x="83" y="132"/>
                      </a:lnTo>
                      <a:lnTo>
                        <a:pt x="78" y="137"/>
                      </a:lnTo>
                      <a:lnTo>
                        <a:pt x="73" y="143"/>
                      </a:lnTo>
                      <a:lnTo>
                        <a:pt x="72" y="148"/>
                      </a:lnTo>
                      <a:lnTo>
                        <a:pt x="70" y="150"/>
                      </a:lnTo>
                      <a:lnTo>
                        <a:pt x="70" y="150"/>
                      </a:lnTo>
                      <a:lnTo>
                        <a:pt x="72" y="156"/>
                      </a:lnTo>
                      <a:lnTo>
                        <a:pt x="76" y="162"/>
                      </a:lnTo>
                      <a:lnTo>
                        <a:pt x="91" y="175"/>
                      </a:lnTo>
                      <a:lnTo>
                        <a:pt x="91" y="175"/>
                      </a:lnTo>
                      <a:lnTo>
                        <a:pt x="99" y="182"/>
                      </a:lnTo>
                      <a:lnTo>
                        <a:pt x="99" y="182"/>
                      </a:lnTo>
                      <a:lnTo>
                        <a:pt x="106" y="189"/>
                      </a:lnTo>
                      <a:lnTo>
                        <a:pt x="112" y="200"/>
                      </a:lnTo>
                      <a:lnTo>
                        <a:pt x="117" y="210"/>
                      </a:lnTo>
                      <a:lnTo>
                        <a:pt x="118" y="221"/>
                      </a:lnTo>
                      <a:lnTo>
                        <a:pt x="118" y="269"/>
                      </a:lnTo>
                      <a:lnTo>
                        <a:pt x="18" y="269"/>
                      </a:lnTo>
                      <a:lnTo>
                        <a:pt x="18" y="221"/>
                      </a:lnTo>
                      <a:lnTo>
                        <a:pt x="18" y="221"/>
                      </a:lnTo>
                      <a:lnTo>
                        <a:pt x="20" y="210"/>
                      </a:lnTo>
                      <a:lnTo>
                        <a:pt x="24" y="200"/>
                      </a:lnTo>
                      <a:lnTo>
                        <a:pt x="31" y="189"/>
                      </a:lnTo>
                      <a:lnTo>
                        <a:pt x="37" y="182"/>
                      </a:lnTo>
                      <a:lnTo>
                        <a:pt x="37" y="182"/>
                      </a:lnTo>
                      <a:lnTo>
                        <a:pt x="46" y="175"/>
                      </a:lnTo>
                      <a:lnTo>
                        <a:pt x="46" y="175"/>
                      </a:lnTo>
                      <a:lnTo>
                        <a:pt x="60" y="162"/>
                      </a:lnTo>
                      <a:lnTo>
                        <a:pt x="65" y="156"/>
                      </a:lnTo>
                      <a:lnTo>
                        <a:pt x="66" y="150"/>
                      </a:lnTo>
                      <a:lnTo>
                        <a:pt x="66" y="150"/>
                      </a:lnTo>
                      <a:lnTo>
                        <a:pt x="66" y="148"/>
                      </a:lnTo>
                      <a:lnTo>
                        <a:pt x="65" y="143"/>
                      </a:lnTo>
                      <a:lnTo>
                        <a:pt x="60" y="137"/>
                      </a:lnTo>
                      <a:lnTo>
                        <a:pt x="53" y="132"/>
                      </a:lnTo>
                      <a:lnTo>
                        <a:pt x="46" y="127"/>
                      </a:lnTo>
                      <a:lnTo>
                        <a:pt x="46" y="127"/>
                      </a:lnTo>
                      <a:lnTo>
                        <a:pt x="37" y="120"/>
                      </a:lnTo>
                      <a:lnTo>
                        <a:pt x="37" y="120"/>
                      </a:lnTo>
                      <a:lnTo>
                        <a:pt x="31" y="113"/>
                      </a:lnTo>
                      <a:lnTo>
                        <a:pt x="24" y="103"/>
                      </a:lnTo>
                      <a:lnTo>
                        <a:pt x="20" y="93"/>
                      </a:lnTo>
                      <a:lnTo>
                        <a:pt x="18" y="81"/>
                      </a:lnTo>
                      <a:lnTo>
                        <a:pt x="18" y="33"/>
                      </a:lnTo>
                      <a:lnTo>
                        <a:pt x="118" y="33"/>
                      </a:lnTo>
                      <a:lnTo>
                        <a:pt x="118" y="8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 fontScale="25000" lnSpcReduction="20000"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6" name="isḻíḍè"/>
                <p:cNvSpPr/>
                <p:nvPr/>
              </p:nvSpPr>
              <p:spPr bwMode="auto">
                <a:xfrm rot="20806560">
                  <a:off x="1708467" y="4787139"/>
                  <a:ext cx="40074" cy="28803"/>
                </a:xfrm>
                <a:custGeom>
                  <a:avLst/>
                  <a:gdLst>
                    <a:gd name="T0" fmla="*/ 47 w 97"/>
                    <a:gd name="T1" fmla="*/ 0 h 70"/>
                    <a:gd name="T2" fmla="*/ 47 w 97"/>
                    <a:gd name="T3" fmla="*/ 0 h 70"/>
                    <a:gd name="T4" fmla="*/ 46 w 97"/>
                    <a:gd name="T5" fmla="*/ 5 h 70"/>
                    <a:gd name="T6" fmla="*/ 42 w 97"/>
                    <a:gd name="T7" fmla="*/ 11 h 70"/>
                    <a:gd name="T8" fmla="*/ 26 w 97"/>
                    <a:gd name="T9" fmla="*/ 26 h 70"/>
                    <a:gd name="T10" fmla="*/ 26 w 97"/>
                    <a:gd name="T11" fmla="*/ 26 h 70"/>
                    <a:gd name="T12" fmla="*/ 19 w 97"/>
                    <a:gd name="T13" fmla="*/ 31 h 70"/>
                    <a:gd name="T14" fmla="*/ 19 w 97"/>
                    <a:gd name="T15" fmla="*/ 31 h 70"/>
                    <a:gd name="T16" fmla="*/ 11 w 97"/>
                    <a:gd name="T17" fmla="*/ 40 h 70"/>
                    <a:gd name="T18" fmla="*/ 4 w 97"/>
                    <a:gd name="T19" fmla="*/ 50 h 70"/>
                    <a:gd name="T20" fmla="*/ 1 w 97"/>
                    <a:gd name="T21" fmla="*/ 60 h 70"/>
                    <a:gd name="T22" fmla="*/ 0 w 97"/>
                    <a:gd name="T23" fmla="*/ 69 h 70"/>
                    <a:gd name="T24" fmla="*/ 0 w 97"/>
                    <a:gd name="T25" fmla="*/ 70 h 70"/>
                    <a:gd name="T26" fmla="*/ 97 w 97"/>
                    <a:gd name="T27" fmla="*/ 70 h 70"/>
                    <a:gd name="T28" fmla="*/ 97 w 97"/>
                    <a:gd name="T29" fmla="*/ 69 h 70"/>
                    <a:gd name="T30" fmla="*/ 97 w 97"/>
                    <a:gd name="T31" fmla="*/ 69 h 70"/>
                    <a:gd name="T32" fmla="*/ 95 w 97"/>
                    <a:gd name="T33" fmla="*/ 60 h 70"/>
                    <a:gd name="T34" fmla="*/ 91 w 97"/>
                    <a:gd name="T35" fmla="*/ 50 h 70"/>
                    <a:gd name="T36" fmla="*/ 85 w 97"/>
                    <a:gd name="T37" fmla="*/ 40 h 70"/>
                    <a:gd name="T38" fmla="*/ 78 w 97"/>
                    <a:gd name="T39" fmla="*/ 31 h 70"/>
                    <a:gd name="T40" fmla="*/ 78 w 97"/>
                    <a:gd name="T41" fmla="*/ 31 h 70"/>
                    <a:gd name="T42" fmla="*/ 69 w 97"/>
                    <a:gd name="T43" fmla="*/ 26 h 70"/>
                    <a:gd name="T44" fmla="*/ 69 w 97"/>
                    <a:gd name="T45" fmla="*/ 26 h 70"/>
                    <a:gd name="T46" fmla="*/ 55 w 97"/>
                    <a:gd name="T47" fmla="*/ 11 h 70"/>
                    <a:gd name="T48" fmla="*/ 50 w 97"/>
                    <a:gd name="T49" fmla="*/ 5 h 70"/>
                    <a:gd name="T50" fmla="*/ 49 w 97"/>
                    <a:gd name="T51" fmla="*/ 0 h 70"/>
                    <a:gd name="T52" fmla="*/ 47 w 97"/>
                    <a:gd name="T53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97" h="7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46" y="5"/>
                      </a:lnTo>
                      <a:lnTo>
                        <a:pt x="42" y="11"/>
                      </a:lnTo>
                      <a:lnTo>
                        <a:pt x="26" y="26"/>
                      </a:lnTo>
                      <a:lnTo>
                        <a:pt x="26" y="26"/>
                      </a:lnTo>
                      <a:lnTo>
                        <a:pt x="19" y="31"/>
                      </a:lnTo>
                      <a:lnTo>
                        <a:pt x="19" y="31"/>
                      </a:lnTo>
                      <a:lnTo>
                        <a:pt x="11" y="40"/>
                      </a:lnTo>
                      <a:lnTo>
                        <a:pt x="4" y="50"/>
                      </a:lnTo>
                      <a:lnTo>
                        <a:pt x="1" y="60"/>
                      </a:lnTo>
                      <a:lnTo>
                        <a:pt x="0" y="69"/>
                      </a:lnTo>
                      <a:lnTo>
                        <a:pt x="0" y="70"/>
                      </a:lnTo>
                      <a:lnTo>
                        <a:pt x="97" y="70"/>
                      </a:lnTo>
                      <a:lnTo>
                        <a:pt x="97" y="69"/>
                      </a:lnTo>
                      <a:lnTo>
                        <a:pt x="97" y="69"/>
                      </a:lnTo>
                      <a:lnTo>
                        <a:pt x="95" y="60"/>
                      </a:lnTo>
                      <a:lnTo>
                        <a:pt x="91" y="50"/>
                      </a:lnTo>
                      <a:lnTo>
                        <a:pt x="85" y="40"/>
                      </a:lnTo>
                      <a:lnTo>
                        <a:pt x="78" y="31"/>
                      </a:lnTo>
                      <a:lnTo>
                        <a:pt x="78" y="31"/>
                      </a:lnTo>
                      <a:lnTo>
                        <a:pt x="69" y="26"/>
                      </a:lnTo>
                      <a:lnTo>
                        <a:pt x="69" y="26"/>
                      </a:lnTo>
                      <a:lnTo>
                        <a:pt x="55" y="11"/>
                      </a:lnTo>
                      <a:lnTo>
                        <a:pt x="50" y="5"/>
                      </a:lnTo>
                      <a:lnTo>
                        <a:pt x="49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 fontScale="25000" lnSpcReduction="20000"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7" name="íSľïḍê"/>
                <p:cNvSpPr/>
                <p:nvPr/>
              </p:nvSpPr>
              <p:spPr bwMode="auto">
                <a:xfrm rot="20806560">
                  <a:off x="1697294" y="4739594"/>
                  <a:ext cx="40074" cy="28803"/>
                </a:xfrm>
                <a:custGeom>
                  <a:avLst/>
                  <a:gdLst>
                    <a:gd name="T0" fmla="*/ 27 w 97"/>
                    <a:gd name="T1" fmla="*/ 45 h 69"/>
                    <a:gd name="T2" fmla="*/ 27 w 97"/>
                    <a:gd name="T3" fmla="*/ 45 h 69"/>
                    <a:gd name="T4" fmla="*/ 34 w 97"/>
                    <a:gd name="T5" fmla="*/ 49 h 69"/>
                    <a:gd name="T6" fmla="*/ 40 w 97"/>
                    <a:gd name="T7" fmla="*/ 55 h 69"/>
                    <a:gd name="T8" fmla="*/ 46 w 97"/>
                    <a:gd name="T9" fmla="*/ 62 h 69"/>
                    <a:gd name="T10" fmla="*/ 47 w 97"/>
                    <a:gd name="T11" fmla="*/ 67 h 69"/>
                    <a:gd name="T12" fmla="*/ 47 w 97"/>
                    <a:gd name="T13" fmla="*/ 69 h 69"/>
                    <a:gd name="T14" fmla="*/ 49 w 97"/>
                    <a:gd name="T15" fmla="*/ 69 h 69"/>
                    <a:gd name="T16" fmla="*/ 49 w 97"/>
                    <a:gd name="T17" fmla="*/ 69 h 69"/>
                    <a:gd name="T18" fmla="*/ 49 w 97"/>
                    <a:gd name="T19" fmla="*/ 67 h 69"/>
                    <a:gd name="T20" fmla="*/ 50 w 97"/>
                    <a:gd name="T21" fmla="*/ 62 h 69"/>
                    <a:gd name="T22" fmla="*/ 55 w 97"/>
                    <a:gd name="T23" fmla="*/ 55 h 69"/>
                    <a:gd name="T24" fmla="*/ 62 w 97"/>
                    <a:gd name="T25" fmla="*/ 49 h 69"/>
                    <a:gd name="T26" fmla="*/ 69 w 97"/>
                    <a:gd name="T27" fmla="*/ 45 h 69"/>
                    <a:gd name="T28" fmla="*/ 69 w 97"/>
                    <a:gd name="T29" fmla="*/ 45 h 69"/>
                    <a:gd name="T30" fmla="*/ 78 w 97"/>
                    <a:gd name="T31" fmla="*/ 38 h 69"/>
                    <a:gd name="T32" fmla="*/ 78 w 97"/>
                    <a:gd name="T33" fmla="*/ 38 h 69"/>
                    <a:gd name="T34" fmla="*/ 85 w 97"/>
                    <a:gd name="T35" fmla="*/ 29 h 69"/>
                    <a:gd name="T36" fmla="*/ 91 w 97"/>
                    <a:gd name="T37" fmla="*/ 20 h 69"/>
                    <a:gd name="T38" fmla="*/ 95 w 97"/>
                    <a:gd name="T39" fmla="*/ 10 h 69"/>
                    <a:gd name="T40" fmla="*/ 97 w 97"/>
                    <a:gd name="T41" fmla="*/ 0 h 69"/>
                    <a:gd name="T42" fmla="*/ 97 w 97"/>
                    <a:gd name="T43" fmla="*/ 0 h 69"/>
                    <a:gd name="T44" fmla="*/ 0 w 97"/>
                    <a:gd name="T45" fmla="*/ 0 h 69"/>
                    <a:gd name="T46" fmla="*/ 0 w 97"/>
                    <a:gd name="T47" fmla="*/ 0 h 69"/>
                    <a:gd name="T48" fmla="*/ 0 w 97"/>
                    <a:gd name="T49" fmla="*/ 0 h 69"/>
                    <a:gd name="T50" fmla="*/ 1 w 97"/>
                    <a:gd name="T51" fmla="*/ 10 h 69"/>
                    <a:gd name="T52" fmla="*/ 4 w 97"/>
                    <a:gd name="T53" fmla="*/ 20 h 69"/>
                    <a:gd name="T54" fmla="*/ 11 w 97"/>
                    <a:gd name="T55" fmla="*/ 29 h 69"/>
                    <a:gd name="T56" fmla="*/ 19 w 97"/>
                    <a:gd name="T57" fmla="*/ 38 h 69"/>
                    <a:gd name="T58" fmla="*/ 19 w 97"/>
                    <a:gd name="T59" fmla="*/ 38 h 69"/>
                    <a:gd name="T60" fmla="*/ 27 w 97"/>
                    <a:gd name="T61" fmla="*/ 45 h 69"/>
                    <a:gd name="T62" fmla="*/ 27 w 97"/>
                    <a:gd name="T63" fmla="*/ 45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7" h="69">
                      <a:moveTo>
                        <a:pt x="27" y="45"/>
                      </a:moveTo>
                      <a:lnTo>
                        <a:pt x="27" y="45"/>
                      </a:lnTo>
                      <a:lnTo>
                        <a:pt x="34" y="49"/>
                      </a:lnTo>
                      <a:lnTo>
                        <a:pt x="40" y="55"/>
                      </a:lnTo>
                      <a:lnTo>
                        <a:pt x="46" y="62"/>
                      </a:lnTo>
                      <a:lnTo>
                        <a:pt x="47" y="67"/>
                      </a:lnTo>
                      <a:lnTo>
                        <a:pt x="47" y="69"/>
                      </a:lnTo>
                      <a:lnTo>
                        <a:pt x="49" y="69"/>
                      </a:lnTo>
                      <a:lnTo>
                        <a:pt x="49" y="69"/>
                      </a:lnTo>
                      <a:lnTo>
                        <a:pt x="49" y="67"/>
                      </a:lnTo>
                      <a:lnTo>
                        <a:pt x="50" y="62"/>
                      </a:lnTo>
                      <a:lnTo>
                        <a:pt x="55" y="55"/>
                      </a:lnTo>
                      <a:lnTo>
                        <a:pt x="62" y="49"/>
                      </a:lnTo>
                      <a:lnTo>
                        <a:pt x="69" y="45"/>
                      </a:lnTo>
                      <a:lnTo>
                        <a:pt x="69" y="45"/>
                      </a:lnTo>
                      <a:lnTo>
                        <a:pt x="78" y="38"/>
                      </a:lnTo>
                      <a:lnTo>
                        <a:pt x="78" y="38"/>
                      </a:lnTo>
                      <a:lnTo>
                        <a:pt x="85" y="29"/>
                      </a:lnTo>
                      <a:lnTo>
                        <a:pt x="91" y="20"/>
                      </a:lnTo>
                      <a:lnTo>
                        <a:pt x="95" y="10"/>
                      </a:lnTo>
                      <a:lnTo>
                        <a:pt x="97" y="0"/>
                      </a:lnTo>
                      <a:lnTo>
                        <a:pt x="9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" y="10"/>
                      </a:lnTo>
                      <a:lnTo>
                        <a:pt x="4" y="20"/>
                      </a:lnTo>
                      <a:lnTo>
                        <a:pt x="11" y="29"/>
                      </a:lnTo>
                      <a:lnTo>
                        <a:pt x="19" y="38"/>
                      </a:lnTo>
                      <a:lnTo>
                        <a:pt x="19" y="38"/>
                      </a:lnTo>
                      <a:lnTo>
                        <a:pt x="27" y="45"/>
                      </a:lnTo>
                      <a:lnTo>
                        <a:pt x="27" y="4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 fontScale="25000" lnSpcReduction="20000"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grpSp>
              <p:nvGrpSpPr>
                <p:cNvPr id="38" name="ï$ľîḑe"/>
                <p:cNvGrpSpPr/>
                <p:nvPr/>
              </p:nvGrpSpPr>
              <p:grpSpPr>
                <a:xfrm rot="20806560">
                  <a:off x="2252041" y="4310600"/>
                  <a:ext cx="127733" cy="123977"/>
                  <a:chOff x="4066887" y="2175839"/>
                  <a:chExt cx="390947" cy="379448"/>
                </a:xfrm>
                <a:solidFill>
                  <a:schemeClr val="accent1"/>
                </a:solidFill>
              </p:grpSpPr>
              <p:sp>
                <p:nvSpPr>
                  <p:cNvPr id="77" name="ïśľïďè"/>
                  <p:cNvSpPr/>
                  <p:nvPr/>
                </p:nvSpPr>
                <p:spPr bwMode="auto">
                  <a:xfrm>
                    <a:off x="4319851" y="2371313"/>
                    <a:ext cx="91987" cy="91987"/>
                  </a:xfrm>
                  <a:custGeom>
                    <a:avLst/>
                    <a:gdLst>
                      <a:gd name="T0" fmla="*/ 59 w 72"/>
                      <a:gd name="T1" fmla="*/ 72 h 72"/>
                      <a:gd name="T2" fmla="*/ 13 w 72"/>
                      <a:gd name="T3" fmla="*/ 72 h 72"/>
                      <a:gd name="T4" fmla="*/ 13 w 72"/>
                      <a:gd name="T5" fmla="*/ 72 h 72"/>
                      <a:gd name="T6" fmla="*/ 8 w 72"/>
                      <a:gd name="T7" fmla="*/ 71 h 72"/>
                      <a:gd name="T8" fmla="*/ 4 w 72"/>
                      <a:gd name="T9" fmla="*/ 68 h 72"/>
                      <a:gd name="T10" fmla="*/ 1 w 72"/>
                      <a:gd name="T11" fmla="*/ 63 h 72"/>
                      <a:gd name="T12" fmla="*/ 0 w 72"/>
                      <a:gd name="T13" fmla="*/ 59 h 72"/>
                      <a:gd name="T14" fmla="*/ 0 w 72"/>
                      <a:gd name="T15" fmla="*/ 13 h 72"/>
                      <a:gd name="T16" fmla="*/ 0 w 72"/>
                      <a:gd name="T17" fmla="*/ 13 h 72"/>
                      <a:gd name="T18" fmla="*/ 1 w 72"/>
                      <a:gd name="T19" fmla="*/ 9 h 72"/>
                      <a:gd name="T20" fmla="*/ 4 w 72"/>
                      <a:gd name="T21" fmla="*/ 4 h 72"/>
                      <a:gd name="T22" fmla="*/ 8 w 72"/>
                      <a:gd name="T23" fmla="*/ 1 h 72"/>
                      <a:gd name="T24" fmla="*/ 13 w 72"/>
                      <a:gd name="T25" fmla="*/ 0 h 72"/>
                      <a:gd name="T26" fmla="*/ 59 w 72"/>
                      <a:gd name="T27" fmla="*/ 0 h 72"/>
                      <a:gd name="T28" fmla="*/ 59 w 72"/>
                      <a:gd name="T29" fmla="*/ 0 h 72"/>
                      <a:gd name="T30" fmla="*/ 63 w 72"/>
                      <a:gd name="T31" fmla="*/ 1 h 72"/>
                      <a:gd name="T32" fmla="*/ 67 w 72"/>
                      <a:gd name="T33" fmla="*/ 4 h 72"/>
                      <a:gd name="T34" fmla="*/ 70 w 72"/>
                      <a:gd name="T35" fmla="*/ 9 h 72"/>
                      <a:gd name="T36" fmla="*/ 72 w 72"/>
                      <a:gd name="T37" fmla="*/ 13 h 72"/>
                      <a:gd name="T38" fmla="*/ 72 w 72"/>
                      <a:gd name="T39" fmla="*/ 59 h 72"/>
                      <a:gd name="T40" fmla="*/ 72 w 72"/>
                      <a:gd name="T41" fmla="*/ 59 h 72"/>
                      <a:gd name="T42" fmla="*/ 70 w 72"/>
                      <a:gd name="T43" fmla="*/ 63 h 72"/>
                      <a:gd name="T44" fmla="*/ 67 w 72"/>
                      <a:gd name="T45" fmla="*/ 68 h 72"/>
                      <a:gd name="T46" fmla="*/ 63 w 72"/>
                      <a:gd name="T47" fmla="*/ 71 h 72"/>
                      <a:gd name="T48" fmla="*/ 59 w 72"/>
                      <a:gd name="T49" fmla="*/ 72 h 72"/>
                      <a:gd name="T50" fmla="*/ 59 w 72"/>
                      <a:gd name="T51" fmla="*/ 72 h 72"/>
                      <a:gd name="T52" fmla="*/ 13 w 72"/>
                      <a:gd name="T53" fmla="*/ 7 h 72"/>
                      <a:gd name="T54" fmla="*/ 13 w 72"/>
                      <a:gd name="T55" fmla="*/ 7 h 72"/>
                      <a:gd name="T56" fmla="*/ 11 w 72"/>
                      <a:gd name="T57" fmla="*/ 7 h 72"/>
                      <a:gd name="T58" fmla="*/ 8 w 72"/>
                      <a:gd name="T59" fmla="*/ 9 h 72"/>
                      <a:gd name="T60" fmla="*/ 7 w 72"/>
                      <a:gd name="T61" fmla="*/ 11 h 72"/>
                      <a:gd name="T62" fmla="*/ 7 w 72"/>
                      <a:gd name="T63" fmla="*/ 13 h 72"/>
                      <a:gd name="T64" fmla="*/ 7 w 72"/>
                      <a:gd name="T65" fmla="*/ 59 h 72"/>
                      <a:gd name="T66" fmla="*/ 7 w 72"/>
                      <a:gd name="T67" fmla="*/ 59 h 72"/>
                      <a:gd name="T68" fmla="*/ 7 w 72"/>
                      <a:gd name="T69" fmla="*/ 62 h 72"/>
                      <a:gd name="T70" fmla="*/ 8 w 72"/>
                      <a:gd name="T71" fmla="*/ 63 h 72"/>
                      <a:gd name="T72" fmla="*/ 11 w 72"/>
                      <a:gd name="T73" fmla="*/ 65 h 72"/>
                      <a:gd name="T74" fmla="*/ 13 w 72"/>
                      <a:gd name="T75" fmla="*/ 65 h 72"/>
                      <a:gd name="T76" fmla="*/ 59 w 72"/>
                      <a:gd name="T77" fmla="*/ 65 h 72"/>
                      <a:gd name="T78" fmla="*/ 59 w 72"/>
                      <a:gd name="T79" fmla="*/ 65 h 72"/>
                      <a:gd name="T80" fmla="*/ 62 w 72"/>
                      <a:gd name="T81" fmla="*/ 65 h 72"/>
                      <a:gd name="T82" fmla="*/ 63 w 72"/>
                      <a:gd name="T83" fmla="*/ 63 h 72"/>
                      <a:gd name="T84" fmla="*/ 65 w 72"/>
                      <a:gd name="T85" fmla="*/ 62 h 72"/>
                      <a:gd name="T86" fmla="*/ 65 w 72"/>
                      <a:gd name="T87" fmla="*/ 59 h 72"/>
                      <a:gd name="T88" fmla="*/ 65 w 72"/>
                      <a:gd name="T89" fmla="*/ 13 h 72"/>
                      <a:gd name="T90" fmla="*/ 65 w 72"/>
                      <a:gd name="T91" fmla="*/ 13 h 72"/>
                      <a:gd name="T92" fmla="*/ 65 w 72"/>
                      <a:gd name="T93" fmla="*/ 11 h 72"/>
                      <a:gd name="T94" fmla="*/ 63 w 72"/>
                      <a:gd name="T95" fmla="*/ 9 h 72"/>
                      <a:gd name="T96" fmla="*/ 62 w 72"/>
                      <a:gd name="T97" fmla="*/ 7 h 72"/>
                      <a:gd name="T98" fmla="*/ 59 w 72"/>
                      <a:gd name="T99" fmla="*/ 7 h 72"/>
                      <a:gd name="T100" fmla="*/ 13 w 72"/>
                      <a:gd name="T101" fmla="*/ 7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72" h="72">
                        <a:moveTo>
                          <a:pt x="59" y="72"/>
                        </a:moveTo>
                        <a:lnTo>
                          <a:pt x="13" y="72"/>
                        </a:lnTo>
                        <a:lnTo>
                          <a:pt x="13" y="72"/>
                        </a:lnTo>
                        <a:lnTo>
                          <a:pt x="8" y="71"/>
                        </a:lnTo>
                        <a:lnTo>
                          <a:pt x="4" y="68"/>
                        </a:lnTo>
                        <a:lnTo>
                          <a:pt x="1" y="63"/>
                        </a:lnTo>
                        <a:lnTo>
                          <a:pt x="0" y="59"/>
                        </a:lnTo>
                        <a:lnTo>
                          <a:pt x="0" y="13"/>
                        </a:lnTo>
                        <a:lnTo>
                          <a:pt x="0" y="13"/>
                        </a:lnTo>
                        <a:lnTo>
                          <a:pt x="1" y="9"/>
                        </a:lnTo>
                        <a:lnTo>
                          <a:pt x="4" y="4"/>
                        </a:lnTo>
                        <a:lnTo>
                          <a:pt x="8" y="1"/>
                        </a:lnTo>
                        <a:lnTo>
                          <a:pt x="13" y="0"/>
                        </a:lnTo>
                        <a:lnTo>
                          <a:pt x="59" y="0"/>
                        </a:lnTo>
                        <a:lnTo>
                          <a:pt x="59" y="0"/>
                        </a:lnTo>
                        <a:lnTo>
                          <a:pt x="63" y="1"/>
                        </a:lnTo>
                        <a:lnTo>
                          <a:pt x="67" y="4"/>
                        </a:lnTo>
                        <a:lnTo>
                          <a:pt x="70" y="9"/>
                        </a:lnTo>
                        <a:lnTo>
                          <a:pt x="72" y="13"/>
                        </a:lnTo>
                        <a:lnTo>
                          <a:pt x="72" y="59"/>
                        </a:lnTo>
                        <a:lnTo>
                          <a:pt x="72" y="59"/>
                        </a:lnTo>
                        <a:lnTo>
                          <a:pt x="70" y="63"/>
                        </a:lnTo>
                        <a:lnTo>
                          <a:pt x="67" y="68"/>
                        </a:lnTo>
                        <a:lnTo>
                          <a:pt x="63" y="71"/>
                        </a:lnTo>
                        <a:lnTo>
                          <a:pt x="59" y="72"/>
                        </a:lnTo>
                        <a:lnTo>
                          <a:pt x="59" y="72"/>
                        </a:lnTo>
                        <a:close/>
                        <a:moveTo>
                          <a:pt x="13" y="7"/>
                        </a:moveTo>
                        <a:lnTo>
                          <a:pt x="13" y="7"/>
                        </a:lnTo>
                        <a:lnTo>
                          <a:pt x="11" y="7"/>
                        </a:lnTo>
                        <a:lnTo>
                          <a:pt x="8" y="9"/>
                        </a:lnTo>
                        <a:lnTo>
                          <a:pt x="7" y="11"/>
                        </a:lnTo>
                        <a:lnTo>
                          <a:pt x="7" y="13"/>
                        </a:lnTo>
                        <a:lnTo>
                          <a:pt x="7" y="59"/>
                        </a:lnTo>
                        <a:lnTo>
                          <a:pt x="7" y="59"/>
                        </a:lnTo>
                        <a:lnTo>
                          <a:pt x="7" y="62"/>
                        </a:lnTo>
                        <a:lnTo>
                          <a:pt x="8" y="63"/>
                        </a:lnTo>
                        <a:lnTo>
                          <a:pt x="11" y="65"/>
                        </a:lnTo>
                        <a:lnTo>
                          <a:pt x="13" y="65"/>
                        </a:lnTo>
                        <a:lnTo>
                          <a:pt x="59" y="65"/>
                        </a:lnTo>
                        <a:lnTo>
                          <a:pt x="59" y="65"/>
                        </a:lnTo>
                        <a:lnTo>
                          <a:pt x="62" y="65"/>
                        </a:lnTo>
                        <a:lnTo>
                          <a:pt x="63" y="63"/>
                        </a:lnTo>
                        <a:lnTo>
                          <a:pt x="65" y="62"/>
                        </a:lnTo>
                        <a:lnTo>
                          <a:pt x="65" y="59"/>
                        </a:lnTo>
                        <a:lnTo>
                          <a:pt x="65" y="13"/>
                        </a:lnTo>
                        <a:lnTo>
                          <a:pt x="65" y="13"/>
                        </a:lnTo>
                        <a:lnTo>
                          <a:pt x="65" y="11"/>
                        </a:lnTo>
                        <a:lnTo>
                          <a:pt x="63" y="9"/>
                        </a:lnTo>
                        <a:lnTo>
                          <a:pt x="62" y="7"/>
                        </a:lnTo>
                        <a:lnTo>
                          <a:pt x="59" y="7"/>
                        </a:lnTo>
                        <a:lnTo>
                          <a:pt x="13" y="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8" name="íṧliḋê"/>
                  <p:cNvSpPr/>
                  <p:nvPr/>
                </p:nvSpPr>
                <p:spPr bwMode="auto">
                  <a:xfrm>
                    <a:off x="4339016" y="2390476"/>
                    <a:ext cx="53659" cy="49828"/>
                  </a:xfrm>
                  <a:custGeom>
                    <a:avLst/>
                    <a:gdLst>
                      <a:gd name="T0" fmla="*/ 41 w 41"/>
                      <a:gd name="T1" fmla="*/ 39 h 40"/>
                      <a:gd name="T2" fmla="*/ 37 w 41"/>
                      <a:gd name="T3" fmla="*/ 40 h 40"/>
                      <a:gd name="T4" fmla="*/ 37 w 41"/>
                      <a:gd name="T5" fmla="*/ 40 h 40"/>
                      <a:gd name="T6" fmla="*/ 34 w 41"/>
                      <a:gd name="T7" fmla="*/ 36 h 40"/>
                      <a:gd name="T8" fmla="*/ 34 w 41"/>
                      <a:gd name="T9" fmla="*/ 36 h 40"/>
                      <a:gd name="T10" fmla="*/ 29 w 41"/>
                      <a:gd name="T11" fmla="*/ 26 h 40"/>
                      <a:gd name="T12" fmla="*/ 12 w 41"/>
                      <a:gd name="T13" fmla="*/ 26 h 40"/>
                      <a:gd name="T14" fmla="*/ 12 w 41"/>
                      <a:gd name="T15" fmla="*/ 26 h 40"/>
                      <a:gd name="T16" fmla="*/ 6 w 41"/>
                      <a:gd name="T17" fmla="*/ 36 h 40"/>
                      <a:gd name="T18" fmla="*/ 6 w 41"/>
                      <a:gd name="T19" fmla="*/ 36 h 40"/>
                      <a:gd name="T20" fmla="*/ 5 w 41"/>
                      <a:gd name="T21" fmla="*/ 40 h 40"/>
                      <a:gd name="T22" fmla="*/ 0 w 41"/>
                      <a:gd name="T23" fmla="*/ 39 h 40"/>
                      <a:gd name="T24" fmla="*/ 0 w 41"/>
                      <a:gd name="T25" fmla="*/ 39 h 40"/>
                      <a:gd name="T26" fmla="*/ 8 w 41"/>
                      <a:gd name="T27" fmla="*/ 24 h 40"/>
                      <a:gd name="T28" fmla="*/ 8 w 41"/>
                      <a:gd name="T29" fmla="*/ 24 h 40"/>
                      <a:gd name="T30" fmla="*/ 19 w 41"/>
                      <a:gd name="T31" fmla="*/ 0 h 40"/>
                      <a:gd name="T32" fmla="*/ 24 w 41"/>
                      <a:gd name="T33" fmla="*/ 0 h 40"/>
                      <a:gd name="T34" fmla="*/ 24 w 41"/>
                      <a:gd name="T35" fmla="*/ 0 h 40"/>
                      <a:gd name="T36" fmla="*/ 35 w 41"/>
                      <a:gd name="T37" fmla="*/ 26 h 40"/>
                      <a:gd name="T38" fmla="*/ 35 w 41"/>
                      <a:gd name="T39" fmla="*/ 26 h 40"/>
                      <a:gd name="T40" fmla="*/ 41 w 41"/>
                      <a:gd name="T41" fmla="*/ 39 h 40"/>
                      <a:gd name="T42" fmla="*/ 41 w 41"/>
                      <a:gd name="T43" fmla="*/ 39 h 40"/>
                      <a:gd name="T44" fmla="*/ 28 w 41"/>
                      <a:gd name="T45" fmla="*/ 21 h 40"/>
                      <a:gd name="T46" fmla="*/ 28 w 41"/>
                      <a:gd name="T47" fmla="*/ 21 h 40"/>
                      <a:gd name="T48" fmla="*/ 25 w 41"/>
                      <a:gd name="T49" fmla="*/ 14 h 40"/>
                      <a:gd name="T50" fmla="*/ 25 w 41"/>
                      <a:gd name="T51" fmla="*/ 14 h 40"/>
                      <a:gd name="T52" fmla="*/ 21 w 41"/>
                      <a:gd name="T53" fmla="*/ 6 h 40"/>
                      <a:gd name="T54" fmla="*/ 21 w 41"/>
                      <a:gd name="T55" fmla="*/ 6 h 40"/>
                      <a:gd name="T56" fmla="*/ 21 w 41"/>
                      <a:gd name="T57" fmla="*/ 6 h 40"/>
                      <a:gd name="T58" fmla="*/ 16 w 41"/>
                      <a:gd name="T59" fmla="*/ 14 h 40"/>
                      <a:gd name="T60" fmla="*/ 16 w 41"/>
                      <a:gd name="T61" fmla="*/ 14 h 40"/>
                      <a:gd name="T62" fmla="*/ 13 w 41"/>
                      <a:gd name="T63" fmla="*/ 21 h 40"/>
                      <a:gd name="T64" fmla="*/ 13 w 41"/>
                      <a:gd name="T65" fmla="*/ 21 h 40"/>
                      <a:gd name="T66" fmla="*/ 28 w 41"/>
                      <a:gd name="T67" fmla="*/ 21 h 40"/>
                      <a:gd name="T68" fmla="*/ 28 w 41"/>
                      <a:gd name="T69" fmla="*/ 21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41" h="40">
                        <a:moveTo>
                          <a:pt x="41" y="39"/>
                        </a:moveTo>
                        <a:lnTo>
                          <a:pt x="37" y="40"/>
                        </a:lnTo>
                        <a:lnTo>
                          <a:pt x="37" y="40"/>
                        </a:lnTo>
                        <a:lnTo>
                          <a:pt x="34" y="36"/>
                        </a:lnTo>
                        <a:lnTo>
                          <a:pt x="34" y="36"/>
                        </a:lnTo>
                        <a:lnTo>
                          <a:pt x="29" y="26"/>
                        </a:lnTo>
                        <a:lnTo>
                          <a:pt x="12" y="26"/>
                        </a:lnTo>
                        <a:lnTo>
                          <a:pt x="12" y="26"/>
                        </a:lnTo>
                        <a:lnTo>
                          <a:pt x="6" y="36"/>
                        </a:lnTo>
                        <a:lnTo>
                          <a:pt x="6" y="36"/>
                        </a:lnTo>
                        <a:lnTo>
                          <a:pt x="5" y="40"/>
                        </a:lnTo>
                        <a:lnTo>
                          <a:pt x="0" y="39"/>
                        </a:lnTo>
                        <a:lnTo>
                          <a:pt x="0" y="39"/>
                        </a:lnTo>
                        <a:lnTo>
                          <a:pt x="8" y="24"/>
                        </a:lnTo>
                        <a:lnTo>
                          <a:pt x="8" y="24"/>
                        </a:lnTo>
                        <a:lnTo>
                          <a:pt x="19" y="0"/>
                        </a:lnTo>
                        <a:lnTo>
                          <a:pt x="24" y="0"/>
                        </a:lnTo>
                        <a:lnTo>
                          <a:pt x="24" y="0"/>
                        </a:lnTo>
                        <a:lnTo>
                          <a:pt x="35" y="26"/>
                        </a:lnTo>
                        <a:lnTo>
                          <a:pt x="35" y="26"/>
                        </a:lnTo>
                        <a:lnTo>
                          <a:pt x="41" y="39"/>
                        </a:lnTo>
                        <a:lnTo>
                          <a:pt x="41" y="39"/>
                        </a:lnTo>
                        <a:close/>
                        <a:moveTo>
                          <a:pt x="28" y="21"/>
                        </a:moveTo>
                        <a:lnTo>
                          <a:pt x="28" y="21"/>
                        </a:lnTo>
                        <a:lnTo>
                          <a:pt x="25" y="14"/>
                        </a:lnTo>
                        <a:lnTo>
                          <a:pt x="25" y="14"/>
                        </a:lnTo>
                        <a:lnTo>
                          <a:pt x="21" y="6"/>
                        </a:lnTo>
                        <a:lnTo>
                          <a:pt x="21" y="6"/>
                        </a:lnTo>
                        <a:lnTo>
                          <a:pt x="21" y="6"/>
                        </a:lnTo>
                        <a:lnTo>
                          <a:pt x="16" y="14"/>
                        </a:lnTo>
                        <a:lnTo>
                          <a:pt x="16" y="14"/>
                        </a:lnTo>
                        <a:lnTo>
                          <a:pt x="13" y="21"/>
                        </a:lnTo>
                        <a:lnTo>
                          <a:pt x="13" y="21"/>
                        </a:lnTo>
                        <a:lnTo>
                          <a:pt x="28" y="21"/>
                        </a:lnTo>
                        <a:lnTo>
                          <a:pt x="28" y="2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9" name="îṩliďè"/>
                  <p:cNvSpPr/>
                  <p:nvPr/>
                </p:nvSpPr>
                <p:spPr bwMode="auto">
                  <a:xfrm>
                    <a:off x="4273858" y="2463300"/>
                    <a:ext cx="91987" cy="91987"/>
                  </a:xfrm>
                  <a:custGeom>
                    <a:avLst/>
                    <a:gdLst>
                      <a:gd name="T0" fmla="*/ 60 w 71"/>
                      <a:gd name="T1" fmla="*/ 70 h 70"/>
                      <a:gd name="T2" fmla="*/ 13 w 71"/>
                      <a:gd name="T3" fmla="*/ 70 h 70"/>
                      <a:gd name="T4" fmla="*/ 13 w 71"/>
                      <a:gd name="T5" fmla="*/ 70 h 70"/>
                      <a:gd name="T6" fmla="*/ 8 w 71"/>
                      <a:gd name="T7" fmla="*/ 70 h 70"/>
                      <a:gd name="T8" fmla="*/ 5 w 71"/>
                      <a:gd name="T9" fmla="*/ 68 h 70"/>
                      <a:gd name="T10" fmla="*/ 2 w 71"/>
                      <a:gd name="T11" fmla="*/ 63 h 70"/>
                      <a:gd name="T12" fmla="*/ 0 w 71"/>
                      <a:gd name="T13" fmla="*/ 59 h 70"/>
                      <a:gd name="T14" fmla="*/ 0 w 71"/>
                      <a:gd name="T15" fmla="*/ 13 h 70"/>
                      <a:gd name="T16" fmla="*/ 0 w 71"/>
                      <a:gd name="T17" fmla="*/ 13 h 70"/>
                      <a:gd name="T18" fmla="*/ 2 w 71"/>
                      <a:gd name="T19" fmla="*/ 7 h 70"/>
                      <a:gd name="T20" fmla="*/ 5 w 71"/>
                      <a:gd name="T21" fmla="*/ 4 h 70"/>
                      <a:gd name="T22" fmla="*/ 8 w 71"/>
                      <a:gd name="T23" fmla="*/ 1 h 70"/>
                      <a:gd name="T24" fmla="*/ 13 w 71"/>
                      <a:gd name="T25" fmla="*/ 0 h 70"/>
                      <a:gd name="T26" fmla="*/ 60 w 71"/>
                      <a:gd name="T27" fmla="*/ 0 h 70"/>
                      <a:gd name="T28" fmla="*/ 60 w 71"/>
                      <a:gd name="T29" fmla="*/ 0 h 70"/>
                      <a:gd name="T30" fmla="*/ 64 w 71"/>
                      <a:gd name="T31" fmla="*/ 1 h 70"/>
                      <a:gd name="T32" fmla="*/ 68 w 71"/>
                      <a:gd name="T33" fmla="*/ 4 h 70"/>
                      <a:gd name="T34" fmla="*/ 71 w 71"/>
                      <a:gd name="T35" fmla="*/ 7 h 70"/>
                      <a:gd name="T36" fmla="*/ 71 w 71"/>
                      <a:gd name="T37" fmla="*/ 13 h 70"/>
                      <a:gd name="T38" fmla="*/ 71 w 71"/>
                      <a:gd name="T39" fmla="*/ 59 h 70"/>
                      <a:gd name="T40" fmla="*/ 71 w 71"/>
                      <a:gd name="T41" fmla="*/ 59 h 70"/>
                      <a:gd name="T42" fmla="*/ 71 w 71"/>
                      <a:gd name="T43" fmla="*/ 63 h 70"/>
                      <a:gd name="T44" fmla="*/ 68 w 71"/>
                      <a:gd name="T45" fmla="*/ 68 h 70"/>
                      <a:gd name="T46" fmla="*/ 64 w 71"/>
                      <a:gd name="T47" fmla="*/ 70 h 70"/>
                      <a:gd name="T48" fmla="*/ 60 w 71"/>
                      <a:gd name="T49" fmla="*/ 70 h 70"/>
                      <a:gd name="T50" fmla="*/ 60 w 71"/>
                      <a:gd name="T51" fmla="*/ 70 h 70"/>
                      <a:gd name="T52" fmla="*/ 13 w 71"/>
                      <a:gd name="T53" fmla="*/ 7 h 70"/>
                      <a:gd name="T54" fmla="*/ 13 w 71"/>
                      <a:gd name="T55" fmla="*/ 7 h 70"/>
                      <a:gd name="T56" fmla="*/ 11 w 71"/>
                      <a:gd name="T57" fmla="*/ 7 h 70"/>
                      <a:gd name="T58" fmla="*/ 9 w 71"/>
                      <a:gd name="T59" fmla="*/ 8 h 70"/>
                      <a:gd name="T60" fmla="*/ 8 w 71"/>
                      <a:gd name="T61" fmla="*/ 10 h 70"/>
                      <a:gd name="T62" fmla="*/ 8 w 71"/>
                      <a:gd name="T63" fmla="*/ 13 h 70"/>
                      <a:gd name="T64" fmla="*/ 8 w 71"/>
                      <a:gd name="T65" fmla="*/ 59 h 70"/>
                      <a:gd name="T66" fmla="*/ 8 w 71"/>
                      <a:gd name="T67" fmla="*/ 59 h 70"/>
                      <a:gd name="T68" fmla="*/ 8 w 71"/>
                      <a:gd name="T69" fmla="*/ 60 h 70"/>
                      <a:gd name="T70" fmla="*/ 9 w 71"/>
                      <a:gd name="T71" fmla="*/ 63 h 70"/>
                      <a:gd name="T72" fmla="*/ 11 w 71"/>
                      <a:gd name="T73" fmla="*/ 63 h 70"/>
                      <a:gd name="T74" fmla="*/ 13 w 71"/>
                      <a:gd name="T75" fmla="*/ 65 h 70"/>
                      <a:gd name="T76" fmla="*/ 60 w 71"/>
                      <a:gd name="T77" fmla="*/ 65 h 70"/>
                      <a:gd name="T78" fmla="*/ 60 w 71"/>
                      <a:gd name="T79" fmla="*/ 65 h 70"/>
                      <a:gd name="T80" fmla="*/ 61 w 71"/>
                      <a:gd name="T81" fmla="*/ 63 h 70"/>
                      <a:gd name="T82" fmla="*/ 63 w 71"/>
                      <a:gd name="T83" fmla="*/ 63 h 70"/>
                      <a:gd name="T84" fmla="*/ 64 w 71"/>
                      <a:gd name="T85" fmla="*/ 60 h 70"/>
                      <a:gd name="T86" fmla="*/ 65 w 71"/>
                      <a:gd name="T87" fmla="*/ 59 h 70"/>
                      <a:gd name="T88" fmla="*/ 65 w 71"/>
                      <a:gd name="T89" fmla="*/ 13 h 70"/>
                      <a:gd name="T90" fmla="*/ 65 w 71"/>
                      <a:gd name="T91" fmla="*/ 13 h 70"/>
                      <a:gd name="T92" fmla="*/ 64 w 71"/>
                      <a:gd name="T93" fmla="*/ 10 h 70"/>
                      <a:gd name="T94" fmla="*/ 63 w 71"/>
                      <a:gd name="T95" fmla="*/ 8 h 70"/>
                      <a:gd name="T96" fmla="*/ 61 w 71"/>
                      <a:gd name="T97" fmla="*/ 7 h 70"/>
                      <a:gd name="T98" fmla="*/ 60 w 71"/>
                      <a:gd name="T99" fmla="*/ 7 h 70"/>
                      <a:gd name="T100" fmla="*/ 13 w 71"/>
                      <a:gd name="T101" fmla="*/ 7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71" h="70">
                        <a:moveTo>
                          <a:pt x="60" y="70"/>
                        </a:moveTo>
                        <a:lnTo>
                          <a:pt x="13" y="70"/>
                        </a:lnTo>
                        <a:lnTo>
                          <a:pt x="13" y="70"/>
                        </a:lnTo>
                        <a:lnTo>
                          <a:pt x="8" y="70"/>
                        </a:lnTo>
                        <a:lnTo>
                          <a:pt x="5" y="68"/>
                        </a:lnTo>
                        <a:lnTo>
                          <a:pt x="2" y="63"/>
                        </a:lnTo>
                        <a:lnTo>
                          <a:pt x="0" y="59"/>
                        </a:lnTo>
                        <a:lnTo>
                          <a:pt x="0" y="13"/>
                        </a:lnTo>
                        <a:lnTo>
                          <a:pt x="0" y="13"/>
                        </a:lnTo>
                        <a:lnTo>
                          <a:pt x="2" y="7"/>
                        </a:lnTo>
                        <a:lnTo>
                          <a:pt x="5" y="4"/>
                        </a:lnTo>
                        <a:lnTo>
                          <a:pt x="8" y="1"/>
                        </a:lnTo>
                        <a:lnTo>
                          <a:pt x="13" y="0"/>
                        </a:lnTo>
                        <a:lnTo>
                          <a:pt x="60" y="0"/>
                        </a:lnTo>
                        <a:lnTo>
                          <a:pt x="60" y="0"/>
                        </a:lnTo>
                        <a:lnTo>
                          <a:pt x="64" y="1"/>
                        </a:lnTo>
                        <a:lnTo>
                          <a:pt x="68" y="4"/>
                        </a:lnTo>
                        <a:lnTo>
                          <a:pt x="71" y="7"/>
                        </a:lnTo>
                        <a:lnTo>
                          <a:pt x="71" y="13"/>
                        </a:lnTo>
                        <a:lnTo>
                          <a:pt x="71" y="59"/>
                        </a:lnTo>
                        <a:lnTo>
                          <a:pt x="71" y="59"/>
                        </a:lnTo>
                        <a:lnTo>
                          <a:pt x="71" y="63"/>
                        </a:lnTo>
                        <a:lnTo>
                          <a:pt x="68" y="68"/>
                        </a:lnTo>
                        <a:lnTo>
                          <a:pt x="64" y="70"/>
                        </a:lnTo>
                        <a:lnTo>
                          <a:pt x="60" y="70"/>
                        </a:lnTo>
                        <a:lnTo>
                          <a:pt x="60" y="70"/>
                        </a:lnTo>
                        <a:close/>
                        <a:moveTo>
                          <a:pt x="13" y="7"/>
                        </a:moveTo>
                        <a:lnTo>
                          <a:pt x="13" y="7"/>
                        </a:lnTo>
                        <a:lnTo>
                          <a:pt x="11" y="7"/>
                        </a:lnTo>
                        <a:lnTo>
                          <a:pt x="9" y="8"/>
                        </a:lnTo>
                        <a:lnTo>
                          <a:pt x="8" y="10"/>
                        </a:lnTo>
                        <a:lnTo>
                          <a:pt x="8" y="13"/>
                        </a:lnTo>
                        <a:lnTo>
                          <a:pt x="8" y="59"/>
                        </a:lnTo>
                        <a:lnTo>
                          <a:pt x="8" y="59"/>
                        </a:lnTo>
                        <a:lnTo>
                          <a:pt x="8" y="60"/>
                        </a:lnTo>
                        <a:lnTo>
                          <a:pt x="9" y="63"/>
                        </a:lnTo>
                        <a:lnTo>
                          <a:pt x="11" y="63"/>
                        </a:lnTo>
                        <a:lnTo>
                          <a:pt x="13" y="65"/>
                        </a:lnTo>
                        <a:lnTo>
                          <a:pt x="60" y="65"/>
                        </a:lnTo>
                        <a:lnTo>
                          <a:pt x="60" y="65"/>
                        </a:lnTo>
                        <a:lnTo>
                          <a:pt x="61" y="63"/>
                        </a:lnTo>
                        <a:lnTo>
                          <a:pt x="63" y="63"/>
                        </a:lnTo>
                        <a:lnTo>
                          <a:pt x="64" y="60"/>
                        </a:lnTo>
                        <a:lnTo>
                          <a:pt x="65" y="59"/>
                        </a:lnTo>
                        <a:lnTo>
                          <a:pt x="65" y="13"/>
                        </a:lnTo>
                        <a:lnTo>
                          <a:pt x="65" y="13"/>
                        </a:lnTo>
                        <a:lnTo>
                          <a:pt x="64" y="10"/>
                        </a:lnTo>
                        <a:lnTo>
                          <a:pt x="63" y="8"/>
                        </a:lnTo>
                        <a:lnTo>
                          <a:pt x="61" y="7"/>
                        </a:lnTo>
                        <a:lnTo>
                          <a:pt x="60" y="7"/>
                        </a:lnTo>
                        <a:lnTo>
                          <a:pt x="13" y="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0" name="iṡḷîďé"/>
                  <p:cNvSpPr/>
                  <p:nvPr/>
                </p:nvSpPr>
                <p:spPr bwMode="auto">
                  <a:xfrm>
                    <a:off x="4300689" y="2486297"/>
                    <a:ext cx="38328" cy="49828"/>
                  </a:xfrm>
                  <a:custGeom>
                    <a:avLst/>
                    <a:gdLst>
                      <a:gd name="T0" fmla="*/ 29 w 29"/>
                      <a:gd name="T1" fmla="*/ 28 h 40"/>
                      <a:gd name="T2" fmla="*/ 28 w 29"/>
                      <a:gd name="T3" fmla="*/ 33 h 40"/>
                      <a:gd name="T4" fmla="*/ 22 w 29"/>
                      <a:gd name="T5" fmla="*/ 37 h 40"/>
                      <a:gd name="T6" fmla="*/ 16 w 29"/>
                      <a:gd name="T7" fmla="*/ 39 h 40"/>
                      <a:gd name="T8" fmla="*/ 9 w 29"/>
                      <a:gd name="T9" fmla="*/ 40 h 40"/>
                      <a:gd name="T10" fmla="*/ 3 w 29"/>
                      <a:gd name="T11" fmla="*/ 40 h 40"/>
                      <a:gd name="T12" fmla="*/ 0 w 29"/>
                      <a:gd name="T13" fmla="*/ 40 h 40"/>
                      <a:gd name="T14" fmla="*/ 0 w 29"/>
                      <a:gd name="T15" fmla="*/ 28 h 40"/>
                      <a:gd name="T16" fmla="*/ 0 w 29"/>
                      <a:gd name="T17" fmla="*/ 18 h 40"/>
                      <a:gd name="T18" fmla="*/ 0 w 29"/>
                      <a:gd name="T19" fmla="*/ 5 h 40"/>
                      <a:gd name="T20" fmla="*/ 0 w 29"/>
                      <a:gd name="T21" fmla="*/ 0 h 40"/>
                      <a:gd name="T22" fmla="*/ 3 w 29"/>
                      <a:gd name="T23" fmla="*/ 0 h 40"/>
                      <a:gd name="T24" fmla="*/ 9 w 29"/>
                      <a:gd name="T25" fmla="*/ 0 h 40"/>
                      <a:gd name="T26" fmla="*/ 15 w 29"/>
                      <a:gd name="T27" fmla="*/ 0 h 40"/>
                      <a:gd name="T28" fmla="*/ 19 w 29"/>
                      <a:gd name="T29" fmla="*/ 1 h 40"/>
                      <a:gd name="T30" fmla="*/ 23 w 29"/>
                      <a:gd name="T31" fmla="*/ 4 h 40"/>
                      <a:gd name="T32" fmla="*/ 25 w 29"/>
                      <a:gd name="T33" fmla="*/ 8 h 40"/>
                      <a:gd name="T34" fmla="*/ 25 w 29"/>
                      <a:gd name="T35" fmla="*/ 11 h 40"/>
                      <a:gd name="T36" fmla="*/ 23 w 29"/>
                      <a:gd name="T37" fmla="*/ 14 h 40"/>
                      <a:gd name="T38" fmla="*/ 19 w 29"/>
                      <a:gd name="T39" fmla="*/ 18 h 40"/>
                      <a:gd name="T40" fmla="*/ 22 w 29"/>
                      <a:gd name="T41" fmla="*/ 18 h 40"/>
                      <a:gd name="T42" fmla="*/ 26 w 29"/>
                      <a:gd name="T43" fmla="*/ 21 h 40"/>
                      <a:gd name="T44" fmla="*/ 28 w 29"/>
                      <a:gd name="T45" fmla="*/ 24 h 40"/>
                      <a:gd name="T46" fmla="*/ 29 w 29"/>
                      <a:gd name="T47" fmla="*/ 28 h 40"/>
                      <a:gd name="T48" fmla="*/ 23 w 29"/>
                      <a:gd name="T49" fmla="*/ 28 h 40"/>
                      <a:gd name="T50" fmla="*/ 23 w 29"/>
                      <a:gd name="T51" fmla="*/ 26 h 40"/>
                      <a:gd name="T52" fmla="*/ 22 w 29"/>
                      <a:gd name="T53" fmla="*/ 23 h 40"/>
                      <a:gd name="T54" fmla="*/ 19 w 29"/>
                      <a:gd name="T55" fmla="*/ 21 h 40"/>
                      <a:gd name="T56" fmla="*/ 15 w 29"/>
                      <a:gd name="T57" fmla="*/ 21 h 40"/>
                      <a:gd name="T58" fmla="*/ 12 w 29"/>
                      <a:gd name="T59" fmla="*/ 21 h 40"/>
                      <a:gd name="T60" fmla="*/ 10 w 29"/>
                      <a:gd name="T61" fmla="*/ 21 h 40"/>
                      <a:gd name="T62" fmla="*/ 10 w 29"/>
                      <a:gd name="T63" fmla="*/ 17 h 40"/>
                      <a:gd name="T64" fmla="*/ 13 w 29"/>
                      <a:gd name="T65" fmla="*/ 17 h 40"/>
                      <a:gd name="T66" fmla="*/ 17 w 29"/>
                      <a:gd name="T67" fmla="*/ 15 h 40"/>
                      <a:gd name="T68" fmla="*/ 19 w 29"/>
                      <a:gd name="T69" fmla="*/ 13 h 40"/>
                      <a:gd name="T70" fmla="*/ 20 w 29"/>
                      <a:gd name="T71" fmla="*/ 10 h 40"/>
                      <a:gd name="T72" fmla="*/ 19 w 29"/>
                      <a:gd name="T73" fmla="*/ 7 h 40"/>
                      <a:gd name="T74" fmla="*/ 16 w 29"/>
                      <a:gd name="T75" fmla="*/ 4 h 40"/>
                      <a:gd name="T76" fmla="*/ 13 w 29"/>
                      <a:gd name="T77" fmla="*/ 4 h 40"/>
                      <a:gd name="T78" fmla="*/ 9 w 29"/>
                      <a:gd name="T79" fmla="*/ 2 h 40"/>
                      <a:gd name="T80" fmla="*/ 6 w 29"/>
                      <a:gd name="T81" fmla="*/ 2 h 40"/>
                      <a:gd name="T82" fmla="*/ 4 w 29"/>
                      <a:gd name="T83" fmla="*/ 4 h 40"/>
                      <a:gd name="T84" fmla="*/ 4 w 29"/>
                      <a:gd name="T85" fmla="*/ 13 h 40"/>
                      <a:gd name="T86" fmla="*/ 4 w 29"/>
                      <a:gd name="T87" fmla="*/ 20 h 40"/>
                      <a:gd name="T88" fmla="*/ 4 w 29"/>
                      <a:gd name="T89" fmla="*/ 30 h 40"/>
                      <a:gd name="T90" fmla="*/ 4 w 29"/>
                      <a:gd name="T91" fmla="*/ 36 h 40"/>
                      <a:gd name="T92" fmla="*/ 6 w 29"/>
                      <a:gd name="T93" fmla="*/ 36 h 40"/>
                      <a:gd name="T94" fmla="*/ 9 w 29"/>
                      <a:gd name="T95" fmla="*/ 36 h 40"/>
                      <a:gd name="T96" fmla="*/ 15 w 29"/>
                      <a:gd name="T97" fmla="*/ 36 h 40"/>
                      <a:gd name="T98" fmla="*/ 20 w 29"/>
                      <a:gd name="T99" fmla="*/ 34 h 40"/>
                      <a:gd name="T100" fmla="*/ 22 w 29"/>
                      <a:gd name="T101" fmla="*/ 31 h 40"/>
                      <a:gd name="T102" fmla="*/ 23 w 29"/>
                      <a:gd name="T103" fmla="*/ 28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29" h="40">
                        <a:moveTo>
                          <a:pt x="29" y="28"/>
                        </a:moveTo>
                        <a:lnTo>
                          <a:pt x="29" y="28"/>
                        </a:lnTo>
                        <a:lnTo>
                          <a:pt x="28" y="33"/>
                        </a:lnTo>
                        <a:lnTo>
                          <a:pt x="28" y="33"/>
                        </a:lnTo>
                        <a:lnTo>
                          <a:pt x="22" y="37"/>
                        </a:lnTo>
                        <a:lnTo>
                          <a:pt x="22" y="37"/>
                        </a:lnTo>
                        <a:lnTo>
                          <a:pt x="16" y="39"/>
                        </a:lnTo>
                        <a:lnTo>
                          <a:pt x="16" y="39"/>
                        </a:lnTo>
                        <a:lnTo>
                          <a:pt x="9" y="40"/>
                        </a:lnTo>
                        <a:lnTo>
                          <a:pt x="9" y="40"/>
                        </a:lnTo>
                        <a:lnTo>
                          <a:pt x="3" y="40"/>
                        </a:lnTo>
                        <a:lnTo>
                          <a:pt x="3" y="40"/>
                        </a:lnTo>
                        <a:lnTo>
                          <a:pt x="0" y="40"/>
                        </a:lnTo>
                        <a:lnTo>
                          <a:pt x="0" y="40"/>
                        </a:lnTo>
                        <a:lnTo>
                          <a:pt x="0" y="28"/>
                        </a:lnTo>
                        <a:lnTo>
                          <a:pt x="0" y="28"/>
                        </a:lnTo>
                        <a:lnTo>
                          <a:pt x="0" y="18"/>
                        </a:lnTo>
                        <a:lnTo>
                          <a:pt x="0" y="18"/>
                        </a:lnTo>
                        <a:lnTo>
                          <a:pt x="0" y="5"/>
                        </a:lnTo>
                        <a:lnTo>
                          <a:pt x="0" y="5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9" y="0"/>
                        </a:lnTo>
                        <a:lnTo>
                          <a:pt x="9" y="0"/>
                        </a:lnTo>
                        <a:lnTo>
                          <a:pt x="15" y="0"/>
                        </a:lnTo>
                        <a:lnTo>
                          <a:pt x="15" y="0"/>
                        </a:lnTo>
                        <a:lnTo>
                          <a:pt x="19" y="1"/>
                        </a:lnTo>
                        <a:lnTo>
                          <a:pt x="19" y="1"/>
                        </a:lnTo>
                        <a:lnTo>
                          <a:pt x="23" y="4"/>
                        </a:lnTo>
                        <a:lnTo>
                          <a:pt x="23" y="4"/>
                        </a:lnTo>
                        <a:lnTo>
                          <a:pt x="25" y="5"/>
                        </a:lnTo>
                        <a:lnTo>
                          <a:pt x="25" y="8"/>
                        </a:lnTo>
                        <a:lnTo>
                          <a:pt x="25" y="8"/>
                        </a:lnTo>
                        <a:lnTo>
                          <a:pt x="25" y="11"/>
                        </a:lnTo>
                        <a:lnTo>
                          <a:pt x="23" y="14"/>
                        </a:lnTo>
                        <a:lnTo>
                          <a:pt x="23" y="14"/>
                        </a:lnTo>
                        <a:lnTo>
                          <a:pt x="19" y="17"/>
                        </a:lnTo>
                        <a:lnTo>
                          <a:pt x="19" y="18"/>
                        </a:lnTo>
                        <a:lnTo>
                          <a:pt x="19" y="18"/>
                        </a:lnTo>
                        <a:lnTo>
                          <a:pt x="22" y="18"/>
                        </a:lnTo>
                        <a:lnTo>
                          <a:pt x="22" y="18"/>
                        </a:lnTo>
                        <a:lnTo>
                          <a:pt x="26" y="21"/>
                        </a:lnTo>
                        <a:lnTo>
                          <a:pt x="26" y="21"/>
                        </a:lnTo>
                        <a:lnTo>
                          <a:pt x="28" y="24"/>
                        </a:lnTo>
                        <a:lnTo>
                          <a:pt x="28" y="24"/>
                        </a:lnTo>
                        <a:lnTo>
                          <a:pt x="29" y="28"/>
                        </a:lnTo>
                        <a:lnTo>
                          <a:pt x="29" y="28"/>
                        </a:lnTo>
                        <a:close/>
                        <a:moveTo>
                          <a:pt x="23" y="28"/>
                        </a:moveTo>
                        <a:lnTo>
                          <a:pt x="23" y="28"/>
                        </a:lnTo>
                        <a:lnTo>
                          <a:pt x="23" y="26"/>
                        </a:lnTo>
                        <a:lnTo>
                          <a:pt x="23" y="26"/>
                        </a:lnTo>
                        <a:lnTo>
                          <a:pt x="22" y="23"/>
                        </a:lnTo>
                        <a:lnTo>
                          <a:pt x="22" y="23"/>
                        </a:lnTo>
                        <a:lnTo>
                          <a:pt x="19" y="21"/>
                        </a:lnTo>
                        <a:lnTo>
                          <a:pt x="19" y="21"/>
                        </a:lnTo>
                        <a:lnTo>
                          <a:pt x="15" y="21"/>
                        </a:lnTo>
                        <a:lnTo>
                          <a:pt x="15" y="21"/>
                        </a:lnTo>
                        <a:lnTo>
                          <a:pt x="12" y="21"/>
                        </a:lnTo>
                        <a:lnTo>
                          <a:pt x="12" y="21"/>
                        </a:lnTo>
                        <a:lnTo>
                          <a:pt x="10" y="21"/>
                        </a:lnTo>
                        <a:lnTo>
                          <a:pt x="10" y="17"/>
                        </a:lnTo>
                        <a:lnTo>
                          <a:pt x="10" y="17"/>
                        </a:lnTo>
                        <a:lnTo>
                          <a:pt x="13" y="17"/>
                        </a:lnTo>
                        <a:lnTo>
                          <a:pt x="13" y="17"/>
                        </a:lnTo>
                        <a:lnTo>
                          <a:pt x="17" y="15"/>
                        </a:lnTo>
                        <a:lnTo>
                          <a:pt x="17" y="15"/>
                        </a:lnTo>
                        <a:lnTo>
                          <a:pt x="19" y="13"/>
                        </a:lnTo>
                        <a:lnTo>
                          <a:pt x="19" y="13"/>
                        </a:lnTo>
                        <a:lnTo>
                          <a:pt x="20" y="10"/>
                        </a:lnTo>
                        <a:lnTo>
                          <a:pt x="20" y="10"/>
                        </a:lnTo>
                        <a:lnTo>
                          <a:pt x="19" y="7"/>
                        </a:lnTo>
                        <a:lnTo>
                          <a:pt x="19" y="7"/>
                        </a:lnTo>
                        <a:lnTo>
                          <a:pt x="16" y="4"/>
                        </a:lnTo>
                        <a:lnTo>
                          <a:pt x="16" y="4"/>
                        </a:lnTo>
                        <a:lnTo>
                          <a:pt x="13" y="4"/>
                        </a:lnTo>
                        <a:lnTo>
                          <a:pt x="13" y="4"/>
                        </a:lnTo>
                        <a:lnTo>
                          <a:pt x="9" y="2"/>
                        </a:lnTo>
                        <a:lnTo>
                          <a:pt x="9" y="2"/>
                        </a:lnTo>
                        <a:lnTo>
                          <a:pt x="6" y="2"/>
                        </a:lnTo>
                        <a:lnTo>
                          <a:pt x="6" y="2"/>
                        </a:lnTo>
                        <a:lnTo>
                          <a:pt x="4" y="4"/>
                        </a:lnTo>
                        <a:lnTo>
                          <a:pt x="4" y="4"/>
                        </a:lnTo>
                        <a:lnTo>
                          <a:pt x="4" y="13"/>
                        </a:lnTo>
                        <a:lnTo>
                          <a:pt x="4" y="13"/>
                        </a:lnTo>
                        <a:lnTo>
                          <a:pt x="4" y="20"/>
                        </a:lnTo>
                        <a:lnTo>
                          <a:pt x="4" y="20"/>
                        </a:lnTo>
                        <a:lnTo>
                          <a:pt x="4" y="30"/>
                        </a:lnTo>
                        <a:lnTo>
                          <a:pt x="4" y="30"/>
                        </a:lnTo>
                        <a:lnTo>
                          <a:pt x="4" y="36"/>
                        </a:lnTo>
                        <a:lnTo>
                          <a:pt x="4" y="36"/>
                        </a:lnTo>
                        <a:lnTo>
                          <a:pt x="6" y="36"/>
                        </a:lnTo>
                        <a:lnTo>
                          <a:pt x="6" y="36"/>
                        </a:lnTo>
                        <a:lnTo>
                          <a:pt x="9" y="36"/>
                        </a:lnTo>
                        <a:lnTo>
                          <a:pt x="9" y="36"/>
                        </a:lnTo>
                        <a:lnTo>
                          <a:pt x="15" y="36"/>
                        </a:lnTo>
                        <a:lnTo>
                          <a:pt x="15" y="36"/>
                        </a:lnTo>
                        <a:lnTo>
                          <a:pt x="20" y="34"/>
                        </a:lnTo>
                        <a:lnTo>
                          <a:pt x="20" y="34"/>
                        </a:lnTo>
                        <a:lnTo>
                          <a:pt x="22" y="31"/>
                        </a:lnTo>
                        <a:lnTo>
                          <a:pt x="22" y="31"/>
                        </a:lnTo>
                        <a:lnTo>
                          <a:pt x="23" y="28"/>
                        </a:lnTo>
                        <a:lnTo>
                          <a:pt x="23" y="2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1" name="í$ḻíḓè"/>
                  <p:cNvSpPr/>
                  <p:nvPr/>
                </p:nvSpPr>
                <p:spPr bwMode="auto">
                  <a:xfrm>
                    <a:off x="4369679" y="2463300"/>
                    <a:ext cx="88155" cy="91987"/>
                  </a:xfrm>
                  <a:custGeom>
                    <a:avLst/>
                    <a:gdLst>
                      <a:gd name="T0" fmla="*/ 58 w 71"/>
                      <a:gd name="T1" fmla="*/ 70 h 70"/>
                      <a:gd name="T2" fmla="*/ 13 w 71"/>
                      <a:gd name="T3" fmla="*/ 70 h 70"/>
                      <a:gd name="T4" fmla="*/ 13 w 71"/>
                      <a:gd name="T5" fmla="*/ 70 h 70"/>
                      <a:gd name="T6" fmla="*/ 7 w 71"/>
                      <a:gd name="T7" fmla="*/ 70 h 70"/>
                      <a:gd name="T8" fmla="*/ 4 w 71"/>
                      <a:gd name="T9" fmla="*/ 68 h 70"/>
                      <a:gd name="T10" fmla="*/ 2 w 71"/>
                      <a:gd name="T11" fmla="*/ 63 h 70"/>
                      <a:gd name="T12" fmla="*/ 0 w 71"/>
                      <a:gd name="T13" fmla="*/ 59 h 70"/>
                      <a:gd name="T14" fmla="*/ 0 w 71"/>
                      <a:gd name="T15" fmla="*/ 13 h 70"/>
                      <a:gd name="T16" fmla="*/ 0 w 71"/>
                      <a:gd name="T17" fmla="*/ 13 h 70"/>
                      <a:gd name="T18" fmla="*/ 2 w 71"/>
                      <a:gd name="T19" fmla="*/ 7 h 70"/>
                      <a:gd name="T20" fmla="*/ 4 w 71"/>
                      <a:gd name="T21" fmla="*/ 4 h 70"/>
                      <a:gd name="T22" fmla="*/ 7 w 71"/>
                      <a:gd name="T23" fmla="*/ 1 h 70"/>
                      <a:gd name="T24" fmla="*/ 13 w 71"/>
                      <a:gd name="T25" fmla="*/ 0 h 70"/>
                      <a:gd name="T26" fmla="*/ 58 w 71"/>
                      <a:gd name="T27" fmla="*/ 0 h 70"/>
                      <a:gd name="T28" fmla="*/ 58 w 71"/>
                      <a:gd name="T29" fmla="*/ 0 h 70"/>
                      <a:gd name="T30" fmla="*/ 64 w 71"/>
                      <a:gd name="T31" fmla="*/ 1 h 70"/>
                      <a:gd name="T32" fmla="*/ 68 w 71"/>
                      <a:gd name="T33" fmla="*/ 4 h 70"/>
                      <a:gd name="T34" fmla="*/ 71 w 71"/>
                      <a:gd name="T35" fmla="*/ 7 h 70"/>
                      <a:gd name="T36" fmla="*/ 71 w 71"/>
                      <a:gd name="T37" fmla="*/ 13 h 70"/>
                      <a:gd name="T38" fmla="*/ 71 w 71"/>
                      <a:gd name="T39" fmla="*/ 59 h 70"/>
                      <a:gd name="T40" fmla="*/ 71 w 71"/>
                      <a:gd name="T41" fmla="*/ 59 h 70"/>
                      <a:gd name="T42" fmla="*/ 71 w 71"/>
                      <a:gd name="T43" fmla="*/ 63 h 70"/>
                      <a:gd name="T44" fmla="*/ 68 w 71"/>
                      <a:gd name="T45" fmla="*/ 68 h 70"/>
                      <a:gd name="T46" fmla="*/ 64 w 71"/>
                      <a:gd name="T47" fmla="*/ 70 h 70"/>
                      <a:gd name="T48" fmla="*/ 58 w 71"/>
                      <a:gd name="T49" fmla="*/ 70 h 70"/>
                      <a:gd name="T50" fmla="*/ 58 w 71"/>
                      <a:gd name="T51" fmla="*/ 70 h 70"/>
                      <a:gd name="T52" fmla="*/ 13 w 71"/>
                      <a:gd name="T53" fmla="*/ 7 h 70"/>
                      <a:gd name="T54" fmla="*/ 13 w 71"/>
                      <a:gd name="T55" fmla="*/ 7 h 70"/>
                      <a:gd name="T56" fmla="*/ 10 w 71"/>
                      <a:gd name="T57" fmla="*/ 7 h 70"/>
                      <a:gd name="T58" fmla="*/ 9 w 71"/>
                      <a:gd name="T59" fmla="*/ 8 h 70"/>
                      <a:gd name="T60" fmla="*/ 7 w 71"/>
                      <a:gd name="T61" fmla="*/ 10 h 70"/>
                      <a:gd name="T62" fmla="*/ 7 w 71"/>
                      <a:gd name="T63" fmla="*/ 13 h 70"/>
                      <a:gd name="T64" fmla="*/ 7 w 71"/>
                      <a:gd name="T65" fmla="*/ 59 h 70"/>
                      <a:gd name="T66" fmla="*/ 7 w 71"/>
                      <a:gd name="T67" fmla="*/ 59 h 70"/>
                      <a:gd name="T68" fmla="*/ 7 w 71"/>
                      <a:gd name="T69" fmla="*/ 60 h 70"/>
                      <a:gd name="T70" fmla="*/ 9 w 71"/>
                      <a:gd name="T71" fmla="*/ 63 h 70"/>
                      <a:gd name="T72" fmla="*/ 10 w 71"/>
                      <a:gd name="T73" fmla="*/ 63 h 70"/>
                      <a:gd name="T74" fmla="*/ 13 w 71"/>
                      <a:gd name="T75" fmla="*/ 65 h 70"/>
                      <a:gd name="T76" fmla="*/ 58 w 71"/>
                      <a:gd name="T77" fmla="*/ 65 h 70"/>
                      <a:gd name="T78" fmla="*/ 58 w 71"/>
                      <a:gd name="T79" fmla="*/ 65 h 70"/>
                      <a:gd name="T80" fmla="*/ 61 w 71"/>
                      <a:gd name="T81" fmla="*/ 63 h 70"/>
                      <a:gd name="T82" fmla="*/ 62 w 71"/>
                      <a:gd name="T83" fmla="*/ 63 h 70"/>
                      <a:gd name="T84" fmla="*/ 64 w 71"/>
                      <a:gd name="T85" fmla="*/ 60 h 70"/>
                      <a:gd name="T86" fmla="*/ 65 w 71"/>
                      <a:gd name="T87" fmla="*/ 59 h 70"/>
                      <a:gd name="T88" fmla="*/ 65 w 71"/>
                      <a:gd name="T89" fmla="*/ 13 h 70"/>
                      <a:gd name="T90" fmla="*/ 65 w 71"/>
                      <a:gd name="T91" fmla="*/ 13 h 70"/>
                      <a:gd name="T92" fmla="*/ 64 w 71"/>
                      <a:gd name="T93" fmla="*/ 10 h 70"/>
                      <a:gd name="T94" fmla="*/ 62 w 71"/>
                      <a:gd name="T95" fmla="*/ 8 h 70"/>
                      <a:gd name="T96" fmla="*/ 61 w 71"/>
                      <a:gd name="T97" fmla="*/ 7 h 70"/>
                      <a:gd name="T98" fmla="*/ 58 w 71"/>
                      <a:gd name="T99" fmla="*/ 7 h 70"/>
                      <a:gd name="T100" fmla="*/ 13 w 71"/>
                      <a:gd name="T101" fmla="*/ 7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71" h="70">
                        <a:moveTo>
                          <a:pt x="58" y="70"/>
                        </a:moveTo>
                        <a:lnTo>
                          <a:pt x="13" y="70"/>
                        </a:lnTo>
                        <a:lnTo>
                          <a:pt x="13" y="70"/>
                        </a:lnTo>
                        <a:lnTo>
                          <a:pt x="7" y="70"/>
                        </a:lnTo>
                        <a:lnTo>
                          <a:pt x="4" y="68"/>
                        </a:lnTo>
                        <a:lnTo>
                          <a:pt x="2" y="63"/>
                        </a:lnTo>
                        <a:lnTo>
                          <a:pt x="0" y="59"/>
                        </a:lnTo>
                        <a:lnTo>
                          <a:pt x="0" y="13"/>
                        </a:lnTo>
                        <a:lnTo>
                          <a:pt x="0" y="13"/>
                        </a:lnTo>
                        <a:lnTo>
                          <a:pt x="2" y="7"/>
                        </a:lnTo>
                        <a:lnTo>
                          <a:pt x="4" y="4"/>
                        </a:lnTo>
                        <a:lnTo>
                          <a:pt x="7" y="1"/>
                        </a:lnTo>
                        <a:lnTo>
                          <a:pt x="13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64" y="1"/>
                        </a:lnTo>
                        <a:lnTo>
                          <a:pt x="68" y="4"/>
                        </a:lnTo>
                        <a:lnTo>
                          <a:pt x="71" y="7"/>
                        </a:lnTo>
                        <a:lnTo>
                          <a:pt x="71" y="13"/>
                        </a:lnTo>
                        <a:lnTo>
                          <a:pt x="71" y="59"/>
                        </a:lnTo>
                        <a:lnTo>
                          <a:pt x="71" y="59"/>
                        </a:lnTo>
                        <a:lnTo>
                          <a:pt x="71" y="63"/>
                        </a:lnTo>
                        <a:lnTo>
                          <a:pt x="68" y="68"/>
                        </a:lnTo>
                        <a:lnTo>
                          <a:pt x="64" y="70"/>
                        </a:lnTo>
                        <a:lnTo>
                          <a:pt x="58" y="70"/>
                        </a:lnTo>
                        <a:lnTo>
                          <a:pt x="58" y="70"/>
                        </a:lnTo>
                        <a:close/>
                        <a:moveTo>
                          <a:pt x="13" y="7"/>
                        </a:moveTo>
                        <a:lnTo>
                          <a:pt x="13" y="7"/>
                        </a:lnTo>
                        <a:lnTo>
                          <a:pt x="10" y="7"/>
                        </a:lnTo>
                        <a:lnTo>
                          <a:pt x="9" y="8"/>
                        </a:lnTo>
                        <a:lnTo>
                          <a:pt x="7" y="10"/>
                        </a:lnTo>
                        <a:lnTo>
                          <a:pt x="7" y="13"/>
                        </a:lnTo>
                        <a:lnTo>
                          <a:pt x="7" y="59"/>
                        </a:lnTo>
                        <a:lnTo>
                          <a:pt x="7" y="59"/>
                        </a:lnTo>
                        <a:lnTo>
                          <a:pt x="7" y="60"/>
                        </a:lnTo>
                        <a:lnTo>
                          <a:pt x="9" y="63"/>
                        </a:lnTo>
                        <a:lnTo>
                          <a:pt x="10" y="63"/>
                        </a:lnTo>
                        <a:lnTo>
                          <a:pt x="13" y="65"/>
                        </a:lnTo>
                        <a:lnTo>
                          <a:pt x="58" y="65"/>
                        </a:lnTo>
                        <a:lnTo>
                          <a:pt x="58" y="65"/>
                        </a:lnTo>
                        <a:lnTo>
                          <a:pt x="61" y="63"/>
                        </a:lnTo>
                        <a:lnTo>
                          <a:pt x="62" y="63"/>
                        </a:lnTo>
                        <a:lnTo>
                          <a:pt x="64" y="60"/>
                        </a:lnTo>
                        <a:lnTo>
                          <a:pt x="65" y="59"/>
                        </a:lnTo>
                        <a:lnTo>
                          <a:pt x="65" y="13"/>
                        </a:lnTo>
                        <a:lnTo>
                          <a:pt x="65" y="13"/>
                        </a:lnTo>
                        <a:lnTo>
                          <a:pt x="64" y="10"/>
                        </a:lnTo>
                        <a:lnTo>
                          <a:pt x="62" y="8"/>
                        </a:lnTo>
                        <a:lnTo>
                          <a:pt x="61" y="7"/>
                        </a:lnTo>
                        <a:lnTo>
                          <a:pt x="58" y="7"/>
                        </a:lnTo>
                        <a:lnTo>
                          <a:pt x="13" y="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2" name="iṣļïḋê"/>
                  <p:cNvSpPr/>
                  <p:nvPr/>
                </p:nvSpPr>
                <p:spPr bwMode="auto">
                  <a:xfrm>
                    <a:off x="4392676" y="2486297"/>
                    <a:ext cx="42162" cy="49828"/>
                  </a:xfrm>
                  <a:custGeom>
                    <a:avLst/>
                    <a:gdLst>
                      <a:gd name="T0" fmla="*/ 31 w 31"/>
                      <a:gd name="T1" fmla="*/ 36 h 40"/>
                      <a:gd name="T2" fmla="*/ 31 w 31"/>
                      <a:gd name="T3" fmla="*/ 36 h 40"/>
                      <a:gd name="T4" fmla="*/ 31 w 31"/>
                      <a:gd name="T5" fmla="*/ 37 h 40"/>
                      <a:gd name="T6" fmla="*/ 31 w 31"/>
                      <a:gd name="T7" fmla="*/ 37 h 40"/>
                      <a:gd name="T8" fmla="*/ 31 w 31"/>
                      <a:gd name="T9" fmla="*/ 40 h 40"/>
                      <a:gd name="T10" fmla="*/ 29 w 31"/>
                      <a:gd name="T11" fmla="*/ 40 h 40"/>
                      <a:gd name="T12" fmla="*/ 29 w 31"/>
                      <a:gd name="T13" fmla="*/ 40 h 40"/>
                      <a:gd name="T14" fmla="*/ 29 w 31"/>
                      <a:gd name="T15" fmla="*/ 40 h 40"/>
                      <a:gd name="T16" fmla="*/ 22 w 31"/>
                      <a:gd name="T17" fmla="*/ 40 h 40"/>
                      <a:gd name="T18" fmla="*/ 16 w 31"/>
                      <a:gd name="T19" fmla="*/ 39 h 40"/>
                      <a:gd name="T20" fmla="*/ 16 w 31"/>
                      <a:gd name="T21" fmla="*/ 39 h 40"/>
                      <a:gd name="T22" fmla="*/ 10 w 31"/>
                      <a:gd name="T23" fmla="*/ 36 h 40"/>
                      <a:gd name="T24" fmla="*/ 6 w 31"/>
                      <a:gd name="T25" fmla="*/ 33 h 40"/>
                      <a:gd name="T26" fmla="*/ 6 w 31"/>
                      <a:gd name="T27" fmla="*/ 33 h 40"/>
                      <a:gd name="T28" fmla="*/ 2 w 31"/>
                      <a:gd name="T29" fmla="*/ 27 h 40"/>
                      <a:gd name="T30" fmla="*/ 2 w 31"/>
                      <a:gd name="T31" fmla="*/ 27 h 40"/>
                      <a:gd name="T32" fmla="*/ 2 w 31"/>
                      <a:gd name="T33" fmla="*/ 23 h 40"/>
                      <a:gd name="T34" fmla="*/ 0 w 31"/>
                      <a:gd name="T35" fmla="*/ 20 h 40"/>
                      <a:gd name="T36" fmla="*/ 0 w 31"/>
                      <a:gd name="T37" fmla="*/ 20 h 40"/>
                      <a:gd name="T38" fmla="*/ 2 w 31"/>
                      <a:gd name="T39" fmla="*/ 13 h 40"/>
                      <a:gd name="T40" fmla="*/ 2 w 31"/>
                      <a:gd name="T41" fmla="*/ 13 h 40"/>
                      <a:gd name="T42" fmla="*/ 6 w 31"/>
                      <a:gd name="T43" fmla="*/ 7 h 40"/>
                      <a:gd name="T44" fmla="*/ 6 w 31"/>
                      <a:gd name="T45" fmla="*/ 7 h 40"/>
                      <a:gd name="T46" fmla="*/ 10 w 31"/>
                      <a:gd name="T47" fmla="*/ 4 h 40"/>
                      <a:gd name="T48" fmla="*/ 16 w 31"/>
                      <a:gd name="T49" fmla="*/ 1 h 40"/>
                      <a:gd name="T50" fmla="*/ 16 w 31"/>
                      <a:gd name="T51" fmla="*/ 1 h 40"/>
                      <a:gd name="T52" fmla="*/ 22 w 31"/>
                      <a:gd name="T53" fmla="*/ 0 h 40"/>
                      <a:gd name="T54" fmla="*/ 28 w 31"/>
                      <a:gd name="T55" fmla="*/ 0 h 40"/>
                      <a:gd name="T56" fmla="*/ 29 w 31"/>
                      <a:gd name="T57" fmla="*/ 0 h 40"/>
                      <a:gd name="T58" fmla="*/ 29 w 31"/>
                      <a:gd name="T59" fmla="*/ 0 h 40"/>
                      <a:gd name="T60" fmla="*/ 29 w 31"/>
                      <a:gd name="T61" fmla="*/ 0 h 40"/>
                      <a:gd name="T62" fmla="*/ 29 w 31"/>
                      <a:gd name="T63" fmla="*/ 1 h 40"/>
                      <a:gd name="T64" fmla="*/ 29 w 31"/>
                      <a:gd name="T65" fmla="*/ 1 h 40"/>
                      <a:gd name="T66" fmla="*/ 29 w 31"/>
                      <a:gd name="T67" fmla="*/ 2 h 40"/>
                      <a:gd name="T68" fmla="*/ 29 w 31"/>
                      <a:gd name="T69" fmla="*/ 2 h 40"/>
                      <a:gd name="T70" fmla="*/ 29 w 31"/>
                      <a:gd name="T71" fmla="*/ 2 h 40"/>
                      <a:gd name="T72" fmla="*/ 29 w 31"/>
                      <a:gd name="T73" fmla="*/ 2 h 40"/>
                      <a:gd name="T74" fmla="*/ 21 w 31"/>
                      <a:gd name="T75" fmla="*/ 4 h 40"/>
                      <a:gd name="T76" fmla="*/ 21 w 31"/>
                      <a:gd name="T77" fmla="*/ 4 h 40"/>
                      <a:gd name="T78" fmla="*/ 13 w 31"/>
                      <a:gd name="T79" fmla="*/ 7 h 40"/>
                      <a:gd name="T80" fmla="*/ 13 w 31"/>
                      <a:gd name="T81" fmla="*/ 7 h 40"/>
                      <a:gd name="T82" fmla="*/ 10 w 31"/>
                      <a:gd name="T83" fmla="*/ 8 h 40"/>
                      <a:gd name="T84" fmla="*/ 8 w 31"/>
                      <a:gd name="T85" fmla="*/ 13 h 40"/>
                      <a:gd name="T86" fmla="*/ 8 w 31"/>
                      <a:gd name="T87" fmla="*/ 13 h 40"/>
                      <a:gd name="T88" fmla="*/ 6 w 31"/>
                      <a:gd name="T89" fmla="*/ 15 h 40"/>
                      <a:gd name="T90" fmla="*/ 6 w 31"/>
                      <a:gd name="T91" fmla="*/ 20 h 40"/>
                      <a:gd name="T92" fmla="*/ 6 w 31"/>
                      <a:gd name="T93" fmla="*/ 20 h 40"/>
                      <a:gd name="T94" fmla="*/ 6 w 31"/>
                      <a:gd name="T95" fmla="*/ 23 h 40"/>
                      <a:gd name="T96" fmla="*/ 8 w 31"/>
                      <a:gd name="T97" fmla="*/ 27 h 40"/>
                      <a:gd name="T98" fmla="*/ 8 w 31"/>
                      <a:gd name="T99" fmla="*/ 27 h 40"/>
                      <a:gd name="T100" fmla="*/ 10 w 31"/>
                      <a:gd name="T101" fmla="*/ 30 h 40"/>
                      <a:gd name="T102" fmla="*/ 13 w 31"/>
                      <a:gd name="T103" fmla="*/ 33 h 40"/>
                      <a:gd name="T104" fmla="*/ 13 w 31"/>
                      <a:gd name="T105" fmla="*/ 33 h 40"/>
                      <a:gd name="T106" fmla="*/ 21 w 31"/>
                      <a:gd name="T107" fmla="*/ 36 h 40"/>
                      <a:gd name="T108" fmla="*/ 21 w 31"/>
                      <a:gd name="T109" fmla="*/ 36 h 40"/>
                      <a:gd name="T110" fmla="*/ 29 w 31"/>
                      <a:gd name="T111" fmla="*/ 36 h 40"/>
                      <a:gd name="T112" fmla="*/ 29 w 31"/>
                      <a:gd name="T113" fmla="*/ 36 h 40"/>
                      <a:gd name="T114" fmla="*/ 31 w 31"/>
                      <a:gd name="T115" fmla="*/ 36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31" h="40">
                        <a:moveTo>
                          <a:pt x="31" y="36"/>
                        </a:moveTo>
                        <a:lnTo>
                          <a:pt x="31" y="36"/>
                        </a:lnTo>
                        <a:lnTo>
                          <a:pt x="31" y="37"/>
                        </a:lnTo>
                        <a:lnTo>
                          <a:pt x="31" y="37"/>
                        </a:lnTo>
                        <a:lnTo>
                          <a:pt x="31" y="40"/>
                        </a:lnTo>
                        <a:lnTo>
                          <a:pt x="29" y="40"/>
                        </a:lnTo>
                        <a:lnTo>
                          <a:pt x="29" y="40"/>
                        </a:lnTo>
                        <a:lnTo>
                          <a:pt x="29" y="40"/>
                        </a:lnTo>
                        <a:lnTo>
                          <a:pt x="22" y="40"/>
                        </a:lnTo>
                        <a:lnTo>
                          <a:pt x="16" y="39"/>
                        </a:lnTo>
                        <a:lnTo>
                          <a:pt x="16" y="39"/>
                        </a:lnTo>
                        <a:lnTo>
                          <a:pt x="10" y="36"/>
                        </a:lnTo>
                        <a:lnTo>
                          <a:pt x="6" y="33"/>
                        </a:lnTo>
                        <a:lnTo>
                          <a:pt x="6" y="33"/>
                        </a:lnTo>
                        <a:lnTo>
                          <a:pt x="2" y="27"/>
                        </a:lnTo>
                        <a:lnTo>
                          <a:pt x="2" y="27"/>
                        </a:lnTo>
                        <a:lnTo>
                          <a:pt x="2" y="23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13"/>
                        </a:lnTo>
                        <a:lnTo>
                          <a:pt x="2" y="13"/>
                        </a:lnTo>
                        <a:lnTo>
                          <a:pt x="6" y="7"/>
                        </a:lnTo>
                        <a:lnTo>
                          <a:pt x="6" y="7"/>
                        </a:lnTo>
                        <a:lnTo>
                          <a:pt x="10" y="4"/>
                        </a:lnTo>
                        <a:lnTo>
                          <a:pt x="16" y="1"/>
                        </a:lnTo>
                        <a:lnTo>
                          <a:pt x="16" y="1"/>
                        </a:lnTo>
                        <a:lnTo>
                          <a:pt x="22" y="0"/>
                        </a:lnTo>
                        <a:lnTo>
                          <a:pt x="28" y="0"/>
                        </a:lnTo>
                        <a:lnTo>
                          <a:pt x="29" y="0"/>
                        </a:lnTo>
                        <a:lnTo>
                          <a:pt x="29" y="0"/>
                        </a:lnTo>
                        <a:lnTo>
                          <a:pt x="29" y="0"/>
                        </a:lnTo>
                        <a:lnTo>
                          <a:pt x="29" y="1"/>
                        </a:lnTo>
                        <a:lnTo>
                          <a:pt x="29" y="1"/>
                        </a:lnTo>
                        <a:lnTo>
                          <a:pt x="29" y="2"/>
                        </a:lnTo>
                        <a:lnTo>
                          <a:pt x="29" y="2"/>
                        </a:lnTo>
                        <a:lnTo>
                          <a:pt x="29" y="2"/>
                        </a:lnTo>
                        <a:lnTo>
                          <a:pt x="29" y="2"/>
                        </a:lnTo>
                        <a:lnTo>
                          <a:pt x="21" y="4"/>
                        </a:lnTo>
                        <a:lnTo>
                          <a:pt x="21" y="4"/>
                        </a:lnTo>
                        <a:lnTo>
                          <a:pt x="13" y="7"/>
                        </a:lnTo>
                        <a:lnTo>
                          <a:pt x="13" y="7"/>
                        </a:lnTo>
                        <a:lnTo>
                          <a:pt x="10" y="8"/>
                        </a:lnTo>
                        <a:lnTo>
                          <a:pt x="8" y="13"/>
                        </a:lnTo>
                        <a:lnTo>
                          <a:pt x="8" y="13"/>
                        </a:lnTo>
                        <a:lnTo>
                          <a:pt x="6" y="15"/>
                        </a:lnTo>
                        <a:lnTo>
                          <a:pt x="6" y="20"/>
                        </a:lnTo>
                        <a:lnTo>
                          <a:pt x="6" y="20"/>
                        </a:lnTo>
                        <a:lnTo>
                          <a:pt x="6" y="23"/>
                        </a:lnTo>
                        <a:lnTo>
                          <a:pt x="8" y="27"/>
                        </a:lnTo>
                        <a:lnTo>
                          <a:pt x="8" y="27"/>
                        </a:lnTo>
                        <a:lnTo>
                          <a:pt x="10" y="30"/>
                        </a:lnTo>
                        <a:lnTo>
                          <a:pt x="13" y="33"/>
                        </a:lnTo>
                        <a:lnTo>
                          <a:pt x="13" y="33"/>
                        </a:lnTo>
                        <a:lnTo>
                          <a:pt x="21" y="36"/>
                        </a:lnTo>
                        <a:lnTo>
                          <a:pt x="21" y="36"/>
                        </a:lnTo>
                        <a:lnTo>
                          <a:pt x="29" y="36"/>
                        </a:lnTo>
                        <a:lnTo>
                          <a:pt x="29" y="36"/>
                        </a:lnTo>
                        <a:lnTo>
                          <a:pt x="31" y="3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83" name="ísļíḓè"/>
                  <p:cNvSpPr/>
                  <p:nvPr/>
                </p:nvSpPr>
                <p:spPr bwMode="auto">
                  <a:xfrm>
                    <a:off x="4066887" y="2175839"/>
                    <a:ext cx="295126" cy="360283"/>
                  </a:xfrm>
                  <a:custGeom>
                    <a:avLst/>
                    <a:gdLst>
                      <a:gd name="T0" fmla="*/ 142 w 231"/>
                      <a:gd name="T1" fmla="*/ 237 h 281"/>
                      <a:gd name="T2" fmla="*/ 182 w 231"/>
                      <a:gd name="T3" fmla="*/ 201 h 281"/>
                      <a:gd name="T4" fmla="*/ 178 w 231"/>
                      <a:gd name="T5" fmla="*/ 169 h 281"/>
                      <a:gd name="T6" fmla="*/ 179 w 231"/>
                      <a:gd name="T7" fmla="*/ 156 h 281"/>
                      <a:gd name="T8" fmla="*/ 201 w 231"/>
                      <a:gd name="T9" fmla="*/ 130 h 281"/>
                      <a:gd name="T10" fmla="*/ 231 w 231"/>
                      <a:gd name="T11" fmla="*/ 9 h 281"/>
                      <a:gd name="T12" fmla="*/ 3 w 231"/>
                      <a:gd name="T13" fmla="*/ 3 h 281"/>
                      <a:gd name="T14" fmla="*/ 116 w 231"/>
                      <a:gd name="T15" fmla="*/ 281 h 281"/>
                      <a:gd name="T16" fmla="*/ 142 w 231"/>
                      <a:gd name="T17" fmla="*/ 226 h 281"/>
                      <a:gd name="T18" fmla="*/ 166 w 231"/>
                      <a:gd name="T19" fmla="*/ 202 h 281"/>
                      <a:gd name="T20" fmla="*/ 142 w 231"/>
                      <a:gd name="T21" fmla="*/ 191 h 281"/>
                      <a:gd name="T22" fmla="*/ 166 w 231"/>
                      <a:gd name="T23" fmla="*/ 166 h 281"/>
                      <a:gd name="T24" fmla="*/ 140 w 231"/>
                      <a:gd name="T25" fmla="*/ 153 h 281"/>
                      <a:gd name="T26" fmla="*/ 166 w 231"/>
                      <a:gd name="T27" fmla="*/ 132 h 281"/>
                      <a:gd name="T28" fmla="*/ 145 w 231"/>
                      <a:gd name="T29" fmla="*/ 122 h 281"/>
                      <a:gd name="T30" fmla="*/ 145 w 231"/>
                      <a:gd name="T31" fmla="*/ 96 h 281"/>
                      <a:gd name="T32" fmla="*/ 163 w 231"/>
                      <a:gd name="T33" fmla="*/ 87 h 281"/>
                      <a:gd name="T34" fmla="*/ 142 w 231"/>
                      <a:gd name="T35" fmla="*/ 74 h 281"/>
                      <a:gd name="T36" fmla="*/ 205 w 231"/>
                      <a:gd name="T37" fmla="*/ 119 h 281"/>
                      <a:gd name="T38" fmla="*/ 178 w 231"/>
                      <a:gd name="T39" fmla="*/ 119 h 281"/>
                      <a:gd name="T40" fmla="*/ 205 w 231"/>
                      <a:gd name="T41" fmla="*/ 98 h 281"/>
                      <a:gd name="T42" fmla="*/ 178 w 231"/>
                      <a:gd name="T43" fmla="*/ 83 h 281"/>
                      <a:gd name="T44" fmla="*/ 204 w 231"/>
                      <a:gd name="T45" fmla="*/ 74 h 281"/>
                      <a:gd name="T46" fmla="*/ 207 w 231"/>
                      <a:gd name="T47" fmla="*/ 20 h 281"/>
                      <a:gd name="T48" fmla="*/ 25 w 231"/>
                      <a:gd name="T49" fmla="*/ 61 h 281"/>
                      <a:gd name="T50" fmla="*/ 26 w 231"/>
                      <a:gd name="T51" fmla="*/ 259 h 281"/>
                      <a:gd name="T52" fmla="*/ 52 w 231"/>
                      <a:gd name="T53" fmla="*/ 237 h 281"/>
                      <a:gd name="T54" fmla="*/ 28 w 231"/>
                      <a:gd name="T55" fmla="*/ 226 h 281"/>
                      <a:gd name="T56" fmla="*/ 49 w 231"/>
                      <a:gd name="T57" fmla="*/ 201 h 281"/>
                      <a:gd name="T58" fmla="*/ 31 w 231"/>
                      <a:gd name="T59" fmla="*/ 192 h 281"/>
                      <a:gd name="T60" fmla="*/ 49 w 231"/>
                      <a:gd name="T61" fmla="*/ 165 h 281"/>
                      <a:gd name="T62" fmla="*/ 31 w 231"/>
                      <a:gd name="T63" fmla="*/ 156 h 281"/>
                      <a:gd name="T64" fmla="*/ 31 w 231"/>
                      <a:gd name="T65" fmla="*/ 130 h 281"/>
                      <a:gd name="T66" fmla="*/ 31 w 231"/>
                      <a:gd name="T67" fmla="*/ 122 h 281"/>
                      <a:gd name="T68" fmla="*/ 52 w 231"/>
                      <a:gd name="T69" fmla="*/ 96 h 281"/>
                      <a:gd name="T70" fmla="*/ 49 w 231"/>
                      <a:gd name="T71" fmla="*/ 87 h 281"/>
                      <a:gd name="T72" fmla="*/ 39 w 231"/>
                      <a:gd name="T73" fmla="*/ 72 h 281"/>
                      <a:gd name="T74" fmla="*/ 87 w 231"/>
                      <a:gd name="T75" fmla="*/ 262 h 281"/>
                      <a:gd name="T76" fmla="*/ 65 w 231"/>
                      <a:gd name="T77" fmla="*/ 237 h 281"/>
                      <a:gd name="T78" fmla="*/ 90 w 231"/>
                      <a:gd name="T79" fmla="*/ 226 h 281"/>
                      <a:gd name="T80" fmla="*/ 65 w 231"/>
                      <a:gd name="T81" fmla="*/ 201 h 281"/>
                      <a:gd name="T82" fmla="*/ 91 w 231"/>
                      <a:gd name="T83" fmla="*/ 188 h 281"/>
                      <a:gd name="T84" fmla="*/ 65 w 231"/>
                      <a:gd name="T85" fmla="*/ 169 h 281"/>
                      <a:gd name="T86" fmla="*/ 91 w 231"/>
                      <a:gd name="T87" fmla="*/ 153 h 281"/>
                      <a:gd name="T88" fmla="*/ 65 w 231"/>
                      <a:gd name="T89" fmla="*/ 135 h 281"/>
                      <a:gd name="T90" fmla="*/ 91 w 231"/>
                      <a:gd name="T91" fmla="*/ 153 h 281"/>
                      <a:gd name="T92" fmla="*/ 65 w 231"/>
                      <a:gd name="T93" fmla="*/ 119 h 281"/>
                      <a:gd name="T94" fmla="*/ 90 w 231"/>
                      <a:gd name="T95" fmla="*/ 97 h 281"/>
                      <a:gd name="T96" fmla="*/ 67 w 231"/>
                      <a:gd name="T97" fmla="*/ 85 h 281"/>
                      <a:gd name="T98" fmla="*/ 90 w 231"/>
                      <a:gd name="T99" fmla="*/ 74 h 281"/>
                      <a:gd name="T100" fmla="*/ 104 w 231"/>
                      <a:gd name="T101" fmla="*/ 262 h 281"/>
                      <a:gd name="T102" fmla="*/ 127 w 231"/>
                      <a:gd name="T103" fmla="*/ 237 h 281"/>
                      <a:gd name="T104" fmla="*/ 104 w 231"/>
                      <a:gd name="T105" fmla="*/ 226 h 281"/>
                      <a:gd name="T106" fmla="*/ 126 w 231"/>
                      <a:gd name="T107" fmla="*/ 201 h 281"/>
                      <a:gd name="T108" fmla="*/ 106 w 231"/>
                      <a:gd name="T109" fmla="*/ 192 h 281"/>
                      <a:gd name="T110" fmla="*/ 126 w 231"/>
                      <a:gd name="T111" fmla="*/ 165 h 281"/>
                      <a:gd name="T112" fmla="*/ 106 w 231"/>
                      <a:gd name="T113" fmla="*/ 156 h 281"/>
                      <a:gd name="T114" fmla="*/ 106 w 231"/>
                      <a:gd name="T115" fmla="*/ 130 h 281"/>
                      <a:gd name="T116" fmla="*/ 126 w 231"/>
                      <a:gd name="T117" fmla="*/ 122 h 281"/>
                      <a:gd name="T118" fmla="*/ 106 w 231"/>
                      <a:gd name="T119" fmla="*/ 96 h 281"/>
                      <a:gd name="T120" fmla="*/ 126 w 231"/>
                      <a:gd name="T121" fmla="*/ 87 h 281"/>
                      <a:gd name="T122" fmla="*/ 116 w 231"/>
                      <a:gd name="T123" fmla="*/ 72 h 2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231" h="281">
                        <a:moveTo>
                          <a:pt x="161" y="262"/>
                        </a:moveTo>
                        <a:lnTo>
                          <a:pt x="153" y="262"/>
                        </a:lnTo>
                        <a:lnTo>
                          <a:pt x="145" y="262"/>
                        </a:lnTo>
                        <a:lnTo>
                          <a:pt x="145" y="262"/>
                        </a:lnTo>
                        <a:lnTo>
                          <a:pt x="142" y="262"/>
                        </a:lnTo>
                        <a:lnTo>
                          <a:pt x="142" y="262"/>
                        </a:lnTo>
                        <a:lnTo>
                          <a:pt x="142" y="262"/>
                        </a:lnTo>
                        <a:lnTo>
                          <a:pt x="142" y="260"/>
                        </a:lnTo>
                        <a:lnTo>
                          <a:pt x="142" y="260"/>
                        </a:lnTo>
                        <a:lnTo>
                          <a:pt x="140" y="259"/>
                        </a:lnTo>
                        <a:lnTo>
                          <a:pt x="140" y="259"/>
                        </a:lnTo>
                        <a:lnTo>
                          <a:pt x="140" y="239"/>
                        </a:lnTo>
                        <a:lnTo>
                          <a:pt x="140" y="239"/>
                        </a:lnTo>
                        <a:lnTo>
                          <a:pt x="142" y="237"/>
                        </a:lnTo>
                        <a:lnTo>
                          <a:pt x="142" y="237"/>
                        </a:lnTo>
                        <a:lnTo>
                          <a:pt x="145" y="236"/>
                        </a:lnTo>
                        <a:lnTo>
                          <a:pt x="153" y="236"/>
                        </a:lnTo>
                        <a:lnTo>
                          <a:pt x="161" y="236"/>
                        </a:lnTo>
                        <a:lnTo>
                          <a:pt x="161" y="236"/>
                        </a:lnTo>
                        <a:lnTo>
                          <a:pt x="162" y="230"/>
                        </a:lnTo>
                        <a:lnTo>
                          <a:pt x="166" y="226"/>
                        </a:lnTo>
                        <a:lnTo>
                          <a:pt x="171" y="223"/>
                        </a:lnTo>
                        <a:lnTo>
                          <a:pt x="176" y="223"/>
                        </a:lnTo>
                        <a:lnTo>
                          <a:pt x="178" y="223"/>
                        </a:lnTo>
                        <a:lnTo>
                          <a:pt x="178" y="204"/>
                        </a:lnTo>
                        <a:lnTo>
                          <a:pt x="178" y="204"/>
                        </a:lnTo>
                        <a:lnTo>
                          <a:pt x="179" y="201"/>
                        </a:lnTo>
                        <a:lnTo>
                          <a:pt x="182" y="201"/>
                        </a:lnTo>
                        <a:lnTo>
                          <a:pt x="191" y="201"/>
                        </a:lnTo>
                        <a:lnTo>
                          <a:pt x="197" y="201"/>
                        </a:lnTo>
                        <a:lnTo>
                          <a:pt x="197" y="192"/>
                        </a:lnTo>
                        <a:lnTo>
                          <a:pt x="191" y="192"/>
                        </a:lnTo>
                        <a:lnTo>
                          <a:pt x="182" y="192"/>
                        </a:lnTo>
                        <a:lnTo>
                          <a:pt x="182" y="192"/>
                        </a:lnTo>
                        <a:lnTo>
                          <a:pt x="179" y="191"/>
                        </a:lnTo>
                        <a:lnTo>
                          <a:pt x="179" y="191"/>
                        </a:lnTo>
                        <a:lnTo>
                          <a:pt x="179" y="191"/>
                        </a:lnTo>
                        <a:lnTo>
                          <a:pt x="179" y="191"/>
                        </a:lnTo>
                        <a:lnTo>
                          <a:pt x="179" y="191"/>
                        </a:lnTo>
                        <a:lnTo>
                          <a:pt x="178" y="188"/>
                        </a:lnTo>
                        <a:lnTo>
                          <a:pt x="178" y="169"/>
                        </a:lnTo>
                        <a:lnTo>
                          <a:pt x="178" y="169"/>
                        </a:lnTo>
                        <a:lnTo>
                          <a:pt x="179" y="166"/>
                        </a:lnTo>
                        <a:lnTo>
                          <a:pt x="179" y="166"/>
                        </a:lnTo>
                        <a:lnTo>
                          <a:pt x="182" y="165"/>
                        </a:lnTo>
                        <a:lnTo>
                          <a:pt x="191" y="165"/>
                        </a:lnTo>
                        <a:lnTo>
                          <a:pt x="192" y="165"/>
                        </a:lnTo>
                        <a:lnTo>
                          <a:pt x="197" y="165"/>
                        </a:lnTo>
                        <a:lnTo>
                          <a:pt x="197" y="165"/>
                        </a:lnTo>
                        <a:lnTo>
                          <a:pt x="197" y="165"/>
                        </a:lnTo>
                        <a:lnTo>
                          <a:pt x="198" y="161"/>
                        </a:lnTo>
                        <a:lnTo>
                          <a:pt x="200" y="156"/>
                        </a:lnTo>
                        <a:lnTo>
                          <a:pt x="191" y="156"/>
                        </a:lnTo>
                        <a:lnTo>
                          <a:pt x="182" y="156"/>
                        </a:lnTo>
                        <a:lnTo>
                          <a:pt x="182" y="156"/>
                        </a:lnTo>
                        <a:lnTo>
                          <a:pt x="179" y="156"/>
                        </a:lnTo>
                        <a:lnTo>
                          <a:pt x="179" y="156"/>
                        </a:lnTo>
                        <a:lnTo>
                          <a:pt x="179" y="156"/>
                        </a:lnTo>
                        <a:lnTo>
                          <a:pt x="179" y="155"/>
                        </a:lnTo>
                        <a:lnTo>
                          <a:pt x="179" y="155"/>
                        </a:lnTo>
                        <a:lnTo>
                          <a:pt x="178" y="153"/>
                        </a:lnTo>
                        <a:lnTo>
                          <a:pt x="178" y="153"/>
                        </a:lnTo>
                        <a:lnTo>
                          <a:pt x="178" y="153"/>
                        </a:lnTo>
                        <a:lnTo>
                          <a:pt x="178" y="135"/>
                        </a:lnTo>
                        <a:lnTo>
                          <a:pt x="178" y="135"/>
                        </a:lnTo>
                        <a:lnTo>
                          <a:pt x="178" y="135"/>
                        </a:lnTo>
                        <a:lnTo>
                          <a:pt x="179" y="132"/>
                        </a:lnTo>
                        <a:lnTo>
                          <a:pt x="182" y="130"/>
                        </a:lnTo>
                        <a:lnTo>
                          <a:pt x="192" y="130"/>
                        </a:lnTo>
                        <a:lnTo>
                          <a:pt x="201" y="130"/>
                        </a:lnTo>
                        <a:lnTo>
                          <a:pt x="201" y="130"/>
                        </a:lnTo>
                        <a:lnTo>
                          <a:pt x="204" y="132"/>
                        </a:lnTo>
                        <a:lnTo>
                          <a:pt x="204" y="132"/>
                        </a:lnTo>
                        <a:lnTo>
                          <a:pt x="204" y="132"/>
                        </a:lnTo>
                        <a:lnTo>
                          <a:pt x="204" y="132"/>
                        </a:lnTo>
                        <a:lnTo>
                          <a:pt x="204" y="132"/>
                        </a:lnTo>
                        <a:lnTo>
                          <a:pt x="205" y="135"/>
                        </a:lnTo>
                        <a:lnTo>
                          <a:pt x="205" y="152"/>
                        </a:lnTo>
                        <a:lnTo>
                          <a:pt x="205" y="152"/>
                        </a:lnTo>
                        <a:lnTo>
                          <a:pt x="208" y="149"/>
                        </a:lnTo>
                        <a:lnTo>
                          <a:pt x="213" y="149"/>
                        </a:lnTo>
                        <a:lnTo>
                          <a:pt x="231" y="149"/>
                        </a:lnTo>
                        <a:lnTo>
                          <a:pt x="231" y="9"/>
                        </a:lnTo>
                        <a:lnTo>
                          <a:pt x="231" y="9"/>
                        </a:lnTo>
                        <a:lnTo>
                          <a:pt x="230" y="6"/>
                        </a:lnTo>
                        <a:lnTo>
                          <a:pt x="228" y="3"/>
                        </a:lnTo>
                        <a:lnTo>
                          <a:pt x="230" y="5"/>
                        </a:lnTo>
                        <a:lnTo>
                          <a:pt x="228" y="3"/>
                        </a:lnTo>
                        <a:lnTo>
                          <a:pt x="228" y="3"/>
                        </a:lnTo>
                        <a:lnTo>
                          <a:pt x="227" y="2"/>
                        </a:lnTo>
                        <a:lnTo>
                          <a:pt x="226" y="2"/>
                        </a:lnTo>
                        <a:lnTo>
                          <a:pt x="226" y="2"/>
                        </a:lnTo>
                        <a:lnTo>
                          <a:pt x="223" y="0"/>
                        </a:lnTo>
                        <a:lnTo>
                          <a:pt x="116" y="0"/>
                        </a:lnTo>
                        <a:lnTo>
                          <a:pt x="9" y="0"/>
                        </a:lnTo>
                        <a:lnTo>
                          <a:pt x="9" y="0"/>
                        </a:lnTo>
                        <a:lnTo>
                          <a:pt x="6" y="0"/>
                        </a:lnTo>
                        <a:lnTo>
                          <a:pt x="3" y="3"/>
                        </a:lnTo>
                        <a:lnTo>
                          <a:pt x="2" y="6"/>
                        </a:lnTo>
                        <a:lnTo>
                          <a:pt x="0" y="9"/>
                        </a:lnTo>
                        <a:lnTo>
                          <a:pt x="0" y="272"/>
                        </a:lnTo>
                        <a:lnTo>
                          <a:pt x="0" y="272"/>
                        </a:lnTo>
                        <a:lnTo>
                          <a:pt x="2" y="276"/>
                        </a:lnTo>
                        <a:lnTo>
                          <a:pt x="2" y="276"/>
                        </a:lnTo>
                        <a:lnTo>
                          <a:pt x="2" y="276"/>
                        </a:lnTo>
                        <a:lnTo>
                          <a:pt x="3" y="279"/>
                        </a:lnTo>
                        <a:lnTo>
                          <a:pt x="5" y="279"/>
                        </a:lnTo>
                        <a:lnTo>
                          <a:pt x="5" y="279"/>
                        </a:lnTo>
                        <a:lnTo>
                          <a:pt x="5" y="279"/>
                        </a:lnTo>
                        <a:lnTo>
                          <a:pt x="6" y="281"/>
                        </a:lnTo>
                        <a:lnTo>
                          <a:pt x="9" y="281"/>
                        </a:lnTo>
                        <a:lnTo>
                          <a:pt x="116" y="281"/>
                        </a:lnTo>
                        <a:lnTo>
                          <a:pt x="161" y="281"/>
                        </a:lnTo>
                        <a:lnTo>
                          <a:pt x="161" y="262"/>
                        </a:lnTo>
                        <a:close/>
                        <a:moveTo>
                          <a:pt x="166" y="223"/>
                        </a:moveTo>
                        <a:lnTo>
                          <a:pt x="166" y="223"/>
                        </a:lnTo>
                        <a:lnTo>
                          <a:pt x="166" y="226"/>
                        </a:lnTo>
                        <a:lnTo>
                          <a:pt x="163" y="227"/>
                        </a:lnTo>
                        <a:lnTo>
                          <a:pt x="153" y="227"/>
                        </a:lnTo>
                        <a:lnTo>
                          <a:pt x="145" y="227"/>
                        </a:lnTo>
                        <a:lnTo>
                          <a:pt x="145" y="227"/>
                        </a:lnTo>
                        <a:lnTo>
                          <a:pt x="142" y="226"/>
                        </a:lnTo>
                        <a:lnTo>
                          <a:pt x="142" y="226"/>
                        </a:lnTo>
                        <a:lnTo>
                          <a:pt x="142" y="226"/>
                        </a:lnTo>
                        <a:lnTo>
                          <a:pt x="142" y="226"/>
                        </a:lnTo>
                        <a:lnTo>
                          <a:pt x="142" y="226"/>
                        </a:lnTo>
                        <a:lnTo>
                          <a:pt x="140" y="224"/>
                        </a:lnTo>
                        <a:lnTo>
                          <a:pt x="140" y="223"/>
                        </a:lnTo>
                        <a:lnTo>
                          <a:pt x="140" y="204"/>
                        </a:lnTo>
                        <a:lnTo>
                          <a:pt x="140" y="204"/>
                        </a:lnTo>
                        <a:lnTo>
                          <a:pt x="142" y="201"/>
                        </a:lnTo>
                        <a:lnTo>
                          <a:pt x="145" y="201"/>
                        </a:lnTo>
                        <a:lnTo>
                          <a:pt x="153" y="201"/>
                        </a:lnTo>
                        <a:lnTo>
                          <a:pt x="163" y="201"/>
                        </a:lnTo>
                        <a:lnTo>
                          <a:pt x="163" y="201"/>
                        </a:lnTo>
                        <a:lnTo>
                          <a:pt x="163" y="201"/>
                        </a:lnTo>
                        <a:lnTo>
                          <a:pt x="165" y="201"/>
                        </a:lnTo>
                        <a:lnTo>
                          <a:pt x="166" y="202"/>
                        </a:lnTo>
                        <a:lnTo>
                          <a:pt x="166" y="202"/>
                        </a:lnTo>
                        <a:lnTo>
                          <a:pt x="166" y="202"/>
                        </a:lnTo>
                        <a:lnTo>
                          <a:pt x="166" y="202"/>
                        </a:lnTo>
                        <a:lnTo>
                          <a:pt x="166" y="204"/>
                        </a:lnTo>
                        <a:lnTo>
                          <a:pt x="166" y="223"/>
                        </a:lnTo>
                        <a:close/>
                        <a:moveTo>
                          <a:pt x="166" y="169"/>
                        </a:moveTo>
                        <a:lnTo>
                          <a:pt x="166" y="188"/>
                        </a:lnTo>
                        <a:lnTo>
                          <a:pt x="166" y="188"/>
                        </a:lnTo>
                        <a:lnTo>
                          <a:pt x="166" y="191"/>
                        </a:lnTo>
                        <a:lnTo>
                          <a:pt x="163" y="192"/>
                        </a:lnTo>
                        <a:lnTo>
                          <a:pt x="153" y="192"/>
                        </a:lnTo>
                        <a:lnTo>
                          <a:pt x="145" y="192"/>
                        </a:lnTo>
                        <a:lnTo>
                          <a:pt x="145" y="192"/>
                        </a:lnTo>
                        <a:lnTo>
                          <a:pt x="142" y="191"/>
                        </a:lnTo>
                        <a:lnTo>
                          <a:pt x="142" y="191"/>
                        </a:lnTo>
                        <a:lnTo>
                          <a:pt x="142" y="191"/>
                        </a:lnTo>
                        <a:lnTo>
                          <a:pt x="142" y="191"/>
                        </a:lnTo>
                        <a:lnTo>
                          <a:pt x="142" y="191"/>
                        </a:lnTo>
                        <a:lnTo>
                          <a:pt x="140" y="188"/>
                        </a:lnTo>
                        <a:lnTo>
                          <a:pt x="140" y="188"/>
                        </a:lnTo>
                        <a:lnTo>
                          <a:pt x="140" y="169"/>
                        </a:lnTo>
                        <a:lnTo>
                          <a:pt x="140" y="169"/>
                        </a:lnTo>
                        <a:lnTo>
                          <a:pt x="142" y="166"/>
                        </a:lnTo>
                        <a:lnTo>
                          <a:pt x="145" y="165"/>
                        </a:lnTo>
                        <a:lnTo>
                          <a:pt x="153" y="165"/>
                        </a:lnTo>
                        <a:lnTo>
                          <a:pt x="163" y="165"/>
                        </a:lnTo>
                        <a:lnTo>
                          <a:pt x="163" y="165"/>
                        </a:lnTo>
                        <a:lnTo>
                          <a:pt x="165" y="166"/>
                        </a:lnTo>
                        <a:lnTo>
                          <a:pt x="166" y="166"/>
                        </a:lnTo>
                        <a:lnTo>
                          <a:pt x="166" y="166"/>
                        </a:lnTo>
                        <a:lnTo>
                          <a:pt x="166" y="166"/>
                        </a:lnTo>
                        <a:lnTo>
                          <a:pt x="166" y="166"/>
                        </a:lnTo>
                        <a:lnTo>
                          <a:pt x="166" y="169"/>
                        </a:lnTo>
                        <a:lnTo>
                          <a:pt x="166" y="169"/>
                        </a:lnTo>
                        <a:close/>
                        <a:moveTo>
                          <a:pt x="163" y="156"/>
                        </a:moveTo>
                        <a:lnTo>
                          <a:pt x="153" y="156"/>
                        </a:lnTo>
                        <a:lnTo>
                          <a:pt x="145" y="156"/>
                        </a:lnTo>
                        <a:lnTo>
                          <a:pt x="145" y="156"/>
                        </a:lnTo>
                        <a:lnTo>
                          <a:pt x="142" y="156"/>
                        </a:lnTo>
                        <a:lnTo>
                          <a:pt x="142" y="156"/>
                        </a:lnTo>
                        <a:lnTo>
                          <a:pt x="142" y="156"/>
                        </a:lnTo>
                        <a:lnTo>
                          <a:pt x="142" y="155"/>
                        </a:lnTo>
                        <a:lnTo>
                          <a:pt x="142" y="155"/>
                        </a:lnTo>
                        <a:lnTo>
                          <a:pt x="140" y="153"/>
                        </a:lnTo>
                        <a:lnTo>
                          <a:pt x="140" y="153"/>
                        </a:lnTo>
                        <a:lnTo>
                          <a:pt x="140" y="135"/>
                        </a:lnTo>
                        <a:lnTo>
                          <a:pt x="140" y="135"/>
                        </a:lnTo>
                        <a:lnTo>
                          <a:pt x="140" y="135"/>
                        </a:lnTo>
                        <a:lnTo>
                          <a:pt x="140" y="133"/>
                        </a:lnTo>
                        <a:lnTo>
                          <a:pt x="142" y="132"/>
                        </a:lnTo>
                        <a:lnTo>
                          <a:pt x="142" y="132"/>
                        </a:lnTo>
                        <a:lnTo>
                          <a:pt x="145" y="130"/>
                        </a:lnTo>
                        <a:lnTo>
                          <a:pt x="153" y="130"/>
                        </a:lnTo>
                        <a:lnTo>
                          <a:pt x="163" y="130"/>
                        </a:lnTo>
                        <a:lnTo>
                          <a:pt x="163" y="130"/>
                        </a:lnTo>
                        <a:lnTo>
                          <a:pt x="165" y="132"/>
                        </a:lnTo>
                        <a:lnTo>
                          <a:pt x="166" y="132"/>
                        </a:lnTo>
                        <a:lnTo>
                          <a:pt x="166" y="132"/>
                        </a:lnTo>
                        <a:lnTo>
                          <a:pt x="166" y="132"/>
                        </a:lnTo>
                        <a:lnTo>
                          <a:pt x="166" y="132"/>
                        </a:lnTo>
                        <a:lnTo>
                          <a:pt x="166" y="135"/>
                        </a:lnTo>
                        <a:lnTo>
                          <a:pt x="166" y="153"/>
                        </a:lnTo>
                        <a:lnTo>
                          <a:pt x="166" y="153"/>
                        </a:lnTo>
                        <a:lnTo>
                          <a:pt x="166" y="156"/>
                        </a:lnTo>
                        <a:lnTo>
                          <a:pt x="163" y="156"/>
                        </a:lnTo>
                        <a:lnTo>
                          <a:pt x="163" y="156"/>
                        </a:lnTo>
                        <a:close/>
                        <a:moveTo>
                          <a:pt x="166" y="119"/>
                        </a:moveTo>
                        <a:lnTo>
                          <a:pt x="166" y="119"/>
                        </a:lnTo>
                        <a:lnTo>
                          <a:pt x="166" y="120"/>
                        </a:lnTo>
                        <a:lnTo>
                          <a:pt x="163" y="122"/>
                        </a:lnTo>
                        <a:lnTo>
                          <a:pt x="153" y="122"/>
                        </a:lnTo>
                        <a:lnTo>
                          <a:pt x="145" y="122"/>
                        </a:lnTo>
                        <a:lnTo>
                          <a:pt x="145" y="122"/>
                        </a:lnTo>
                        <a:lnTo>
                          <a:pt x="142" y="122"/>
                        </a:lnTo>
                        <a:lnTo>
                          <a:pt x="142" y="122"/>
                        </a:lnTo>
                        <a:lnTo>
                          <a:pt x="142" y="120"/>
                        </a:lnTo>
                        <a:lnTo>
                          <a:pt x="142" y="120"/>
                        </a:lnTo>
                        <a:lnTo>
                          <a:pt x="142" y="120"/>
                        </a:lnTo>
                        <a:lnTo>
                          <a:pt x="140" y="119"/>
                        </a:lnTo>
                        <a:lnTo>
                          <a:pt x="140" y="98"/>
                        </a:lnTo>
                        <a:lnTo>
                          <a:pt x="140" y="98"/>
                        </a:lnTo>
                        <a:lnTo>
                          <a:pt x="140" y="98"/>
                        </a:lnTo>
                        <a:lnTo>
                          <a:pt x="140" y="97"/>
                        </a:lnTo>
                        <a:lnTo>
                          <a:pt x="142" y="97"/>
                        </a:lnTo>
                        <a:lnTo>
                          <a:pt x="142" y="97"/>
                        </a:lnTo>
                        <a:lnTo>
                          <a:pt x="145" y="96"/>
                        </a:lnTo>
                        <a:lnTo>
                          <a:pt x="153" y="96"/>
                        </a:lnTo>
                        <a:lnTo>
                          <a:pt x="163" y="96"/>
                        </a:lnTo>
                        <a:lnTo>
                          <a:pt x="163" y="96"/>
                        </a:lnTo>
                        <a:lnTo>
                          <a:pt x="165" y="96"/>
                        </a:lnTo>
                        <a:lnTo>
                          <a:pt x="166" y="97"/>
                        </a:lnTo>
                        <a:lnTo>
                          <a:pt x="166" y="97"/>
                        </a:lnTo>
                        <a:lnTo>
                          <a:pt x="166" y="97"/>
                        </a:lnTo>
                        <a:lnTo>
                          <a:pt x="166" y="97"/>
                        </a:lnTo>
                        <a:lnTo>
                          <a:pt x="166" y="98"/>
                        </a:lnTo>
                        <a:lnTo>
                          <a:pt x="166" y="119"/>
                        </a:lnTo>
                        <a:close/>
                        <a:moveTo>
                          <a:pt x="166" y="83"/>
                        </a:moveTo>
                        <a:lnTo>
                          <a:pt x="166" y="83"/>
                        </a:lnTo>
                        <a:lnTo>
                          <a:pt x="166" y="85"/>
                        </a:lnTo>
                        <a:lnTo>
                          <a:pt x="163" y="87"/>
                        </a:lnTo>
                        <a:lnTo>
                          <a:pt x="153" y="87"/>
                        </a:lnTo>
                        <a:lnTo>
                          <a:pt x="145" y="87"/>
                        </a:lnTo>
                        <a:lnTo>
                          <a:pt x="145" y="87"/>
                        </a:lnTo>
                        <a:lnTo>
                          <a:pt x="142" y="85"/>
                        </a:lnTo>
                        <a:lnTo>
                          <a:pt x="142" y="85"/>
                        </a:lnTo>
                        <a:lnTo>
                          <a:pt x="142" y="85"/>
                        </a:lnTo>
                        <a:lnTo>
                          <a:pt x="142" y="85"/>
                        </a:lnTo>
                        <a:lnTo>
                          <a:pt x="142" y="85"/>
                        </a:lnTo>
                        <a:lnTo>
                          <a:pt x="140" y="83"/>
                        </a:lnTo>
                        <a:lnTo>
                          <a:pt x="140" y="83"/>
                        </a:lnTo>
                        <a:lnTo>
                          <a:pt x="140" y="83"/>
                        </a:lnTo>
                        <a:lnTo>
                          <a:pt x="140" y="77"/>
                        </a:lnTo>
                        <a:lnTo>
                          <a:pt x="140" y="77"/>
                        </a:lnTo>
                        <a:lnTo>
                          <a:pt x="142" y="74"/>
                        </a:lnTo>
                        <a:lnTo>
                          <a:pt x="145" y="72"/>
                        </a:lnTo>
                        <a:lnTo>
                          <a:pt x="153" y="72"/>
                        </a:lnTo>
                        <a:lnTo>
                          <a:pt x="163" y="72"/>
                        </a:lnTo>
                        <a:lnTo>
                          <a:pt x="163" y="72"/>
                        </a:lnTo>
                        <a:lnTo>
                          <a:pt x="163" y="72"/>
                        </a:lnTo>
                        <a:lnTo>
                          <a:pt x="166" y="74"/>
                        </a:lnTo>
                        <a:lnTo>
                          <a:pt x="166" y="74"/>
                        </a:lnTo>
                        <a:lnTo>
                          <a:pt x="166" y="74"/>
                        </a:lnTo>
                        <a:lnTo>
                          <a:pt x="166" y="75"/>
                        </a:lnTo>
                        <a:lnTo>
                          <a:pt x="166" y="75"/>
                        </a:lnTo>
                        <a:lnTo>
                          <a:pt x="166" y="75"/>
                        </a:lnTo>
                        <a:lnTo>
                          <a:pt x="166" y="77"/>
                        </a:lnTo>
                        <a:lnTo>
                          <a:pt x="166" y="83"/>
                        </a:lnTo>
                        <a:close/>
                        <a:moveTo>
                          <a:pt x="205" y="119"/>
                        </a:moveTo>
                        <a:lnTo>
                          <a:pt x="205" y="119"/>
                        </a:lnTo>
                        <a:lnTo>
                          <a:pt x="204" y="120"/>
                        </a:lnTo>
                        <a:lnTo>
                          <a:pt x="201" y="122"/>
                        </a:lnTo>
                        <a:lnTo>
                          <a:pt x="191" y="122"/>
                        </a:lnTo>
                        <a:lnTo>
                          <a:pt x="182" y="122"/>
                        </a:lnTo>
                        <a:lnTo>
                          <a:pt x="182" y="122"/>
                        </a:lnTo>
                        <a:lnTo>
                          <a:pt x="179" y="122"/>
                        </a:lnTo>
                        <a:lnTo>
                          <a:pt x="179" y="122"/>
                        </a:lnTo>
                        <a:lnTo>
                          <a:pt x="179" y="120"/>
                        </a:lnTo>
                        <a:lnTo>
                          <a:pt x="179" y="120"/>
                        </a:lnTo>
                        <a:lnTo>
                          <a:pt x="179" y="120"/>
                        </a:lnTo>
                        <a:lnTo>
                          <a:pt x="178" y="119"/>
                        </a:lnTo>
                        <a:lnTo>
                          <a:pt x="178" y="119"/>
                        </a:lnTo>
                        <a:lnTo>
                          <a:pt x="178" y="119"/>
                        </a:lnTo>
                        <a:lnTo>
                          <a:pt x="178" y="98"/>
                        </a:lnTo>
                        <a:lnTo>
                          <a:pt x="178" y="98"/>
                        </a:lnTo>
                        <a:lnTo>
                          <a:pt x="178" y="98"/>
                        </a:lnTo>
                        <a:lnTo>
                          <a:pt x="179" y="97"/>
                        </a:lnTo>
                        <a:lnTo>
                          <a:pt x="182" y="96"/>
                        </a:lnTo>
                        <a:lnTo>
                          <a:pt x="192" y="96"/>
                        </a:lnTo>
                        <a:lnTo>
                          <a:pt x="201" y="96"/>
                        </a:lnTo>
                        <a:lnTo>
                          <a:pt x="201" y="96"/>
                        </a:lnTo>
                        <a:lnTo>
                          <a:pt x="204" y="96"/>
                        </a:lnTo>
                        <a:lnTo>
                          <a:pt x="204" y="97"/>
                        </a:lnTo>
                        <a:lnTo>
                          <a:pt x="204" y="97"/>
                        </a:lnTo>
                        <a:lnTo>
                          <a:pt x="204" y="97"/>
                        </a:lnTo>
                        <a:lnTo>
                          <a:pt x="204" y="97"/>
                        </a:lnTo>
                        <a:lnTo>
                          <a:pt x="205" y="98"/>
                        </a:lnTo>
                        <a:lnTo>
                          <a:pt x="205" y="119"/>
                        </a:lnTo>
                        <a:close/>
                        <a:moveTo>
                          <a:pt x="205" y="83"/>
                        </a:moveTo>
                        <a:lnTo>
                          <a:pt x="205" y="83"/>
                        </a:lnTo>
                        <a:lnTo>
                          <a:pt x="204" y="85"/>
                        </a:lnTo>
                        <a:lnTo>
                          <a:pt x="201" y="87"/>
                        </a:lnTo>
                        <a:lnTo>
                          <a:pt x="191" y="87"/>
                        </a:lnTo>
                        <a:lnTo>
                          <a:pt x="182" y="87"/>
                        </a:lnTo>
                        <a:lnTo>
                          <a:pt x="182" y="87"/>
                        </a:lnTo>
                        <a:lnTo>
                          <a:pt x="179" y="85"/>
                        </a:lnTo>
                        <a:lnTo>
                          <a:pt x="179" y="85"/>
                        </a:lnTo>
                        <a:lnTo>
                          <a:pt x="179" y="85"/>
                        </a:lnTo>
                        <a:lnTo>
                          <a:pt x="179" y="85"/>
                        </a:lnTo>
                        <a:lnTo>
                          <a:pt x="179" y="84"/>
                        </a:lnTo>
                        <a:lnTo>
                          <a:pt x="178" y="83"/>
                        </a:lnTo>
                        <a:lnTo>
                          <a:pt x="178" y="77"/>
                        </a:lnTo>
                        <a:lnTo>
                          <a:pt x="178" y="77"/>
                        </a:lnTo>
                        <a:lnTo>
                          <a:pt x="179" y="74"/>
                        </a:lnTo>
                        <a:lnTo>
                          <a:pt x="182" y="72"/>
                        </a:lnTo>
                        <a:lnTo>
                          <a:pt x="182" y="72"/>
                        </a:lnTo>
                        <a:lnTo>
                          <a:pt x="182" y="72"/>
                        </a:lnTo>
                        <a:lnTo>
                          <a:pt x="192" y="72"/>
                        </a:lnTo>
                        <a:lnTo>
                          <a:pt x="201" y="72"/>
                        </a:lnTo>
                        <a:lnTo>
                          <a:pt x="202" y="74"/>
                        </a:lnTo>
                        <a:lnTo>
                          <a:pt x="202" y="74"/>
                        </a:lnTo>
                        <a:lnTo>
                          <a:pt x="204" y="74"/>
                        </a:lnTo>
                        <a:lnTo>
                          <a:pt x="204" y="74"/>
                        </a:lnTo>
                        <a:lnTo>
                          <a:pt x="204" y="74"/>
                        </a:lnTo>
                        <a:lnTo>
                          <a:pt x="204" y="74"/>
                        </a:lnTo>
                        <a:lnTo>
                          <a:pt x="205" y="77"/>
                        </a:lnTo>
                        <a:lnTo>
                          <a:pt x="205" y="83"/>
                        </a:lnTo>
                        <a:close/>
                        <a:moveTo>
                          <a:pt x="25" y="61"/>
                        </a:moveTo>
                        <a:lnTo>
                          <a:pt x="25" y="22"/>
                        </a:lnTo>
                        <a:lnTo>
                          <a:pt x="25" y="22"/>
                        </a:lnTo>
                        <a:lnTo>
                          <a:pt x="25" y="20"/>
                        </a:lnTo>
                        <a:lnTo>
                          <a:pt x="26" y="19"/>
                        </a:lnTo>
                        <a:lnTo>
                          <a:pt x="28" y="18"/>
                        </a:lnTo>
                        <a:lnTo>
                          <a:pt x="31" y="18"/>
                        </a:lnTo>
                        <a:lnTo>
                          <a:pt x="201" y="18"/>
                        </a:lnTo>
                        <a:lnTo>
                          <a:pt x="201" y="18"/>
                        </a:lnTo>
                        <a:lnTo>
                          <a:pt x="204" y="18"/>
                        </a:lnTo>
                        <a:lnTo>
                          <a:pt x="205" y="19"/>
                        </a:lnTo>
                        <a:lnTo>
                          <a:pt x="207" y="20"/>
                        </a:lnTo>
                        <a:lnTo>
                          <a:pt x="207" y="22"/>
                        </a:lnTo>
                        <a:lnTo>
                          <a:pt x="207" y="61"/>
                        </a:lnTo>
                        <a:lnTo>
                          <a:pt x="207" y="61"/>
                        </a:lnTo>
                        <a:lnTo>
                          <a:pt x="207" y="62"/>
                        </a:lnTo>
                        <a:lnTo>
                          <a:pt x="205" y="65"/>
                        </a:lnTo>
                        <a:lnTo>
                          <a:pt x="204" y="65"/>
                        </a:lnTo>
                        <a:lnTo>
                          <a:pt x="201" y="67"/>
                        </a:lnTo>
                        <a:lnTo>
                          <a:pt x="31" y="67"/>
                        </a:lnTo>
                        <a:lnTo>
                          <a:pt x="31" y="67"/>
                        </a:lnTo>
                        <a:lnTo>
                          <a:pt x="28" y="65"/>
                        </a:lnTo>
                        <a:lnTo>
                          <a:pt x="26" y="65"/>
                        </a:lnTo>
                        <a:lnTo>
                          <a:pt x="25" y="62"/>
                        </a:lnTo>
                        <a:lnTo>
                          <a:pt x="25" y="61"/>
                        </a:lnTo>
                        <a:lnTo>
                          <a:pt x="25" y="61"/>
                        </a:lnTo>
                        <a:close/>
                        <a:moveTo>
                          <a:pt x="54" y="259"/>
                        </a:moveTo>
                        <a:lnTo>
                          <a:pt x="54" y="259"/>
                        </a:lnTo>
                        <a:lnTo>
                          <a:pt x="52" y="260"/>
                        </a:lnTo>
                        <a:lnTo>
                          <a:pt x="49" y="262"/>
                        </a:lnTo>
                        <a:lnTo>
                          <a:pt x="39" y="262"/>
                        </a:lnTo>
                        <a:lnTo>
                          <a:pt x="31" y="262"/>
                        </a:lnTo>
                        <a:lnTo>
                          <a:pt x="31" y="262"/>
                        </a:lnTo>
                        <a:lnTo>
                          <a:pt x="28" y="262"/>
                        </a:lnTo>
                        <a:lnTo>
                          <a:pt x="28" y="262"/>
                        </a:lnTo>
                        <a:lnTo>
                          <a:pt x="28" y="262"/>
                        </a:lnTo>
                        <a:lnTo>
                          <a:pt x="28" y="260"/>
                        </a:lnTo>
                        <a:lnTo>
                          <a:pt x="28" y="260"/>
                        </a:lnTo>
                        <a:lnTo>
                          <a:pt x="26" y="259"/>
                        </a:lnTo>
                        <a:lnTo>
                          <a:pt x="26" y="259"/>
                        </a:lnTo>
                        <a:lnTo>
                          <a:pt x="26" y="259"/>
                        </a:lnTo>
                        <a:lnTo>
                          <a:pt x="26" y="239"/>
                        </a:lnTo>
                        <a:lnTo>
                          <a:pt x="26" y="239"/>
                        </a:lnTo>
                        <a:lnTo>
                          <a:pt x="26" y="239"/>
                        </a:lnTo>
                        <a:lnTo>
                          <a:pt x="28" y="237"/>
                        </a:lnTo>
                        <a:lnTo>
                          <a:pt x="28" y="237"/>
                        </a:lnTo>
                        <a:lnTo>
                          <a:pt x="28" y="237"/>
                        </a:lnTo>
                        <a:lnTo>
                          <a:pt x="31" y="236"/>
                        </a:lnTo>
                        <a:lnTo>
                          <a:pt x="39" y="236"/>
                        </a:lnTo>
                        <a:lnTo>
                          <a:pt x="49" y="236"/>
                        </a:lnTo>
                        <a:lnTo>
                          <a:pt x="49" y="236"/>
                        </a:lnTo>
                        <a:lnTo>
                          <a:pt x="52" y="237"/>
                        </a:lnTo>
                        <a:lnTo>
                          <a:pt x="52" y="237"/>
                        </a:lnTo>
                        <a:lnTo>
                          <a:pt x="52" y="237"/>
                        </a:lnTo>
                        <a:lnTo>
                          <a:pt x="52" y="237"/>
                        </a:lnTo>
                        <a:lnTo>
                          <a:pt x="52" y="237"/>
                        </a:lnTo>
                        <a:lnTo>
                          <a:pt x="54" y="239"/>
                        </a:lnTo>
                        <a:lnTo>
                          <a:pt x="54" y="259"/>
                        </a:lnTo>
                        <a:close/>
                        <a:moveTo>
                          <a:pt x="54" y="223"/>
                        </a:moveTo>
                        <a:lnTo>
                          <a:pt x="54" y="223"/>
                        </a:lnTo>
                        <a:lnTo>
                          <a:pt x="52" y="226"/>
                        </a:lnTo>
                        <a:lnTo>
                          <a:pt x="49" y="227"/>
                        </a:lnTo>
                        <a:lnTo>
                          <a:pt x="39" y="227"/>
                        </a:lnTo>
                        <a:lnTo>
                          <a:pt x="31" y="227"/>
                        </a:lnTo>
                        <a:lnTo>
                          <a:pt x="31" y="227"/>
                        </a:lnTo>
                        <a:lnTo>
                          <a:pt x="28" y="226"/>
                        </a:lnTo>
                        <a:lnTo>
                          <a:pt x="28" y="226"/>
                        </a:lnTo>
                        <a:lnTo>
                          <a:pt x="28" y="226"/>
                        </a:lnTo>
                        <a:lnTo>
                          <a:pt x="28" y="226"/>
                        </a:lnTo>
                        <a:lnTo>
                          <a:pt x="28" y="226"/>
                        </a:lnTo>
                        <a:lnTo>
                          <a:pt x="26" y="224"/>
                        </a:lnTo>
                        <a:lnTo>
                          <a:pt x="26" y="223"/>
                        </a:lnTo>
                        <a:lnTo>
                          <a:pt x="26" y="223"/>
                        </a:lnTo>
                        <a:lnTo>
                          <a:pt x="26" y="204"/>
                        </a:lnTo>
                        <a:lnTo>
                          <a:pt x="26" y="204"/>
                        </a:lnTo>
                        <a:lnTo>
                          <a:pt x="26" y="204"/>
                        </a:lnTo>
                        <a:lnTo>
                          <a:pt x="28" y="201"/>
                        </a:lnTo>
                        <a:lnTo>
                          <a:pt x="31" y="201"/>
                        </a:lnTo>
                        <a:lnTo>
                          <a:pt x="39" y="201"/>
                        </a:lnTo>
                        <a:lnTo>
                          <a:pt x="49" y="201"/>
                        </a:lnTo>
                        <a:lnTo>
                          <a:pt x="49" y="201"/>
                        </a:lnTo>
                        <a:lnTo>
                          <a:pt x="49" y="201"/>
                        </a:lnTo>
                        <a:lnTo>
                          <a:pt x="52" y="201"/>
                        </a:lnTo>
                        <a:lnTo>
                          <a:pt x="52" y="202"/>
                        </a:lnTo>
                        <a:lnTo>
                          <a:pt x="52" y="202"/>
                        </a:lnTo>
                        <a:lnTo>
                          <a:pt x="52" y="202"/>
                        </a:lnTo>
                        <a:lnTo>
                          <a:pt x="52" y="202"/>
                        </a:lnTo>
                        <a:lnTo>
                          <a:pt x="54" y="204"/>
                        </a:lnTo>
                        <a:lnTo>
                          <a:pt x="54" y="223"/>
                        </a:lnTo>
                        <a:close/>
                        <a:moveTo>
                          <a:pt x="54" y="188"/>
                        </a:moveTo>
                        <a:lnTo>
                          <a:pt x="54" y="188"/>
                        </a:lnTo>
                        <a:lnTo>
                          <a:pt x="52" y="191"/>
                        </a:lnTo>
                        <a:lnTo>
                          <a:pt x="49" y="192"/>
                        </a:lnTo>
                        <a:lnTo>
                          <a:pt x="39" y="192"/>
                        </a:lnTo>
                        <a:lnTo>
                          <a:pt x="31" y="192"/>
                        </a:lnTo>
                        <a:lnTo>
                          <a:pt x="31" y="192"/>
                        </a:lnTo>
                        <a:lnTo>
                          <a:pt x="28" y="191"/>
                        </a:lnTo>
                        <a:lnTo>
                          <a:pt x="28" y="191"/>
                        </a:lnTo>
                        <a:lnTo>
                          <a:pt x="28" y="191"/>
                        </a:lnTo>
                        <a:lnTo>
                          <a:pt x="28" y="191"/>
                        </a:lnTo>
                        <a:lnTo>
                          <a:pt x="28" y="191"/>
                        </a:lnTo>
                        <a:lnTo>
                          <a:pt x="26" y="188"/>
                        </a:lnTo>
                        <a:lnTo>
                          <a:pt x="26" y="169"/>
                        </a:lnTo>
                        <a:lnTo>
                          <a:pt x="26" y="169"/>
                        </a:lnTo>
                        <a:lnTo>
                          <a:pt x="26" y="169"/>
                        </a:lnTo>
                        <a:lnTo>
                          <a:pt x="28" y="166"/>
                        </a:lnTo>
                        <a:lnTo>
                          <a:pt x="31" y="165"/>
                        </a:lnTo>
                        <a:lnTo>
                          <a:pt x="39" y="165"/>
                        </a:lnTo>
                        <a:lnTo>
                          <a:pt x="49" y="165"/>
                        </a:lnTo>
                        <a:lnTo>
                          <a:pt x="49" y="165"/>
                        </a:lnTo>
                        <a:lnTo>
                          <a:pt x="49" y="165"/>
                        </a:lnTo>
                        <a:lnTo>
                          <a:pt x="52" y="166"/>
                        </a:lnTo>
                        <a:lnTo>
                          <a:pt x="52" y="166"/>
                        </a:lnTo>
                        <a:lnTo>
                          <a:pt x="52" y="166"/>
                        </a:lnTo>
                        <a:lnTo>
                          <a:pt x="52" y="166"/>
                        </a:lnTo>
                        <a:lnTo>
                          <a:pt x="52" y="166"/>
                        </a:lnTo>
                        <a:lnTo>
                          <a:pt x="54" y="169"/>
                        </a:lnTo>
                        <a:lnTo>
                          <a:pt x="54" y="188"/>
                        </a:lnTo>
                        <a:close/>
                        <a:moveTo>
                          <a:pt x="54" y="153"/>
                        </a:moveTo>
                        <a:lnTo>
                          <a:pt x="54" y="153"/>
                        </a:lnTo>
                        <a:lnTo>
                          <a:pt x="52" y="156"/>
                        </a:lnTo>
                        <a:lnTo>
                          <a:pt x="49" y="156"/>
                        </a:lnTo>
                        <a:lnTo>
                          <a:pt x="39" y="156"/>
                        </a:lnTo>
                        <a:lnTo>
                          <a:pt x="31" y="156"/>
                        </a:lnTo>
                        <a:lnTo>
                          <a:pt x="31" y="156"/>
                        </a:lnTo>
                        <a:lnTo>
                          <a:pt x="28" y="156"/>
                        </a:lnTo>
                        <a:lnTo>
                          <a:pt x="28" y="156"/>
                        </a:lnTo>
                        <a:lnTo>
                          <a:pt x="28" y="156"/>
                        </a:lnTo>
                        <a:lnTo>
                          <a:pt x="28" y="155"/>
                        </a:lnTo>
                        <a:lnTo>
                          <a:pt x="28" y="155"/>
                        </a:lnTo>
                        <a:lnTo>
                          <a:pt x="26" y="153"/>
                        </a:lnTo>
                        <a:lnTo>
                          <a:pt x="26" y="135"/>
                        </a:lnTo>
                        <a:lnTo>
                          <a:pt x="26" y="135"/>
                        </a:lnTo>
                        <a:lnTo>
                          <a:pt x="26" y="135"/>
                        </a:lnTo>
                        <a:lnTo>
                          <a:pt x="28" y="132"/>
                        </a:lnTo>
                        <a:lnTo>
                          <a:pt x="28" y="132"/>
                        </a:lnTo>
                        <a:lnTo>
                          <a:pt x="28" y="132"/>
                        </a:lnTo>
                        <a:lnTo>
                          <a:pt x="31" y="130"/>
                        </a:lnTo>
                        <a:lnTo>
                          <a:pt x="39" y="130"/>
                        </a:lnTo>
                        <a:lnTo>
                          <a:pt x="49" y="130"/>
                        </a:lnTo>
                        <a:lnTo>
                          <a:pt x="49" y="130"/>
                        </a:lnTo>
                        <a:lnTo>
                          <a:pt x="52" y="132"/>
                        </a:lnTo>
                        <a:lnTo>
                          <a:pt x="52" y="132"/>
                        </a:lnTo>
                        <a:lnTo>
                          <a:pt x="52" y="132"/>
                        </a:lnTo>
                        <a:lnTo>
                          <a:pt x="52" y="132"/>
                        </a:lnTo>
                        <a:lnTo>
                          <a:pt x="52" y="132"/>
                        </a:lnTo>
                        <a:lnTo>
                          <a:pt x="54" y="135"/>
                        </a:lnTo>
                        <a:lnTo>
                          <a:pt x="54" y="153"/>
                        </a:lnTo>
                        <a:close/>
                        <a:moveTo>
                          <a:pt x="49" y="122"/>
                        </a:moveTo>
                        <a:lnTo>
                          <a:pt x="39" y="122"/>
                        </a:lnTo>
                        <a:lnTo>
                          <a:pt x="31" y="122"/>
                        </a:lnTo>
                        <a:lnTo>
                          <a:pt x="31" y="122"/>
                        </a:lnTo>
                        <a:lnTo>
                          <a:pt x="28" y="122"/>
                        </a:lnTo>
                        <a:lnTo>
                          <a:pt x="28" y="122"/>
                        </a:lnTo>
                        <a:lnTo>
                          <a:pt x="28" y="120"/>
                        </a:lnTo>
                        <a:lnTo>
                          <a:pt x="28" y="120"/>
                        </a:lnTo>
                        <a:lnTo>
                          <a:pt x="28" y="120"/>
                        </a:lnTo>
                        <a:lnTo>
                          <a:pt x="26" y="119"/>
                        </a:lnTo>
                        <a:lnTo>
                          <a:pt x="26" y="98"/>
                        </a:lnTo>
                        <a:lnTo>
                          <a:pt x="26" y="98"/>
                        </a:lnTo>
                        <a:lnTo>
                          <a:pt x="28" y="97"/>
                        </a:lnTo>
                        <a:lnTo>
                          <a:pt x="31" y="96"/>
                        </a:lnTo>
                        <a:lnTo>
                          <a:pt x="39" y="96"/>
                        </a:lnTo>
                        <a:lnTo>
                          <a:pt x="49" y="96"/>
                        </a:lnTo>
                        <a:lnTo>
                          <a:pt x="49" y="96"/>
                        </a:lnTo>
                        <a:lnTo>
                          <a:pt x="52" y="96"/>
                        </a:lnTo>
                        <a:lnTo>
                          <a:pt x="52" y="97"/>
                        </a:lnTo>
                        <a:lnTo>
                          <a:pt x="52" y="97"/>
                        </a:lnTo>
                        <a:lnTo>
                          <a:pt x="52" y="97"/>
                        </a:lnTo>
                        <a:lnTo>
                          <a:pt x="52" y="97"/>
                        </a:lnTo>
                        <a:lnTo>
                          <a:pt x="54" y="98"/>
                        </a:lnTo>
                        <a:lnTo>
                          <a:pt x="54" y="119"/>
                        </a:lnTo>
                        <a:lnTo>
                          <a:pt x="54" y="119"/>
                        </a:lnTo>
                        <a:lnTo>
                          <a:pt x="52" y="120"/>
                        </a:lnTo>
                        <a:lnTo>
                          <a:pt x="49" y="122"/>
                        </a:lnTo>
                        <a:lnTo>
                          <a:pt x="49" y="122"/>
                        </a:lnTo>
                        <a:close/>
                        <a:moveTo>
                          <a:pt x="54" y="83"/>
                        </a:moveTo>
                        <a:lnTo>
                          <a:pt x="54" y="83"/>
                        </a:lnTo>
                        <a:lnTo>
                          <a:pt x="52" y="85"/>
                        </a:lnTo>
                        <a:lnTo>
                          <a:pt x="49" y="87"/>
                        </a:lnTo>
                        <a:lnTo>
                          <a:pt x="39" y="87"/>
                        </a:lnTo>
                        <a:lnTo>
                          <a:pt x="31" y="87"/>
                        </a:lnTo>
                        <a:lnTo>
                          <a:pt x="31" y="87"/>
                        </a:lnTo>
                        <a:lnTo>
                          <a:pt x="28" y="85"/>
                        </a:lnTo>
                        <a:lnTo>
                          <a:pt x="28" y="85"/>
                        </a:lnTo>
                        <a:lnTo>
                          <a:pt x="28" y="85"/>
                        </a:lnTo>
                        <a:lnTo>
                          <a:pt x="28" y="85"/>
                        </a:lnTo>
                        <a:lnTo>
                          <a:pt x="28" y="85"/>
                        </a:lnTo>
                        <a:lnTo>
                          <a:pt x="26" y="83"/>
                        </a:lnTo>
                        <a:lnTo>
                          <a:pt x="26" y="77"/>
                        </a:lnTo>
                        <a:lnTo>
                          <a:pt x="26" y="77"/>
                        </a:lnTo>
                        <a:lnTo>
                          <a:pt x="28" y="74"/>
                        </a:lnTo>
                        <a:lnTo>
                          <a:pt x="31" y="72"/>
                        </a:lnTo>
                        <a:lnTo>
                          <a:pt x="39" y="72"/>
                        </a:lnTo>
                        <a:lnTo>
                          <a:pt x="49" y="72"/>
                        </a:lnTo>
                        <a:lnTo>
                          <a:pt x="49" y="72"/>
                        </a:lnTo>
                        <a:lnTo>
                          <a:pt x="52" y="74"/>
                        </a:lnTo>
                        <a:lnTo>
                          <a:pt x="52" y="74"/>
                        </a:lnTo>
                        <a:lnTo>
                          <a:pt x="52" y="74"/>
                        </a:lnTo>
                        <a:lnTo>
                          <a:pt x="52" y="75"/>
                        </a:lnTo>
                        <a:lnTo>
                          <a:pt x="52" y="75"/>
                        </a:lnTo>
                        <a:lnTo>
                          <a:pt x="52" y="75"/>
                        </a:lnTo>
                        <a:lnTo>
                          <a:pt x="54" y="77"/>
                        </a:lnTo>
                        <a:lnTo>
                          <a:pt x="54" y="83"/>
                        </a:lnTo>
                        <a:close/>
                        <a:moveTo>
                          <a:pt x="91" y="259"/>
                        </a:moveTo>
                        <a:lnTo>
                          <a:pt x="91" y="259"/>
                        </a:lnTo>
                        <a:lnTo>
                          <a:pt x="90" y="260"/>
                        </a:lnTo>
                        <a:lnTo>
                          <a:pt x="87" y="262"/>
                        </a:lnTo>
                        <a:lnTo>
                          <a:pt x="78" y="262"/>
                        </a:lnTo>
                        <a:lnTo>
                          <a:pt x="68" y="262"/>
                        </a:lnTo>
                        <a:lnTo>
                          <a:pt x="68" y="262"/>
                        </a:lnTo>
                        <a:lnTo>
                          <a:pt x="67" y="262"/>
                        </a:lnTo>
                        <a:lnTo>
                          <a:pt x="67" y="262"/>
                        </a:lnTo>
                        <a:lnTo>
                          <a:pt x="67" y="262"/>
                        </a:lnTo>
                        <a:lnTo>
                          <a:pt x="65" y="260"/>
                        </a:lnTo>
                        <a:lnTo>
                          <a:pt x="65" y="260"/>
                        </a:lnTo>
                        <a:lnTo>
                          <a:pt x="65" y="259"/>
                        </a:lnTo>
                        <a:lnTo>
                          <a:pt x="65" y="259"/>
                        </a:lnTo>
                        <a:lnTo>
                          <a:pt x="65" y="239"/>
                        </a:lnTo>
                        <a:lnTo>
                          <a:pt x="65" y="239"/>
                        </a:lnTo>
                        <a:lnTo>
                          <a:pt x="65" y="237"/>
                        </a:lnTo>
                        <a:lnTo>
                          <a:pt x="65" y="237"/>
                        </a:lnTo>
                        <a:lnTo>
                          <a:pt x="68" y="236"/>
                        </a:lnTo>
                        <a:lnTo>
                          <a:pt x="78" y="236"/>
                        </a:lnTo>
                        <a:lnTo>
                          <a:pt x="87" y="236"/>
                        </a:lnTo>
                        <a:lnTo>
                          <a:pt x="87" y="236"/>
                        </a:lnTo>
                        <a:lnTo>
                          <a:pt x="90" y="237"/>
                        </a:lnTo>
                        <a:lnTo>
                          <a:pt x="90" y="237"/>
                        </a:lnTo>
                        <a:lnTo>
                          <a:pt x="90" y="237"/>
                        </a:lnTo>
                        <a:lnTo>
                          <a:pt x="90" y="237"/>
                        </a:lnTo>
                        <a:lnTo>
                          <a:pt x="90" y="237"/>
                        </a:lnTo>
                        <a:lnTo>
                          <a:pt x="91" y="239"/>
                        </a:lnTo>
                        <a:lnTo>
                          <a:pt x="91" y="259"/>
                        </a:lnTo>
                        <a:close/>
                        <a:moveTo>
                          <a:pt x="91" y="223"/>
                        </a:moveTo>
                        <a:lnTo>
                          <a:pt x="91" y="223"/>
                        </a:lnTo>
                        <a:lnTo>
                          <a:pt x="90" y="226"/>
                        </a:lnTo>
                        <a:lnTo>
                          <a:pt x="87" y="227"/>
                        </a:lnTo>
                        <a:lnTo>
                          <a:pt x="78" y="227"/>
                        </a:lnTo>
                        <a:lnTo>
                          <a:pt x="68" y="227"/>
                        </a:lnTo>
                        <a:lnTo>
                          <a:pt x="68" y="227"/>
                        </a:lnTo>
                        <a:lnTo>
                          <a:pt x="67" y="226"/>
                        </a:lnTo>
                        <a:lnTo>
                          <a:pt x="67" y="226"/>
                        </a:lnTo>
                        <a:lnTo>
                          <a:pt x="67" y="226"/>
                        </a:lnTo>
                        <a:lnTo>
                          <a:pt x="65" y="226"/>
                        </a:lnTo>
                        <a:lnTo>
                          <a:pt x="65" y="226"/>
                        </a:lnTo>
                        <a:lnTo>
                          <a:pt x="65" y="224"/>
                        </a:lnTo>
                        <a:lnTo>
                          <a:pt x="65" y="223"/>
                        </a:lnTo>
                        <a:lnTo>
                          <a:pt x="65" y="204"/>
                        </a:lnTo>
                        <a:lnTo>
                          <a:pt x="65" y="204"/>
                        </a:lnTo>
                        <a:lnTo>
                          <a:pt x="65" y="201"/>
                        </a:lnTo>
                        <a:lnTo>
                          <a:pt x="68" y="201"/>
                        </a:lnTo>
                        <a:lnTo>
                          <a:pt x="78" y="201"/>
                        </a:lnTo>
                        <a:lnTo>
                          <a:pt x="87" y="201"/>
                        </a:lnTo>
                        <a:lnTo>
                          <a:pt x="87" y="201"/>
                        </a:lnTo>
                        <a:lnTo>
                          <a:pt x="87" y="201"/>
                        </a:lnTo>
                        <a:lnTo>
                          <a:pt x="90" y="201"/>
                        </a:lnTo>
                        <a:lnTo>
                          <a:pt x="90" y="202"/>
                        </a:lnTo>
                        <a:lnTo>
                          <a:pt x="90" y="202"/>
                        </a:lnTo>
                        <a:lnTo>
                          <a:pt x="90" y="202"/>
                        </a:lnTo>
                        <a:lnTo>
                          <a:pt x="90" y="202"/>
                        </a:lnTo>
                        <a:lnTo>
                          <a:pt x="91" y="204"/>
                        </a:lnTo>
                        <a:lnTo>
                          <a:pt x="91" y="223"/>
                        </a:lnTo>
                        <a:close/>
                        <a:moveTo>
                          <a:pt x="91" y="188"/>
                        </a:moveTo>
                        <a:lnTo>
                          <a:pt x="91" y="188"/>
                        </a:lnTo>
                        <a:lnTo>
                          <a:pt x="90" y="191"/>
                        </a:lnTo>
                        <a:lnTo>
                          <a:pt x="87" y="192"/>
                        </a:lnTo>
                        <a:lnTo>
                          <a:pt x="78" y="192"/>
                        </a:lnTo>
                        <a:lnTo>
                          <a:pt x="68" y="192"/>
                        </a:lnTo>
                        <a:lnTo>
                          <a:pt x="68" y="192"/>
                        </a:lnTo>
                        <a:lnTo>
                          <a:pt x="67" y="191"/>
                        </a:lnTo>
                        <a:lnTo>
                          <a:pt x="67" y="191"/>
                        </a:lnTo>
                        <a:lnTo>
                          <a:pt x="67" y="191"/>
                        </a:lnTo>
                        <a:lnTo>
                          <a:pt x="65" y="191"/>
                        </a:lnTo>
                        <a:lnTo>
                          <a:pt x="65" y="191"/>
                        </a:lnTo>
                        <a:lnTo>
                          <a:pt x="65" y="188"/>
                        </a:lnTo>
                        <a:lnTo>
                          <a:pt x="65" y="188"/>
                        </a:lnTo>
                        <a:lnTo>
                          <a:pt x="65" y="169"/>
                        </a:lnTo>
                        <a:lnTo>
                          <a:pt x="65" y="169"/>
                        </a:lnTo>
                        <a:lnTo>
                          <a:pt x="65" y="166"/>
                        </a:lnTo>
                        <a:lnTo>
                          <a:pt x="68" y="165"/>
                        </a:lnTo>
                        <a:lnTo>
                          <a:pt x="78" y="165"/>
                        </a:lnTo>
                        <a:lnTo>
                          <a:pt x="87" y="165"/>
                        </a:lnTo>
                        <a:lnTo>
                          <a:pt x="87" y="165"/>
                        </a:lnTo>
                        <a:lnTo>
                          <a:pt x="87" y="165"/>
                        </a:lnTo>
                        <a:lnTo>
                          <a:pt x="90" y="166"/>
                        </a:lnTo>
                        <a:lnTo>
                          <a:pt x="90" y="166"/>
                        </a:lnTo>
                        <a:lnTo>
                          <a:pt x="90" y="166"/>
                        </a:lnTo>
                        <a:lnTo>
                          <a:pt x="90" y="166"/>
                        </a:lnTo>
                        <a:lnTo>
                          <a:pt x="90" y="166"/>
                        </a:lnTo>
                        <a:lnTo>
                          <a:pt x="91" y="169"/>
                        </a:lnTo>
                        <a:lnTo>
                          <a:pt x="91" y="188"/>
                        </a:lnTo>
                        <a:close/>
                        <a:moveTo>
                          <a:pt x="91" y="153"/>
                        </a:moveTo>
                        <a:lnTo>
                          <a:pt x="91" y="153"/>
                        </a:lnTo>
                        <a:lnTo>
                          <a:pt x="90" y="156"/>
                        </a:lnTo>
                        <a:lnTo>
                          <a:pt x="87" y="156"/>
                        </a:lnTo>
                        <a:lnTo>
                          <a:pt x="78" y="156"/>
                        </a:lnTo>
                        <a:lnTo>
                          <a:pt x="68" y="156"/>
                        </a:lnTo>
                        <a:lnTo>
                          <a:pt x="68" y="156"/>
                        </a:lnTo>
                        <a:lnTo>
                          <a:pt x="67" y="156"/>
                        </a:lnTo>
                        <a:lnTo>
                          <a:pt x="67" y="156"/>
                        </a:lnTo>
                        <a:lnTo>
                          <a:pt x="67" y="156"/>
                        </a:lnTo>
                        <a:lnTo>
                          <a:pt x="65" y="155"/>
                        </a:lnTo>
                        <a:lnTo>
                          <a:pt x="65" y="155"/>
                        </a:lnTo>
                        <a:lnTo>
                          <a:pt x="65" y="153"/>
                        </a:lnTo>
                        <a:lnTo>
                          <a:pt x="65" y="153"/>
                        </a:lnTo>
                        <a:lnTo>
                          <a:pt x="65" y="135"/>
                        </a:lnTo>
                        <a:lnTo>
                          <a:pt x="65" y="135"/>
                        </a:lnTo>
                        <a:lnTo>
                          <a:pt x="65" y="132"/>
                        </a:lnTo>
                        <a:lnTo>
                          <a:pt x="65" y="132"/>
                        </a:lnTo>
                        <a:lnTo>
                          <a:pt x="68" y="130"/>
                        </a:lnTo>
                        <a:lnTo>
                          <a:pt x="78" y="130"/>
                        </a:lnTo>
                        <a:lnTo>
                          <a:pt x="87" y="130"/>
                        </a:lnTo>
                        <a:lnTo>
                          <a:pt x="87" y="130"/>
                        </a:lnTo>
                        <a:lnTo>
                          <a:pt x="90" y="132"/>
                        </a:lnTo>
                        <a:lnTo>
                          <a:pt x="90" y="132"/>
                        </a:lnTo>
                        <a:lnTo>
                          <a:pt x="90" y="132"/>
                        </a:lnTo>
                        <a:lnTo>
                          <a:pt x="90" y="132"/>
                        </a:lnTo>
                        <a:lnTo>
                          <a:pt x="90" y="132"/>
                        </a:lnTo>
                        <a:lnTo>
                          <a:pt x="91" y="135"/>
                        </a:lnTo>
                        <a:lnTo>
                          <a:pt x="91" y="153"/>
                        </a:lnTo>
                        <a:close/>
                        <a:moveTo>
                          <a:pt x="91" y="119"/>
                        </a:moveTo>
                        <a:lnTo>
                          <a:pt x="91" y="119"/>
                        </a:lnTo>
                        <a:lnTo>
                          <a:pt x="90" y="120"/>
                        </a:lnTo>
                        <a:lnTo>
                          <a:pt x="87" y="122"/>
                        </a:lnTo>
                        <a:lnTo>
                          <a:pt x="78" y="122"/>
                        </a:lnTo>
                        <a:lnTo>
                          <a:pt x="68" y="122"/>
                        </a:lnTo>
                        <a:lnTo>
                          <a:pt x="68" y="122"/>
                        </a:lnTo>
                        <a:lnTo>
                          <a:pt x="67" y="122"/>
                        </a:lnTo>
                        <a:lnTo>
                          <a:pt x="67" y="122"/>
                        </a:lnTo>
                        <a:lnTo>
                          <a:pt x="67" y="120"/>
                        </a:lnTo>
                        <a:lnTo>
                          <a:pt x="65" y="120"/>
                        </a:lnTo>
                        <a:lnTo>
                          <a:pt x="65" y="120"/>
                        </a:lnTo>
                        <a:lnTo>
                          <a:pt x="65" y="119"/>
                        </a:lnTo>
                        <a:lnTo>
                          <a:pt x="65" y="119"/>
                        </a:lnTo>
                        <a:lnTo>
                          <a:pt x="65" y="98"/>
                        </a:lnTo>
                        <a:lnTo>
                          <a:pt x="65" y="98"/>
                        </a:lnTo>
                        <a:lnTo>
                          <a:pt x="65" y="98"/>
                        </a:lnTo>
                        <a:lnTo>
                          <a:pt x="65" y="98"/>
                        </a:lnTo>
                        <a:lnTo>
                          <a:pt x="67" y="96"/>
                        </a:lnTo>
                        <a:lnTo>
                          <a:pt x="68" y="96"/>
                        </a:lnTo>
                        <a:lnTo>
                          <a:pt x="78" y="96"/>
                        </a:lnTo>
                        <a:lnTo>
                          <a:pt x="87" y="96"/>
                        </a:lnTo>
                        <a:lnTo>
                          <a:pt x="87" y="96"/>
                        </a:lnTo>
                        <a:lnTo>
                          <a:pt x="87" y="96"/>
                        </a:lnTo>
                        <a:lnTo>
                          <a:pt x="90" y="96"/>
                        </a:lnTo>
                        <a:lnTo>
                          <a:pt x="90" y="97"/>
                        </a:lnTo>
                        <a:lnTo>
                          <a:pt x="90" y="97"/>
                        </a:lnTo>
                        <a:lnTo>
                          <a:pt x="90" y="97"/>
                        </a:lnTo>
                        <a:lnTo>
                          <a:pt x="90" y="97"/>
                        </a:lnTo>
                        <a:lnTo>
                          <a:pt x="91" y="98"/>
                        </a:lnTo>
                        <a:lnTo>
                          <a:pt x="91" y="119"/>
                        </a:lnTo>
                        <a:close/>
                        <a:moveTo>
                          <a:pt x="91" y="83"/>
                        </a:moveTo>
                        <a:lnTo>
                          <a:pt x="91" y="83"/>
                        </a:lnTo>
                        <a:lnTo>
                          <a:pt x="90" y="85"/>
                        </a:lnTo>
                        <a:lnTo>
                          <a:pt x="87" y="87"/>
                        </a:lnTo>
                        <a:lnTo>
                          <a:pt x="78" y="87"/>
                        </a:lnTo>
                        <a:lnTo>
                          <a:pt x="68" y="87"/>
                        </a:lnTo>
                        <a:lnTo>
                          <a:pt x="68" y="87"/>
                        </a:lnTo>
                        <a:lnTo>
                          <a:pt x="67" y="85"/>
                        </a:lnTo>
                        <a:lnTo>
                          <a:pt x="67" y="85"/>
                        </a:lnTo>
                        <a:lnTo>
                          <a:pt x="67" y="85"/>
                        </a:lnTo>
                        <a:lnTo>
                          <a:pt x="67" y="85"/>
                        </a:lnTo>
                        <a:lnTo>
                          <a:pt x="65" y="83"/>
                        </a:lnTo>
                        <a:lnTo>
                          <a:pt x="65" y="77"/>
                        </a:lnTo>
                        <a:lnTo>
                          <a:pt x="65" y="77"/>
                        </a:lnTo>
                        <a:lnTo>
                          <a:pt x="65" y="74"/>
                        </a:lnTo>
                        <a:lnTo>
                          <a:pt x="68" y="72"/>
                        </a:lnTo>
                        <a:lnTo>
                          <a:pt x="78" y="72"/>
                        </a:lnTo>
                        <a:lnTo>
                          <a:pt x="78" y="72"/>
                        </a:lnTo>
                        <a:lnTo>
                          <a:pt x="87" y="72"/>
                        </a:lnTo>
                        <a:lnTo>
                          <a:pt x="87" y="72"/>
                        </a:lnTo>
                        <a:lnTo>
                          <a:pt x="87" y="72"/>
                        </a:lnTo>
                        <a:lnTo>
                          <a:pt x="87" y="72"/>
                        </a:lnTo>
                        <a:lnTo>
                          <a:pt x="90" y="74"/>
                        </a:lnTo>
                        <a:lnTo>
                          <a:pt x="90" y="74"/>
                        </a:lnTo>
                        <a:lnTo>
                          <a:pt x="90" y="74"/>
                        </a:lnTo>
                        <a:lnTo>
                          <a:pt x="91" y="75"/>
                        </a:lnTo>
                        <a:lnTo>
                          <a:pt x="91" y="75"/>
                        </a:lnTo>
                        <a:lnTo>
                          <a:pt x="91" y="75"/>
                        </a:lnTo>
                        <a:lnTo>
                          <a:pt x="91" y="77"/>
                        </a:lnTo>
                        <a:lnTo>
                          <a:pt x="91" y="83"/>
                        </a:lnTo>
                        <a:close/>
                        <a:moveTo>
                          <a:pt x="129" y="259"/>
                        </a:moveTo>
                        <a:lnTo>
                          <a:pt x="129" y="259"/>
                        </a:lnTo>
                        <a:lnTo>
                          <a:pt x="127" y="260"/>
                        </a:lnTo>
                        <a:lnTo>
                          <a:pt x="126" y="262"/>
                        </a:lnTo>
                        <a:lnTo>
                          <a:pt x="116" y="262"/>
                        </a:lnTo>
                        <a:lnTo>
                          <a:pt x="106" y="262"/>
                        </a:lnTo>
                        <a:lnTo>
                          <a:pt x="106" y="262"/>
                        </a:lnTo>
                        <a:lnTo>
                          <a:pt x="104" y="262"/>
                        </a:lnTo>
                        <a:lnTo>
                          <a:pt x="104" y="262"/>
                        </a:lnTo>
                        <a:lnTo>
                          <a:pt x="104" y="262"/>
                        </a:lnTo>
                        <a:lnTo>
                          <a:pt x="103" y="260"/>
                        </a:lnTo>
                        <a:lnTo>
                          <a:pt x="103" y="260"/>
                        </a:lnTo>
                        <a:lnTo>
                          <a:pt x="103" y="259"/>
                        </a:lnTo>
                        <a:lnTo>
                          <a:pt x="103" y="259"/>
                        </a:lnTo>
                        <a:lnTo>
                          <a:pt x="103" y="239"/>
                        </a:lnTo>
                        <a:lnTo>
                          <a:pt x="103" y="239"/>
                        </a:lnTo>
                        <a:lnTo>
                          <a:pt x="104" y="237"/>
                        </a:lnTo>
                        <a:lnTo>
                          <a:pt x="104" y="237"/>
                        </a:lnTo>
                        <a:lnTo>
                          <a:pt x="106" y="236"/>
                        </a:lnTo>
                        <a:lnTo>
                          <a:pt x="116" y="236"/>
                        </a:lnTo>
                        <a:lnTo>
                          <a:pt x="126" y="236"/>
                        </a:lnTo>
                        <a:lnTo>
                          <a:pt x="126" y="236"/>
                        </a:lnTo>
                        <a:lnTo>
                          <a:pt x="127" y="237"/>
                        </a:lnTo>
                        <a:lnTo>
                          <a:pt x="127" y="237"/>
                        </a:lnTo>
                        <a:lnTo>
                          <a:pt x="129" y="237"/>
                        </a:lnTo>
                        <a:lnTo>
                          <a:pt x="129" y="237"/>
                        </a:lnTo>
                        <a:lnTo>
                          <a:pt x="129" y="237"/>
                        </a:lnTo>
                        <a:lnTo>
                          <a:pt x="129" y="239"/>
                        </a:lnTo>
                        <a:lnTo>
                          <a:pt x="129" y="259"/>
                        </a:lnTo>
                        <a:close/>
                        <a:moveTo>
                          <a:pt x="129" y="223"/>
                        </a:moveTo>
                        <a:lnTo>
                          <a:pt x="129" y="223"/>
                        </a:lnTo>
                        <a:lnTo>
                          <a:pt x="127" y="226"/>
                        </a:lnTo>
                        <a:lnTo>
                          <a:pt x="126" y="227"/>
                        </a:lnTo>
                        <a:lnTo>
                          <a:pt x="116" y="227"/>
                        </a:lnTo>
                        <a:lnTo>
                          <a:pt x="106" y="227"/>
                        </a:lnTo>
                        <a:lnTo>
                          <a:pt x="106" y="227"/>
                        </a:lnTo>
                        <a:lnTo>
                          <a:pt x="104" y="226"/>
                        </a:lnTo>
                        <a:lnTo>
                          <a:pt x="104" y="226"/>
                        </a:lnTo>
                        <a:lnTo>
                          <a:pt x="104" y="226"/>
                        </a:lnTo>
                        <a:lnTo>
                          <a:pt x="103" y="226"/>
                        </a:lnTo>
                        <a:lnTo>
                          <a:pt x="103" y="226"/>
                        </a:lnTo>
                        <a:lnTo>
                          <a:pt x="103" y="224"/>
                        </a:lnTo>
                        <a:lnTo>
                          <a:pt x="103" y="223"/>
                        </a:lnTo>
                        <a:lnTo>
                          <a:pt x="103" y="204"/>
                        </a:lnTo>
                        <a:lnTo>
                          <a:pt x="103" y="204"/>
                        </a:lnTo>
                        <a:lnTo>
                          <a:pt x="104" y="201"/>
                        </a:lnTo>
                        <a:lnTo>
                          <a:pt x="106" y="201"/>
                        </a:lnTo>
                        <a:lnTo>
                          <a:pt x="116" y="201"/>
                        </a:lnTo>
                        <a:lnTo>
                          <a:pt x="116" y="201"/>
                        </a:lnTo>
                        <a:lnTo>
                          <a:pt x="126" y="201"/>
                        </a:lnTo>
                        <a:lnTo>
                          <a:pt x="126" y="201"/>
                        </a:lnTo>
                        <a:lnTo>
                          <a:pt x="127" y="201"/>
                        </a:lnTo>
                        <a:lnTo>
                          <a:pt x="127" y="202"/>
                        </a:lnTo>
                        <a:lnTo>
                          <a:pt x="129" y="202"/>
                        </a:lnTo>
                        <a:lnTo>
                          <a:pt x="129" y="202"/>
                        </a:lnTo>
                        <a:lnTo>
                          <a:pt x="129" y="202"/>
                        </a:lnTo>
                        <a:lnTo>
                          <a:pt x="129" y="204"/>
                        </a:lnTo>
                        <a:lnTo>
                          <a:pt x="129" y="223"/>
                        </a:lnTo>
                        <a:close/>
                        <a:moveTo>
                          <a:pt x="129" y="188"/>
                        </a:moveTo>
                        <a:lnTo>
                          <a:pt x="129" y="188"/>
                        </a:lnTo>
                        <a:lnTo>
                          <a:pt x="127" y="191"/>
                        </a:lnTo>
                        <a:lnTo>
                          <a:pt x="126" y="192"/>
                        </a:lnTo>
                        <a:lnTo>
                          <a:pt x="116" y="192"/>
                        </a:lnTo>
                        <a:lnTo>
                          <a:pt x="106" y="192"/>
                        </a:lnTo>
                        <a:lnTo>
                          <a:pt x="106" y="192"/>
                        </a:lnTo>
                        <a:lnTo>
                          <a:pt x="104" y="191"/>
                        </a:lnTo>
                        <a:lnTo>
                          <a:pt x="104" y="191"/>
                        </a:lnTo>
                        <a:lnTo>
                          <a:pt x="104" y="191"/>
                        </a:lnTo>
                        <a:lnTo>
                          <a:pt x="103" y="191"/>
                        </a:lnTo>
                        <a:lnTo>
                          <a:pt x="103" y="191"/>
                        </a:lnTo>
                        <a:lnTo>
                          <a:pt x="103" y="188"/>
                        </a:lnTo>
                        <a:lnTo>
                          <a:pt x="103" y="188"/>
                        </a:lnTo>
                        <a:lnTo>
                          <a:pt x="103" y="169"/>
                        </a:lnTo>
                        <a:lnTo>
                          <a:pt x="103" y="169"/>
                        </a:lnTo>
                        <a:lnTo>
                          <a:pt x="104" y="166"/>
                        </a:lnTo>
                        <a:lnTo>
                          <a:pt x="106" y="165"/>
                        </a:lnTo>
                        <a:lnTo>
                          <a:pt x="116" y="165"/>
                        </a:lnTo>
                        <a:lnTo>
                          <a:pt x="126" y="165"/>
                        </a:lnTo>
                        <a:lnTo>
                          <a:pt x="126" y="165"/>
                        </a:lnTo>
                        <a:lnTo>
                          <a:pt x="126" y="165"/>
                        </a:lnTo>
                        <a:lnTo>
                          <a:pt x="127" y="16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29" y="166"/>
                        </a:lnTo>
                        <a:lnTo>
                          <a:pt x="129" y="169"/>
                        </a:lnTo>
                        <a:lnTo>
                          <a:pt x="129" y="188"/>
                        </a:lnTo>
                        <a:close/>
                        <a:moveTo>
                          <a:pt x="129" y="153"/>
                        </a:moveTo>
                        <a:lnTo>
                          <a:pt x="129" y="153"/>
                        </a:lnTo>
                        <a:lnTo>
                          <a:pt x="127" y="156"/>
                        </a:lnTo>
                        <a:lnTo>
                          <a:pt x="126" y="156"/>
                        </a:lnTo>
                        <a:lnTo>
                          <a:pt x="116" y="156"/>
                        </a:lnTo>
                        <a:lnTo>
                          <a:pt x="106" y="156"/>
                        </a:lnTo>
                        <a:lnTo>
                          <a:pt x="106" y="156"/>
                        </a:lnTo>
                        <a:lnTo>
                          <a:pt x="104" y="156"/>
                        </a:lnTo>
                        <a:lnTo>
                          <a:pt x="104" y="156"/>
                        </a:lnTo>
                        <a:lnTo>
                          <a:pt x="104" y="156"/>
                        </a:lnTo>
                        <a:lnTo>
                          <a:pt x="103" y="155"/>
                        </a:lnTo>
                        <a:lnTo>
                          <a:pt x="103" y="155"/>
                        </a:lnTo>
                        <a:lnTo>
                          <a:pt x="103" y="153"/>
                        </a:lnTo>
                        <a:lnTo>
                          <a:pt x="103" y="153"/>
                        </a:lnTo>
                        <a:lnTo>
                          <a:pt x="103" y="135"/>
                        </a:lnTo>
                        <a:lnTo>
                          <a:pt x="103" y="135"/>
                        </a:lnTo>
                        <a:lnTo>
                          <a:pt x="103" y="133"/>
                        </a:lnTo>
                        <a:lnTo>
                          <a:pt x="104" y="132"/>
                        </a:lnTo>
                        <a:lnTo>
                          <a:pt x="104" y="132"/>
                        </a:lnTo>
                        <a:lnTo>
                          <a:pt x="106" y="130"/>
                        </a:lnTo>
                        <a:lnTo>
                          <a:pt x="116" y="130"/>
                        </a:lnTo>
                        <a:lnTo>
                          <a:pt x="126" y="130"/>
                        </a:lnTo>
                        <a:lnTo>
                          <a:pt x="126" y="130"/>
                        </a:lnTo>
                        <a:lnTo>
                          <a:pt x="127" y="132"/>
                        </a:lnTo>
                        <a:lnTo>
                          <a:pt x="127" y="132"/>
                        </a:lnTo>
                        <a:lnTo>
                          <a:pt x="129" y="132"/>
                        </a:lnTo>
                        <a:lnTo>
                          <a:pt x="129" y="132"/>
                        </a:lnTo>
                        <a:lnTo>
                          <a:pt x="129" y="132"/>
                        </a:lnTo>
                        <a:lnTo>
                          <a:pt x="129" y="135"/>
                        </a:lnTo>
                        <a:lnTo>
                          <a:pt x="129" y="153"/>
                        </a:lnTo>
                        <a:close/>
                        <a:moveTo>
                          <a:pt x="129" y="119"/>
                        </a:moveTo>
                        <a:lnTo>
                          <a:pt x="129" y="119"/>
                        </a:lnTo>
                        <a:lnTo>
                          <a:pt x="127" y="120"/>
                        </a:lnTo>
                        <a:lnTo>
                          <a:pt x="126" y="122"/>
                        </a:lnTo>
                        <a:lnTo>
                          <a:pt x="116" y="122"/>
                        </a:lnTo>
                        <a:lnTo>
                          <a:pt x="106" y="122"/>
                        </a:lnTo>
                        <a:lnTo>
                          <a:pt x="106" y="122"/>
                        </a:lnTo>
                        <a:lnTo>
                          <a:pt x="104" y="122"/>
                        </a:lnTo>
                        <a:lnTo>
                          <a:pt x="104" y="122"/>
                        </a:lnTo>
                        <a:lnTo>
                          <a:pt x="104" y="122"/>
                        </a:lnTo>
                        <a:lnTo>
                          <a:pt x="103" y="120"/>
                        </a:lnTo>
                        <a:lnTo>
                          <a:pt x="103" y="120"/>
                        </a:lnTo>
                        <a:lnTo>
                          <a:pt x="103" y="119"/>
                        </a:lnTo>
                        <a:lnTo>
                          <a:pt x="103" y="98"/>
                        </a:lnTo>
                        <a:lnTo>
                          <a:pt x="103" y="98"/>
                        </a:lnTo>
                        <a:lnTo>
                          <a:pt x="104" y="97"/>
                        </a:lnTo>
                        <a:lnTo>
                          <a:pt x="104" y="97"/>
                        </a:lnTo>
                        <a:lnTo>
                          <a:pt x="106" y="96"/>
                        </a:lnTo>
                        <a:lnTo>
                          <a:pt x="116" y="96"/>
                        </a:lnTo>
                        <a:lnTo>
                          <a:pt x="126" y="96"/>
                        </a:lnTo>
                        <a:lnTo>
                          <a:pt x="126" y="96"/>
                        </a:lnTo>
                        <a:lnTo>
                          <a:pt x="127" y="96"/>
                        </a:lnTo>
                        <a:lnTo>
                          <a:pt x="127" y="97"/>
                        </a:lnTo>
                        <a:lnTo>
                          <a:pt x="129" y="97"/>
                        </a:lnTo>
                        <a:lnTo>
                          <a:pt x="129" y="97"/>
                        </a:lnTo>
                        <a:lnTo>
                          <a:pt x="129" y="97"/>
                        </a:lnTo>
                        <a:lnTo>
                          <a:pt x="129" y="98"/>
                        </a:lnTo>
                        <a:lnTo>
                          <a:pt x="129" y="119"/>
                        </a:lnTo>
                        <a:close/>
                        <a:moveTo>
                          <a:pt x="129" y="83"/>
                        </a:moveTo>
                        <a:lnTo>
                          <a:pt x="129" y="83"/>
                        </a:lnTo>
                        <a:lnTo>
                          <a:pt x="127" y="85"/>
                        </a:lnTo>
                        <a:lnTo>
                          <a:pt x="126" y="87"/>
                        </a:lnTo>
                        <a:lnTo>
                          <a:pt x="116" y="87"/>
                        </a:lnTo>
                        <a:lnTo>
                          <a:pt x="106" y="87"/>
                        </a:lnTo>
                        <a:lnTo>
                          <a:pt x="106" y="87"/>
                        </a:lnTo>
                        <a:lnTo>
                          <a:pt x="104" y="85"/>
                        </a:lnTo>
                        <a:lnTo>
                          <a:pt x="104" y="85"/>
                        </a:lnTo>
                        <a:lnTo>
                          <a:pt x="104" y="85"/>
                        </a:lnTo>
                        <a:lnTo>
                          <a:pt x="104" y="85"/>
                        </a:lnTo>
                        <a:lnTo>
                          <a:pt x="103" y="83"/>
                        </a:lnTo>
                        <a:lnTo>
                          <a:pt x="103" y="77"/>
                        </a:lnTo>
                        <a:lnTo>
                          <a:pt x="103" y="77"/>
                        </a:lnTo>
                        <a:lnTo>
                          <a:pt x="103" y="77"/>
                        </a:lnTo>
                        <a:lnTo>
                          <a:pt x="104" y="74"/>
                        </a:lnTo>
                        <a:lnTo>
                          <a:pt x="106" y="72"/>
                        </a:lnTo>
                        <a:lnTo>
                          <a:pt x="116" y="72"/>
                        </a:lnTo>
                        <a:lnTo>
                          <a:pt x="116" y="72"/>
                        </a:lnTo>
                        <a:lnTo>
                          <a:pt x="126" y="72"/>
                        </a:lnTo>
                        <a:lnTo>
                          <a:pt x="126" y="72"/>
                        </a:lnTo>
                        <a:lnTo>
                          <a:pt x="126" y="72"/>
                        </a:lnTo>
                        <a:lnTo>
                          <a:pt x="126" y="72"/>
                        </a:lnTo>
                        <a:lnTo>
                          <a:pt x="127" y="74"/>
                        </a:lnTo>
                        <a:lnTo>
                          <a:pt x="129" y="74"/>
                        </a:lnTo>
                        <a:lnTo>
                          <a:pt x="127" y="74"/>
                        </a:lnTo>
                        <a:lnTo>
                          <a:pt x="129" y="75"/>
                        </a:lnTo>
                        <a:lnTo>
                          <a:pt x="129" y="75"/>
                        </a:lnTo>
                        <a:lnTo>
                          <a:pt x="129" y="75"/>
                        </a:lnTo>
                        <a:lnTo>
                          <a:pt x="129" y="77"/>
                        </a:lnTo>
                        <a:lnTo>
                          <a:pt x="129" y="8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39" name="iṩḻïḓê"/>
                <p:cNvGrpSpPr/>
                <p:nvPr/>
              </p:nvGrpSpPr>
              <p:grpSpPr>
                <a:xfrm rot="20806560">
                  <a:off x="1862398" y="4922183"/>
                  <a:ext cx="96426" cy="98933"/>
                  <a:chOff x="2495441" y="3758784"/>
                  <a:chExt cx="295126" cy="302793"/>
                </a:xfrm>
                <a:solidFill>
                  <a:schemeClr val="accent1"/>
                </a:solidFill>
              </p:grpSpPr>
              <p:sp>
                <p:nvSpPr>
                  <p:cNvPr id="72" name="ïšḻiḓe"/>
                  <p:cNvSpPr/>
                  <p:nvPr/>
                </p:nvSpPr>
                <p:spPr bwMode="auto">
                  <a:xfrm>
                    <a:off x="2537603" y="3758784"/>
                    <a:ext cx="88155" cy="229968"/>
                  </a:xfrm>
                  <a:custGeom>
                    <a:avLst/>
                    <a:gdLst>
                      <a:gd name="T0" fmla="*/ 3 w 69"/>
                      <a:gd name="T1" fmla="*/ 0 h 179"/>
                      <a:gd name="T2" fmla="*/ 0 w 69"/>
                      <a:gd name="T3" fmla="*/ 3 h 179"/>
                      <a:gd name="T4" fmla="*/ 4 w 69"/>
                      <a:gd name="T5" fmla="*/ 29 h 179"/>
                      <a:gd name="T6" fmla="*/ 17 w 69"/>
                      <a:gd name="T7" fmla="*/ 76 h 179"/>
                      <a:gd name="T8" fmla="*/ 26 w 69"/>
                      <a:gd name="T9" fmla="*/ 98 h 179"/>
                      <a:gd name="T10" fmla="*/ 28 w 69"/>
                      <a:gd name="T11" fmla="*/ 98 h 179"/>
                      <a:gd name="T12" fmla="*/ 29 w 69"/>
                      <a:gd name="T13" fmla="*/ 102 h 179"/>
                      <a:gd name="T14" fmla="*/ 43 w 69"/>
                      <a:gd name="T15" fmla="*/ 146 h 179"/>
                      <a:gd name="T16" fmla="*/ 45 w 69"/>
                      <a:gd name="T17" fmla="*/ 146 h 179"/>
                      <a:gd name="T18" fmla="*/ 49 w 69"/>
                      <a:gd name="T19" fmla="*/ 154 h 179"/>
                      <a:gd name="T20" fmla="*/ 51 w 69"/>
                      <a:gd name="T21" fmla="*/ 156 h 179"/>
                      <a:gd name="T22" fmla="*/ 56 w 69"/>
                      <a:gd name="T23" fmla="*/ 172 h 179"/>
                      <a:gd name="T24" fmla="*/ 61 w 69"/>
                      <a:gd name="T25" fmla="*/ 173 h 179"/>
                      <a:gd name="T26" fmla="*/ 67 w 69"/>
                      <a:gd name="T27" fmla="*/ 179 h 179"/>
                      <a:gd name="T28" fmla="*/ 59 w 69"/>
                      <a:gd name="T29" fmla="*/ 160 h 179"/>
                      <a:gd name="T30" fmla="*/ 58 w 69"/>
                      <a:gd name="T31" fmla="*/ 159 h 179"/>
                      <a:gd name="T32" fmla="*/ 59 w 69"/>
                      <a:gd name="T33" fmla="*/ 157 h 179"/>
                      <a:gd name="T34" fmla="*/ 59 w 69"/>
                      <a:gd name="T35" fmla="*/ 157 h 179"/>
                      <a:gd name="T36" fmla="*/ 61 w 69"/>
                      <a:gd name="T37" fmla="*/ 157 h 179"/>
                      <a:gd name="T38" fmla="*/ 67 w 69"/>
                      <a:gd name="T39" fmla="*/ 178 h 179"/>
                      <a:gd name="T40" fmla="*/ 67 w 69"/>
                      <a:gd name="T41" fmla="*/ 173 h 179"/>
                      <a:gd name="T42" fmla="*/ 69 w 69"/>
                      <a:gd name="T43" fmla="*/ 167 h 179"/>
                      <a:gd name="T44" fmla="*/ 65 w 69"/>
                      <a:gd name="T45" fmla="*/ 150 h 179"/>
                      <a:gd name="T46" fmla="*/ 65 w 69"/>
                      <a:gd name="T47" fmla="*/ 150 h 179"/>
                      <a:gd name="T48" fmla="*/ 62 w 69"/>
                      <a:gd name="T49" fmla="*/ 140 h 179"/>
                      <a:gd name="T50" fmla="*/ 64 w 69"/>
                      <a:gd name="T51" fmla="*/ 140 h 179"/>
                      <a:gd name="T52" fmla="*/ 64 w 69"/>
                      <a:gd name="T53" fmla="*/ 139 h 179"/>
                      <a:gd name="T54" fmla="*/ 48 w 69"/>
                      <a:gd name="T55" fmla="*/ 95 h 179"/>
                      <a:gd name="T56" fmla="*/ 46 w 69"/>
                      <a:gd name="T57" fmla="*/ 92 h 179"/>
                      <a:gd name="T58" fmla="*/ 46 w 69"/>
                      <a:gd name="T59" fmla="*/ 91 h 179"/>
                      <a:gd name="T60" fmla="*/ 39 w 69"/>
                      <a:gd name="T61" fmla="*/ 69 h 179"/>
                      <a:gd name="T62" fmla="*/ 29 w 69"/>
                      <a:gd name="T63" fmla="*/ 43 h 179"/>
                      <a:gd name="T64" fmla="*/ 12 w 69"/>
                      <a:gd name="T65" fmla="*/ 7 h 179"/>
                      <a:gd name="T66" fmla="*/ 4 w 69"/>
                      <a:gd name="T67" fmla="*/ 0 h 179"/>
                      <a:gd name="T68" fmla="*/ 3 w 69"/>
                      <a:gd name="T69" fmla="*/ 0 h 179"/>
                      <a:gd name="T70" fmla="*/ 62 w 69"/>
                      <a:gd name="T71" fmla="*/ 149 h 179"/>
                      <a:gd name="T72" fmla="*/ 48 w 69"/>
                      <a:gd name="T73" fmla="*/ 146 h 179"/>
                      <a:gd name="T74" fmla="*/ 59 w 69"/>
                      <a:gd name="T75" fmla="*/ 141 h 179"/>
                      <a:gd name="T76" fmla="*/ 61 w 69"/>
                      <a:gd name="T77" fmla="*/ 139 h 179"/>
                      <a:gd name="T78" fmla="*/ 61 w 69"/>
                      <a:gd name="T79" fmla="*/ 139 h 179"/>
                      <a:gd name="T80" fmla="*/ 45 w 69"/>
                      <a:gd name="T81" fmla="*/ 144 h 179"/>
                      <a:gd name="T82" fmla="*/ 46 w 69"/>
                      <a:gd name="T83" fmla="*/ 98 h 179"/>
                      <a:gd name="T84" fmla="*/ 38 w 69"/>
                      <a:gd name="T85" fmla="*/ 69 h 179"/>
                      <a:gd name="T86" fmla="*/ 45 w 69"/>
                      <a:gd name="T87" fmla="*/ 91 h 179"/>
                      <a:gd name="T88" fmla="*/ 28 w 69"/>
                      <a:gd name="T89" fmla="*/ 97 h 179"/>
                      <a:gd name="T90" fmla="*/ 20 w 69"/>
                      <a:gd name="T91" fmla="*/ 76 h 179"/>
                      <a:gd name="T92" fmla="*/ 6 w 69"/>
                      <a:gd name="T93" fmla="*/ 30 h 179"/>
                      <a:gd name="T94" fmla="*/ 3 w 69"/>
                      <a:gd name="T95" fmla="*/ 3 h 179"/>
                      <a:gd name="T96" fmla="*/ 3 w 69"/>
                      <a:gd name="T97" fmla="*/ 1 h 179"/>
                      <a:gd name="T98" fmla="*/ 4 w 69"/>
                      <a:gd name="T99" fmla="*/ 1 h 179"/>
                      <a:gd name="T100" fmla="*/ 10 w 69"/>
                      <a:gd name="T101" fmla="*/ 9 h 179"/>
                      <a:gd name="T102" fmla="*/ 28 w 69"/>
                      <a:gd name="T103" fmla="*/ 43 h 179"/>
                      <a:gd name="T104" fmla="*/ 38 w 69"/>
                      <a:gd name="T105" fmla="*/ 69 h 1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69" h="179">
                        <a:moveTo>
                          <a:pt x="3" y="0"/>
                        </a:moveTo>
                        <a:lnTo>
                          <a:pt x="3" y="0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13"/>
                        </a:lnTo>
                        <a:lnTo>
                          <a:pt x="4" y="29"/>
                        </a:lnTo>
                        <a:lnTo>
                          <a:pt x="10" y="52"/>
                        </a:lnTo>
                        <a:lnTo>
                          <a:pt x="17" y="76"/>
                        </a:lnTo>
                        <a:lnTo>
                          <a:pt x="17" y="76"/>
                        </a:lnTo>
                        <a:lnTo>
                          <a:pt x="26" y="98"/>
                        </a:lnTo>
                        <a:lnTo>
                          <a:pt x="26" y="100"/>
                        </a:lnTo>
                        <a:lnTo>
                          <a:pt x="28" y="98"/>
                        </a:lnTo>
                        <a:lnTo>
                          <a:pt x="29" y="102"/>
                        </a:lnTo>
                        <a:lnTo>
                          <a:pt x="29" y="102"/>
                        </a:lnTo>
                        <a:lnTo>
                          <a:pt x="29" y="102"/>
                        </a:lnTo>
                        <a:lnTo>
                          <a:pt x="43" y="146"/>
                        </a:lnTo>
                        <a:lnTo>
                          <a:pt x="43" y="146"/>
                        </a:lnTo>
                        <a:lnTo>
                          <a:pt x="45" y="146"/>
                        </a:lnTo>
                        <a:lnTo>
                          <a:pt x="46" y="146"/>
                        </a:lnTo>
                        <a:lnTo>
                          <a:pt x="49" y="154"/>
                        </a:lnTo>
                        <a:lnTo>
                          <a:pt x="49" y="156"/>
                        </a:lnTo>
                        <a:lnTo>
                          <a:pt x="51" y="156"/>
                        </a:lnTo>
                        <a:lnTo>
                          <a:pt x="52" y="154"/>
                        </a:lnTo>
                        <a:lnTo>
                          <a:pt x="56" y="172"/>
                        </a:lnTo>
                        <a:lnTo>
                          <a:pt x="56" y="172"/>
                        </a:lnTo>
                        <a:lnTo>
                          <a:pt x="61" y="173"/>
                        </a:lnTo>
                        <a:lnTo>
                          <a:pt x="64" y="175"/>
                        </a:lnTo>
                        <a:lnTo>
                          <a:pt x="67" y="179"/>
                        </a:lnTo>
                        <a:lnTo>
                          <a:pt x="59" y="160"/>
                        </a:lnTo>
                        <a:lnTo>
                          <a:pt x="59" y="160"/>
                        </a:lnTo>
                        <a:lnTo>
                          <a:pt x="58" y="159"/>
                        </a:lnTo>
                        <a:lnTo>
                          <a:pt x="58" y="159"/>
                        </a:lnTo>
                        <a:lnTo>
                          <a:pt x="58" y="157"/>
                        </a:lnTo>
                        <a:lnTo>
                          <a:pt x="59" y="157"/>
                        </a:lnTo>
                        <a:lnTo>
                          <a:pt x="59" y="157"/>
                        </a:lnTo>
                        <a:lnTo>
                          <a:pt x="59" y="157"/>
                        </a:lnTo>
                        <a:lnTo>
                          <a:pt x="61" y="157"/>
                        </a:lnTo>
                        <a:lnTo>
                          <a:pt x="61" y="157"/>
                        </a:lnTo>
                        <a:lnTo>
                          <a:pt x="59" y="160"/>
                        </a:lnTo>
                        <a:lnTo>
                          <a:pt x="67" y="178"/>
                        </a:lnTo>
                        <a:lnTo>
                          <a:pt x="67" y="178"/>
                        </a:lnTo>
                        <a:lnTo>
                          <a:pt x="67" y="173"/>
                        </a:lnTo>
                        <a:lnTo>
                          <a:pt x="68" y="169"/>
                        </a:lnTo>
                        <a:lnTo>
                          <a:pt x="69" y="167"/>
                        </a:lnTo>
                        <a:lnTo>
                          <a:pt x="64" y="152"/>
                        </a:lnTo>
                        <a:lnTo>
                          <a:pt x="65" y="150"/>
                        </a:lnTo>
                        <a:lnTo>
                          <a:pt x="65" y="150"/>
                        </a:lnTo>
                        <a:lnTo>
                          <a:pt x="65" y="150"/>
                        </a:lnTo>
                        <a:lnTo>
                          <a:pt x="65" y="149"/>
                        </a:lnTo>
                        <a:lnTo>
                          <a:pt x="62" y="140"/>
                        </a:lnTo>
                        <a:lnTo>
                          <a:pt x="62" y="140"/>
                        </a:lnTo>
                        <a:lnTo>
                          <a:pt x="64" y="140"/>
                        </a:lnTo>
                        <a:lnTo>
                          <a:pt x="64" y="140"/>
                        </a:lnTo>
                        <a:lnTo>
                          <a:pt x="64" y="139"/>
                        </a:lnTo>
                        <a:lnTo>
                          <a:pt x="48" y="97"/>
                        </a:lnTo>
                        <a:lnTo>
                          <a:pt x="48" y="95"/>
                        </a:lnTo>
                        <a:lnTo>
                          <a:pt x="48" y="95"/>
                        </a:lnTo>
                        <a:lnTo>
                          <a:pt x="46" y="92"/>
                        </a:lnTo>
                        <a:lnTo>
                          <a:pt x="48" y="91"/>
                        </a:lnTo>
                        <a:lnTo>
                          <a:pt x="46" y="91"/>
                        </a:lnTo>
                        <a:lnTo>
                          <a:pt x="46" y="91"/>
                        </a:lnTo>
                        <a:lnTo>
                          <a:pt x="39" y="69"/>
                        </a:lnTo>
                        <a:lnTo>
                          <a:pt x="39" y="69"/>
                        </a:lnTo>
                        <a:lnTo>
                          <a:pt x="29" y="43"/>
                        </a:lnTo>
                        <a:lnTo>
                          <a:pt x="20" y="22"/>
                        </a:lnTo>
                        <a:lnTo>
                          <a:pt x="12" y="7"/>
                        </a:lnTo>
                        <a:lnTo>
                          <a:pt x="9" y="3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close/>
                        <a:moveTo>
                          <a:pt x="62" y="149"/>
                        </a:moveTo>
                        <a:lnTo>
                          <a:pt x="51" y="153"/>
                        </a:lnTo>
                        <a:lnTo>
                          <a:pt x="48" y="146"/>
                        </a:lnTo>
                        <a:lnTo>
                          <a:pt x="56" y="143"/>
                        </a:lnTo>
                        <a:lnTo>
                          <a:pt x="59" y="141"/>
                        </a:lnTo>
                        <a:lnTo>
                          <a:pt x="62" y="149"/>
                        </a:lnTo>
                        <a:close/>
                        <a:moveTo>
                          <a:pt x="61" y="139"/>
                        </a:moveTo>
                        <a:lnTo>
                          <a:pt x="61" y="139"/>
                        </a:lnTo>
                        <a:lnTo>
                          <a:pt x="61" y="139"/>
                        </a:lnTo>
                        <a:lnTo>
                          <a:pt x="48" y="143"/>
                        </a:lnTo>
                        <a:lnTo>
                          <a:pt x="45" y="144"/>
                        </a:lnTo>
                        <a:lnTo>
                          <a:pt x="30" y="104"/>
                        </a:lnTo>
                        <a:lnTo>
                          <a:pt x="46" y="98"/>
                        </a:lnTo>
                        <a:lnTo>
                          <a:pt x="61" y="139"/>
                        </a:lnTo>
                        <a:close/>
                        <a:moveTo>
                          <a:pt x="38" y="69"/>
                        </a:moveTo>
                        <a:lnTo>
                          <a:pt x="38" y="69"/>
                        </a:lnTo>
                        <a:lnTo>
                          <a:pt x="45" y="91"/>
                        </a:lnTo>
                        <a:lnTo>
                          <a:pt x="28" y="97"/>
                        </a:lnTo>
                        <a:lnTo>
                          <a:pt x="28" y="97"/>
                        </a:lnTo>
                        <a:lnTo>
                          <a:pt x="20" y="76"/>
                        </a:lnTo>
                        <a:lnTo>
                          <a:pt x="20" y="76"/>
                        </a:lnTo>
                        <a:lnTo>
                          <a:pt x="12" y="50"/>
                        </a:lnTo>
                        <a:lnTo>
                          <a:pt x="6" y="30"/>
                        </a:lnTo>
                        <a:lnTo>
                          <a:pt x="3" y="13"/>
                        </a:lnTo>
                        <a:lnTo>
                          <a:pt x="3" y="3"/>
                        </a:lnTo>
                        <a:lnTo>
                          <a:pt x="3" y="3"/>
                        </a:lnTo>
                        <a:lnTo>
                          <a:pt x="3" y="1"/>
                        </a:lnTo>
                        <a:lnTo>
                          <a:pt x="4" y="1"/>
                        </a:lnTo>
                        <a:lnTo>
                          <a:pt x="4" y="1"/>
                        </a:lnTo>
                        <a:lnTo>
                          <a:pt x="7" y="4"/>
                        </a:lnTo>
                        <a:lnTo>
                          <a:pt x="10" y="9"/>
                        </a:lnTo>
                        <a:lnTo>
                          <a:pt x="17" y="22"/>
                        </a:lnTo>
                        <a:lnTo>
                          <a:pt x="28" y="43"/>
                        </a:lnTo>
                        <a:lnTo>
                          <a:pt x="38" y="69"/>
                        </a:lnTo>
                        <a:lnTo>
                          <a:pt x="38" y="6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3" name="i$1iďe"/>
                  <p:cNvSpPr/>
                  <p:nvPr/>
                </p:nvSpPr>
                <p:spPr bwMode="auto">
                  <a:xfrm>
                    <a:off x="2549101" y="3789447"/>
                    <a:ext cx="30662" cy="65159"/>
                  </a:xfrm>
                  <a:custGeom>
                    <a:avLst/>
                    <a:gdLst>
                      <a:gd name="T0" fmla="*/ 2 w 22"/>
                      <a:gd name="T1" fmla="*/ 0 h 51"/>
                      <a:gd name="T2" fmla="*/ 2 w 22"/>
                      <a:gd name="T3" fmla="*/ 0 h 51"/>
                      <a:gd name="T4" fmla="*/ 0 w 22"/>
                      <a:gd name="T5" fmla="*/ 2 h 51"/>
                      <a:gd name="T6" fmla="*/ 0 w 22"/>
                      <a:gd name="T7" fmla="*/ 5 h 51"/>
                      <a:gd name="T8" fmla="*/ 15 w 22"/>
                      <a:gd name="T9" fmla="*/ 41 h 51"/>
                      <a:gd name="T10" fmla="*/ 15 w 22"/>
                      <a:gd name="T11" fmla="*/ 41 h 51"/>
                      <a:gd name="T12" fmla="*/ 16 w 22"/>
                      <a:gd name="T13" fmla="*/ 48 h 51"/>
                      <a:gd name="T14" fmla="*/ 16 w 22"/>
                      <a:gd name="T15" fmla="*/ 48 h 51"/>
                      <a:gd name="T16" fmla="*/ 18 w 22"/>
                      <a:gd name="T17" fmla="*/ 48 h 51"/>
                      <a:gd name="T18" fmla="*/ 19 w 22"/>
                      <a:gd name="T19" fmla="*/ 50 h 51"/>
                      <a:gd name="T20" fmla="*/ 20 w 22"/>
                      <a:gd name="T21" fmla="*/ 51 h 51"/>
                      <a:gd name="T22" fmla="*/ 20 w 22"/>
                      <a:gd name="T23" fmla="*/ 51 h 51"/>
                      <a:gd name="T24" fmla="*/ 20 w 22"/>
                      <a:gd name="T25" fmla="*/ 51 h 51"/>
                      <a:gd name="T26" fmla="*/ 20 w 22"/>
                      <a:gd name="T27" fmla="*/ 48 h 51"/>
                      <a:gd name="T28" fmla="*/ 20 w 22"/>
                      <a:gd name="T29" fmla="*/ 47 h 51"/>
                      <a:gd name="T30" fmla="*/ 22 w 22"/>
                      <a:gd name="T31" fmla="*/ 47 h 51"/>
                      <a:gd name="T32" fmla="*/ 19 w 22"/>
                      <a:gd name="T33" fmla="*/ 39 h 51"/>
                      <a:gd name="T34" fmla="*/ 18 w 22"/>
                      <a:gd name="T35" fmla="*/ 39 h 51"/>
                      <a:gd name="T36" fmla="*/ 6 w 22"/>
                      <a:gd name="T37" fmla="*/ 2 h 51"/>
                      <a:gd name="T38" fmla="*/ 6 w 22"/>
                      <a:gd name="T39" fmla="*/ 2 h 51"/>
                      <a:gd name="T40" fmla="*/ 5 w 22"/>
                      <a:gd name="T41" fmla="*/ 0 h 51"/>
                      <a:gd name="T42" fmla="*/ 2 w 22"/>
                      <a:gd name="T43" fmla="*/ 0 h 51"/>
                      <a:gd name="T44" fmla="*/ 2 w 22"/>
                      <a:gd name="T45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22" h="51">
                        <a:moveTo>
                          <a:pt x="2" y="0"/>
                        </a:moveTo>
                        <a:lnTo>
                          <a:pt x="2" y="0"/>
                        </a:lnTo>
                        <a:lnTo>
                          <a:pt x="0" y="2"/>
                        </a:lnTo>
                        <a:lnTo>
                          <a:pt x="0" y="5"/>
                        </a:lnTo>
                        <a:lnTo>
                          <a:pt x="15" y="41"/>
                        </a:lnTo>
                        <a:lnTo>
                          <a:pt x="15" y="41"/>
                        </a:lnTo>
                        <a:lnTo>
                          <a:pt x="16" y="48"/>
                        </a:lnTo>
                        <a:lnTo>
                          <a:pt x="16" y="48"/>
                        </a:lnTo>
                        <a:lnTo>
                          <a:pt x="18" y="48"/>
                        </a:lnTo>
                        <a:lnTo>
                          <a:pt x="19" y="50"/>
                        </a:lnTo>
                        <a:lnTo>
                          <a:pt x="20" y="51"/>
                        </a:lnTo>
                        <a:lnTo>
                          <a:pt x="20" y="51"/>
                        </a:lnTo>
                        <a:lnTo>
                          <a:pt x="20" y="51"/>
                        </a:lnTo>
                        <a:lnTo>
                          <a:pt x="20" y="48"/>
                        </a:lnTo>
                        <a:lnTo>
                          <a:pt x="20" y="47"/>
                        </a:lnTo>
                        <a:lnTo>
                          <a:pt x="22" y="47"/>
                        </a:lnTo>
                        <a:lnTo>
                          <a:pt x="19" y="39"/>
                        </a:lnTo>
                        <a:lnTo>
                          <a:pt x="18" y="39"/>
                        </a:lnTo>
                        <a:lnTo>
                          <a:pt x="6" y="2"/>
                        </a:lnTo>
                        <a:lnTo>
                          <a:pt x="6" y="2"/>
                        </a:lnTo>
                        <a:lnTo>
                          <a:pt x="5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4" name="isľïḍé"/>
                  <p:cNvSpPr/>
                  <p:nvPr/>
                </p:nvSpPr>
                <p:spPr bwMode="auto">
                  <a:xfrm>
                    <a:off x="2652587" y="3820109"/>
                    <a:ext cx="26831" cy="137981"/>
                  </a:xfrm>
                  <a:custGeom>
                    <a:avLst/>
                    <a:gdLst>
                      <a:gd name="T0" fmla="*/ 7 w 21"/>
                      <a:gd name="T1" fmla="*/ 110 h 110"/>
                      <a:gd name="T2" fmla="*/ 10 w 21"/>
                      <a:gd name="T3" fmla="*/ 106 h 110"/>
                      <a:gd name="T4" fmla="*/ 8 w 21"/>
                      <a:gd name="T5" fmla="*/ 17 h 110"/>
                      <a:gd name="T6" fmla="*/ 8 w 21"/>
                      <a:gd name="T7" fmla="*/ 17 h 110"/>
                      <a:gd name="T8" fmla="*/ 8 w 21"/>
                      <a:gd name="T9" fmla="*/ 12 h 110"/>
                      <a:gd name="T10" fmla="*/ 10 w 21"/>
                      <a:gd name="T11" fmla="*/ 6 h 110"/>
                      <a:gd name="T12" fmla="*/ 21 w 21"/>
                      <a:gd name="T13" fmla="*/ 4 h 110"/>
                      <a:gd name="T14" fmla="*/ 21 w 21"/>
                      <a:gd name="T15" fmla="*/ 4 h 110"/>
                      <a:gd name="T16" fmla="*/ 18 w 21"/>
                      <a:gd name="T17" fmla="*/ 2 h 110"/>
                      <a:gd name="T18" fmla="*/ 16 w 21"/>
                      <a:gd name="T19" fmla="*/ 0 h 110"/>
                      <a:gd name="T20" fmla="*/ 8 w 21"/>
                      <a:gd name="T21" fmla="*/ 2 h 110"/>
                      <a:gd name="T22" fmla="*/ 8 w 21"/>
                      <a:gd name="T23" fmla="*/ 2 h 110"/>
                      <a:gd name="T24" fmla="*/ 5 w 21"/>
                      <a:gd name="T25" fmla="*/ 2 h 110"/>
                      <a:gd name="T26" fmla="*/ 3 w 21"/>
                      <a:gd name="T27" fmla="*/ 6 h 110"/>
                      <a:gd name="T28" fmla="*/ 3 w 21"/>
                      <a:gd name="T29" fmla="*/ 6 h 110"/>
                      <a:gd name="T30" fmla="*/ 1 w 21"/>
                      <a:gd name="T31" fmla="*/ 10 h 110"/>
                      <a:gd name="T32" fmla="*/ 0 w 21"/>
                      <a:gd name="T33" fmla="*/ 17 h 110"/>
                      <a:gd name="T34" fmla="*/ 3 w 21"/>
                      <a:gd name="T35" fmla="*/ 106 h 110"/>
                      <a:gd name="T36" fmla="*/ 7 w 21"/>
                      <a:gd name="T37" fmla="*/ 110 h 110"/>
                      <a:gd name="T38" fmla="*/ 10 w 21"/>
                      <a:gd name="T39" fmla="*/ 6 h 110"/>
                      <a:gd name="T40" fmla="*/ 10 w 21"/>
                      <a:gd name="T41" fmla="*/ 4 h 110"/>
                      <a:gd name="T42" fmla="*/ 10 w 21"/>
                      <a:gd name="T43" fmla="*/ 6 h 110"/>
                      <a:gd name="T44" fmla="*/ 10 w 21"/>
                      <a:gd name="T45" fmla="*/ 6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21" h="110">
                        <a:moveTo>
                          <a:pt x="7" y="110"/>
                        </a:moveTo>
                        <a:lnTo>
                          <a:pt x="10" y="106"/>
                        </a:lnTo>
                        <a:lnTo>
                          <a:pt x="8" y="17"/>
                        </a:lnTo>
                        <a:lnTo>
                          <a:pt x="8" y="17"/>
                        </a:lnTo>
                        <a:lnTo>
                          <a:pt x="8" y="12"/>
                        </a:lnTo>
                        <a:lnTo>
                          <a:pt x="10" y="6"/>
                        </a:lnTo>
                        <a:lnTo>
                          <a:pt x="21" y="4"/>
                        </a:lnTo>
                        <a:lnTo>
                          <a:pt x="21" y="4"/>
                        </a:lnTo>
                        <a:lnTo>
                          <a:pt x="18" y="2"/>
                        </a:lnTo>
                        <a:lnTo>
                          <a:pt x="16" y="0"/>
                        </a:lnTo>
                        <a:lnTo>
                          <a:pt x="8" y="2"/>
                        </a:lnTo>
                        <a:lnTo>
                          <a:pt x="8" y="2"/>
                        </a:lnTo>
                        <a:lnTo>
                          <a:pt x="5" y="2"/>
                        </a:lnTo>
                        <a:lnTo>
                          <a:pt x="3" y="6"/>
                        </a:lnTo>
                        <a:lnTo>
                          <a:pt x="3" y="6"/>
                        </a:lnTo>
                        <a:lnTo>
                          <a:pt x="1" y="10"/>
                        </a:lnTo>
                        <a:lnTo>
                          <a:pt x="0" y="17"/>
                        </a:lnTo>
                        <a:lnTo>
                          <a:pt x="3" y="106"/>
                        </a:lnTo>
                        <a:lnTo>
                          <a:pt x="7" y="110"/>
                        </a:lnTo>
                        <a:close/>
                        <a:moveTo>
                          <a:pt x="10" y="6"/>
                        </a:moveTo>
                        <a:lnTo>
                          <a:pt x="10" y="4"/>
                        </a:lnTo>
                        <a:lnTo>
                          <a:pt x="10" y="6"/>
                        </a:lnTo>
                        <a:lnTo>
                          <a:pt x="10" y="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5" name="íS1îdé"/>
                  <p:cNvSpPr/>
                  <p:nvPr/>
                </p:nvSpPr>
                <p:spPr bwMode="auto">
                  <a:xfrm>
                    <a:off x="2583597" y="3823941"/>
                    <a:ext cx="65159" cy="222302"/>
                  </a:xfrm>
                  <a:custGeom>
                    <a:avLst/>
                    <a:gdLst>
                      <a:gd name="T0" fmla="*/ 3 w 53"/>
                      <a:gd name="T1" fmla="*/ 7 h 176"/>
                      <a:gd name="T2" fmla="*/ 47 w 53"/>
                      <a:gd name="T3" fmla="*/ 12 h 176"/>
                      <a:gd name="T4" fmla="*/ 46 w 53"/>
                      <a:gd name="T5" fmla="*/ 12 h 176"/>
                      <a:gd name="T6" fmla="*/ 46 w 53"/>
                      <a:gd name="T7" fmla="*/ 176 h 176"/>
                      <a:gd name="T8" fmla="*/ 49 w 53"/>
                      <a:gd name="T9" fmla="*/ 176 h 176"/>
                      <a:gd name="T10" fmla="*/ 49 w 53"/>
                      <a:gd name="T11" fmla="*/ 12 h 176"/>
                      <a:gd name="T12" fmla="*/ 52 w 53"/>
                      <a:gd name="T13" fmla="*/ 10 h 176"/>
                      <a:gd name="T14" fmla="*/ 52 w 53"/>
                      <a:gd name="T15" fmla="*/ 10 h 176"/>
                      <a:gd name="T16" fmla="*/ 53 w 53"/>
                      <a:gd name="T17" fmla="*/ 3 h 176"/>
                      <a:gd name="T18" fmla="*/ 53 w 53"/>
                      <a:gd name="T19" fmla="*/ 3 h 176"/>
                      <a:gd name="T20" fmla="*/ 49 w 53"/>
                      <a:gd name="T21" fmla="*/ 4 h 176"/>
                      <a:gd name="T22" fmla="*/ 49 w 53"/>
                      <a:gd name="T23" fmla="*/ 4 h 176"/>
                      <a:gd name="T24" fmla="*/ 0 w 53"/>
                      <a:gd name="T25" fmla="*/ 0 h 176"/>
                      <a:gd name="T26" fmla="*/ 0 w 53"/>
                      <a:gd name="T27" fmla="*/ 0 h 176"/>
                      <a:gd name="T28" fmla="*/ 3 w 53"/>
                      <a:gd name="T29" fmla="*/ 7 h 176"/>
                      <a:gd name="T30" fmla="*/ 3 w 53"/>
                      <a:gd name="T31" fmla="*/ 7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53" h="176">
                        <a:moveTo>
                          <a:pt x="3" y="7"/>
                        </a:moveTo>
                        <a:lnTo>
                          <a:pt x="47" y="12"/>
                        </a:lnTo>
                        <a:lnTo>
                          <a:pt x="46" y="12"/>
                        </a:lnTo>
                        <a:lnTo>
                          <a:pt x="46" y="176"/>
                        </a:lnTo>
                        <a:lnTo>
                          <a:pt x="49" y="176"/>
                        </a:lnTo>
                        <a:lnTo>
                          <a:pt x="49" y="12"/>
                        </a:lnTo>
                        <a:lnTo>
                          <a:pt x="52" y="10"/>
                        </a:lnTo>
                        <a:lnTo>
                          <a:pt x="52" y="10"/>
                        </a:lnTo>
                        <a:lnTo>
                          <a:pt x="53" y="3"/>
                        </a:lnTo>
                        <a:lnTo>
                          <a:pt x="53" y="3"/>
                        </a:lnTo>
                        <a:lnTo>
                          <a:pt x="49" y="4"/>
                        </a:lnTo>
                        <a:lnTo>
                          <a:pt x="49" y="4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3" y="7"/>
                        </a:lnTo>
                        <a:lnTo>
                          <a:pt x="3" y="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6" name="iŝlîḓê"/>
                  <p:cNvSpPr/>
                  <p:nvPr/>
                </p:nvSpPr>
                <p:spPr bwMode="auto">
                  <a:xfrm>
                    <a:off x="2495441" y="3812444"/>
                    <a:ext cx="295126" cy="249133"/>
                  </a:xfrm>
                  <a:custGeom>
                    <a:avLst/>
                    <a:gdLst>
                      <a:gd name="T0" fmla="*/ 230 w 231"/>
                      <a:gd name="T1" fmla="*/ 40 h 195"/>
                      <a:gd name="T2" fmla="*/ 230 w 231"/>
                      <a:gd name="T3" fmla="*/ 14 h 195"/>
                      <a:gd name="T4" fmla="*/ 227 w 231"/>
                      <a:gd name="T5" fmla="*/ 4 h 195"/>
                      <a:gd name="T6" fmla="*/ 217 w 231"/>
                      <a:gd name="T7" fmla="*/ 0 h 195"/>
                      <a:gd name="T8" fmla="*/ 216 w 231"/>
                      <a:gd name="T9" fmla="*/ 0 h 195"/>
                      <a:gd name="T10" fmla="*/ 149 w 231"/>
                      <a:gd name="T11" fmla="*/ 10 h 195"/>
                      <a:gd name="T12" fmla="*/ 135 w 231"/>
                      <a:gd name="T13" fmla="*/ 13 h 195"/>
                      <a:gd name="T14" fmla="*/ 161 w 231"/>
                      <a:gd name="T15" fmla="*/ 10 h 195"/>
                      <a:gd name="T16" fmla="*/ 207 w 231"/>
                      <a:gd name="T17" fmla="*/ 185 h 195"/>
                      <a:gd name="T18" fmla="*/ 117 w 231"/>
                      <a:gd name="T19" fmla="*/ 183 h 195"/>
                      <a:gd name="T20" fmla="*/ 68 w 231"/>
                      <a:gd name="T21" fmla="*/ 185 h 195"/>
                      <a:gd name="T22" fmla="*/ 21 w 231"/>
                      <a:gd name="T23" fmla="*/ 10 h 195"/>
                      <a:gd name="T24" fmla="*/ 39 w 231"/>
                      <a:gd name="T25" fmla="*/ 11 h 195"/>
                      <a:gd name="T26" fmla="*/ 36 w 231"/>
                      <a:gd name="T27" fmla="*/ 4 h 195"/>
                      <a:gd name="T28" fmla="*/ 15 w 231"/>
                      <a:gd name="T29" fmla="*/ 1 h 195"/>
                      <a:gd name="T30" fmla="*/ 3 w 231"/>
                      <a:gd name="T31" fmla="*/ 6 h 195"/>
                      <a:gd name="T32" fmla="*/ 2 w 231"/>
                      <a:gd name="T33" fmla="*/ 8 h 195"/>
                      <a:gd name="T34" fmla="*/ 0 w 231"/>
                      <a:gd name="T35" fmla="*/ 14 h 195"/>
                      <a:gd name="T36" fmla="*/ 2 w 231"/>
                      <a:gd name="T37" fmla="*/ 110 h 195"/>
                      <a:gd name="T38" fmla="*/ 2 w 231"/>
                      <a:gd name="T39" fmla="*/ 177 h 195"/>
                      <a:gd name="T40" fmla="*/ 5 w 231"/>
                      <a:gd name="T41" fmla="*/ 188 h 195"/>
                      <a:gd name="T42" fmla="*/ 8 w 231"/>
                      <a:gd name="T43" fmla="*/ 192 h 195"/>
                      <a:gd name="T44" fmla="*/ 15 w 231"/>
                      <a:gd name="T45" fmla="*/ 195 h 195"/>
                      <a:gd name="T46" fmla="*/ 116 w 231"/>
                      <a:gd name="T47" fmla="*/ 192 h 195"/>
                      <a:gd name="T48" fmla="*/ 117 w 231"/>
                      <a:gd name="T49" fmla="*/ 192 h 195"/>
                      <a:gd name="T50" fmla="*/ 217 w 231"/>
                      <a:gd name="T51" fmla="*/ 193 h 195"/>
                      <a:gd name="T52" fmla="*/ 226 w 231"/>
                      <a:gd name="T53" fmla="*/ 192 h 195"/>
                      <a:gd name="T54" fmla="*/ 231 w 231"/>
                      <a:gd name="T55" fmla="*/ 185 h 195"/>
                      <a:gd name="T56" fmla="*/ 231 w 231"/>
                      <a:gd name="T57" fmla="*/ 182 h 195"/>
                      <a:gd name="T58" fmla="*/ 230 w 231"/>
                      <a:gd name="T59" fmla="*/ 40 h 195"/>
                      <a:gd name="T60" fmla="*/ 15 w 231"/>
                      <a:gd name="T61" fmla="*/ 186 h 195"/>
                      <a:gd name="T62" fmla="*/ 18 w 231"/>
                      <a:gd name="T63" fmla="*/ 8 h 195"/>
                      <a:gd name="T64" fmla="*/ 218 w 231"/>
                      <a:gd name="T65" fmla="*/ 186 h 195"/>
                      <a:gd name="T66" fmla="*/ 207 w 231"/>
                      <a:gd name="T67" fmla="*/ 6 h 195"/>
                      <a:gd name="T68" fmla="*/ 221 w 231"/>
                      <a:gd name="T69" fmla="*/ 186 h 1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31" h="195">
                        <a:moveTo>
                          <a:pt x="230" y="40"/>
                        </a:moveTo>
                        <a:lnTo>
                          <a:pt x="230" y="40"/>
                        </a:lnTo>
                        <a:lnTo>
                          <a:pt x="230" y="14"/>
                        </a:lnTo>
                        <a:lnTo>
                          <a:pt x="230" y="14"/>
                        </a:lnTo>
                        <a:lnTo>
                          <a:pt x="229" y="8"/>
                        </a:lnTo>
                        <a:lnTo>
                          <a:pt x="227" y="4"/>
                        </a:lnTo>
                        <a:lnTo>
                          <a:pt x="223" y="1"/>
                        </a:lnTo>
                        <a:lnTo>
                          <a:pt x="217" y="0"/>
                        </a:lnTo>
                        <a:lnTo>
                          <a:pt x="216" y="0"/>
                        </a:lnTo>
                        <a:lnTo>
                          <a:pt x="216" y="0"/>
                        </a:lnTo>
                        <a:lnTo>
                          <a:pt x="146" y="7"/>
                        </a:lnTo>
                        <a:lnTo>
                          <a:pt x="149" y="10"/>
                        </a:lnTo>
                        <a:lnTo>
                          <a:pt x="135" y="13"/>
                        </a:lnTo>
                        <a:lnTo>
                          <a:pt x="135" y="13"/>
                        </a:lnTo>
                        <a:lnTo>
                          <a:pt x="133" y="16"/>
                        </a:lnTo>
                        <a:lnTo>
                          <a:pt x="161" y="10"/>
                        </a:lnTo>
                        <a:lnTo>
                          <a:pt x="204" y="3"/>
                        </a:lnTo>
                        <a:lnTo>
                          <a:pt x="207" y="185"/>
                        </a:lnTo>
                        <a:lnTo>
                          <a:pt x="138" y="183"/>
                        </a:lnTo>
                        <a:lnTo>
                          <a:pt x="117" y="183"/>
                        </a:lnTo>
                        <a:lnTo>
                          <a:pt x="117" y="183"/>
                        </a:lnTo>
                        <a:lnTo>
                          <a:pt x="68" y="185"/>
                        </a:lnTo>
                        <a:lnTo>
                          <a:pt x="21" y="185"/>
                        </a:lnTo>
                        <a:lnTo>
                          <a:pt x="21" y="10"/>
                        </a:lnTo>
                        <a:lnTo>
                          <a:pt x="39" y="11"/>
                        </a:lnTo>
                        <a:lnTo>
                          <a:pt x="39" y="11"/>
                        </a:lnTo>
                        <a:lnTo>
                          <a:pt x="36" y="4"/>
                        </a:lnTo>
                        <a:lnTo>
                          <a:pt x="36" y="4"/>
                        </a:lnTo>
                        <a:lnTo>
                          <a:pt x="15" y="1"/>
                        </a:lnTo>
                        <a:lnTo>
                          <a:pt x="15" y="1"/>
                        </a:lnTo>
                        <a:lnTo>
                          <a:pt x="8" y="3"/>
                        </a:lnTo>
                        <a:lnTo>
                          <a:pt x="3" y="6"/>
                        </a:lnTo>
                        <a:lnTo>
                          <a:pt x="3" y="6"/>
                        </a:lnTo>
                        <a:lnTo>
                          <a:pt x="2" y="8"/>
                        </a:ln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2" y="110"/>
                        </a:lnTo>
                        <a:lnTo>
                          <a:pt x="2" y="110"/>
                        </a:lnTo>
                        <a:lnTo>
                          <a:pt x="2" y="177"/>
                        </a:lnTo>
                        <a:lnTo>
                          <a:pt x="2" y="177"/>
                        </a:lnTo>
                        <a:lnTo>
                          <a:pt x="3" y="182"/>
                        </a:lnTo>
                        <a:lnTo>
                          <a:pt x="5" y="188"/>
                        </a:lnTo>
                        <a:lnTo>
                          <a:pt x="6" y="190"/>
                        </a:lnTo>
                        <a:lnTo>
                          <a:pt x="8" y="192"/>
                        </a:lnTo>
                        <a:lnTo>
                          <a:pt x="10" y="193"/>
                        </a:lnTo>
                        <a:lnTo>
                          <a:pt x="15" y="195"/>
                        </a:lnTo>
                        <a:lnTo>
                          <a:pt x="15" y="195"/>
                        </a:lnTo>
                        <a:lnTo>
                          <a:pt x="116" y="192"/>
                        </a:lnTo>
                        <a:lnTo>
                          <a:pt x="117" y="192"/>
                        </a:lnTo>
                        <a:lnTo>
                          <a:pt x="117" y="192"/>
                        </a:lnTo>
                        <a:lnTo>
                          <a:pt x="217" y="193"/>
                        </a:lnTo>
                        <a:lnTo>
                          <a:pt x="217" y="193"/>
                        </a:lnTo>
                        <a:lnTo>
                          <a:pt x="221" y="193"/>
                        </a:lnTo>
                        <a:lnTo>
                          <a:pt x="226" y="192"/>
                        </a:lnTo>
                        <a:lnTo>
                          <a:pt x="230" y="189"/>
                        </a:lnTo>
                        <a:lnTo>
                          <a:pt x="231" y="185"/>
                        </a:lnTo>
                        <a:lnTo>
                          <a:pt x="231" y="182"/>
                        </a:lnTo>
                        <a:lnTo>
                          <a:pt x="231" y="182"/>
                        </a:lnTo>
                        <a:lnTo>
                          <a:pt x="230" y="40"/>
                        </a:lnTo>
                        <a:lnTo>
                          <a:pt x="230" y="40"/>
                        </a:lnTo>
                        <a:close/>
                        <a:moveTo>
                          <a:pt x="18" y="186"/>
                        </a:moveTo>
                        <a:lnTo>
                          <a:pt x="15" y="186"/>
                        </a:lnTo>
                        <a:lnTo>
                          <a:pt x="12" y="8"/>
                        </a:lnTo>
                        <a:lnTo>
                          <a:pt x="18" y="8"/>
                        </a:lnTo>
                        <a:lnTo>
                          <a:pt x="18" y="186"/>
                        </a:lnTo>
                        <a:close/>
                        <a:moveTo>
                          <a:pt x="218" y="186"/>
                        </a:moveTo>
                        <a:lnTo>
                          <a:pt x="210" y="185"/>
                        </a:lnTo>
                        <a:lnTo>
                          <a:pt x="207" y="6"/>
                        </a:lnTo>
                        <a:lnTo>
                          <a:pt x="218" y="14"/>
                        </a:lnTo>
                        <a:lnTo>
                          <a:pt x="221" y="186"/>
                        </a:lnTo>
                        <a:lnTo>
                          <a:pt x="218" y="18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40" name="iṣļiḍê"/>
                <p:cNvGrpSpPr/>
                <p:nvPr/>
              </p:nvGrpSpPr>
              <p:grpSpPr>
                <a:xfrm rot="20806560">
                  <a:off x="1817521" y="4415842"/>
                  <a:ext cx="135252" cy="122724"/>
                  <a:chOff x="2729243" y="2168174"/>
                  <a:chExt cx="413942" cy="375613"/>
                </a:xfrm>
                <a:solidFill>
                  <a:schemeClr val="accent1"/>
                </a:solidFill>
              </p:grpSpPr>
              <p:sp>
                <p:nvSpPr>
                  <p:cNvPr id="64" name="ïṣļíḓe"/>
                  <p:cNvSpPr/>
                  <p:nvPr/>
                </p:nvSpPr>
                <p:spPr bwMode="auto">
                  <a:xfrm>
                    <a:off x="2905552" y="2490128"/>
                    <a:ext cx="122649" cy="53659"/>
                  </a:xfrm>
                  <a:custGeom>
                    <a:avLst/>
                    <a:gdLst>
                      <a:gd name="T0" fmla="*/ 85 w 95"/>
                      <a:gd name="T1" fmla="*/ 28 h 41"/>
                      <a:gd name="T2" fmla="*/ 85 w 95"/>
                      <a:gd name="T3" fmla="*/ 28 h 41"/>
                      <a:gd name="T4" fmla="*/ 83 w 95"/>
                      <a:gd name="T5" fmla="*/ 26 h 41"/>
                      <a:gd name="T6" fmla="*/ 83 w 95"/>
                      <a:gd name="T7" fmla="*/ 25 h 41"/>
                      <a:gd name="T8" fmla="*/ 83 w 95"/>
                      <a:gd name="T9" fmla="*/ 25 h 41"/>
                      <a:gd name="T10" fmla="*/ 80 w 95"/>
                      <a:gd name="T11" fmla="*/ 0 h 41"/>
                      <a:gd name="T12" fmla="*/ 47 w 95"/>
                      <a:gd name="T13" fmla="*/ 0 h 41"/>
                      <a:gd name="T14" fmla="*/ 15 w 95"/>
                      <a:gd name="T15" fmla="*/ 0 h 41"/>
                      <a:gd name="T16" fmla="*/ 15 w 95"/>
                      <a:gd name="T17" fmla="*/ 0 h 41"/>
                      <a:gd name="T18" fmla="*/ 13 w 95"/>
                      <a:gd name="T19" fmla="*/ 25 h 41"/>
                      <a:gd name="T20" fmla="*/ 13 w 95"/>
                      <a:gd name="T21" fmla="*/ 25 h 41"/>
                      <a:gd name="T22" fmla="*/ 13 w 95"/>
                      <a:gd name="T23" fmla="*/ 26 h 41"/>
                      <a:gd name="T24" fmla="*/ 11 w 95"/>
                      <a:gd name="T25" fmla="*/ 28 h 41"/>
                      <a:gd name="T26" fmla="*/ 11 w 95"/>
                      <a:gd name="T27" fmla="*/ 28 h 41"/>
                      <a:gd name="T28" fmla="*/ 1 w 95"/>
                      <a:gd name="T29" fmla="*/ 36 h 41"/>
                      <a:gd name="T30" fmla="*/ 1 w 95"/>
                      <a:gd name="T31" fmla="*/ 36 h 41"/>
                      <a:gd name="T32" fmla="*/ 0 w 95"/>
                      <a:gd name="T33" fmla="*/ 39 h 41"/>
                      <a:gd name="T34" fmla="*/ 0 w 95"/>
                      <a:gd name="T35" fmla="*/ 41 h 41"/>
                      <a:gd name="T36" fmla="*/ 2 w 95"/>
                      <a:gd name="T37" fmla="*/ 41 h 41"/>
                      <a:gd name="T38" fmla="*/ 47 w 95"/>
                      <a:gd name="T39" fmla="*/ 41 h 41"/>
                      <a:gd name="T40" fmla="*/ 93 w 95"/>
                      <a:gd name="T41" fmla="*/ 41 h 41"/>
                      <a:gd name="T42" fmla="*/ 93 w 95"/>
                      <a:gd name="T43" fmla="*/ 41 h 41"/>
                      <a:gd name="T44" fmla="*/ 95 w 95"/>
                      <a:gd name="T45" fmla="*/ 41 h 41"/>
                      <a:gd name="T46" fmla="*/ 95 w 95"/>
                      <a:gd name="T47" fmla="*/ 39 h 41"/>
                      <a:gd name="T48" fmla="*/ 95 w 95"/>
                      <a:gd name="T49" fmla="*/ 36 h 41"/>
                      <a:gd name="T50" fmla="*/ 95 w 95"/>
                      <a:gd name="T51" fmla="*/ 36 h 41"/>
                      <a:gd name="T52" fmla="*/ 85 w 95"/>
                      <a:gd name="T53" fmla="*/ 28 h 41"/>
                      <a:gd name="T54" fmla="*/ 85 w 95"/>
                      <a:gd name="T55" fmla="*/ 28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95" h="41">
                        <a:moveTo>
                          <a:pt x="85" y="28"/>
                        </a:moveTo>
                        <a:lnTo>
                          <a:pt x="85" y="28"/>
                        </a:lnTo>
                        <a:lnTo>
                          <a:pt x="83" y="26"/>
                        </a:lnTo>
                        <a:lnTo>
                          <a:pt x="83" y="25"/>
                        </a:lnTo>
                        <a:lnTo>
                          <a:pt x="83" y="25"/>
                        </a:lnTo>
                        <a:lnTo>
                          <a:pt x="80" y="0"/>
                        </a:lnTo>
                        <a:lnTo>
                          <a:pt x="47" y="0"/>
                        </a:lnTo>
                        <a:lnTo>
                          <a:pt x="15" y="0"/>
                        </a:lnTo>
                        <a:lnTo>
                          <a:pt x="15" y="0"/>
                        </a:lnTo>
                        <a:lnTo>
                          <a:pt x="13" y="25"/>
                        </a:lnTo>
                        <a:lnTo>
                          <a:pt x="13" y="25"/>
                        </a:lnTo>
                        <a:lnTo>
                          <a:pt x="13" y="26"/>
                        </a:lnTo>
                        <a:lnTo>
                          <a:pt x="11" y="28"/>
                        </a:lnTo>
                        <a:lnTo>
                          <a:pt x="11" y="28"/>
                        </a:lnTo>
                        <a:lnTo>
                          <a:pt x="1" y="36"/>
                        </a:lnTo>
                        <a:lnTo>
                          <a:pt x="1" y="36"/>
                        </a:lnTo>
                        <a:lnTo>
                          <a:pt x="0" y="39"/>
                        </a:lnTo>
                        <a:lnTo>
                          <a:pt x="0" y="41"/>
                        </a:lnTo>
                        <a:lnTo>
                          <a:pt x="2" y="41"/>
                        </a:lnTo>
                        <a:lnTo>
                          <a:pt x="47" y="41"/>
                        </a:lnTo>
                        <a:lnTo>
                          <a:pt x="93" y="41"/>
                        </a:lnTo>
                        <a:lnTo>
                          <a:pt x="93" y="41"/>
                        </a:lnTo>
                        <a:lnTo>
                          <a:pt x="95" y="41"/>
                        </a:lnTo>
                        <a:lnTo>
                          <a:pt x="95" y="39"/>
                        </a:lnTo>
                        <a:lnTo>
                          <a:pt x="95" y="36"/>
                        </a:lnTo>
                        <a:lnTo>
                          <a:pt x="95" y="36"/>
                        </a:lnTo>
                        <a:lnTo>
                          <a:pt x="85" y="28"/>
                        </a:lnTo>
                        <a:lnTo>
                          <a:pt x="85" y="2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65" name="îṡļïḍè"/>
                  <p:cNvSpPr/>
                  <p:nvPr/>
                </p:nvSpPr>
                <p:spPr bwMode="auto">
                  <a:xfrm>
                    <a:off x="2817396" y="2252495"/>
                    <a:ext cx="30662" cy="30662"/>
                  </a:xfrm>
                  <a:custGeom>
                    <a:avLst/>
                    <a:gdLst>
                      <a:gd name="T0" fmla="*/ 20 w 24"/>
                      <a:gd name="T1" fmla="*/ 3 h 24"/>
                      <a:gd name="T2" fmla="*/ 20 w 24"/>
                      <a:gd name="T3" fmla="*/ 3 h 24"/>
                      <a:gd name="T4" fmla="*/ 16 w 24"/>
                      <a:gd name="T5" fmla="*/ 0 h 24"/>
                      <a:gd name="T6" fmla="*/ 10 w 24"/>
                      <a:gd name="T7" fmla="*/ 0 h 24"/>
                      <a:gd name="T8" fmla="*/ 4 w 24"/>
                      <a:gd name="T9" fmla="*/ 0 h 24"/>
                      <a:gd name="T10" fmla="*/ 0 w 24"/>
                      <a:gd name="T11" fmla="*/ 3 h 24"/>
                      <a:gd name="T12" fmla="*/ 20 w 24"/>
                      <a:gd name="T13" fmla="*/ 24 h 24"/>
                      <a:gd name="T14" fmla="*/ 20 w 24"/>
                      <a:gd name="T15" fmla="*/ 24 h 24"/>
                      <a:gd name="T16" fmla="*/ 20 w 24"/>
                      <a:gd name="T17" fmla="*/ 24 h 24"/>
                      <a:gd name="T18" fmla="*/ 23 w 24"/>
                      <a:gd name="T19" fmla="*/ 19 h 24"/>
                      <a:gd name="T20" fmla="*/ 24 w 24"/>
                      <a:gd name="T21" fmla="*/ 13 h 24"/>
                      <a:gd name="T22" fmla="*/ 23 w 24"/>
                      <a:gd name="T23" fmla="*/ 9 h 24"/>
                      <a:gd name="T24" fmla="*/ 20 w 24"/>
                      <a:gd name="T25" fmla="*/ 3 h 24"/>
                      <a:gd name="T26" fmla="*/ 20 w 24"/>
                      <a:gd name="T27" fmla="*/ 3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24">
                        <a:moveTo>
                          <a:pt x="20" y="3"/>
                        </a:moveTo>
                        <a:lnTo>
                          <a:pt x="20" y="3"/>
                        </a:lnTo>
                        <a:lnTo>
                          <a:pt x="16" y="0"/>
                        </a:lnTo>
                        <a:lnTo>
                          <a:pt x="10" y="0"/>
                        </a:lnTo>
                        <a:lnTo>
                          <a:pt x="4" y="0"/>
                        </a:lnTo>
                        <a:lnTo>
                          <a:pt x="0" y="3"/>
                        </a:lnTo>
                        <a:lnTo>
                          <a:pt x="20" y="24"/>
                        </a:lnTo>
                        <a:lnTo>
                          <a:pt x="20" y="24"/>
                        </a:lnTo>
                        <a:lnTo>
                          <a:pt x="20" y="24"/>
                        </a:lnTo>
                        <a:lnTo>
                          <a:pt x="23" y="19"/>
                        </a:lnTo>
                        <a:lnTo>
                          <a:pt x="24" y="13"/>
                        </a:lnTo>
                        <a:lnTo>
                          <a:pt x="23" y="9"/>
                        </a:lnTo>
                        <a:lnTo>
                          <a:pt x="20" y="3"/>
                        </a:lnTo>
                        <a:lnTo>
                          <a:pt x="20" y="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66" name="íSḷíḑe"/>
                  <p:cNvSpPr/>
                  <p:nvPr/>
                </p:nvSpPr>
                <p:spPr bwMode="auto">
                  <a:xfrm>
                    <a:off x="2813565" y="2256329"/>
                    <a:ext cx="30662" cy="30662"/>
                  </a:xfrm>
                  <a:custGeom>
                    <a:avLst/>
                    <a:gdLst>
                      <a:gd name="T0" fmla="*/ 5 w 25"/>
                      <a:gd name="T1" fmla="*/ 0 h 25"/>
                      <a:gd name="T2" fmla="*/ 5 w 25"/>
                      <a:gd name="T3" fmla="*/ 0 h 25"/>
                      <a:gd name="T4" fmla="*/ 2 w 25"/>
                      <a:gd name="T5" fmla="*/ 6 h 25"/>
                      <a:gd name="T6" fmla="*/ 0 w 25"/>
                      <a:gd name="T7" fmla="*/ 10 h 25"/>
                      <a:gd name="T8" fmla="*/ 2 w 25"/>
                      <a:gd name="T9" fmla="*/ 16 h 25"/>
                      <a:gd name="T10" fmla="*/ 5 w 25"/>
                      <a:gd name="T11" fmla="*/ 21 h 25"/>
                      <a:gd name="T12" fmla="*/ 5 w 25"/>
                      <a:gd name="T13" fmla="*/ 21 h 25"/>
                      <a:gd name="T14" fmla="*/ 9 w 25"/>
                      <a:gd name="T15" fmla="*/ 23 h 25"/>
                      <a:gd name="T16" fmla="*/ 15 w 25"/>
                      <a:gd name="T17" fmla="*/ 25 h 25"/>
                      <a:gd name="T18" fmla="*/ 21 w 25"/>
                      <a:gd name="T19" fmla="*/ 23 h 25"/>
                      <a:gd name="T20" fmla="*/ 25 w 25"/>
                      <a:gd name="T21" fmla="*/ 21 h 25"/>
                      <a:gd name="T22" fmla="*/ 5 w 25"/>
                      <a:gd name="T23" fmla="*/ 0 h 25"/>
                      <a:gd name="T24" fmla="*/ 5 w 25"/>
                      <a:gd name="T25" fmla="*/ 0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5" h="25">
                        <a:moveTo>
                          <a:pt x="5" y="0"/>
                        </a:moveTo>
                        <a:lnTo>
                          <a:pt x="5" y="0"/>
                        </a:lnTo>
                        <a:lnTo>
                          <a:pt x="2" y="6"/>
                        </a:lnTo>
                        <a:lnTo>
                          <a:pt x="0" y="10"/>
                        </a:lnTo>
                        <a:lnTo>
                          <a:pt x="2" y="16"/>
                        </a:lnTo>
                        <a:lnTo>
                          <a:pt x="5" y="21"/>
                        </a:lnTo>
                        <a:lnTo>
                          <a:pt x="5" y="21"/>
                        </a:lnTo>
                        <a:lnTo>
                          <a:pt x="9" y="23"/>
                        </a:lnTo>
                        <a:lnTo>
                          <a:pt x="15" y="25"/>
                        </a:lnTo>
                        <a:lnTo>
                          <a:pt x="21" y="23"/>
                        </a:lnTo>
                        <a:lnTo>
                          <a:pt x="25" y="21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67" name="íṩḷïdé"/>
                  <p:cNvSpPr/>
                  <p:nvPr/>
                </p:nvSpPr>
                <p:spPr bwMode="auto">
                  <a:xfrm>
                    <a:off x="2782902" y="2221833"/>
                    <a:ext cx="57493" cy="57493"/>
                  </a:xfrm>
                  <a:custGeom>
                    <a:avLst/>
                    <a:gdLst>
                      <a:gd name="T0" fmla="*/ 46 w 46"/>
                      <a:gd name="T1" fmla="*/ 6 h 45"/>
                      <a:gd name="T2" fmla="*/ 46 w 46"/>
                      <a:gd name="T3" fmla="*/ 6 h 45"/>
                      <a:gd name="T4" fmla="*/ 46 w 46"/>
                      <a:gd name="T5" fmla="*/ 5 h 45"/>
                      <a:gd name="T6" fmla="*/ 45 w 46"/>
                      <a:gd name="T7" fmla="*/ 2 h 45"/>
                      <a:gd name="T8" fmla="*/ 42 w 46"/>
                      <a:gd name="T9" fmla="*/ 0 h 45"/>
                      <a:gd name="T10" fmla="*/ 39 w 46"/>
                      <a:gd name="T11" fmla="*/ 0 h 45"/>
                      <a:gd name="T12" fmla="*/ 39 w 46"/>
                      <a:gd name="T13" fmla="*/ 0 h 45"/>
                      <a:gd name="T14" fmla="*/ 32 w 46"/>
                      <a:gd name="T15" fmla="*/ 0 h 45"/>
                      <a:gd name="T16" fmla="*/ 25 w 46"/>
                      <a:gd name="T17" fmla="*/ 3 h 45"/>
                      <a:gd name="T18" fmla="*/ 19 w 46"/>
                      <a:gd name="T19" fmla="*/ 6 h 45"/>
                      <a:gd name="T20" fmla="*/ 12 w 46"/>
                      <a:gd name="T21" fmla="*/ 12 h 45"/>
                      <a:gd name="T22" fmla="*/ 12 w 46"/>
                      <a:gd name="T23" fmla="*/ 12 h 45"/>
                      <a:gd name="T24" fmla="*/ 12 w 46"/>
                      <a:gd name="T25" fmla="*/ 12 h 45"/>
                      <a:gd name="T26" fmla="*/ 7 w 46"/>
                      <a:gd name="T27" fmla="*/ 18 h 45"/>
                      <a:gd name="T28" fmla="*/ 3 w 46"/>
                      <a:gd name="T29" fmla="*/ 25 h 45"/>
                      <a:gd name="T30" fmla="*/ 2 w 46"/>
                      <a:gd name="T31" fmla="*/ 32 h 45"/>
                      <a:gd name="T32" fmla="*/ 0 w 46"/>
                      <a:gd name="T33" fmla="*/ 39 h 45"/>
                      <a:gd name="T34" fmla="*/ 0 w 46"/>
                      <a:gd name="T35" fmla="*/ 39 h 45"/>
                      <a:gd name="T36" fmla="*/ 2 w 46"/>
                      <a:gd name="T37" fmla="*/ 42 h 45"/>
                      <a:gd name="T38" fmla="*/ 3 w 46"/>
                      <a:gd name="T39" fmla="*/ 44 h 45"/>
                      <a:gd name="T40" fmla="*/ 5 w 46"/>
                      <a:gd name="T41" fmla="*/ 45 h 45"/>
                      <a:gd name="T42" fmla="*/ 7 w 46"/>
                      <a:gd name="T43" fmla="*/ 45 h 45"/>
                      <a:gd name="T44" fmla="*/ 7 w 46"/>
                      <a:gd name="T45" fmla="*/ 45 h 45"/>
                      <a:gd name="T46" fmla="*/ 10 w 46"/>
                      <a:gd name="T47" fmla="*/ 45 h 45"/>
                      <a:gd name="T48" fmla="*/ 12 w 46"/>
                      <a:gd name="T49" fmla="*/ 44 h 45"/>
                      <a:gd name="T50" fmla="*/ 12 w 46"/>
                      <a:gd name="T51" fmla="*/ 44 h 45"/>
                      <a:gd name="T52" fmla="*/ 13 w 46"/>
                      <a:gd name="T53" fmla="*/ 42 h 45"/>
                      <a:gd name="T54" fmla="*/ 13 w 46"/>
                      <a:gd name="T55" fmla="*/ 39 h 45"/>
                      <a:gd name="T56" fmla="*/ 13 w 46"/>
                      <a:gd name="T57" fmla="*/ 39 h 45"/>
                      <a:gd name="T58" fmla="*/ 15 w 46"/>
                      <a:gd name="T59" fmla="*/ 34 h 45"/>
                      <a:gd name="T60" fmla="*/ 16 w 46"/>
                      <a:gd name="T61" fmla="*/ 29 h 45"/>
                      <a:gd name="T62" fmla="*/ 18 w 46"/>
                      <a:gd name="T63" fmla="*/ 25 h 45"/>
                      <a:gd name="T64" fmla="*/ 22 w 46"/>
                      <a:gd name="T65" fmla="*/ 21 h 45"/>
                      <a:gd name="T66" fmla="*/ 22 w 46"/>
                      <a:gd name="T67" fmla="*/ 21 h 45"/>
                      <a:gd name="T68" fmla="*/ 22 w 46"/>
                      <a:gd name="T69" fmla="*/ 21 h 45"/>
                      <a:gd name="T70" fmla="*/ 25 w 46"/>
                      <a:gd name="T71" fmla="*/ 18 h 45"/>
                      <a:gd name="T72" fmla="*/ 31 w 46"/>
                      <a:gd name="T73" fmla="*/ 15 h 45"/>
                      <a:gd name="T74" fmla="*/ 35 w 46"/>
                      <a:gd name="T75" fmla="*/ 13 h 45"/>
                      <a:gd name="T76" fmla="*/ 41 w 46"/>
                      <a:gd name="T77" fmla="*/ 13 h 45"/>
                      <a:gd name="T78" fmla="*/ 41 w 46"/>
                      <a:gd name="T79" fmla="*/ 13 h 45"/>
                      <a:gd name="T80" fmla="*/ 42 w 46"/>
                      <a:gd name="T81" fmla="*/ 12 h 45"/>
                      <a:gd name="T82" fmla="*/ 45 w 46"/>
                      <a:gd name="T83" fmla="*/ 10 h 45"/>
                      <a:gd name="T84" fmla="*/ 46 w 46"/>
                      <a:gd name="T85" fmla="*/ 9 h 45"/>
                      <a:gd name="T86" fmla="*/ 46 w 46"/>
                      <a:gd name="T87" fmla="*/ 6 h 45"/>
                      <a:gd name="T88" fmla="*/ 46 w 46"/>
                      <a:gd name="T89" fmla="*/ 6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46" h="45">
                        <a:moveTo>
                          <a:pt x="46" y="6"/>
                        </a:moveTo>
                        <a:lnTo>
                          <a:pt x="46" y="6"/>
                        </a:lnTo>
                        <a:lnTo>
                          <a:pt x="46" y="5"/>
                        </a:lnTo>
                        <a:lnTo>
                          <a:pt x="45" y="2"/>
                        </a:lnTo>
                        <a:lnTo>
                          <a:pt x="42" y="0"/>
                        </a:lnTo>
                        <a:lnTo>
                          <a:pt x="39" y="0"/>
                        </a:lnTo>
                        <a:lnTo>
                          <a:pt x="39" y="0"/>
                        </a:lnTo>
                        <a:lnTo>
                          <a:pt x="32" y="0"/>
                        </a:lnTo>
                        <a:lnTo>
                          <a:pt x="25" y="3"/>
                        </a:lnTo>
                        <a:lnTo>
                          <a:pt x="19" y="6"/>
                        </a:lnTo>
                        <a:lnTo>
                          <a:pt x="12" y="12"/>
                        </a:lnTo>
                        <a:lnTo>
                          <a:pt x="12" y="12"/>
                        </a:lnTo>
                        <a:lnTo>
                          <a:pt x="12" y="12"/>
                        </a:lnTo>
                        <a:lnTo>
                          <a:pt x="7" y="18"/>
                        </a:lnTo>
                        <a:lnTo>
                          <a:pt x="3" y="25"/>
                        </a:lnTo>
                        <a:lnTo>
                          <a:pt x="2" y="32"/>
                        </a:lnTo>
                        <a:lnTo>
                          <a:pt x="0" y="39"/>
                        </a:lnTo>
                        <a:lnTo>
                          <a:pt x="0" y="39"/>
                        </a:lnTo>
                        <a:lnTo>
                          <a:pt x="2" y="42"/>
                        </a:lnTo>
                        <a:lnTo>
                          <a:pt x="3" y="44"/>
                        </a:lnTo>
                        <a:lnTo>
                          <a:pt x="5" y="45"/>
                        </a:lnTo>
                        <a:lnTo>
                          <a:pt x="7" y="45"/>
                        </a:lnTo>
                        <a:lnTo>
                          <a:pt x="7" y="45"/>
                        </a:lnTo>
                        <a:lnTo>
                          <a:pt x="10" y="45"/>
                        </a:lnTo>
                        <a:lnTo>
                          <a:pt x="12" y="44"/>
                        </a:lnTo>
                        <a:lnTo>
                          <a:pt x="12" y="44"/>
                        </a:lnTo>
                        <a:lnTo>
                          <a:pt x="13" y="42"/>
                        </a:lnTo>
                        <a:lnTo>
                          <a:pt x="13" y="39"/>
                        </a:lnTo>
                        <a:lnTo>
                          <a:pt x="13" y="39"/>
                        </a:lnTo>
                        <a:lnTo>
                          <a:pt x="15" y="34"/>
                        </a:lnTo>
                        <a:lnTo>
                          <a:pt x="16" y="29"/>
                        </a:lnTo>
                        <a:lnTo>
                          <a:pt x="18" y="25"/>
                        </a:lnTo>
                        <a:lnTo>
                          <a:pt x="22" y="21"/>
                        </a:lnTo>
                        <a:lnTo>
                          <a:pt x="22" y="21"/>
                        </a:lnTo>
                        <a:lnTo>
                          <a:pt x="22" y="21"/>
                        </a:lnTo>
                        <a:lnTo>
                          <a:pt x="25" y="18"/>
                        </a:lnTo>
                        <a:lnTo>
                          <a:pt x="31" y="15"/>
                        </a:lnTo>
                        <a:lnTo>
                          <a:pt x="35" y="13"/>
                        </a:lnTo>
                        <a:lnTo>
                          <a:pt x="41" y="13"/>
                        </a:lnTo>
                        <a:lnTo>
                          <a:pt x="41" y="13"/>
                        </a:lnTo>
                        <a:lnTo>
                          <a:pt x="42" y="12"/>
                        </a:lnTo>
                        <a:lnTo>
                          <a:pt x="45" y="10"/>
                        </a:lnTo>
                        <a:lnTo>
                          <a:pt x="46" y="9"/>
                        </a:lnTo>
                        <a:lnTo>
                          <a:pt x="46" y="6"/>
                        </a:lnTo>
                        <a:lnTo>
                          <a:pt x="46" y="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68" name="i$ḷíďe"/>
                  <p:cNvSpPr/>
                  <p:nvPr/>
                </p:nvSpPr>
                <p:spPr bwMode="auto">
                  <a:xfrm>
                    <a:off x="2790568" y="2225667"/>
                    <a:ext cx="352617" cy="260630"/>
                  </a:xfrm>
                  <a:custGeom>
                    <a:avLst/>
                    <a:gdLst>
                      <a:gd name="T0" fmla="*/ 265 w 278"/>
                      <a:gd name="T1" fmla="*/ 0 h 203"/>
                      <a:gd name="T2" fmla="*/ 138 w 278"/>
                      <a:gd name="T3" fmla="*/ 0 h 203"/>
                      <a:gd name="T4" fmla="*/ 46 w 278"/>
                      <a:gd name="T5" fmla="*/ 0 h 203"/>
                      <a:gd name="T6" fmla="*/ 46 w 278"/>
                      <a:gd name="T7" fmla="*/ 0 h 203"/>
                      <a:gd name="T8" fmla="*/ 47 w 278"/>
                      <a:gd name="T9" fmla="*/ 3 h 203"/>
                      <a:gd name="T10" fmla="*/ 47 w 278"/>
                      <a:gd name="T11" fmla="*/ 3 h 203"/>
                      <a:gd name="T12" fmla="*/ 46 w 278"/>
                      <a:gd name="T13" fmla="*/ 7 h 203"/>
                      <a:gd name="T14" fmla="*/ 43 w 278"/>
                      <a:gd name="T15" fmla="*/ 12 h 203"/>
                      <a:gd name="T16" fmla="*/ 40 w 278"/>
                      <a:gd name="T17" fmla="*/ 15 h 203"/>
                      <a:gd name="T18" fmla="*/ 36 w 278"/>
                      <a:gd name="T19" fmla="*/ 15 h 203"/>
                      <a:gd name="T20" fmla="*/ 36 w 278"/>
                      <a:gd name="T21" fmla="*/ 15 h 203"/>
                      <a:gd name="T22" fmla="*/ 31 w 278"/>
                      <a:gd name="T23" fmla="*/ 16 h 203"/>
                      <a:gd name="T24" fmla="*/ 264 w 278"/>
                      <a:gd name="T25" fmla="*/ 16 h 203"/>
                      <a:gd name="T26" fmla="*/ 264 w 278"/>
                      <a:gd name="T27" fmla="*/ 156 h 203"/>
                      <a:gd name="T28" fmla="*/ 13 w 278"/>
                      <a:gd name="T29" fmla="*/ 156 h 203"/>
                      <a:gd name="T30" fmla="*/ 13 w 278"/>
                      <a:gd name="T31" fmla="*/ 41 h 203"/>
                      <a:gd name="T32" fmla="*/ 13 w 278"/>
                      <a:gd name="T33" fmla="*/ 41 h 203"/>
                      <a:gd name="T34" fmla="*/ 11 w 278"/>
                      <a:gd name="T35" fmla="*/ 45 h 203"/>
                      <a:gd name="T36" fmla="*/ 11 w 278"/>
                      <a:gd name="T37" fmla="*/ 45 h 203"/>
                      <a:gd name="T38" fmla="*/ 7 w 278"/>
                      <a:gd name="T39" fmla="*/ 46 h 203"/>
                      <a:gd name="T40" fmla="*/ 2 w 278"/>
                      <a:gd name="T41" fmla="*/ 48 h 203"/>
                      <a:gd name="T42" fmla="*/ 2 w 278"/>
                      <a:gd name="T43" fmla="*/ 48 h 203"/>
                      <a:gd name="T44" fmla="*/ 2 w 278"/>
                      <a:gd name="T45" fmla="*/ 48 h 203"/>
                      <a:gd name="T46" fmla="*/ 0 w 278"/>
                      <a:gd name="T47" fmla="*/ 48 h 203"/>
                      <a:gd name="T48" fmla="*/ 0 w 278"/>
                      <a:gd name="T49" fmla="*/ 191 h 203"/>
                      <a:gd name="T50" fmla="*/ 0 w 278"/>
                      <a:gd name="T51" fmla="*/ 191 h 203"/>
                      <a:gd name="T52" fmla="*/ 1 w 278"/>
                      <a:gd name="T53" fmla="*/ 195 h 203"/>
                      <a:gd name="T54" fmla="*/ 2 w 278"/>
                      <a:gd name="T55" fmla="*/ 200 h 203"/>
                      <a:gd name="T56" fmla="*/ 7 w 278"/>
                      <a:gd name="T57" fmla="*/ 203 h 203"/>
                      <a:gd name="T58" fmla="*/ 11 w 278"/>
                      <a:gd name="T59" fmla="*/ 203 h 203"/>
                      <a:gd name="T60" fmla="*/ 138 w 278"/>
                      <a:gd name="T61" fmla="*/ 203 h 203"/>
                      <a:gd name="T62" fmla="*/ 265 w 278"/>
                      <a:gd name="T63" fmla="*/ 203 h 203"/>
                      <a:gd name="T64" fmla="*/ 265 w 278"/>
                      <a:gd name="T65" fmla="*/ 203 h 203"/>
                      <a:gd name="T66" fmla="*/ 270 w 278"/>
                      <a:gd name="T67" fmla="*/ 203 h 203"/>
                      <a:gd name="T68" fmla="*/ 274 w 278"/>
                      <a:gd name="T69" fmla="*/ 200 h 203"/>
                      <a:gd name="T70" fmla="*/ 277 w 278"/>
                      <a:gd name="T71" fmla="*/ 195 h 203"/>
                      <a:gd name="T72" fmla="*/ 278 w 278"/>
                      <a:gd name="T73" fmla="*/ 191 h 203"/>
                      <a:gd name="T74" fmla="*/ 278 w 278"/>
                      <a:gd name="T75" fmla="*/ 13 h 203"/>
                      <a:gd name="T76" fmla="*/ 278 w 278"/>
                      <a:gd name="T77" fmla="*/ 13 h 203"/>
                      <a:gd name="T78" fmla="*/ 277 w 278"/>
                      <a:gd name="T79" fmla="*/ 9 h 203"/>
                      <a:gd name="T80" fmla="*/ 274 w 278"/>
                      <a:gd name="T81" fmla="*/ 5 h 203"/>
                      <a:gd name="T82" fmla="*/ 270 w 278"/>
                      <a:gd name="T83" fmla="*/ 2 h 203"/>
                      <a:gd name="T84" fmla="*/ 265 w 278"/>
                      <a:gd name="T85" fmla="*/ 0 h 203"/>
                      <a:gd name="T86" fmla="*/ 265 w 278"/>
                      <a:gd name="T87" fmla="*/ 0 h 2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278" h="203">
                        <a:moveTo>
                          <a:pt x="265" y="0"/>
                        </a:moveTo>
                        <a:lnTo>
                          <a:pt x="138" y="0"/>
                        </a:lnTo>
                        <a:lnTo>
                          <a:pt x="46" y="0"/>
                        </a:lnTo>
                        <a:lnTo>
                          <a:pt x="46" y="0"/>
                        </a:lnTo>
                        <a:lnTo>
                          <a:pt x="47" y="3"/>
                        </a:lnTo>
                        <a:lnTo>
                          <a:pt x="47" y="3"/>
                        </a:lnTo>
                        <a:lnTo>
                          <a:pt x="46" y="7"/>
                        </a:lnTo>
                        <a:lnTo>
                          <a:pt x="43" y="12"/>
                        </a:lnTo>
                        <a:lnTo>
                          <a:pt x="40" y="15"/>
                        </a:lnTo>
                        <a:lnTo>
                          <a:pt x="36" y="15"/>
                        </a:lnTo>
                        <a:lnTo>
                          <a:pt x="36" y="15"/>
                        </a:lnTo>
                        <a:lnTo>
                          <a:pt x="31" y="16"/>
                        </a:lnTo>
                        <a:lnTo>
                          <a:pt x="264" y="16"/>
                        </a:lnTo>
                        <a:lnTo>
                          <a:pt x="264" y="156"/>
                        </a:lnTo>
                        <a:lnTo>
                          <a:pt x="13" y="156"/>
                        </a:lnTo>
                        <a:lnTo>
                          <a:pt x="13" y="41"/>
                        </a:lnTo>
                        <a:lnTo>
                          <a:pt x="13" y="41"/>
                        </a:lnTo>
                        <a:lnTo>
                          <a:pt x="11" y="45"/>
                        </a:lnTo>
                        <a:lnTo>
                          <a:pt x="11" y="45"/>
                        </a:lnTo>
                        <a:lnTo>
                          <a:pt x="7" y="46"/>
                        </a:lnTo>
                        <a:lnTo>
                          <a:pt x="2" y="48"/>
                        </a:lnTo>
                        <a:lnTo>
                          <a:pt x="2" y="48"/>
                        </a:lnTo>
                        <a:lnTo>
                          <a:pt x="2" y="48"/>
                        </a:lnTo>
                        <a:lnTo>
                          <a:pt x="0" y="48"/>
                        </a:lnTo>
                        <a:lnTo>
                          <a:pt x="0" y="191"/>
                        </a:lnTo>
                        <a:lnTo>
                          <a:pt x="0" y="191"/>
                        </a:lnTo>
                        <a:lnTo>
                          <a:pt x="1" y="195"/>
                        </a:lnTo>
                        <a:lnTo>
                          <a:pt x="2" y="200"/>
                        </a:lnTo>
                        <a:lnTo>
                          <a:pt x="7" y="203"/>
                        </a:lnTo>
                        <a:lnTo>
                          <a:pt x="11" y="203"/>
                        </a:lnTo>
                        <a:lnTo>
                          <a:pt x="138" y="203"/>
                        </a:lnTo>
                        <a:lnTo>
                          <a:pt x="265" y="203"/>
                        </a:lnTo>
                        <a:lnTo>
                          <a:pt x="265" y="203"/>
                        </a:lnTo>
                        <a:lnTo>
                          <a:pt x="270" y="203"/>
                        </a:lnTo>
                        <a:lnTo>
                          <a:pt x="274" y="200"/>
                        </a:lnTo>
                        <a:lnTo>
                          <a:pt x="277" y="195"/>
                        </a:lnTo>
                        <a:lnTo>
                          <a:pt x="278" y="191"/>
                        </a:lnTo>
                        <a:lnTo>
                          <a:pt x="278" y="13"/>
                        </a:lnTo>
                        <a:lnTo>
                          <a:pt x="278" y="13"/>
                        </a:lnTo>
                        <a:lnTo>
                          <a:pt x="277" y="9"/>
                        </a:lnTo>
                        <a:lnTo>
                          <a:pt x="274" y="5"/>
                        </a:lnTo>
                        <a:lnTo>
                          <a:pt x="270" y="2"/>
                        </a:lnTo>
                        <a:lnTo>
                          <a:pt x="265" y="0"/>
                        </a:lnTo>
                        <a:lnTo>
                          <a:pt x="265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69" name="ïṥľiḋe"/>
                  <p:cNvSpPr/>
                  <p:nvPr/>
                </p:nvSpPr>
                <p:spPr bwMode="auto">
                  <a:xfrm>
                    <a:off x="2790568" y="2229498"/>
                    <a:ext cx="7666" cy="7666"/>
                  </a:xfrm>
                  <a:custGeom>
                    <a:avLst/>
                    <a:gdLst>
                      <a:gd name="T0" fmla="*/ 1 w 6"/>
                      <a:gd name="T1" fmla="*/ 4 h 7"/>
                      <a:gd name="T2" fmla="*/ 3 w 6"/>
                      <a:gd name="T3" fmla="*/ 3 h 7"/>
                      <a:gd name="T4" fmla="*/ 3 w 6"/>
                      <a:gd name="T5" fmla="*/ 3 h 7"/>
                      <a:gd name="T6" fmla="*/ 6 w 6"/>
                      <a:gd name="T7" fmla="*/ 0 h 7"/>
                      <a:gd name="T8" fmla="*/ 6 w 6"/>
                      <a:gd name="T9" fmla="*/ 0 h 7"/>
                      <a:gd name="T10" fmla="*/ 1 w 6"/>
                      <a:gd name="T11" fmla="*/ 3 h 7"/>
                      <a:gd name="T12" fmla="*/ 0 w 6"/>
                      <a:gd name="T13" fmla="*/ 7 h 7"/>
                      <a:gd name="T14" fmla="*/ 0 w 6"/>
                      <a:gd name="T15" fmla="*/ 7 h 7"/>
                      <a:gd name="T16" fmla="*/ 1 w 6"/>
                      <a:gd name="T17" fmla="*/ 4 h 7"/>
                      <a:gd name="T18" fmla="*/ 1 w 6"/>
                      <a:gd name="T19" fmla="*/ 4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" h="7">
                        <a:moveTo>
                          <a:pt x="1" y="4"/>
                        </a:moveTo>
                        <a:lnTo>
                          <a:pt x="3" y="3"/>
                        </a:lnTo>
                        <a:lnTo>
                          <a:pt x="3" y="3"/>
                        </a:lnTo>
                        <a:lnTo>
                          <a:pt x="6" y="0"/>
                        </a:lnTo>
                        <a:lnTo>
                          <a:pt x="6" y="0"/>
                        </a:lnTo>
                        <a:lnTo>
                          <a:pt x="1" y="3"/>
                        </a:ln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1" y="4"/>
                        </a:lnTo>
                        <a:lnTo>
                          <a:pt x="1" y="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0" name="íŝliḋe"/>
                  <p:cNvSpPr/>
                  <p:nvPr/>
                </p:nvSpPr>
                <p:spPr bwMode="auto">
                  <a:xfrm>
                    <a:off x="2756071" y="2195004"/>
                    <a:ext cx="84321" cy="84321"/>
                  </a:xfrm>
                  <a:custGeom>
                    <a:avLst/>
                    <a:gdLst>
                      <a:gd name="T0" fmla="*/ 26 w 65"/>
                      <a:gd name="T1" fmla="*/ 26 h 66"/>
                      <a:gd name="T2" fmla="*/ 26 w 65"/>
                      <a:gd name="T3" fmla="*/ 26 h 66"/>
                      <a:gd name="T4" fmla="*/ 33 w 65"/>
                      <a:gd name="T5" fmla="*/ 20 h 66"/>
                      <a:gd name="T6" fmla="*/ 42 w 65"/>
                      <a:gd name="T7" fmla="*/ 16 h 66"/>
                      <a:gd name="T8" fmla="*/ 51 w 65"/>
                      <a:gd name="T9" fmla="*/ 13 h 66"/>
                      <a:gd name="T10" fmla="*/ 59 w 65"/>
                      <a:gd name="T11" fmla="*/ 13 h 66"/>
                      <a:gd name="T12" fmla="*/ 59 w 65"/>
                      <a:gd name="T13" fmla="*/ 13 h 66"/>
                      <a:gd name="T14" fmla="*/ 62 w 65"/>
                      <a:gd name="T15" fmla="*/ 11 h 66"/>
                      <a:gd name="T16" fmla="*/ 64 w 65"/>
                      <a:gd name="T17" fmla="*/ 10 h 66"/>
                      <a:gd name="T18" fmla="*/ 65 w 65"/>
                      <a:gd name="T19" fmla="*/ 8 h 66"/>
                      <a:gd name="T20" fmla="*/ 65 w 65"/>
                      <a:gd name="T21" fmla="*/ 5 h 66"/>
                      <a:gd name="T22" fmla="*/ 65 w 65"/>
                      <a:gd name="T23" fmla="*/ 5 h 66"/>
                      <a:gd name="T24" fmla="*/ 65 w 65"/>
                      <a:gd name="T25" fmla="*/ 4 h 66"/>
                      <a:gd name="T26" fmla="*/ 64 w 65"/>
                      <a:gd name="T27" fmla="*/ 1 h 66"/>
                      <a:gd name="T28" fmla="*/ 62 w 65"/>
                      <a:gd name="T29" fmla="*/ 0 h 66"/>
                      <a:gd name="T30" fmla="*/ 59 w 65"/>
                      <a:gd name="T31" fmla="*/ 0 h 66"/>
                      <a:gd name="T32" fmla="*/ 59 w 65"/>
                      <a:gd name="T33" fmla="*/ 0 h 66"/>
                      <a:gd name="T34" fmla="*/ 48 w 65"/>
                      <a:gd name="T35" fmla="*/ 1 h 66"/>
                      <a:gd name="T36" fmla="*/ 36 w 65"/>
                      <a:gd name="T37" fmla="*/ 4 h 66"/>
                      <a:gd name="T38" fmla="*/ 26 w 65"/>
                      <a:gd name="T39" fmla="*/ 10 h 66"/>
                      <a:gd name="T40" fmla="*/ 17 w 65"/>
                      <a:gd name="T41" fmla="*/ 17 h 66"/>
                      <a:gd name="T42" fmla="*/ 17 w 65"/>
                      <a:gd name="T43" fmla="*/ 17 h 66"/>
                      <a:gd name="T44" fmla="*/ 17 w 65"/>
                      <a:gd name="T45" fmla="*/ 17 h 66"/>
                      <a:gd name="T46" fmla="*/ 9 w 65"/>
                      <a:gd name="T47" fmla="*/ 27 h 66"/>
                      <a:gd name="T48" fmla="*/ 4 w 65"/>
                      <a:gd name="T49" fmla="*/ 37 h 66"/>
                      <a:gd name="T50" fmla="*/ 0 w 65"/>
                      <a:gd name="T51" fmla="*/ 47 h 66"/>
                      <a:gd name="T52" fmla="*/ 0 w 65"/>
                      <a:gd name="T53" fmla="*/ 59 h 66"/>
                      <a:gd name="T54" fmla="*/ 0 w 65"/>
                      <a:gd name="T55" fmla="*/ 59 h 66"/>
                      <a:gd name="T56" fmla="*/ 0 w 65"/>
                      <a:gd name="T57" fmla="*/ 62 h 66"/>
                      <a:gd name="T58" fmla="*/ 1 w 65"/>
                      <a:gd name="T59" fmla="*/ 65 h 66"/>
                      <a:gd name="T60" fmla="*/ 3 w 65"/>
                      <a:gd name="T61" fmla="*/ 65 h 66"/>
                      <a:gd name="T62" fmla="*/ 6 w 65"/>
                      <a:gd name="T63" fmla="*/ 66 h 66"/>
                      <a:gd name="T64" fmla="*/ 6 w 65"/>
                      <a:gd name="T65" fmla="*/ 66 h 66"/>
                      <a:gd name="T66" fmla="*/ 9 w 65"/>
                      <a:gd name="T67" fmla="*/ 65 h 66"/>
                      <a:gd name="T68" fmla="*/ 10 w 65"/>
                      <a:gd name="T69" fmla="*/ 65 h 66"/>
                      <a:gd name="T70" fmla="*/ 10 w 65"/>
                      <a:gd name="T71" fmla="*/ 65 h 66"/>
                      <a:gd name="T72" fmla="*/ 12 w 65"/>
                      <a:gd name="T73" fmla="*/ 62 h 66"/>
                      <a:gd name="T74" fmla="*/ 12 w 65"/>
                      <a:gd name="T75" fmla="*/ 59 h 66"/>
                      <a:gd name="T76" fmla="*/ 12 w 65"/>
                      <a:gd name="T77" fmla="*/ 59 h 66"/>
                      <a:gd name="T78" fmla="*/ 13 w 65"/>
                      <a:gd name="T79" fmla="*/ 50 h 66"/>
                      <a:gd name="T80" fmla="*/ 16 w 65"/>
                      <a:gd name="T81" fmla="*/ 42 h 66"/>
                      <a:gd name="T82" fmla="*/ 20 w 65"/>
                      <a:gd name="T83" fmla="*/ 33 h 66"/>
                      <a:gd name="T84" fmla="*/ 26 w 65"/>
                      <a:gd name="T85" fmla="*/ 26 h 66"/>
                      <a:gd name="T86" fmla="*/ 26 w 65"/>
                      <a:gd name="T87" fmla="*/ 26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65" h="66">
                        <a:moveTo>
                          <a:pt x="26" y="26"/>
                        </a:moveTo>
                        <a:lnTo>
                          <a:pt x="26" y="26"/>
                        </a:lnTo>
                        <a:lnTo>
                          <a:pt x="33" y="20"/>
                        </a:lnTo>
                        <a:lnTo>
                          <a:pt x="42" y="16"/>
                        </a:lnTo>
                        <a:lnTo>
                          <a:pt x="51" y="13"/>
                        </a:lnTo>
                        <a:lnTo>
                          <a:pt x="59" y="13"/>
                        </a:lnTo>
                        <a:lnTo>
                          <a:pt x="59" y="13"/>
                        </a:lnTo>
                        <a:lnTo>
                          <a:pt x="62" y="11"/>
                        </a:lnTo>
                        <a:lnTo>
                          <a:pt x="64" y="10"/>
                        </a:lnTo>
                        <a:lnTo>
                          <a:pt x="65" y="8"/>
                        </a:lnTo>
                        <a:lnTo>
                          <a:pt x="65" y="5"/>
                        </a:lnTo>
                        <a:lnTo>
                          <a:pt x="65" y="5"/>
                        </a:lnTo>
                        <a:lnTo>
                          <a:pt x="65" y="4"/>
                        </a:lnTo>
                        <a:lnTo>
                          <a:pt x="64" y="1"/>
                        </a:lnTo>
                        <a:lnTo>
                          <a:pt x="62" y="0"/>
                        </a:lnTo>
                        <a:lnTo>
                          <a:pt x="59" y="0"/>
                        </a:lnTo>
                        <a:lnTo>
                          <a:pt x="59" y="0"/>
                        </a:lnTo>
                        <a:lnTo>
                          <a:pt x="48" y="1"/>
                        </a:lnTo>
                        <a:lnTo>
                          <a:pt x="36" y="4"/>
                        </a:lnTo>
                        <a:lnTo>
                          <a:pt x="26" y="10"/>
                        </a:lnTo>
                        <a:lnTo>
                          <a:pt x="17" y="17"/>
                        </a:lnTo>
                        <a:lnTo>
                          <a:pt x="17" y="17"/>
                        </a:lnTo>
                        <a:lnTo>
                          <a:pt x="17" y="17"/>
                        </a:lnTo>
                        <a:lnTo>
                          <a:pt x="9" y="27"/>
                        </a:lnTo>
                        <a:lnTo>
                          <a:pt x="4" y="37"/>
                        </a:lnTo>
                        <a:lnTo>
                          <a:pt x="0" y="47"/>
                        </a:lnTo>
                        <a:lnTo>
                          <a:pt x="0" y="59"/>
                        </a:lnTo>
                        <a:lnTo>
                          <a:pt x="0" y="59"/>
                        </a:lnTo>
                        <a:lnTo>
                          <a:pt x="0" y="62"/>
                        </a:lnTo>
                        <a:lnTo>
                          <a:pt x="1" y="65"/>
                        </a:lnTo>
                        <a:lnTo>
                          <a:pt x="3" y="65"/>
                        </a:lnTo>
                        <a:lnTo>
                          <a:pt x="6" y="66"/>
                        </a:lnTo>
                        <a:lnTo>
                          <a:pt x="6" y="66"/>
                        </a:lnTo>
                        <a:lnTo>
                          <a:pt x="9" y="65"/>
                        </a:lnTo>
                        <a:lnTo>
                          <a:pt x="10" y="65"/>
                        </a:lnTo>
                        <a:lnTo>
                          <a:pt x="10" y="65"/>
                        </a:lnTo>
                        <a:lnTo>
                          <a:pt x="12" y="62"/>
                        </a:lnTo>
                        <a:lnTo>
                          <a:pt x="12" y="59"/>
                        </a:lnTo>
                        <a:lnTo>
                          <a:pt x="12" y="59"/>
                        </a:lnTo>
                        <a:lnTo>
                          <a:pt x="13" y="50"/>
                        </a:lnTo>
                        <a:lnTo>
                          <a:pt x="16" y="42"/>
                        </a:lnTo>
                        <a:lnTo>
                          <a:pt x="20" y="33"/>
                        </a:lnTo>
                        <a:lnTo>
                          <a:pt x="26" y="26"/>
                        </a:lnTo>
                        <a:lnTo>
                          <a:pt x="26" y="2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71" name="iṡḷîḋe"/>
                  <p:cNvSpPr/>
                  <p:nvPr/>
                </p:nvSpPr>
                <p:spPr bwMode="auto">
                  <a:xfrm>
                    <a:off x="2729243" y="2168174"/>
                    <a:ext cx="111152" cy="111152"/>
                  </a:xfrm>
                  <a:custGeom>
                    <a:avLst/>
                    <a:gdLst>
                      <a:gd name="T0" fmla="*/ 33 w 89"/>
                      <a:gd name="T1" fmla="*/ 32 h 88"/>
                      <a:gd name="T2" fmla="*/ 33 w 89"/>
                      <a:gd name="T3" fmla="*/ 32 h 88"/>
                      <a:gd name="T4" fmla="*/ 45 w 89"/>
                      <a:gd name="T5" fmla="*/ 23 h 88"/>
                      <a:gd name="T6" fmla="*/ 56 w 89"/>
                      <a:gd name="T7" fmla="*/ 17 h 88"/>
                      <a:gd name="T8" fmla="*/ 69 w 89"/>
                      <a:gd name="T9" fmla="*/ 13 h 88"/>
                      <a:gd name="T10" fmla="*/ 82 w 89"/>
                      <a:gd name="T11" fmla="*/ 12 h 88"/>
                      <a:gd name="T12" fmla="*/ 82 w 89"/>
                      <a:gd name="T13" fmla="*/ 12 h 88"/>
                      <a:gd name="T14" fmla="*/ 85 w 89"/>
                      <a:gd name="T15" fmla="*/ 12 h 88"/>
                      <a:gd name="T16" fmla="*/ 88 w 89"/>
                      <a:gd name="T17" fmla="*/ 10 h 88"/>
                      <a:gd name="T18" fmla="*/ 88 w 89"/>
                      <a:gd name="T19" fmla="*/ 9 h 88"/>
                      <a:gd name="T20" fmla="*/ 89 w 89"/>
                      <a:gd name="T21" fmla="*/ 6 h 88"/>
                      <a:gd name="T22" fmla="*/ 89 w 89"/>
                      <a:gd name="T23" fmla="*/ 6 h 88"/>
                      <a:gd name="T24" fmla="*/ 88 w 89"/>
                      <a:gd name="T25" fmla="*/ 3 h 88"/>
                      <a:gd name="T26" fmla="*/ 88 w 89"/>
                      <a:gd name="T27" fmla="*/ 1 h 88"/>
                      <a:gd name="T28" fmla="*/ 85 w 89"/>
                      <a:gd name="T29" fmla="*/ 0 h 88"/>
                      <a:gd name="T30" fmla="*/ 82 w 89"/>
                      <a:gd name="T31" fmla="*/ 0 h 88"/>
                      <a:gd name="T32" fmla="*/ 82 w 89"/>
                      <a:gd name="T33" fmla="*/ 0 h 88"/>
                      <a:gd name="T34" fmla="*/ 66 w 89"/>
                      <a:gd name="T35" fmla="*/ 1 h 88"/>
                      <a:gd name="T36" fmla="*/ 52 w 89"/>
                      <a:gd name="T37" fmla="*/ 6 h 88"/>
                      <a:gd name="T38" fmla="*/ 37 w 89"/>
                      <a:gd name="T39" fmla="*/ 13 h 88"/>
                      <a:gd name="T40" fmla="*/ 24 w 89"/>
                      <a:gd name="T41" fmla="*/ 23 h 88"/>
                      <a:gd name="T42" fmla="*/ 24 w 89"/>
                      <a:gd name="T43" fmla="*/ 23 h 88"/>
                      <a:gd name="T44" fmla="*/ 24 w 89"/>
                      <a:gd name="T45" fmla="*/ 23 h 88"/>
                      <a:gd name="T46" fmla="*/ 14 w 89"/>
                      <a:gd name="T47" fmla="*/ 36 h 88"/>
                      <a:gd name="T48" fmla="*/ 6 w 89"/>
                      <a:gd name="T49" fmla="*/ 51 h 88"/>
                      <a:gd name="T50" fmla="*/ 1 w 89"/>
                      <a:gd name="T51" fmla="*/ 66 h 88"/>
                      <a:gd name="T52" fmla="*/ 0 w 89"/>
                      <a:gd name="T53" fmla="*/ 82 h 88"/>
                      <a:gd name="T54" fmla="*/ 0 w 89"/>
                      <a:gd name="T55" fmla="*/ 82 h 88"/>
                      <a:gd name="T56" fmla="*/ 0 w 89"/>
                      <a:gd name="T57" fmla="*/ 85 h 88"/>
                      <a:gd name="T58" fmla="*/ 1 w 89"/>
                      <a:gd name="T59" fmla="*/ 87 h 88"/>
                      <a:gd name="T60" fmla="*/ 4 w 89"/>
                      <a:gd name="T61" fmla="*/ 88 h 88"/>
                      <a:gd name="T62" fmla="*/ 6 w 89"/>
                      <a:gd name="T63" fmla="*/ 88 h 88"/>
                      <a:gd name="T64" fmla="*/ 6 w 89"/>
                      <a:gd name="T65" fmla="*/ 88 h 88"/>
                      <a:gd name="T66" fmla="*/ 9 w 89"/>
                      <a:gd name="T67" fmla="*/ 88 h 88"/>
                      <a:gd name="T68" fmla="*/ 11 w 89"/>
                      <a:gd name="T69" fmla="*/ 87 h 88"/>
                      <a:gd name="T70" fmla="*/ 11 w 89"/>
                      <a:gd name="T71" fmla="*/ 87 h 88"/>
                      <a:gd name="T72" fmla="*/ 11 w 89"/>
                      <a:gd name="T73" fmla="*/ 85 h 88"/>
                      <a:gd name="T74" fmla="*/ 13 w 89"/>
                      <a:gd name="T75" fmla="*/ 82 h 88"/>
                      <a:gd name="T76" fmla="*/ 13 w 89"/>
                      <a:gd name="T77" fmla="*/ 82 h 88"/>
                      <a:gd name="T78" fmla="*/ 14 w 89"/>
                      <a:gd name="T79" fmla="*/ 68 h 88"/>
                      <a:gd name="T80" fmla="*/ 17 w 89"/>
                      <a:gd name="T81" fmla="*/ 55 h 88"/>
                      <a:gd name="T82" fmla="*/ 24 w 89"/>
                      <a:gd name="T83" fmla="*/ 43 h 88"/>
                      <a:gd name="T84" fmla="*/ 33 w 89"/>
                      <a:gd name="T85" fmla="*/ 33 h 88"/>
                      <a:gd name="T86" fmla="*/ 33 w 89"/>
                      <a:gd name="T87" fmla="*/ 32 h 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89" h="88">
                        <a:moveTo>
                          <a:pt x="33" y="32"/>
                        </a:moveTo>
                        <a:lnTo>
                          <a:pt x="33" y="32"/>
                        </a:lnTo>
                        <a:lnTo>
                          <a:pt x="45" y="23"/>
                        </a:lnTo>
                        <a:lnTo>
                          <a:pt x="56" y="17"/>
                        </a:lnTo>
                        <a:lnTo>
                          <a:pt x="69" y="13"/>
                        </a:lnTo>
                        <a:lnTo>
                          <a:pt x="82" y="12"/>
                        </a:lnTo>
                        <a:lnTo>
                          <a:pt x="82" y="12"/>
                        </a:lnTo>
                        <a:lnTo>
                          <a:pt x="85" y="12"/>
                        </a:lnTo>
                        <a:lnTo>
                          <a:pt x="88" y="10"/>
                        </a:lnTo>
                        <a:lnTo>
                          <a:pt x="88" y="9"/>
                        </a:lnTo>
                        <a:lnTo>
                          <a:pt x="89" y="6"/>
                        </a:lnTo>
                        <a:lnTo>
                          <a:pt x="89" y="6"/>
                        </a:lnTo>
                        <a:lnTo>
                          <a:pt x="88" y="3"/>
                        </a:lnTo>
                        <a:lnTo>
                          <a:pt x="88" y="1"/>
                        </a:lnTo>
                        <a:lnTo>
                          <a:pt x="85" y="0"/>
                        </a:lnTo>
                        <a:lnTo>
                          <a:pt x="82" y="0"/>
                        </a:lnTo>
                        <a:lnTo>
                          <a:pt x="82" y="0"/>
                        </a:lnTo>
                        <a:lnTo>
                          <a:pt x="66" y="1"/>
                        </a:lnTo>
                        <a:lnTo>
                          <a:pt x="52" y="6"/>
                        </a:lnTo>
                        <a:lnTo>
                          <a:pt x="37" y="13"/>
                        </a:lnTo>
                        <a:lnTo>
                          <a:pt x="24" y="23"/>
                        </a:lnTo>
                        <a:lnTo>
                          <a:pt x="24" y="23"/>
                        </a:lnTo>
                        <a:lnTo>
                          <a:pt x="24" y="23"/>
                        </a:lnTo>
                        <a:lnTo>
                          <a:pt x="14" y="36"/>
                        </a:lnTo>
                        <a:lnTo>
                          <a:pt x="6" y="51"/>
                        </a:lnTo>
                        <a:lnTo>
                          <a:pt x="1" y="66"/>
                        </a:lnTo>
                        <a:lnTo>
                          <a:pt x="0" y="82"/>
                        </a:lnTo>
                        <a:lnTo>
                          <a:pt x="0" y="82"/>
                        </a:lnTo>
                        <a:lnTo>
                          <a:pt x="0" y="85"/>
                        </a:lnTo>
                        <a:lnTo>
                          <a:pt x="1" y="87"/>
                        </a:lnTo>
                        <a:lnTo>
                          <a:pt x="4" y="88"/>
                        </a:lnTo>
                        <a:lnTo>
                          <a:pt x="6" y="88"/>
                        </a:lnTo>
                        <a:lnTo>
                          <a:pt x="6" y="88"/>
                        </a:lnTo>
                        <a:lnTo>
                          <a:pt x="9" y="88"/>
                        </a:lnTo>
                        <a:lnTo>
                          <a:pt x="11" y="87"/>
                        </a:lnTo>
                        <a:lnTo>
                          <a:pt x="11" y="87"/>
                        </a:lnTo>
                        <a:lnTo>
                          <a:pt x="11" y="85"/>
                        </a:lnTo>
                        <a:lnTo>
                          <a:pt x="13" y="82"/>
                        </a:lnTo>
                        <a:lnTo>
                          <a:pt x="13" y="82"/>
                        </a:lnTo>
                        <a:lnTo>
                          <a:pt x="14" y="68"/>
                        </a:lnTo>
                        <a:lnTo>
                          <a:pt x="17" y="55"/>
                        </a:lnTo>
                        <a:lnTo>
                          <a:pt x="24" y="43"/>
                        </a:lnTo>
                        <a:lnTo>
                          <a:pt x="33" y="33"/>
                        </a:lnTo>
                        <a:lnTo>
                          <a:pt x="33" y="3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41" name="ïŝ1idè"/>
                <p:cNvSpPr/>
                <p:nvPr/>
              </p:nvSpPr>
              <p:spPr bwMode="auto">
                <a:xfrm rot="20806560">
                  <a:off x="1669046" y="4955323"/>
                  <a:ext cx="35065" cy="36317"/>
                </a:xfrm>
                <a:custGeom>
                  <a:avLst/>
                  <a:gdLst>
                    <a:gd name="T0" fmla="*/ 68 w 85"/>
                    <a:gd name="T1" fmla="*/ 86 h 86"/>
                    <a:gd name="T2" fmla="*/ 65 w 85"/>
                    <a:gd name="T3" fmla="*/ 66 h 86"/>
                    <a:gd name="T4" fmla="*/ 20 w 85"/>
                    <a:gd name="T5" fmla="*/ 86 h 86"/>
                    <a:gd name="T6" fmla="*/ 17 w 85"/>
                    <a:gd name="T7" fmla="*/ 66 h 86"/>
                    <a:gd name="T8" fmla="*/ 0 w 85"/>
                    <a:gd name="T9" fmla="*/ 86 h 86"/>
                    <a:gd name="T10" fmla="*/ 0 w 85"/>
                    <a:gd name="T11" fmla="*/ 59 h 86"/>
                    <a:gd name="T12" fmla="*/ 7 w 85"/>
                    <a:gd name="T13" fmla="*/ 46 h 86"/>
                    <a:gd name="T14" fmla="*/ 19 w 85"/>
                    <a:gd name="T15" fmla="*/ 39 h 86"/>
                    <a:gd name="T16" fmla="*/ 61 w 85"/>
                    <a:gd name="T17" fmla="*/ 39 h 86"/>
                    <a:gd name="T18" fmla="*/ 66 w 85"/>
                    <a:gd name="T19" fmla="*/ 39 h 86"/>
                    <a:gd name="T20" fmla="*/ 78 w 85"/>
                    <a:gd name="T21" fmla="*/ 46 h 86"/>
                    <a:gd name="T22" fmla="*/ 85 w 85"/>
                    <a:gd name="T23" fmla="*/ 59 h 86"/>
                    <a:gd name="T24" fmla="*/ 71 w 85"/>
                    <a:gd name="T25" fmla="*/ 83 h 86"/>
                    <a:gd name="T26" fmla="*/ 82 w 85"/>
                    <a:gd name="T27" fmla="*/ 59 h 86"/>
                    <a:gd name="T28" fmla="*/ 81 w 85"/>
                    <a:gd name="T29" fmla="*/ 53 h 86"/>
                    <a:gd name="T30" fmla="*/ 69 w 85"/>
                    <a:gd name="T31" fmla="*/ 43 h 86"/>
                    <a:gd name="T32" fmla="*/ 61 w 85"/>
                    <a:gd name="T33" fmla="*/ 41 h 86"/>
                    <a:gd name="T34" fmla="*/ 24 w 85"/>
                    <a:gd name="T35" fmla="*/ 41 h 86"/>
                    <a:gd name="T36" fmla="*/ 16 w 85"/>
                    <a:gd name="T37" fmla="*/ 43 h 86"/>
                    <a:gd name="T38" fmla="*/ 4 w 85"/>
                    <a:gd name="T39" fmla="*/ 53 h 86"/>
                    <a:gd name="T40" fmla="*/ 3 w 85"/>
                    <a:gd name="T41" fmla="*/ 83 h 86"/>
                    <a:gd name="T42" fmla="*/ 14 w 85"/>
                    <a:gd name="T43" fmla="*/ 63 h 86"/>
                    <a:gd name="T44" fmla="*/ 22 w 85"/>
                    <a:gd name="T45" fmla="*/ 83 h 86"/>
                    <a:gd name="T46" fmla="*/ 62 w 85"/>
                    <a:gd name="T47" fmla="*/ 63 h 86"/>
                    <a:gd name="T48" fmla="*/ 71 w 85"/>
                    <a:gd name="T49" fmla="*/ 83 h 86"/>
                    <a:gd name="T50" fmla="*/ 42 w 85"/>
                    <a:gd name="T51" fmla="*/ 36 h 86"/>
                    <a:gd name="T52" fmla="*/ 30 w 85"/>
                    <a:gd name="T53" fmla="*/ 30 h 86"/>
                    <a:gd name="T54" fmla="*/ 24 w 85"/>
                    <a:gd name="T55" fmla="*/ 18 h 86"/>
                    <a:gd name="T56" fmla="*/ 26 w 85"/>
                    <a:gd name="T57" fmla="*/ 11 h 86"/>
                    <a:gd name="T58" fmla="*/ 36 w 85"/>
                    <a:gd name="T59" fmla="*/ 1 h 86"/>
                    <a:gd name="T60" fmla="*/ 42 w 85"/>
                    <a:gd name="T61" fmla="*/ 0 h 86"/>
                    <a:gd name="T62" fmla="*/ 55 w 85"/>
                    <a:gd name="T63" fmla="*/ 5 h 86"/>
                    <a:gd name="T64" fmla="*/ 61 w 85"/>
                    <a:gd name="T65" fmla="*/ 18 h 86"/>
                    <a:gd name="T66" fmla="*/ 59 w 85"/>
                    <a:gd name="T67" fmla="*/ 24 h 86"/>
                    <a:gd name="T68" fmla="*/ 49 w 85"/>
                    <a:gd name="T69" fmla="*/ 34 h 86"/>
                    <a:gd name="T70" fmla="*/ 42 w 85"/>
                    <a:gd name="T71" fmla="*/ 36 h 86"/>
                    <a:gd name="T72" fmla="*/ 42 w 85"/>
                    <a:gd name="T73" fmla="*/ 2 h 86"/>
                    <a:gd name="T74" fmla="*/ 32 w 85"/>
                    <a:gd name="T75" fmla="*/ 7 h 86"/>
                    <a:gd name="T76" fmla="*/ 27 w 85"/>
                    <a:gd name="T77" fmla="*/ 18 h 86"/>
                    <a:gd name="T78" fmla="*/ 29 w 85"/>
                    <a:gd name="T79" fmla="*/ 24 h 86"/>
                    <a:gd name="T80" fmla="*/ 36 w 85"/>
                    <a:gd name="T81" fmla="*/ 31 h 86"/>
                    <a:gd name="T82" fmla="*/ 42 w 85"/>
                    <a:gd name="T83" fmla="*/ 33 h 86"/>
                    <a:gd name="T84" fmla="*/ 53 w 85"/>
                    <a:gd name="T85" fmla="*/ 28 h 86"/>
                    <a:gd name="T86" fmla="*/ 58 w 85"/>
                    <a:gd name="T87" fmla="*/ 18 h 86"/>
                    <a:gd name="T88" fmla="*/ 56 w 85"/>
                    <a:gd name="T89" fmla="*/ 11 h 86"/>
                    <a:gd name="T90" fmla="*/ 49 w 85"/>
                    <a:gd name="T91" fmla="*/ 4 h 86"/>
                    <a:gd name="T92" fmla="*/ 42 w 85"/>
                    <a:gd name="T93" fmla="*/ 2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85" h="86">
                      <a:moveTo>
                        <a:pt x="85" y="86"/>
                      </a:moveTo>
                      <a:lnTo>
                        <a:pt x="68" y="86"/>
                      </a:lnTo>
                      <a:lnTo>
                        <a:pt x="68" y="66"/>
                      </a:lnTo>
                      <a:lnTo>
                        <a:pt x="65" y="66"/>
                      </a:lnTo>
                      <a:lnTo>
                        <a:pt x="65" y="86"/>
                      </a:lnTo>
                      <a:lnTo>
                        <a:pt x="20" y="86"/>
                      </a:lnTo>
                      <a:lnTo>
                        <a:pt x="20" y="66"/>
                      </a:lnTo>
                      <a:lnTo>
                        <a:pt x="17" y="66"/>
                      </a:lnTo>
                      <a:lnTo>
                        <a:pt x="17" y="86"/>
                      </a:lnTo>
                      <a:lnTo>
                        <a:pt x="0" y="86"/>
                      </a:lnTo>
                      <a:lnTo>
                        <a:pt x="0" y="59"/>
                      </a:lnTo>
                      <a:lnTo>
                        <a:pt x="0" y="59"/>
                      </a:lnTo>
                      <a:lnTo>
                        <a:pt x="1" y="52"/>
                      </a:lnTo>
                      <a:lnTo>
                        <a:pt x="7" y="46"/>
                      </a:lnTo>
                      <a:lnTo>
                        <a:pt x="14" y="40"/>
                      </a:lnTo>
                      <a:lnTo>
                        <a:pt x="19" y="39"/>
                      </a:lnTo>
                      <a:lnTo>
                        <a:pt x="24" y="39"/>
                      </a:lnTo>
                      <a:lnTo>
                        <a:pt x="61" y="39"/>
                      </a:lnTo>
                      <a:lnTo>
                        <a:pt x="61" y="39"/>
                      </a:lnTo>
                      <a:lnTo>
                        <a:pt x="66" y="39"/>
                      </a:lnTo>
                      <a:lnTo>
                        <a:pt x="71" y="40"/>
                      </a:lnTo>
                      <a:lnTo>
                        <a:pt x="78" y="46"/>
                      </a:lnTo>
                      <a:lnTo>
                        <a:pt x="84" y="52"/>
                      </a:lnTo>
                      <a:lnTo>
                        <a:pt x="85" y="59"/>
                      </a:lnTo>
                      <a:lnTo>
                        <a:pt x="85" y="86"/>
                      </a:lnTo>
                      <a:close/>
                      <a:moveTo>
                        <a:pt x="71" y="83"/>
                      </a:moveTo>
                      <a:lnTo>
                        <a:pt x="82" y="83"/>
                      </a:lnTo>
                      <a:lnTo>
                        <a:pt x="82" y="59"/>
                      </a:lnTo>
                      <a:lnTo>
                        <a:pt x="82" y="59"/>
                      </a:lnTo>
                      <a:lnTo>
                        <a:pt x="81" y="53"/>
                      </a:lnTo>
                      <a:lnTo>
                        <a:pt x="76" y="47"/>
                      </a:lnTo>
                      <a:lnTo>
                        <a:pt x="69" y="43"/>
                      </a:lnTo>
                      <a:lnTo>
                        <a:pt x="65" y="41"/>
                      </a:lnTo>
                      <a:lnTo>
                        <a:pt x="61" y="41"/>
                      </a:lnTo>
                      <a:lnTo>
                        <a:pt x="24" y="41"/>
                      </a:lnTo>
                      <a:lnTo>
                        <a:pt x="24" y="41"/>
                      </a:lnTo>
                      <a:lnTo>
                        <a:pt x="20" y="41"/>
                      </a:lnTo>
                      <a:lnTo>
                        <a:pt x="16" y="43"/>
                      </a:lnTo>
                      <a:lnTo>
                        <a:pt x="9" y="47"/>
                      </a:lnTo>
                      <a:lnTo>
                        <a:pt x="4" y="53"/>
                      </a:lnTo>
                      <a:lnTo>
                        <a:pt x="3" y="59"/>
                      </a:lnTo>
                      <a:lnTo>
                        <a:pt x="3" y="83"/>
                      </a:lnTo>
                      <a:lnTo>
                        <a:pt x="14" y="83"/>
                      </a:lnTo>
                      <a:lnTo>
                        <a:pt x="14" y="63"/>
                      </a:lnTo>
                      <a:lnTo>
                        <a:pt x="22" y="63"/>
                      </a:lnTo>
                      <a:lnTo>
                        <a:pt x="22" y="83"/>
                      </a:lnTo>
                      <a:lnTo>
                        <a:pt x="62" y="83"/>
                      </a:lnTo>
                      <a:lnTo>
                        <a:pt x="62" y="63"/>
                      </a:lnTo>
                      <a:lnTo>
                        <a:pt x="71" y="63"/>
                      </a:lnTo>
                      <a:lnTo>
                        <a:pt x="71" y="83"/>
                      </a:lnTo>
                      <a:close/>
                      <a:moveTo>
                        <a:pt x="42" y="36"/>
                      </a:moveTo>
                      <a:lnTo>
                        <a:pt x="42" y="36"/>
                      </a:lnTo>
                      <a:lnTo>
                        <a:pt x="36" y="34"/>
                      </a:lnTo>
                      <a:lnTo>
                        <a:pt x="30" y="30"/>
                      </a:lnTo>
                      <a:lnTo>
                        <a:pt x="26" y="24"/>
                      </a:lnTo>
                      <a:lnTo>
                        <a:pt x="24" y="18"/>
                      </a:lnTo>
                      <a:lnTo>
                        <a:pt x="24" y="18"/>
                      </a:lnTo>
                      <a:lnTo>
                        <a:pt x="26" y="11"/>
                      </a:lnTo>
                      <a:lnTo>
                        <a:pt x="30" y="5"/>
                      </a:lnTo>
                      <a:lnTo>
                        <a:pt x="36" y="1"/>
                      </a:lnTo>
                      <a:lnTo>
                        <a:pt x="42" y="0"/>
                      </a:lnTo>
                      <a:lnTo>
                        <a:pt x="42" y="0"/>
                      </a:lnTo>
                      <a:lnTo>
                        <a:pt x="49" y="1"/>
                      </a:lnTo>
                      <a:lnTo>
                        <a:pt x="55" y="5"/>
                      </a:lnTo>
                      <a:lnTo>
                        <a:pt x="59" y="11"/>
                      </a:lnTo>
                      <a:lnTo>
                        <a:pt x="61" y="18"/>
                      </a:lnTo>
                      <a:lnTo>
                        <a:pt x="61" y="18"/>
                      </a:lnTo>
                      <a:lnTo>
                        <a:pt x="59" y="24"/>
                      </a:lnTo>
                      <a:lnTo>
                        <a:pt x="55" y="30"/>
                      </a:lnTo>
                      <a:lnTo>
                        <a:pt x="49" y="34"/>
                      </a:lnTo>
                      <a:lnTo>
                        <a:pt x="42" y="36"/>
                      </a:lnTo>
                      <a:lnTo>
                        <a:pt x="42" y="36"/>
                      </a:lnTo>
                      <a:close/>
                      <a:moveTo>
                        <a:pt x="42" y="2"/>
                      </a:moveTo>
                      <a:lnTo>
                        <a:pt x="42" y="2"/>
                      </a:lnTo>
                      <a:lnTo>
                        <a:pt x="36" y="4"/>
                      </a:lnTo>
                      <a:lnTo>
                        <a:pt x="32" y="7"/>
                      </a:lnTo>
                      <a:lnTo>
                        <a:pt x="29" y="11"/>
                      </a:lnTo>
                      <a:lnTo>
                        <a:pt x="27" y="18"/>
                      </a:lnTo>
                      <a:lnTo>
                        <a:pt x="27" y="18"/>
                      </a:lnTo>
                      <a:lnTo>
                        <a:pt x="29" y="24"/>
                      </a:lnTo>
                      <a:lnTo>
                        <a:pt x="32" y="28"/>
                      </a:lnTo>
                      <a:lnTo>
                        <a:pt x="36" y="31"/>
                      </a:lnTo>
                      <a:lnTo>
                        <a:pt x="42" y="33"/>
                      </a:lnTo>
                      <a:lnTo>
                        <a:pt x="42" y="33"/>
                      </a:lnTo>
                      <a:lnTo>
                        <a:pt x="49" y="31"/>
                      </a:lnTo>
                      <a:lnTo>
                        <a:pt x="53" y="28"/>
                      </a:lnTo>
                      <a:lnTo>
                        <a:pt x="56" y="24"/>
                      </a:lnTo>
                      <a:lnTo>
                        <a:pt x="58" y="18"/>
                      </a:lnTo>
                      <a:lnTo>
                        <a:pt x="58" y="18"/>
                      </a:lnTo>
                      <a:lnTo>
                        <a:pt x="56" y="11"/>
                      </a:lnTo>
                      <a:lnTo>
                        <a:pt x="53" y="7"/>
                      </a:lnTo>
                      <a:lnTo>
                        <a:pt x="49" y="4"/>
                      </a:lnTo>
                      <a:lnTo>
                        <a:pt x="42" y="2"/>
                      </a:lnTo>
                      <a:lnTo>
                        <a:pt x="42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 fontScale="25000" lnSpcReduction="20000"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2" name="işļïḋé"/>
                <p:cNvSpPr/>
                <p:nvPr/>
              </p:nvSpPr>
              <p:spPr bwMode="auto">
                <a:xfrm rot="20806560">
                  <a:off x="1646599" y="4948305"/>
                  <a:ext cx="30055" cy="35065"/>
                </a:xfrm>
                <a:custGeom>
                  <a:avLst/>
                  <a:gdLst>
                    <a:gd name="T0" fmla="*/ 67 w 72"/>
                    <a:gd name="T1" fmla="*/ 49 h 84"/>
                    <a:gd name="T2" fmla="*/ 67 w 72"/>
                    <a:gd name="T3" fmla="*/ 49 h 84"/>
                    <a:gd name="T4" fmla="*/ 68 w 72"/>
                    <a:gd name="T5" fmla="*/ 41 h 84"/>
                    <a:gd name="T6" fmla="*/ 68 w 72"/>
                    <a:gd name="T7" fmla="*/ 41 h 84"/>
                    <a:gd name="T8" fmla="*/ 64 w 72"/>
                    <a:gd name="T9" fmla="*/ 39 h 84"/>
                    <a:gd name="T10" fmla="*/ 59 w 72"/>
                    <a:gd name="T11" fmla="*/ 39 h 84"/>
                    <a:gd name="T12" fmla="*/ 42 w 72"/>
                    <a:gd name="T13" fmla="*/ 39 h 84"/>
                    <a:gd name="T14" fmla="*/ 23 w 72"/>
                    <a:gd name="T15" fmla="*/ 39 h 84"/>
                    <a:gd name="T16" fmla="*/ 23 w 72"/>
                    <a:gd name="T17" fmla="*/ 39 h 84"/>
                    <a:gd name="T18" fmla="*/ 19 w 72"/>
                    <a:gd name="T19" fmla="*/ 39 h 84"/>
                    <a:gd name="T20" fmla="*/ 15 w 72"/>
                    <a:gd name="T21" fmla="*/ 41 h 84"/>
                    <a:gd name="T22" fmla="*/ 7 w 72"/>
                    <a:gd name="T23" fmla="*/ 45 h 84"/>
                    <a:gd name="T24" fmla="*/ 2 w 72"/>
                    <a:gd name="T25" fmla="*/ 51 h 84"/>
                    <a:gd name="T26" fmla="*/ 0 w 72"/>
                    <a:gd name="T27" fmla="*/ 58 h 84"/>
                    <a:gd name="T28" fmla="*/ 0 w 72"/>
                    <a:gd name="T29" fmla="*/ 84 h 84"/>
                    <a:gd name="T30" fmla="*/ 15 w 72"/>
                    <a:gd name="T31" fmla="*/ 84 h 84"/>
                    <a:gd name="T32" fmla="*/ 15 w 72"/>
                    <a:gd name="T33" fmla="*/ 64 h 84"/>
                    <a:gd name="T34" fmla="*/ 20 w 72"/>
                    <a:gd name="T35" fmla="*/ 64 h 84"/>
                    <a:gd name="T36" fmla="*/ 20 w 72"/>
                    <a:gd name="T37" fmla="*/ 84 h 84"/>
                    <a:gd name="T38" fmla="*/ 44 w 72"/>
                    <a:gd name="T39" fmla="*/ 84 h 84"/>
                    <a:gd name="T40" fmla="*/ 44 w 72"/>
                    <a:gd name="T41" fmla="*/ 84 h 84"/>
                    <a:gd name="T42" fmla="*/ 46 w 72"/>
                    <a:gd name="T43" fmla="*/ 78 h 84"/>
                    <a:gd name="T44" fmla="*/ 51 w 72"/>
                    <a:gd name="T45" fmla="*/ 72 h 84"/>
                    <a:gd name="T46" fmla="*/ 51 w 72"/>
                    <a:gd name="T47" fmla="*/ 72 h 84"/>
                    <a:gd name="T48" fmla="*/ 57 w 72"/>
                    <a:gd name="T49" fmla="*/ 68 h 84"/>
                    <a:gd name="T50" fmla="*/ 62 w 72"/>
                    <a:gd name="T51" fmla="*/ 65 h 84"/>
                    <a:gd name="T52" fmla="*/ 62 w 72"/>
                    <a:gd name="T53" fmla="*/ 64 h 84"/>
                    <a:gd name="T54" fmla="*/ 68 w 72"/>
                    <a:gd name="T55" fmla="*/ 64 h 84"/>
                    <a:gd name="T56" fmla="*/ 68 w 72"/>
                    <a:gd name="T57" fmla="*/ 64 h 84"/>
                    <a:gd name="T58" fmla="*/ 68 w 72"/>
                    <a:gd name="T59" fmla="*/ 64 h 84"/>
                    <a:gd name="T60" fmla="*/ 72 w 72"/>
                    <a:gd name="T61" fmla="*/ 64 h 84"/>
                    <a:gd name="T62" fmla="*/ 72 w 72"/>
                    <a:gd name="T63" fmla="*/ 64 h 84"/>
                    <a:gd name="T64" fmla="*/ 72 w 72"/>
                    <a:gd name="T65" fmla="*/ 64 h 84"/>
                    <a:gd name="T66" fmla="*/ 68 w 72"/>
                    <a:gd name="T67" fmla="*/ 57 h 84"/>
                    <a:gd name="T68" fmla="*/ 67 w 72"/>
                    <a:gd name="T69" fmla="*/ 49 h 84"/>
                    <a:gd name="T70" fmla="*/ 67 w 72"/>
                    <a:gd name="T71" fmla="*/ 49 h 84"/>
                    <a:gd name="T72" fmla="*/ 42 w 72"/>
                    <a:gd name="T73" fmla="*/ 33 h 84"/>
                    <a:gd name="T74" fmla="*/ 42 w 72"/>
                    <a:gd name="T75" fmla="*/ 33 h 84"/>
                    <a:gd name="T76" fmla="*/ 48 w 72"/>
                    <a:gd name="T77" fmla="*/ 32 h 84"/>
                    <a:gd name="T78" fmla="*/ 54 w 72"/>
                    <a:gd name="T79" fmla="*/ 28 h 84"/>
                    <a:gd name="T80" fmla="*/ 57 w 72"/>
                    <a:gd name="T81" fmla="*/ 23 h 84"/>
                    <a:gd name="T82" fmla="*/ 58 w 72"/>
                    <a:gd name="T83" fmla="*/ 16 h 84"/>
                    <a:gd name="T84" fmla="*/ 58 w 72"/>
                    <a:gd name="T85" fmla="*/ 16 h 84"/>
                    <a:gd name="T86" fmla="*/ 57 w 72"/>
                    <a:gd name="T87" fmla="*/ 10 h 84"/>
                    <a:gd name="T88" fmla="*/ 54 w 72"/>
                    <a:gd name="T89" fmla="*/ 5 h 84"/>
                    <a:gd name="T90" fmla="*/ 48 w 72"/>
                    <a:gd name="T91" fmla="*/ 2 h 84"/>
                    <a:gd name="T92" fmla="*/ 42 w 72"/>
                    <a:gd name="T93" fmla="*/ 0 h 84"/>
                    <a:gd name="T94" fmla="*/ 42 w 72"/>
                    <a:gd name="T95" fmla="*/ 0 h 84"/>
                    <a:gd name="T96" fmla="*/ 35 w 72"/>
                    <a:gd name="T97" fmla="*/ 2 h 84"/>
                    <a:gd name="T98" fmla="*/ 31 w 72"/>
                    <a:gd name="T99" fmla="*/ 5 h 84"/>
                    <a:gd name="T100" fmla="*/ 26 w 72"/>
                    <a:gd name="T101" fmla="*/ 10 h 84"/>
                    <a:gd name="T102" fmla="*/ 25 w 72"/>
                    <a:gd name="T103" fmla="*/ 16 h 84"/>
                    <a:gd name="T104" fmla="*/ 25 w 72"/>
                    <a:gd name="T105" fmla="*/ 16 h 84"/>
                    <a:gd name="T106" fmla="*/ 26 w 72"/>
                    <a:gd name="T107" fmla="*/ 23 h 84"/>
                    <a:gd name="T108" fmla="*/ 31 w 72"/>
                    <a:gd name="T109" fmla="*/ 28 h 84"/>
                    <a:gd name="T110" fmla="*/ 35 w 72"/>
                    <a:gd name="T111" fmla="*/ 32 h 84"/>
                    <a:gd name="T112" fmla="*/ 42 w 72"/>
                    <a:gd name="T113" fmla="*/ 33 h 84"/>
                    <a:gd name="T114" fmla="*/ 42 w 72"/>
                    <a:gd name="T115" fmla="*/ 33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2" h="84">
                      <a:moveTo>
                        <a:pt x="67" y="49"/>
                      </a:moveTo>
                      <a:lnTo>
                        <a:pt x="67" y="49"/>
                      </a:lnTo>
                      <a:lnTo>
                        <a:pt x="68" y="41"/>
                      </a:lnTo>
                      <a:lnTo>
                        <a:pt x="68" y="41"/>
                      </a:lnTo>
                      <a:lnTo>
                        <a:pt x="64" y="39"/>
                      </a:lnTo>
                      <a:lnTo>
                        <a:pt x="59" y="39"/>
                      </a:lnTo>
                      <a:lnTo>
                        <a:pt x="42" y="39"/>
                      </a:lnTo>
                      <a:lnTo>
                        <a:pt x="23" y="39"/>
                      </a:lnTo>
                      <a:lnTo>
                        <a:pt x="23" y="39"/>
                      </a:lnTo>
                      <a:lnTo>
                        <a:pt x="19" y="39"/>
                      </a:lnTo>
                      <a:lnTo>
                        <a:pt x="15" y="41"/>
                      </a:lnTo>
                      <a:lnTo>
                        <a:pt x="7" y="45"/>
                      </a:lnTo>
                      <a:lnTo>
                        <a:pt x="2" y="51"/>
                      </a:lnTo>
                      <a:lnTo>
                        <a:pt x="0" y="58"/>
                      </a:lnTo>
                      <a:lnTo>
                        <a:pt x="0" y="84"/>
                      </a:lnTo>
                      <a:lnTo>
                        <a:pt x="15" y="84"/>
                      </a:lnTo>
                      <a:lnTo>
                        <a:pt x="15" y="64"/>
                      </a:lnTo>
                      <a:lnTo>
                        <a:pt x="20" y="64"/>
                      </a:lnTo>
                      <a:lnTo>
                        <a:pt x="20" y="84"/>
                      </a:lnTo>
                      <a:lnTo>
                        <a:pt x="44" y="84"/>
                      </a:lnTo>
                      <a:lnTo>
                        <a:pt x="44" y="84"/>
                      </a:lnTo>
                      <a:lnTo>
                        <a:pt x="46" y="78"/>
                      </a:lnTo>
                      <a:lnTo>
                        <a:pt x="51" y="72"/>
                      </a:lnTo>
                      <a:lnTo>
                        <a:pt x="51" y="72"/>
                      </a:lnTo>
                      <a:lnTo>
                        <a:pt x="57" y="68"/>
                      </a:lnTo>
                      <a:lnTo>
                        <a:pt x="62" y="65"/>
                      </a:lnTo>
                      <a:lnTo>
                        <a:pt x="62" y="64"/>
                      </a:lnTo>
                      <a:lnTo>
                        <a:pt x="68" y="64"/>
                      </a:lnTo>
                      <a:lnTo>
                        <a:pt x="68" y="64"/>
                      </a:lnTo>
                      <a:lnTo>
                        <a:pt x="68" y="64"/>
                      </a:lnTo>
                      <a:lnTo>
                        <a:pt x="72" y="64"/>
                      </a:lnTo>
                      <a:lnTo>
                        <a:pt x="72" y="64"/>
                      </a:lnTo>
                      <a:lnTo>
                        <a:pt x="72" y="64"/>
                      </a:lnTo>
                      <a:lnTo>
                        <a:pt x="68" y="57"/>
                      </a:lnTo>
                      <a:lnTo>
                        <a:pt x="67" y="49"/>
                      </a:lnTo>
                      <a:lnTo>
                        <a:pt x="67" y="49"/>
                      </a:lnTo>
                      <a:close/>
                      <a:moveTo>
                        <a:pt x="42" y="33"/>
                      </a:moveTo>
                      <a:lnTo>
                        <a:pt x="42" y="33"/>
                      </a:lnTo>
                      <a:lnTo>
                        <a:pt x="48" y="32"/>
                      </a:lnTo>
                      <a:lnTo>
                        <a:pt x="54" y="28"/>
                      </a:lnTo>
                      <a:lnTo>
                        <a:pt x="57" y="23"/>
                      </a:lnTo>
                      <a:lnTo>
                        <a:pt x="58" y="16"/>
                      </a:lnTo>
                      <a:lnTo>
                        <a:pt x="58" y="16"/>
                      </a:lnTo>
                      <a:lnTo>
                        <a:pt x="57" y="10"/>
                      </a:lnTo>
                      <a:lnTo>
                        <a:pt x="54" y="5"/>
                      </a:lnTo>
                      <a:lnTo>
                        <a:pt x="48" y="2"/>
                      </a:lnTo>
                      <a:lnTo>
                        <a:pt x="42" y="0"/>
                      </a:lnTo>
                      <a:lnTo>
                        <a:pt x="42" y="0"/>
                      </a:lnTo>
                      <a:lnTo>
                        <a:pt x="35" y="2"/>
                      </a:lnTo>
                      <a:lnTo>
                        <a:pt x="31" y="5"/>
                      </a:lnTo>
                      <a:lnTo>
                        <a:pt x="26" y="10"/>
                      </a:lnTo>
                      <a:lnTo>
                        <a:pt x="25" y="16"/>
                      </a:lnTo>
                      <a:lnTo>
                        <a:pt x="25" y="16"/>
                      </a:lnTo>
                      <a:lnTo>
                        <a:pt x="26" y="23"/>
                      </a:lnTo>
                      <a:lnTo>
                        <a:pt x="31" y="28"/>
                      </a:lnTo>
                      <a:lnTo>
                        <a:pt x="35" y="32"/>
                      </a:lnTo>
                      <a:lnTo>
                        <a:pt x="42" y="33"/>
                      </a:lnTo>
                      <a:lnTo>
                        <a:pt x="42" y="3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 fontScale="25000" lnSpcReduction="20000"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3" name="íṡľídê"/>
                <p:cNvSpPr/>
                <p:nvPr/>
              </p:nvSpPr>
              <p:spPr bwMode="auto">
                <a:xfrm rot="20806560">
                  <a:off x="1690486" y="4937992"/>
                  <a:ext cx="30055" cy="35065"/>
                </a:xfrm>
                <a:custGeom>
                  <a:avLst/>
                  <a:gdLst>
                    <a:gd name="T0" fmla="*/ 32 w 74"/>
                    <a:gd name="T1" fmla="*/ 33 h 84"/>
                    <a:gd name="T2" fmla="*/ 32 w 74"/>
                    <a:gd name="T3" fmla="*/ 33 h 84"/>
                    <a:gd name="T4" fmla="*/ 39 w 74"/>
                    <a:gd name="T5" fmla="*/ 32 h 84"/>
                    <a:gd name="T6" fmla="*/ 43 w 74"/>
                    <a:gd name="T7" fmla="*/ 28 h 84"/>
                    <a:gd name="T8" fmla="*/ 48 w 74"/>
                    <a:gd name="T9" fmla="*/ 23 h 84"/>
                    <a:gd name="T10" fmla="*/ 49 w 74"/>
                    <a:gd name="T11" fmla="*/ 16 h 84"/>
                    <a:gd name="T12" fmla="*/ 49 w 74"/>
                    <a:gd name="T13" fmla="*/ 16 h 84"/>
                    <a:gd name="T14" fmla="*/ 48 w 74"/>
                    <a:gd name="T15" fmla="*/ 10 h 84"/>
                    <a:gd name="T16" fmla="*/ 43 w 74"/>
                    <a:gd name="T17" fmla="*/ 5 h 84"/>
                    <a:gd name="T18" fmla="*/ 39 w 74"/>
                    <a:gd name="T19" fmla="*/ 2 h 84"/>
                    <a:gd name="T20" fmla="*/ 32 w 74"/>
                    <a:gd name="T21" fmla="*/ 0 h 84"/>
                    <a:gd name="T22" fmla="*/ 32 w 74"/>
                    <a:gd name="T23" fmla="*/ 0 h 84"/>
                    <a:gd name="T24" fmla="*/ 26 w 74"/>
                    <a:gd name="T25" fmla="*/ 2 h 84"/>
                    <a:gd name="T26" fmla="*/ 20 w 74"/>
                    <a:gd name="T27" fmla="*/ 5 h 84"/>
                    <a:gd name="T28" fmla="*/ 16 w 74"/>
                    <a:gd name="T29" fmla="*/ 10 h 84"/>
                    <a:gd name="T30" fmla="*/ 16 w 74"/>
                    <a:gd name="T31" fmla="*/ 16 h 84"/>
                    <a:gd name="T32" fmla="*/ 16 w 74"/>
                    <a:gd name="T33" fmla="*/ 16 h 84"/>
                    <a:gd name="T34" fmla="*/ 16 w 74"/>
                    <a:gd name="T35" fmla="*/ 23 h 84"/>
                    <a:gd name="T36" fmla="*/ 20 w 74"/>
                    <a:gd name="T37" fmla="*/ 28 h 84"/>
                    <a:gd name="T38" fmla="*/ 26 w 74"/>
                    <a:gd name="T39" fmla="*/ 32 h 84"/>
                    <a:gd name="T40" fmla="*/ 32 w 74"/>
                    <a:gd name="T41" fmla="*/ 33 h 84"/>
                    <a:gd name="T42" fmla="*/ 32 w 74"/>
                    <a:gd name="T43" fmla="*/ 33 h 84"/>
                    <a:gd name="T44" fmla="*/ 51 w 74"/>
                    <a:gd name="T45" fmla="*/ 39 h 84"/>
                    <a:gd name="T46" fmla="*/ 32 w 74"/>
                    <a:gd name="T47" fmla="*/ 39 h 84"/>
                    <a:gd name="T48" fmla="*/ 13 w 74"/>
                    <a:gd name="T49" fmla="*/ 39 h 84"/>
                    <a:gd name="T50" fmla="*/ 13 w 74"/>
                    <a:gd name="T51" fmla="*/ 39 h 84"/>
                    <a:gd name="T52" fmla="*/ 9 w 74"/>
                    <a:gd name="T53" fmla="*/ 39 h 84"/>
                    <a:gd name="T54" fmla="*/ 4 w 74"/>
                    <a:gd name="T55" fmla="*/ 41 h 84"/>
                    <a:gd name="T56" fmla="*/ 4 w 74"/>
                    <a:gd name="T57" fmla="*/ 41 h 84"/>
                    <a:gd name="T58" fmla="*/ 6 w 74"/>
                    <a:gd name="T59" fmla="*/ 49 h 84"/>
                    <a:gd name="T60" fmla="*/ 6 w 74"/>
                    <a:gd name="T61" fmla="*/ 49 h 84"/>
                    <a:gd name="T62" fmla="*/ 4 w 74"/>
                    <a:gd name="T63" fmla="*/ 57 h 84"/>
                    <a:gd name="T64" fmla="*/ 0 w 74"/>
                    <a:gd name="T65" fmla="*/ 64 h 84"/>
                    <a:gd name="T66" fmla="*/ 2 w 74"/>
                    <a:gd name="T67" fmla="*/ 64 h 84"/>
                    <a:gd name="T68" fmla="*/ 2 w 74"/>
                    <a:gd name="T69" fmla="*/ 70 h 84"/>
                    <a:gd name="T70" fmla="*/ 2 w 74"/>
                    <a:gd name="T71" fmla="*/ 64 h 84"/>
                    <a:gd name="T72" fmla="*/ 2 w 74"/>
                    <a:gd name="T73" fmla="*/ 64 h 84"/>
                    <a:gd name="T74" fmla="*/ 6 w 74"/>
                    <a:gd name="T75" fmla="*/ 64 h 84"/>
                    <a:gd name="T76" fmla="*/ 6 w 74"/>
                    <a:gd name="T77" fmla="*/ 64 h 84"/>
                    <a:gd name="T78" fmla="*/ 10 w 74"/>
                    <a:gd name="T79" fmla="*/ 64 h 84"/>
                    <a:gd name="T80" fmla="*/ 10 w 74"/>
                    <a:gd name="T81" fmla="*/ 65 h 84"/>
                    <a:gd name="T82" fmla="*/ 10 w 74"/>
                    <a:gd name="T83" fmla="*/ 65 h 84"/>
                    <a:gd name="T84" fmla="*/ 17 w 74"/>
                    <a:gd name="T85" fmla="*/ 68 h 84"/>
                    <a:gd name="T86" fmla="*/ 22 w 74"/>
                    <a:gd name="T87" fmla="*/ 72 h 84"/>
                    <a:gd name="T88" fmla="*/ 22 w 74"/>
                    <a:gd name="T89" fmla="*/ 72 h 84"/>
                    <a:gd name="T90" fmla="*/ 28 w 74"/>
                    <a:gd name="T91" fmla="*/ 78 h 84"/>
                    <a:gd name="T92" fmla="*/ 30 w 74"/>
                    <a:gd name="T93" fmla="*/ 84 h 84"/>
                    <a:gd name="T94" fmla="*/ 54 w 74"/>
                    <a:gd name="T95" fmla="*/ 84 h 84"/>
                    <a:gd name="T96" fmla="*/ 54 w 74"/>
                    <a:gd name="T97" fmla="*/ 64 h 84"/>
                    <a:gd name="T98" fmla="*/ 58 w 74"/>
                    <a:gd name="T99" fmla="*/ 64 h 84"/>
                    <a:gd name="T100" fmla="*/ 58 w 74"/>
                    <a:gd name="T101" fmla="*/ 84 h 84"/>
                    <a:gd name="T102" fmla="*/ 74 w 74"/>
                    <a:gd name="T103" fmla="*/ 84 h 84"/>
                    <a:gd name="T104" fmla="*/ 74 w 74"/>
                    <a:gd name="T105" fmla="*/ 58 h 84"/>
                    <a:gd name="T106" fmla="*/ 74 w 74"/>
                    <a:gd name="T107" fmla="*/ 58 h 84"/>
                    <a:gd name="T108" fmla="*/ 71 w 74"/>
                    <a:gd name="T109" fmla="*/ 51 h 84"/>
                    <a:gd name="T110" fmla="*/ 67 w 74"/>
                    <a:gd name="T111" fmla="*/ 45 h 84"/>
                    <a:gd name="T112" fmla="*/ 59 w 74"/>
                    <a:gd name="T113" fmla="*/ 41 h 84"/>
                    <a:gd name="T114" fmla="*/ 55 w 74"/>
                    <a:gd name="T115" fmla="*/ 39 h 84"/>
                    <a:gd name="T116" fmla="*/ 51 w 74"/>
                    <a:gd name="T117" fmla="*/ 39 h 84"/>
                    <a:gd name="T118" fmla="*/ 51 w 74"/>
                    <a:gd name="T119" fmla="*/ 39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74" h="84">
                      <a:moveTo>
                        <a:pt x="32" y="33"/>
                      </a:moveTo>
                      <a:lnTo>
                        <a:pt x="32" y="33"/>
                      </a:lnTo>
                      <a:lnTo>
                        <a:pt x="39" y="32"/>
                      </a:lnTo>
                      <a:lnTo>
                        <a:pt x="43" y="28"/>
                      </a:lnTo>
                      <a:lnTo>
                        <a:pt x="48" y="23"/>
                      </a:lnTo>
                      <a:lnTo>
                        <a:pt x="49" y="16"/>
                      </a:lnTo>
                      <a:lnTo>
                        <a:pt x="49" y="16"/>
                      </a:lnTo>
                      <a:lnTo>
                        <a:pt x="48" y="10"/>
                      </a:lnTo>
                      <a:lnTo>
                        <a:pt x="43" y="5"/>
                      </a:lnTo>
                      <a:lnTo>
                        <a:pt x="39" y="2"/>
                      </a:lnTo>
                      <a:lnTo>
                        <a:pt x="32" y="0"/>
                      </a:lnTo>
                      <a:lnTo>
                        <a:pt x="32" y="0"/>
                      </a:lnTo>
                      <a:lnTo>
                        <a:pt x="26" y="2"/>
                      </a:lnTo>
                      <a:lnTo>
                        <a:pt x="20" y="5"/>
                      </a:lnTo>
                      <a:lnTo>
                        <a:pt x="16" y="10"/>
                      </a:lnTo>
                      <a:lnTo>
                        <a:pt x="16" y="16"/>
                      </a:lnTo>
                      <a:lnTo>
                        <a:pt x="16" y="16"/>
                      </a:lnTo>
                      <a:lnTo>
                        <a:pt x="16" y="23"/>
                      </a:lnTo>
                      <a:lnTo>
                        <a:pt x="20" y="28"/>
                      </a:lnTo>
                      <a:lnTo>
                        <a:pt x="26" y="32"/>
                      </a:lnTo>
                      <a:lnTo>
                        <a:pt x="32" y="33"/>
                      </a:lnTo>
                      <a:lnTo>
                        <a:pt x="32" y="33"/>
                      </a:lnTo>
                      <a:close/>
                      <a:moveTo>
                        <a:pt x="51" y="39"/>
                      </a:moveTo>
                      <a:lnTo>
                        <a:pt x="32" y="39"/>
                      </a:lnTo>
                      <a:lnTo>
                        <a:pt x="13" y="39"/>
                      </a:lnTo>
                      <a:lnTo>
                        <a:pt x="13" y="39"/>
                      </a:lnTo>
                      <a:lnTo>
                        <a:pt x="9" y="39"/>
                      </a:lnTo>
                      <a:lnTo>
                        <a:pt x="4" y="41"/>
                      </a:lnTo>
                      <a:lnTo>
                        <a:pt x="4" y="41"/>
                      </a:lnTo>
                      <a:lnTo>
                        <a:pt x="6" y="49"/>
                      </a:lnTo>
                      <a:lnTo>
                        <a:pt x="6" y="49"/>
                      </a:lnTo>
                      <a:lnTo>
                        <a:pt x="4" y="57"/>
                      </a:lnTo>
                      <a:lnTo>
                        <a:pt x="0" y="64"/>
                      </a:lnTo>
                      <a:lnTo>
                        <a:pt x="2" y="64"/>
                      </a:lnTo>
                      <a:lnTo>
                        <a:pt x="2" y="70"/>
                      </a:lnTo>
                      <a:lnTo>
                        <a:pt x="2" y="64"/>
                      </a:lnTo>
                      <a:lnTo>
                        <a:pt x="2" y="64"/>
                      </a:lnTo>
                      <a:lnTo>
                        <a:pt x="6" y="64"/>
                      </a:lnTo>
                      <a:lnTo>
                        <a:pt x="6" y="64"/>
                      </a:lnTo>
                      <a:lnTo>
                        <a:pt x="10" y="64"/>
                      </a:lnTo>
                      <a:lnTo>
                        <a:pt x="10" y="65"/>
                      </a:lnTo>
                      <a:lnTo>
                        <a:pt x="10" y="65"/>
                      </a:lnTo>
                      <a:lnTo>
                        <a:pt x="17" y="68"/>
                      </a:lnTo>
                      <a:lnTo>
                        <a:pt x="22" y="72"/>
                      </a:lnTo>
                      <a:lnTo>
                        <a:pt x="22" y="72"/>
                      </a:lnTo>
                      <a:lnTo>
                        <a:pt x="28" y="78"/>
                      </a:lnTo>
                      <a:lnTo>
                        <a:pt x="30" y="84"/>
                      </a:lnTo>
                      <a:lnTo>
                        <a:pt x="54" y="84"/>
                      </a:lnTo>
                      <a:lnTo>
                        <a:pt x="54" y="64"/>
                      </a:lnTo>
                      <a:lnTo>
                        <a:pt x="58" y="64"/>
                      </a:lnTo>
                      <a:lnTo>
                        <a:pt x="58" y="84"/>
                      </a:lnTo>
                      <a:lnTo>
                        <a:pt x="74" y="84"/>
                      </a:lnTo>
                      <a:lnTo>
                        <a:pt x="74" y="58"/>
                      </a:lnTo>
                      <a:lnTo>
                        <a:pt x="74" y="58"/>
                      </a:lnTo>
                      <a:lnTo>
                        <a:pt x="71" y="51"/>
                      </a:lnTo>
                      <a:lnTo>
                        <a:pt x="67" y="45"/>
                      </a:lnTo>
                      <a:lnTo>
                        <a:pt x="59" y="41"/>
                      </a:lnTo>
                      <a:lnTo>
                        <a:pt x="55" y="39"/>
                      </a:lnTo>
                      <a:lnTo>
                        <a:pt x="51" y="39"/>
                      </a:lnTo>
                      <a:lnTo>
                        <a:pt x="51" y="3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 fontScale="25000" lnSpcReduction="20000"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grpSp>
              <p:nvGrpSpPr>
                <p:cNvPr id="44" name="iŝlíďé"/>
                <p:cNvGrpSpPr/>
                <p:nvPr/>
              </p:nvGrpSpPr>
              <p:grpSpPr>
                <a:xfrm rot="20806560">
                  <a:off x="2606034" y="4437555"/>
                  <a:ext cx="139007" cy="144021"/>
                  <a:chOff x="5055662" y="2916155"/>
                  <a:chExt cx="425413" cy="440848"/>
                </a:xfrm>
                <a:solidFill>
                  <a:schemeClr val="accent1"/>
                </a:solidFill>
              </p:grpSpPr>
              <p:sp>
                <p:nvSpPr>
                  <p:cNvPr id="51" name="i$ḷîdê"/>
                  <p:cNvSpPr/>
                  <p:nvPr/>
                </p:nvSpPr>
                <p:spPr bwMode="auto">
                  <a:xfrm>
                    <a:off x="5335449" y="3011986"/>
                    <a:ext cx="49828" cy="46004"/>
                  </a:xfrm>
                  <a:custGeom>
                    <a:avLst/>
                    <a:gdLst>
                      <a:gd name="T0" fmla="*/ 26 w 38"/>
                      <a:gd name="T1" fmla="*/ 3 h 38"/>
                      <a:gd name="T2" fmla="*/ 26 w 38"/>
                      <a:gd name="T3" fmla="*/ 3 h 38"/>
                      <a:gd name="T4" fmla="*/ 22 w 38"/>
                      <a:gd name="T5" fmla="*/ 2 h 38"/>
                      <a:gd name="T6" fmla="*/ 17 w 38"/>
                      <a:gd name="T7" fmla="*/ 0 h 38"/>
                      <a:gd name="T8" fmla="*/ 17 w 38"/>
                      <a:gd name="T9" fmla="*/ 0 h 38"/>
                      <a:gd name="T10" fmla="*/ 10 w 38"/>
                      <a:gd name="T11" fmla="*/ 2 h 38"/>
                      <a:gd name="T12" fmla="*/ 4 w 38"/>
                      <a:gd name="T13" fmla="*/ 6 h 38"/>
                      <a:gd name="T14" fmla="*/ 2 w 38"/>
                      <a:gd name="T15" fmla="*/ 12 h 38"/>
                      <a:gd name="T16" fmla="*/ 0 w 38"/>
                      <a:gd name="T17" fmla="*/ 19 h 38"/>
                      <a:gd name="T18" fmla="*/ 0 w 38"/>
                      <a:gd name="T19" fmla="*/ 19 h 38"/>
                      <a:gd name="T20" fmla="*/ 3 w 38"/>
                      <a:gd name="T21" fmla="*/ 26 h 38"/>
                      <a:gd name="T22" fmla="*/ 7 w 38"/>
                      <a:gd name="T23" fmla="*/ 33 h 38"/>
                      <a:gd name="T24" fmla="*/ 15 w 38"/>
                      <a:gd name="T25" fmla="*/ 36 h 38"/>
                      <a:gd name="T26" fmla="*/ 22 w 38"/>
                      <a:gd name="T27" fmla="*/ 38 h 38"/>
                      <a:gd name="T28" fmla="*/ 22 w 38"/>
                      <a:gd name="T29" fmla="*/ 38 h 38"/>
                      <a:gd name="T30" fmla="*/ 29 w 38"/>
                      <a:gd name="T31" fmla="*/ 36 h 38"/>
                      <a:gd name="T32" fmla="*/ 35 w 38"/>
                      <a:gd name="T33" fmla="*/ 33 h 38"/>
                      <a:gd name="T34" fmla="*/ 38 w 38"/>
                      <a:gd name="T35" fmla="*/ 26 h 38"/>
                      <a:gd name="T36" fmla="*/ 38 w 38"/>
                      <a:gd name="T37" fmla="*/ 19 h 38"/>
                      <a:gd name="T38" fmla="*/ 38 w 38"/>
                      <a:gd name="T39" fmla="*/ 19 h 38"/>
                      <a:gd name="T40" fmla="*/ 36 w 38"/>
                      <a:gd name="T41" fmla="*/ 12 h 38"/>
                      <a:gd name="T42" fmla="*/ 25 w 38"/>
                      <a:gd name="T43" fmla="*/ 25 h 38"/>
                      <a:gd name="T44" fmla="*/ 25 w 38"/>
                      <a:gd name="T45" fmla="*/ 25 h 38"/>
                      <a:gd name="T46" fmla="*/ 20 w 38"/>
                      <a:gd name="T47" fmla="*/ 26 h 38"/>
                      <a:gd name="T48" fmla="*/ 20 w 38"/>
                      <a:gd name="T49" fmla="*/ 26 h 38"/>
                      <a:gd name="T50" fmla="*/ 17 w 38"/>
                      <a:gd name="T51" fmla="*/ 25 h 38"/>
                      <a:gd name="T52" fmla="*/ 16 w 38"/>
                      <a:gd name="T53" fmla="*/ 23 h 38"/>
                      <a:gd name="T54" fmla="*/ 16 w 38"/>
                      <a:gd name="T55" fmla="*/ 23 h 38"/>
                      <a:gd name="T56" fmla="*/ 15 w 38"/>
                      <a:gd name="T57" fmla="*/ 22 h 38"/>
                      <a:gd name="T58" fmla="*/ 13 w 38"/>
                      <a:gd name="T59" fmla="*/ 19 h 38"/>
                      <a:gd name="T60" fmla="*/ 13 w 38"/>
                      <a:gd name="T61" fmla="*/ 19 h 38"/>
                      <a:gd name="T62" fmla="*/ 13 w 38"/>
                      <a:gd name="T63" fmla="*/ 18 h 38"/>
                      <a:gd name="T64" fmla="*/ 15 w 38"/>
                      <a:gd name="T65" fmla="*/ 15 h 38"/>
                      <a:gd name="T66" fmla="*/ 26 w 38"/>
                      <a:gd name="T67" fmla="*/ 3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38" h="38">
                        <a:moveTo>
                          <a:pt x="26" y="3"/>
                        </a:moveTo>
                        <a:lnTo>
                          <a:pt x="26" y="3"/>
                        </a:lnTo>
                        <a:lnTo>
                          <a:pt x="22" y="2"/>
                        </a:lnTo>
                        <a:lnTo>
                          <a:pt x="17" y="0"/>
                        </a:lnTo>
                        <a:lnTo>
                          <a:pt x="17" y="0"/>
                        </a:lnTo>
                        <a:lnTo>
                          <a:pt x="10" y="2"/>
                        </a:lnTo>
                        <a:lnTo>
                          <a:pt x="4" y="6"/>
                        </a:lnTo>
                        <a:lnTo>
                          <a:pt x="2" y="12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3" y="26"/>
                        </a:lnTo>
                        <a:lnTo>
                          <a:pt x="7" y="33"/>
                        </a:lnTo>
                        <a:lnTo>
                          <a:pt x="15" y="36"/>
                        </a:lnTo>
                        <a:lnTo>
                          <a:pt x="22" y="38"/>
                        </a:lnTo>
                        <a:lnTo>
                          <a:pt x="22" y="38"/>
                        </a:lnTo>
                        <a:lnTo>
                          <a:pt x="29" y="36"/>
                        </a:lnTo>
                        <a:lnTo>
                          <a:pt x="35" y="33"/>
                        </a:lnTo>
                        <a:lnTo>
                          <a:pt x="38" y="26"/>
                        </a:lnTo>
                        <a:lnTo>
                          <a:pt x="38" y="19"/>
                        </a:lnTo>
                        <a:lnTo>
                          <a:pt x="38" y="19"/>
                        </a:lnTo>
                        <a:lnTo>
                          <a:pt x="36" y="12"/>
                        </a:lnTo>
                        <a:lnTo>
                          <a:pt x="25" y="25"/>
                        </a:lnTo>
                        <a:lnTo>
                          <a:pt x="25" y="25"/>
                        </a:lnTo>
                        <a:lnTo>
                          <a:pt x="20" y="26"/>
                        </a:lnTo>
                        <a:lnTo>
                          <a:pt x="20" y="26"/>
                        </a:lnTo>
                        <a:lnTo>
                          <a:pt x="17" y="25"/>
                        </a:lnTo>
                        <a:lnTo>
                          <a:pt x="16" y="23"/>
                        </a:lnTo>
                        <a:lnTo>
                          <a:pt x="16" y="23"/>
                        </a:lnTo>
                        <a:lnTo>
                          <a:pt x="15" y="22"/>
                        </a:lnTo>
                        <a:lnTo>
                          <a:pt x="13" y="19"/>
                        </a:lnTo>
                        <a:lnTo>
                          <a:pt x="13" y="19"/>
                        </a:lnTo>
                        <a:lnTo>
                          <a:pt x="13" y="18"/>
                        </a:lnTo>
                        <a:lnTo>
                          <a:pt x="15" y="15"/>
                        </a:lnTo>
                        <a:lnTo>
                          <a:pt x="26" y="3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accent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2" name="ï$lîḑé"/>
                  <p:cNvSpPr/>
                  <p:nvPr/>
                </p:nvSpPr>
                <p:spPr bwMode="auto">
                  <a:xfrm>
                    <a:off x="5354612" y="2939145"/>
                    <a:ext cx="103486" cy="99672"/>
                  </a:xfrm>
                  <a:custGeom>
                    <a:avLst/>
                    <a:gdLst>
                      <a:gd name="T0" fmla="*/ 17 w 79"/>
                      <a:gd name="T1" fmla="*/ 61 h 79"/>
                      <a:gd name="T2" fmla="*/ 17 w 79"/>
                      <a:gd name="T3" fmla="*/ 61 h 79"/>
                      <a:gd name="T4" fmla="*/ 16 w 79"/>
                      <a:gd name="T5" fmla="*/ 61 h 79"/>
                      <a:gd name="T6" fmla="*/ 13 w 79"/>
                      <a:gd name="T7" fmla="*/ 61 h 79"/>
                      <a:gd name="T8" fmla="*/ 1 w 79"/>
                      <a:gd name="T9" fmla="*/ 74 h 79"/>
                      <a:gd name="T10" fmla="*/ 1 w 79"/>
                      <a:gd name="T11" fmla="*/ 74 h 79"/>
                      <a:gd name="T12" fmla="*/ 0 w 79"/>
                      <a:gd name="T13" fmla="*/ 75 h 79"/>
                      <a:gd name="T14" fmla="*/ 1 w 79"/>
                      <a:gd name="T15" fmla="*/ 78 h 79"/>
                      <a:gd name="T16" fmla="*/ 1 w 79"/>
                      <a:gd name="T17" fmla="*/ 78 h 79"/>
                      <a:gd name="T18" fmla="*/ 4 w 79"/>
                      <a:gd name="T19" fmla="*/ 79 h 79"/>
                      <a:gd name="T20" fmla="*/ 4 w 79"/>
                      <a:gd name="T21" fmla="*/ 79 h 79"/>
                      <a:gd name="T22" fmla="*/ 6 w 79"/>
                      <a:gd name="T23" fmla="*/ 78 h 79"/>
                      <a:gd name="T24" fmla="*/ 19 w 79"/>
                      <a:gd name="T25" fmla="*/ 65 h 79"/>
                      <a:gd name="T26" fmla="*/ 19 w 79"/>
                      <a:gd name="T27" fmla="*/ 65 h 79"/>
                      <a:gd name="T28" fmla="*/ 19 w 79"/>
                      <a:gd name="T29" fmla="*/ 63 h 79"/>
                      <a:gd name="T30" fmla="*/ 19 w 79"/>
                      <a:gd name="T31" fmla="*/ 62 h 79"/>
                      <a:gd name="T32" fmla="*/ 19 w 79"/>
                      <a:gd name="T33" fmla="*/ 62 h 79"/>
                      <a:gd name="T34" fmla="*/ 79 w 79"/>
                      <a:gd name="T35" fmla="*/ 1 h 79"/>
                      <a:gd name="T36" fmla="*/ 79 w 79"/>
                      <a:gd name="T37" fmla="*/ 0 h 79"/>
                      <a:gd name="T38" fmla="*/ 78 w 79"/>
                      <a:gd name="T39" fmla="*/ 0 h 79"/>
                      <a:gd name="T40" fmla="*/ 17 w 79"/>
                      <a:gd name="T41" fmla="*/ 61 h 79"/>
                      <a:gd name="T42" fmla="*/ 17 w 79"/>
                      <a:gd name="T43" fmla="*/ 61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79" h="79">
                        <a:moveTo>
                          <a:pt x="17" y="61"/>
                        </a:moveTo>
                        <a:lnTo>
                          <a:pt x="17" y="61"/>
                        </a:lnTo>
                        <a:lnTo>
                          <a:pt x="16" y="61"/>
                        </a:lnTo>
                        <a:lnTo>
                          <a:pt x="13" y="61"/>
                        </a:lnTo>
                        <a:lnTo>
                          <a:pt x="1" y="74"/>
                        </a:lnTo>
                        <a:lnTo>
                          <a:pt x="1" y="74"/>
                        </a:lnTo>
                        <a:lnTo>
                          <a:pt x="0" y="75"/>
                        </a:lnTo>
                        <a:lnTo>
                          <a:pt x="1" y="78"/>
                        </a:lnTo>
                        <a:lnTo>
                          <a:pt x="1" y="78"/>
                        </a:lnTo>
                        <a:lnTo>
                          <a:pt x="4" y="79"/>
                        </a:lnTo>
                        <a:lnTo>
                          <a:pt x="4" y="79"/>
                        </a:lnTo>
                        <a:lnTo>
                          <a:pt x="6" y="78"/>
                        </a:lnTo>
                        <a:lnTo>
                          <a:pt x="19" y="65"/>
                        </a:lnTo>
                        <a:lnTo>
                          <a:pt x="19" y="65"/>
                        </a:lnTo>
                        <a:lnTo>
                          <a:pt x="19" y="63"/>
                        </a:lnTo>
                        <a:lnTo>
                          <a:pt x="19" y="62"/>
                        </a:lnTo>
                        <a:lnTo>
                          <a:pt x="19" y="62"/>
                        </a:lnTo>
                        <a:lnTo>
                          <a:pt x="79" y="1"/>
                        </a:lnTo>
                        <a:lnTo>
                          <a:pt x="79" y="0"/>
                        </a:lnTo>
                        <a:lnTo>
                          <a:pt x="78" y="0"/>
                        </a:lnTo>
                        <a:lnTo>
                          <a:pt x="17" y="61"/>
                        </a:lnTo>
                        <a:lnTo>
                          <a:pt x="17" y="61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accent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3" name="iṣḻîḍe"/>
                  <p:cNvSpPr/>
                  <p:nvPr/>
                </p:nvSpPr>
                <p:spPr bwMode="auto">
                  <a:xfrm>
                    <a:off x="5312453" y="2985148"/>
                    <a:ext cx="95819" cy="99672"/>
                  </a:xfrm>
                  <a:custGeom>
                    <a:avLst/>
                    <a:gdLst>
                      <a:gd name="T0" fmla="*/ 60 w 77"/>
                      <a:gd name="T1" fmla="*/ 11 h 77"/>
                      <a:gd name="T2" fmla="*/ 48 w 77"/>
                      <a:gd name="T3" fmla="*/ 3 h 77"/>
                      <a:gd name="T4" fmla="*/ 34 w 77"/>
                      <a:gd name="T5" fmla="*/ 0 h 77"/>
                      <a:gd name="T6" fmla="*/ 26 w 77"/>
                      <a:gd name="T7" fmla="*/ 2 h 77"/>
                      <a:gd name="T8" fmla="*/ 13 w 77"/>
                      <a:gd name="T9" fmla="*/ 8 h 77"/>
                      <a:gd name="T10" fmla="*/ 5 w 77"/>
                      <a:gd name="T11" fmla="*/ 18 h 77"/>
                      <a:gd name="T12" fmla="*/ 0 w 77"/>
                      <a:gd name="T13" fmla="*/ 31 h 77"/>
                      <a:gd name="T14" fmla="*/ 0 w 77"/>
                      <a:gd name="T15" fmla="*/ 38 h 77"/>
                      <a:gd name="T16" fmla="*/ 5 w 77"/>
                      <a:gd name="T17" fmla="*/ 54 h 77"/>
                      <a:gd name="T18" fmla="*/ 15 w 77"/>
                      <a:gd name="T19" fmla="*/ 65 h 77"/>
                      <a:gd name="T20" fmla="*/ 28 w 77"/>
                      <a:gd name="T21" fmla="*/ 74 h 77"/>
                      <a:gd name="T22" fmla="*/ 44 w 77"/>
                      <a:gd name="T23" fmla="*/ 77 h 77"/>
                      <a:gd name="T24" fmla="*/ 51 w 77"/>
                      <a:gd name="T25" fmla="*/ 76 h 77"/>
                      <a:gd name="T26" fmla="*/ 64 w 77"/>
                      <a:gd name="T27" fmla="*/ 70 h 77"/>
                      <a:gd name="T28" fmla="*/ 73 w 77"/>
                      <a:gd name="T29" fmla="*/ 60 h 77"/>
                      <a:gd name="T30" fmla="*/ 77 w 77"/>
                      <a:gd name="T31" fmla="*/ 47 h 77"/>
                      <a:gd name="T32" fmla="*/ 77 w 77"/>
                      <a:gd name="T33" fmla="*/ 38 h 77"/>
                      <a:gd name="T34" fmla="*/ 73 w 77"/>
                      <a:gd name="T35" fmla="*/ 26 h 77"/>
                      <a:gd name="T36" fmla="*/ 61 w 77"/>
                      <a:gd name="T37" fmla="*/ 22 h 77"/>
                      <a:gd name="T38" fmla="*/ 65 w 77"/>
                      <a:gd name="T39" fmla="*/ 29 h 77"/>
                      <a:gd name="T40" fmla="*/ 68 w 77"/>
                      <a:gd name="T41" fmla="*/ 38 h 77"/>
                      <a:gd name="T42" fmla="*/ 67 w 77"/>
                      <a:gd name="T43" fmla="*/ 50 h 77"/>
                      <a:gd name="T44" fmla="*/ 62 w 77"/>
                      <a:gd name="T45" fmla="*/ 60 h 77"/>
                      <a:gd name="T46" fmla="*/ 54 w 77"/>
                      <a:gd name="T47" fmla="*/ 65 h 77"/>
                      <a:gd name="T48" fmla="*/ 42 w 77"/>
                      <a:gd name="T49" fmla="*/ 68 h 77"/>
                      <a:gd name="T50" fmla="*/ 36 w 77"/>
                      <a:gd name="T51" fmla="*/ 68 h 77"/>
                      <a:gd name="T52" fmla="*/ 25 w 77"/>
                      <a:gd name="T53" fmla="*/ 63 h 77"/>
                      <a:gd name="T54" fmla="*/ 16 w 77"/>
                      <a:gd name="T55" fmla="*/ 55 h 77"/>
                      <a:gd name="T56" fmla="*/ 10 w 77"/>
                      <a:gd name="T57" fmla="*/ 45 h 77"/>
                      <a:gd name="T58" fmla="*/ 9 w 77"/>
                      <a:gd name="T59" fmla="*/ 38 h 77"/>
                      <a:gd name="T60" fmla="*/ 9 w 77"/>
                      <a:gd name="T61" fmla="*/ 26 h 77"/>
                      <a:gd name="T62" fmla="*/ 15 w 77"/>
                      <a:gd name="T63" fmla="*/ 18 h 77"/>
                      <a:gd name="T64" fmla="*/ 23 w 77"/>
                      <a:gd name="T65" fmla="*/ 11 h 77"/>
                      <a:gd name="T66" fmla="*/ 35 w 77"/>
                      <a:gd name="T67" fmla="*/ 9 h 77"/>
                      <a:gd name="T68" fmla="*/ 39 w 77"/>
                      <a:gd name="T69" fmla="*/ 9 h 77"/>
                      <a:gd name="T70" fmla="*/ 55 w 77"/>
                      <a:gd name="T71" fmla="*/ 16 h 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77" h="77">
                        <a:moveTo>
                          <a:pt x="60" y="11"/>
                        </a:moveTo>
                        <a:lnTo>
                          <a:pt x="60" y="11"/>
                        </a:lnTo>
                        <a:lnTo>
                          <a:pt x="54" y="6"/>
                        </a:lnTo>
                        <a:lnTo>
                          <a:pt x="48" y="3"/>
                        </a:lnTo>
                        <a:lnTo>
                          <a:pt x="41" y="2"/>
                        </a:lnTo>
                        <a:lnTo>
                          <a:pt x="34" y="0"/>
                        </a:lnTo>
                        <a:lnTo>
                          <a:pt x="34" y="0"/>
                        </a:lnTo>
                        <a:lnTo>
                          <a:pt x="26" y="2"/>
                        </a:lnTo>
                        <a:lnTo>
                          <a:pt x="19" y="3"/>
                        </a:lnTo>
                        <a:lnTo>
                          <a:pt x="13" y="8"/>
                        </a:lnTo>
                        <a:lnTo>
                          <a:pt x="8" y="12"/>
                        </a:lnTo>
                        <a:lnTo>
                          <a:pt x="5" y="18"/>
                        </a:lnTo>
                        <a:lnTo>
                          <a:pt x="2" y="24"/>
                        </a:lnTo>
                        <a:lnTo>
                          <a:pt x="0" y="31"/>
                        </a:lnTo>
                        <a:lnTo>
                          <a:pt x="0" y="38"/>
                        </a:lnTo>
                        <a:lnTo>
                          <a:pt x="0" y="38"/>
                        </a:lnTo>
                        <a:lnTo>
                          <a:pt x="2" y="47"/>
                        </a:lnTo>
                        <a:lnTo>
                          <a:pt x="5" y="54"/>
                        </a:lnTo>
                        <a:lnTo>
                          <a:pt x="10" y="60"/>
                        </a:lnTo>
                        <a:lnTo>
                          <a:pt x="15" y="65"/>
                        </a:lnTo>
                        <a:lnTo>
                          <a:pt x="22" y="70"/>
                        </a:lnTo>
                        <a:lnTo>
                          <a:pt x="28" y="74"/>
                        </a:lnTo>
                        <a:lnTo>
                          <a:pt x="35" y="76"/>
                        </a:lnTo>
                        <a:lnTo>
                          <a:pt x="44" y="77"/>
                        </a:lnTo>
                        <a:lnTo>
                          <a:pt x="44" y="77"/>
                        </a:lnTo>
                        <a:lnTo>
                          <a:pt x="51" y="76"/>
                        </a:lnTo>
                        <a:lnTo>
                          <a:pt x="58" y="74"/>
                        </a:lnTo>
                        <a:lnTo>
                          <a:pt x="64" y="70"/>
                        </a:lnTo>
                        <a:lnTo>
                          <a:pt x="68" y="65"/>
                        </a:lnTo>
                        <a:lnTo>
                          <a:pt x="73" y="60"/>
                        </a:lnTo>
                        <a:lnTo>
                          <a:pt x="75" y="54"/>
                        </a:lnTo>
                        <a:lnTo>
                          <a:pt x="77" y="47"/>
                        </a:lnTo>
                        <a:lnTo>
                          <a:pt x="77" y="38"/>
                        </a:lnTo>
                        <a:lnTo>
                          <a:pt x="77" y="38"/>
                        </a:lnTo>
                        <a:lnTo>
                          <a:pt x="75" y="32"/>
                        </a:lnTo>
                        <a:lnTo>
                          <a:pt x="73" y="26"/>
                        </a:lnTo>
                        <a:lnTo>
                          <a:pt x="67" y="16"/>
                        </a:lnTo>
                        <a:lnTo>
                          <a:pt x="61" y="22"/>
                        </a:lnTo>
                        <a:lnTo>
                          <a:pt x="61" y="22"/>
                        </a:lnTo>
                        <a:lnTo>
                          <a:pt x="65" y="29"/>
                        </a:lnTo>
                        <a:lnTo>
                          <a:pt x="68" y="38"/>
                        </a:lnTo>
                        <a:lnTo>
                          <a:pt x="68" y="38"/>
                        </a:lnTo>
                        <a:lnTo>
                          <a:pt x="68" y="45"/>
                        </a:lnTo>
                        <a:lnTo>
                          <a:pt x="67" y="50"/>
                        </a:lnTo>
                        <a:lnTo>
                          <a:pt x="65" y="55"/>
                        </a:lnTo>
                        <a:lnTo>
                          <a:pt x="62" y="60"/>
                        </a:lnTo>
                        <a:lnTo>
                          <a:pt x="58" y="63"/>
                        </a:lnTo>
                        <a:lnTo>
                          <a:pt x="54" y="65"/>
                        </a:lnTo>
                        <a:lnTo>
                          <a:pt x="48" y="68"/>
                        </a:lnTo>
                        <a:lnTo>
                          <a:pt x="42" y="68"/>
                        </a:lnTo>
                        <a:lnTo>
                          <a:pt x="42" y="68"/>
                        </a:lnTo>
                        <a:lnTo>
                          <a:pt x="36" y="68"/>
                        </a:lnTo>
                        <a:lnTo>
                          <a:pt x="31" y="65"/>
                        </a:lnTo>
                        <a:lnTo>
                          <a:pt x="25" y="63"/>
                        </a:lnTo>
                        <a:lnTo>
                          <a:pt x="21" y="60"/>
                        </a:lnTo>
                        <a:lnTo>
                          <a:pt x="16" y="55"/>
                        </a:lnTo>
                        <a:lnTo>
                          <a:pt x="12" y="50"/>
                        </a:lnTo>
                        <a:lnTo>
                          <a:pt x="10" y="45"/>
                        </a:lnTo>
                        <a:lnTo>
                          <a:pt x="9" y="38"/>
                        </a:lnTo>
                        <a:lnTo>
                          <a:pt x="9" y="38"/>
                        </a:lnTo>
                        <a:lnTo>
                          <a:pt x="9" y="32"/>
                        </a:lnTo>
                        <a:lnTo>
                          <a:pt x="9" y="26"/>
                        </a:lnTo>
                        <a:lnTo>
                          <a:pt x="12" y="22"/>
                        </a:lnTo>
                        <a:lnTo>
                          <a:pt x="15" y="18"/>
                        </a:lnTo>
                        <a:lnTo>
                          <a:pt x="19" y="13"/>
                        </a:lnTo>
                        <a:lnTo>
                          <a:pt x="23" y="11"/>
                        </a:lnTo>
                        <a:lnTo>
                          <a:pt x="29" y="9"/>
                        </a:lnTo>
                        <a:lnTo>
                          <a:pt x="35" y="9"/>
                        </a:lnTo>
                        <a:lnTo>
                          <a:pt x="35" y="9"/>
                        </a:lnTo>
                        <a:lnTo>
                          <a:pt x="39" y="9"/>
                        </a:lnTo>
                        <a:lnTo>
                          <a:pt x="45" y="11"/>
                        </a:lnTo>
                        <a:lnTo>
                          <a:pt x="55" y="16"/>
                        </a:lnTo>
                        <a:lnTo>
                          <a:pt x="60" y="11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accent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4" name="ïŝľidè"/>
                  <p:cNvSpPr/>
                  <p:nvPr/>
                </p:nvSpPr>
                <p:spPr bwMode="auto">
                  <a:xfrm>
                    <a:off x="5293288" y="2969814"/>
                    <a:ext cx="134146" cy="130339"/>
                  </a:xfrm>
                  <a:custGeom>
                    <a:avLst/>
                    <a:gdLst>
                      <a:gd name="T0" fmla="*/ 84 w 104"/>
                      <a:gd name="T1" fmla="*/ 15 h 103"/>
                      <a:gd name="T2" fmla="*/ 66 w 104"/>
                      <a:gd name="T3" fmla="*/ 3 h 103"/>
                      <a:gd name="T4" fmla="*/ 46 w 104"/>
                      <a:gd name="T5" fmla="*/ 0 h 103"/>
                      <a:gd name="T6" fmla="*/ 36 w 104"/>
                      <a:gd name="T7" fmla="*/ 0 h 103"/>
                      <a:gd name="T8" fmla="*/ 17 w 104"/>
                      <a:gd name="T9" fmla="*/ 9 h 103"/>
                      <a:gd name="T10" fmla="*/ 6 w 104"/>
                      <a:gd name="T11" fmla="*/ 22 h 103"/>
                      <a:gd name="T12" fmla="*/ 0 w 104"/>
                      <a:gd name="T13" fmla="*/ 41 h 103"/>
                      <a:gd name="T14" fmla="*/ 1 w 104"/>
                      <a:gd name="T15" fmla="*/ 51 h 103"/>
                      <a:gd name="T16" fmla="*/ 7 w 104"/>
                      <a:gd name="T17" fmla="*/ 71 h 103"/>
                      <a:gd name="T18" fmla="*/ 20 w 104"/>
                      <a:gd name="T19" fmla="*/ 89 h 103"/>
                      <a:gd name="T20" fmla="*/ 39 w 104"/>
                      <a:gd name="T21" fmla="*/ 99 h 103"/>
                      <a:gd name="T22" fmla="*/ 59 w 104"/>
                      <a:gd name="T23" fmla="*/ 103 h 103"/>
                      <a:gd name="T24" fmla="*/ 69 w 104"/>
                      <a:gd name="T25" fmla="*/ 103 h 103"/>
                      <a:gd name="T26" fmla="*/ 87 w 104"/>
                      <a:gd name="T27" fmla="*/ 94 h 103"/>
                      <a:gd name="T28" fmla="*/ 100 w 104"/>
                      <a:gd name="T29" fmla="*/ 80 h 103"/>
                      <a:gd name="T30" fmla="*/ 104 w 104"/>
                      <a:gd name="T31" fmla="*/ 63 h 103"/>
                      <a:gd name="T32" fmla="*/ 104 w 104"/>
                      <a:gd name="T33" fmla="*/ 51 h 103"/>
                      <a:gd name="T34" fmla="*/ 100 w 104"/>
                      <a:gd name="T35" fmla="*/ 35 h 103"/>
                      <a:gd name="T36" fmla="*/ 89 w 104"/>
                      <a:gd name="T37" fmla="*/ 21 h 103"/>
                      <a:gd name="T38" fmla="*/ 88 w 104"/>
                      <a:gd name="T39" fmla="*/ 22 h 103"/>
                      <a:gd name="T40" fmla="*/ 98 w 104"/>
                      <a:gd name="T41" fmla="*/ 35 h 103"/>
                      <a:gd name="T42" fmla="*/ 102 w 104"/>
                      <a:gd name="T43" fmla="*/ 51 h 103"/>
                      <a:gd name="T44" fmla="*/ 102 w 104"/>
                      <a:gd name="T45" fmla="*/ 61 h 103"/>
                      <a:gd name="T46" fmla="*/ 97 w 104"/>
                      <a:gd name="T47" fmla="*/ 80 h 103"/>
                      <a:gd name="T48" fmla="*/ 85 w 104"/>
                      <a:gd name="T49" fmla="*/ 93 h 103"/>
                      <a:gd name="T50" fmla="*/ 69 w 104"/>
                      <a:gd name="T51" fmla="*/ 100 h 103"/>
                      <a:gd name="T52" fmla="*/ 59 w 104"/>
                      <a:gd name="T53" fmla="*/ 102 h 103"/>
                      <a:gd name="T54" fmla="*/ 39 w 104"/>
                      <a:gd name="T55" fmla="*/ 97 h 103"/>
                      <a:gd name="T56" fmla="*/ 22 w 104"/>
                      <a:gd name="T57" fmla="*/ 87 h 103"/>
                      <a:gd name="T58" fmla="*/ 9 w 104"/>
                      <a:gd name="T59" fmla="*/ 71 h 103"/>
                      <a:gd name="T60" fmla="*/ 3 w 104"/>
                      <a:gd name="T61" fmla="*/ 51 h 103"/>
                      <a:gd name="T62" fmla="*/ 3 w 104"/>
                      <a:gd name="T63" fmla="*/ 41 h 103"/>
                      <a:gd name="T64" fmla="*/ 7 w 104"/>
                      <a:gd name="T65" fmla="*/ 24 h 103"/>
                      <a:gd name="T66" fmla="*/ 19 w 104"/>
                      <a:gd name="T67" fmla="*/ 11 h 103"/>
                      <a:gd name="T68" fmla="*/ 36 w 104"/>
                      <a:gd name="T69" fmla="*/ 3 h 103"/>
                      <a:gd name="T70" fmla="*/ 46 w 104"/>
                      <a:gd name="T71" fmla="*/ 2 h 103"/>
                      <a:gd name="T72" fmla="*/ 65 w 104"/>
                      <a:gd name="T73" fmla="*/ 5 h 103"/>
                      <a:gd name="T74" fmla="*/ 82 w 104"/>
                      <a:gd name="T75" fmla="*/ 15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04" h="103">
                        <a:moveTo>
                          <a:pt x="84" y="15"/>
                        </a:moveTo>
                        <a:lnTo>
                          <a:pt x="84" y="15"/>
                        </a:lnTo>
                        <a:lnTo>
                          <a:pt x="75" y="8"/>
                        </a:lnTo>
                        <a:lnTo>
                          <a:pt x="66" y="3"/>
                        </a:lnTo>
                        <a:lnTo>
                          <a:pt x="56" y="0"/>
                        </a:lnTo>
                        <a:lnTo>
                          <a:pt x="46" y="0"/>
                        </a:lnTo>
                        <a:lnTo>
                          <a:pt x="46" y="0"/>
                        </a:lnTo>
                        <a:lnTo>
                          <a:pt x="36" y="0"/>
                        </a:lnTo>
                        <a:lnTo>
                          <a:pt x="26" y="3"/>
                        </a:lnTo>
                        <a:lnTo>
                          <a:pt x="17" y="9"/>
                        </a:lnTo>
                        <a:lnTo>
                          <a:pt x="11" y="15"/>
                        </a:lnTo>
                        <a:lnTo>
                          <a:pt x="6" y="22"/>
                        </a:lnTo>
                        <a:lnTo>
                          <a:pt x="1" y="31"/>
                        </a:lnTo>
                        <a:lnTo>
                          <a:pt x="0" y="41"/>
                        </a:lnTo>
                        <a:lnTo>
                          <a:pt x="1" y="51"/>
                        </a:lnTo>
                        <a:lnTo>
                          <a:pt x="1" y="51"/>
                        </a:lnTo>
                        <a:lnTo>
                          <a:pt x="3" y="63"/>
                        </a:lnTo>
                        <a:lnTo>
                          <a:pt x="7" y="71"/>
                        </a:lnTo>
                        <a:lnTo>
                          <a:pt x="13" y="80"/>
                        </a:lnTo>
                        <a:lnTo>
                          <a:pt x="20" y="89"/>
                        </a:lnTo>
                        <a:lnTo>
                          <a:pt x="29" y="94"/>
                        </a:lnTo>
                        <a:lnTo>
                          <a:pt x="39" y="99"/>
                        </a:lnTo>
                        <a:lnTo>
                          <a:pt x="49" y="103"/>
                        </a:lnTo>
                        <a:lnTo>
                          <a:pt x="59" y="103"/>
                        </a:lnTo>
                        <a:lnTo>
                          <a:pt x="59" y="103"/>
                        </a:lnTo>
                        <a:lnTo>
                          <a:pt x="69" y="103"/>
                        </a:lnTo>
                        <a:lnTo>
                          <a:pt x="79" y="99"/>
                        </a:lnTo>
                        <a:lnTo>
                          <a:pt x="87" y="94"/>
                        </a:lnTo>
                        <a:lnTo>
                          <a:pt x="94" y="89"/>
                        </a:lnTo>
                        <a:lnTo>
                          <a:pt x="100" y="80"/>
                        </a:lnTo>
                        <a:lnTo>
                          <a:pt x="102" y="71"/>
                        </a:lnTo>
                        <a:lnTo>
                          <a:pt x="104" y="63"/>
                        </a:lnTo>
                        <a:lnTo>
                          <a:pt x="104" y="51"/>
                        </a:lnTo>
                        <a:lnTo>
                          <a:pt x="104" y="51"/>
                        </a:lnTo>
                        <a:lnTo>
                          <a:pt x="102" y="42"/>
                        </a:lnTo>
                        <a:lnTo>
                          <a:pt x="100" y="35"/>
                        </a:lnTo>
                        <a:lnTo>
                          <a:pt x="95" y="28"/>
                        </a:lnTo>
                        <a:lnTo>
                          <a:pt x="89" y="21"/>
                        </a:lnTo>
                        <a:lnTo>
                          <a:pt x="88" y="22"/>
                        </a:lnTo>
                        <a:lnTo>
                          <a:pt x="88" y="22"/>
                        </a:lnTo>
                        <a:lnTo>
                          <a:pt x="94" y="28"/>
                        </a:lnTo>
                        <a:lnTo>
                          <a:pt x="98" y="35"/>
                        </a:lnTo>
                        <a:lnTo>
                          <a:pt x="101" y="44"/>
                        </a:lnTo>
                        <a:lnTo>
                          <a:pt x="102" y="51"/>
                        </a:lnTo>
                        <a:lnTo>
                          <a:pt x="102" y="51"/>
                        </a:lnTo>
                        <a:lnTo>
                          <a:pt x="102" y="61"/>
                        </a:lnTo>
                        <a:lnTo>
                          <a:pt x="101" y="71"/>
                        </a:lnTo>
                        <a:lnTo>
                          <a:pt x="97" y="80"/>
                        </a:lnTo>
                        <a:lnTo>
                          <a:pt x="92" y="87"/>
                        </a:lnTo>
                        <a:lnTo>
                          <a:pt x="85" y="93"/>
                        </a:lnTo>
                        <a:lnTo>
                          <a:pt x="78" y="97"/>
                        </a:lnTo>
                        <a:lnTo>
                          <a:pt x="69" y="100"/>
                        </a:lnTo>
                        <a:lnTo>
                          <a:pt x="59" y="102"/>
                        </a:lnTo>
                        <a:lnTo>
                          <a:pt x="59" y="102"/>
                        </a:lnTo>
                        <a:lnTo>
                          <a:pt x="49" y="100"/>
                        </a:lnTo>
                        <a:lnTo>
                          <a:pt x="39" y="97"/>
                        </a:lnTo>
                        <a:lnTo>
                          <a:pt x="30" y="93"/>
                        </a:lnTo>
                        <a:lnTo>
                          <a:pt x="22" y="87"/>
                        </a:lnTo>
                        <a:lnTo>
                          <a:pt x="14" y="80"/>
                        </a:lnTo>
                        <a:lnTo>
                          <a:pt x="9" y="71"/>
                        </a:lnTo>
                        <a:lnTo>
                          <a:pt x="6" y="61"/>
                        </a:lnTo>
                        <a:lnTo>
                          <a:pt x="3" y="51"/>
                        </a:lnTo>
                        <a:lnTo>
                          <a:pt x="3" y="51"/>
                        </a:lnTo>
                        <a:lnTo>
                          <a:pt x="3" y="41"/>
                        </a:lnTo>
                        <a:lnTo>
                          <a:pt x="4" y="32"/>
                        </a:lnTo>
                        <a:lnTo>
                          <a:pt x="7" y="24"/>
                        </a:lnTo>
                        <a:lnTo>
                          <a:pt x="13" y="16"/>
                        </a:lnTo>
                        <a:lnTo>
                          <a:pt x="19" y="11"/>
                        </a:lnTo>
                        <a:lnTo>
                          <a:pt x="27" y="6"/>
                        </a:lnTo>
                        <a:lnTo>
                          <a:pt x="36" y="3"/>
                        </a:lnTo>
                        <a:lnTo>
                          <a:pt x="46" y="2"/>
                        </a:lnTo>
                        <a:lnTo>
                          <a:pt x="46" y="2"/>
                        </a:lnTo>
                        <a:lnTo>
                          <a:pt x="56" y="3"/>
                        </a:lnTo>
                        <a:lnTo>
                          <a:pt x="65" y="5"/>
                        </a:lnTo>
                        <a:lnTo>
                          <a:pt x="74" y="9"/>
                        </a:lnTo>
                        <a:lnTo>
                          <a:pt x="82" y="15"/>
                        </a:lnTo>
                        <a:lnTo>
                          <a:pt x="84" y="15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accent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5" name="îṥľîďê"/>
                  <p:cNvSpPr/>
                  <p:nvPr/>
                </p:nvSpPr>
                <p:spPr bwMode="auto">
                  <a:xfrm>
                    <a:off x="5270290" y="2942980"/>
                    <a:ext cx="180139" cy="184011"/>
                  </a:xfrm>
                  <a:custGeom>
                    <a:avLst/>
                    <a:gdLst>
                      <a:gd name="T0" fmla="*/ 116 w 143"/>
                      <a:gd name="T1" fmla="*/ 33 h 143"/>
                      <a:gd name="T2" fmla="*/ 123 w 143"/>
                      <a:gd name="T3" fmla="*/ 42 h 143"/>
                      <a:gd name="T4" fmla="*/ 132 w 143"/>
                      <a:gd name="T5" fmla="*/ 61 h 143"/>
                      <a:gd name="T6" fmla="*/ 134 w 143"/>
                      <a:gd name="T7" fmla="*/ 71 h 143"/>
                      <a:gd name="T8" fmla="*/ 133 w 143"/>
                      <a:gd name="T9" fmla="*/ 96 h 143"/>
                      <a:gd name="T10" fmla="*/ 121 w 143"/>
                      <a:gd name="T11" fmla="*/ 116 h 143"/>
                      <a:gd name="T12" fmla="*/ 104 w 143"/>
                      <a:gd name="T13" fmla="*/ 129 h 143"/>
                      <a:gd name="T14" fmla="*/ 80 w 143"/>
                      <a:gd name="T15" fmla="*/ 135 h 143"/>
                      <a:gd name="T16" fmla="*/ 67 w 143"/>
                      <a:gd name="T17" fmla="*/ 133 h 143"/>
                      <a:gd name="T18" fmla="*/ 43 w 143"/>
                      <a:gd name="T19" fmla="*/ 123 h 143"/>
                      <a:gd name="T20" fmla="*/ 23 w 143"/>
                      <a:gd name="T21" fmla="*/ 107 h 143"/>
                      <a:gd name="T22" fmla="*/ 12 w 143"/>
                      <a:gd name="T23" fmla="*/ 84 h 143"/>
                      <a:gd name="T24" fmla="*/ 9 w 143"/>
                      <a:gd name="T25" fmla="*/ 71 h 143"/>
                      <a:gd name="T26" fmla="*/ 10 w 143"/>
                      <a:gd name="T27" fmla="*/ 46 h 143"/>
                      <a:gd name="T28" fmla="*/ 22 w 143"/>
                      <a:gd name="T29" fmla="*/ 28 h 143"/>
                      <a:gd name="T30" fmla="*/ 39 w 143"/>
                      <a:gd name="T31" fmla="*/ 13 h 143"/>
                      <a:gd name="T32" fmla="*/ 64 w 143"/>
                      <a:gd name="T33" fmla="*/ 9 h 143"/>
                      <a:gd name="T34" fmla="*/ 75 w 143"/>
                      <a:gd name="T35" fmla="*/ 10 h 143"/>
                      <a:gd name="T36" fmla="*/ 100 w 143"/>
                      <a:gd name="T37" fmla="*/ 19 h 143"/>
                      <a:gd name="T38" fmla="*/ 116 w 143"/>
                      <a:gd name="T39" fmla="*/ 22 h 143"/>
                      <a:gd name="T40" fmla="*/ 103 w 143"/>
                      <a:gd name="T41" fmla="*/ 13 h 143"/>
                      <a:gd name="T42" fmla="*/ 77 w 143"/>
                      <a:gd name="T43" fmla="*/ 2 h 143"/>
                      <a:gd name="T44" fmla="*/ 62 w 143"/>
                      <a:gd name="T45" fmla="*/ 0 h 143"/>
                      <a:gd name="T46" fmla="*/ 35 w 143"/>
                      <a:gd name="T47" fmla="*/ 6 h 143"/>
                      <a:gd name="T48" fmla="*/ 15 w 143"/>
                      <a:gd name="T49" fmla="*/ 22 h 143"/>
                      <a:gd name="T50" fmla="*/ 3 w 143"/>
                      <a:gd name="T51" fmla="*/ 44 h 143"/>
                      <a:gd name="T52" fmla="*/ 0 w 143"/>
                      <a:gd name="T53" fmla="*/ 71 h 143"/>
                      <a:gd name="T54" fmla="*/ 3 w 143"/>
                      <a:gd name="T55" fmla="*/ 85 h 143"/>
                      <a:gd name="T56" fmla="*/ 17 w 143"/>
                      <a:gd name="T57" fmla="*/ 112 h 143"/>
                      <a:gd name="T58" fmla="*/ 39 w 143"/>
                      <a:gd name="T59" fmla="*/ 130 h 143"/>
                      <a:gd name="T60" fmla="*/ 67 w 143"/>
                      <a:gd name="T61" fmla="*/ 142 h 143"/>
                      <a:gd name="T62" fmla="*/ 81 w 143"/>
                      <a:gd name="T63" fmla="*/ 143 h 143"/>
                      <a:gd name="T64" fmla="*/ 107 w 143"/>
                      <a:gd name="T65" fmla="*/ 138 h 143"/>
                      <a:gd name="T66" fmla="*/ 129 w 143"/>
                      <a:gd name="T67" fmla="*/ 122 h 143"/>
                      <a:gd name="T68" fmla="*/ 140 w 143"/>
                      <a:gd name="T69" fmla="*/ 100 h 143"/>
                      <a:gd name="T70" fmla="*/ 143 w 143"/>
                      <a:gd name="T71" fmla="*/ 71 h 143"/>
                      <a:gd name="T72" fmla="*/ 140 w 143"/>
                      <a:gd name="T73" fmla="*/ 59 h 143"/>
                      <a:gd name="T74" fmla="*/ 129 w 143"/>
                      <a:gd name="T75" fmla="*/ 38 h 143"/>
                      <a:gd name="T76" fmla="*/ 121 w 143"/>
                      <a:gd name="T77" fmla="*/ 28 h 1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43" h="143">
                        <a:moveTo>
                          <a:pt x="121" y="28"/>
                        </a:moveTo>
                        <a:lnTo>
                          <a:pt x="116" y="33"/>
                        </a:lnTo>
                        <a:lnTo>
                          <a:pt x="116" y="33"/>
                        </a:lnTo>
                        <a:lnTo>
                          <a:pt x="123" y="42"/>
                        </a:lnTo>
                        <a:lnTo>
                          <a:pt x="129" y="51"/>
                        </a:lnTo>
                        <a:lnTo>
                          <a:pt x="132" y="61"/>
                        </a:lnTo>
                        <a:lnTo>
                          <a:pt x="134" y="71"/>
                        </a:lnTo>
                        <a:lnTo>
                          <a:pt x="134" y="71"/>
                        </a:lnTo>
                        <a:lnTo>
                          <a:pt x="134" y="84"/>
                        </a:lnTo>
                        <a:lnTo>
                          <a:pt x="133" y="96"/>
                        </a:lnTo>
                        <a:lnTo>
                          <a:pt x="129" y="107"/>
                        </a:lnTo>
                        <a:lnTo>
                          <a:pt x="121" y="116"/>
                        </a:lnTo>
                        <a:lnTo>
                          <a:pt x="113" y="123"/>
                        </a:lnTo>
                        <a:lnTo>
                          <a:pt x="104" y="129"/>
                        </a:lnTo>
                        <a:lnTo>
                          <a:pt x="93" y="133"/>
                        </a:lnTo>
                        <a:lnTo>
                          <a:pt x="80" y="135"/>
                        </a:lnTo>
                        <a:lnTo>
                          <a:pt x="80" y="135"/>
                        </a:lnTo>
                        <a:lnTo>
                          <a:pt x="67" y="133"/>
                        </a:lnTo>
                        <a:lnTo>
                          <a:pt x="55" y="129"/>
                        </a:lnTo>
                        <a:lnTo>
                          <a:pt x="43" y="123"/>
                        </a:lnTo>
                        <a:lnTo>
                          <a:pt x="33" y="116"/>
                        </a:lnTo>
                        <a:lnTo>
                          <a:pt x="23" y="107"/>
                        </a:lnTo>
                        <a:lnTo>
                          <a:pt x="16" y="96"/>
                        </a:lnTo>
                        <a:lnTo>
                          <a:pt x="12" y="84"/>
                        </a:lnTo>
                        <a:lnTo>
                          <a:pt x="9" y="71"/>
                        </a:lnTo>
                        <a:lnTo>
                          <a:pt x="9" y="71"/>
                        </a:lnTo>
                        <a:lnTo>
                          <a:pt x="9" y="59"/>
                        </a:lnTo>
                        <a:lnTo>
                          <a:pt x="10" y="46"/>
                        </a:lnTo>
                        <a:lnTo>
                          <a:pt x="15" y="36"/>
                        </a:lnTo>
                        <a:lnTo>
                          <a:pt x="22" y="28"/>
                        </a:lnTo>
                        <a:lnTo>
                          <a:pt x="29" y="19"/>
                        </a:lnTo>
                        <a:lnTo>
                          <a:pt x="39" y="13"/>
                        </a:lnTo>
                        <a:lnTo>
                          <a:pt x="51" y="10"/>
                        </a:lnTo>
                        <a:lnTo>
                          <a:pt x="64" y="9"/>
                        </a:lnTo>
                        <a:lnTo>
                          <a:pt x="64" y="9"/>
                        </a:lnTo>
                        <a:lnTo>
                          <a:pt x="75" y="10"/>
                        </a:lnTo>
                        <a:lnTo>
                          <a:pt x="88" y="13"/>
                        </a:lnTo>
                        <a:lnTo>
                          <a:pt x="100" y="19"/>
                        </a:lnTo>
                        <a:lnTo>
                          <a:pt x="110" y="26"/>
                        </a:lnTo>
                        <a:lnTo>
                          <a:pt x="116" y="22"/>
                        </a:lnTo>
                        <a:lnTo>
                          <a:pt x="116" y="22"/>
                        </a:lnTo>
                        <a:lnTo>
                          <a:pt x="103" y="13"/>
                        </a:lnTo>
                        <a:lnTo>
                          <a:pt x="91" y="6"/>
                        </a:lnTo>
                        <a:lnTo>
                          <a:pt x="77" y="2"/>
                        </a:lnTo>
                        <a:lnTo>
                          <a:pt x="62" y="0"/>
                        </a:lnTo>
                        <a:lnTo>
                          <a:pt x="62" y="0"/>
                        </a:lnTo>
                        <a:lnTo>
                          <a:pt x="48" y="2"/>
                        </a:lnTo>
                        <a:lnTo>
                          <a:pt x="35" y="6"/>
                        </a:lnTo>
                        <a:lnTo>
                          <a:pt x="25" y="13"/>
                        </a:lnTo>
                        <a:lnTo>
                          <a:pt x="15" y="22"/>
                        </a:lnTo>
                        <a:lnTo>
                          <a:pt x="7" y="32"/>
                        </a:lnTo>
                        <a:lnTo>
                          <a:pt x="3" y="44"/>
                        </a:lnTo>
                        <a:lnTo>
                          <a:pt x="0" y="57"/>
                        </a:lnTo>
                        <a:lnTo>
                          <a:pt x="0" y="71"/>
                        </a:lnTo>
                        <a:lnTo>
                          <a:pt x="0" y="71"/>
                        </a:lnTo>
                        <a:lnTo>
                          <a:pt x="3" y="85"/>
                        </a:lnTo>
                        <a:lnTo>
                          <a:pt x="10" y="100"/>
                        </a:lnTo>
                        <a:lnTo>
                          <a:pt x="17" y="112"/>
                        </a:lnTo>
                        <a:lnTo>
                          <a:pt x="28" y="122"/>
                        </a:lnTo>
                        <a:lnTo>
                          <a:pt x="39" y="130"/>
                        </a:lnTo>
                        <a:lnTo>
                          <a:pt x="52" y="138"/>
                        </a:lnTo>
                        <a:lnTo>
                          <a:pt x="67" y="142"/>
                        </a:lnTo>
                        <a:lnTo>
                          <a:pt x="81" y="143"/>
                        </a:lnTo>
                        <a:lnTo>
                          <a:pt x="81" y="143"/>
                        </a:lnTo>
                        <a:lnTo>
                          <a:pt x="95" y="142"/>
                        </a:lnTo>
                        <a:lnTo>
                          <a:pt x="107" y="138"/>
                        </a:lnTo>
                        <a:lnTo>
                          <a:pt x="119" y="130"/>
                        </a:lnTo>
                        <a:lnTo>
                          <a:pt x="129" y="122"/>
                        </a:lnTo>
                        <a:lnTo>
                          <a:pt x="136" y="112"/>
                        </a:lnTo>
                        <a:lnTo>
                          <a:pt x="140" y="100"/>
                        </a:lnTo>
                        <a:lnTo>
                          <a:pt x="143" y="85"/>
                        </a:lnTo>
                        <a:lnTo>
                          <a:pt x="143" y="71"/>
                        </a:lnTo>
                        <a:lnTo>
                          <a:pt x="143" y="71"/>
                        </a:lnTo>
                        <a:lnTo>
                          <a:pt x="140" y="59"/>
                        </a:lnTo>
                        <a:lnTo>
                          <a:pt x="136" y="48"/>
                        </a:lnTo>
                        <a:lnTo>
                          <a:pt x="129" y="38"/>
                        </a:lnTo>
                        <a:lnTo>
                          <a:pt x="121" y="28"/>
                        </a:lnTo>
                        <a:lnTo>
                          <a:pt x="121" y="28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accent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6" name="îṧlïḑe"/>
                  <p:cNvSpPr/>
                  <p:nvPr/>
                </p:nvSpPr>
                <p:spPr bwMode="auto">
                  <a:xfrm>
                    <a:off x="5427418" y="2942981"/>
                    <a:ext cx="53657" cy="34503"/>
                  </a:xfrm>
                  <a:custGeom>
                    <a:avLst/>
                    <a:gdLst>
                      <a:gd name="T0" fmla="*/ 15 w 41"/>
                      <a:gd name="T1" fmla="*/ 26 h 26"/>
                      <a:gd name="T2" fmla="*/ 16 w 41"/>
                      <a:gd name="T3" fmla="*/ 26 h 26"/>
                      <a:gd name="T4" fmla="*/ 41 w 41"/>
                      <a:gd name="T5" fmla="*/ 1 h 26"/>
                      <a:gd name="T6" fmla="*/ 25 w 41"/>
                      <a:gd name="T7" fmla="*/ 0 h 26"/>
                      <a:gd name="T8" fmla="*/ 0 w 41"/>
                      <a:gd name="T9" fmla="*/ 26 h 26"/>
                      <a:gd name="T10" fmla="*/ 15 w 41"/>
                      <a:gd name="T11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1" h="26">
                        <a:moveTo>
                          <a:pt x="15" y="26"/>
                        </a:moveTo>
                        <a:lnTo>
                          <a:pt x="16" y="26"/>
                        </a:lnTo>
                        <a:lnTo>
                          <a:pt x="41" y="1"/>
                        </a:lnTo>
                        <a:lnTo>
                          <a:pt x="25" y="0"/>
                        </a:lnTo>
                        <a:lnTo>
                          <a:pt x="0" y="26"/>
                        </a:lnTo>
                        <a:lnTo>
                          <a:pt x="15" y="26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accent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7" name="i$ļiḋê"/>
                  <p:cNvSpPr/>
                  <p:nvPr/>
                </p:nvSpPr>
                <p:spPr bwMode="auto">
                  <a:xfrm>
                    <a:off x="5419772" y="2916155"/>
                    <a:ext cx="30660" cy="49839"/>
                  </a:xfrm>
                  <a:custGeom>
                    <a:avLst/>
                    <a:gdLst>
                      <a:gd name="T0" fmla="*/ 26 w 26"/>
                      <a:gd name="T1" fmla="*/ 16 h 41"/>
                      <a:gd name="T2" fmla="*/ 25 w 26"/>
                      <a:gd name="T3" fmla="*/ 0 h 41"/>
                      <a:gd name="T4" fmla="*/ 0 w 26"/>
                      <a:gd name="T5" fmla="*/ 26 h 41"/>
                      <a:gd name="T6" fmla="*/ 0 w 26"/>
                      <a:gd name="T7" fmla="*/ 26 h 41"/>
                      <a:gd name="T8" fmla="*/ 2 w 26"/>
                      <a:gd name="T9" fmla="*/ 41 h 41"/>
                      <a:gd name="T10" fmla="*/ 26 w 26"/>
                      <a:gd name="T11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6" h="41">
                        <a:moveTo>
                          <a:pt x="26" y="16"/>
                        </a:moveTo>
                        <a:lnTo>
                          <a:pt x="25" y="0"/>
                        </a:lnTo>
                        <a:lnTo>
                          <a:pt x="0" y="26"/>
                        </a:lnTo>
                        <a:lnTo>
                          <a:pt x="0" y="26"/>
                        </a:lnTo>
                        <a:lnTo>
                          <a:pt x="2" y="41"/>
                        </a:lnTo>
                        <a:lnTo>
                          <a:pt x="26" y="16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accent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8" name="iṣľïďé"/>
                  <p:cNvSpPr/>
                  <p:nvPr/>
                </p:nvSpPr>
                <p:spPr bwMode="auto">
                  <a:xfrm>
                    <a:off x="5109323" y="3349335"/>
                    <a:ext cx="30660" cy="7668"/>
                  </a:xfrm>
                  <a:custGeom>
                    <a:avLst/>
                    <a:gdLst>
                      <a:gd name="T0" fmla="*/ 0 w 22"/>
                      <a:gd name="T1" fmla="*/ 0 h 4"/>
                      <a:gd name="T2" fmla="*/ 0 w 22"/>
                      <a:gd name="T3" fmla="*/ 0 h 4"/>
                      <a:gd name="T4" fmla="*/ 1 w 22"/>
                      <a:gd name="T5" fmla="*/ 3 h 4"/>
                      <a:gd name="T6" fmla="*/ 4 w 22"/>
                      <a:gd name="T7" fmla="*/ 4 h 4"/>
                      <a:gd name="T8" fmla="*/ 17 w 22"/>
                      <a:gd name="T9" fmla="*/ 4 h 4"/>
                      <a:gd name="T10" fmla="*/ 17 w 22"/>
                      <a:gd name="T11" fmla="*/ 4 h 4"/>
                      <a:gd name="T12" fmla="*/ 20 w 22"/>
                      <a:gd name="T13" fmla="*/ 3 h 4"/>
                      <a:gd name="T14" fmla="*/ 22 w 22"/>
                      <a:gd name="T15" fmla="*/ 0 h 4"/>
                      <a:gd name="T16" fmla="*/ 22 w 22"/>
                      <a:gd name="T17" fmla="*/ 0 h 4"/>
                      <a:gd name="T18" fmla="*/ 0 w 22"/>
                      <a:gd name="T19" fmla="*/ 0 h 4"/>
                      <a:gd name="T20" fmla="*/ 0 w 22"/>
                      <a:gd name="T21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2" h="4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3"/>
                        </a:lnTo>
                        <a:lnTo>
                          <a:pt x="4" y="4"/>
                        </a:lnTo>
                        <a:lnTo>
                          <a:pt x="17" y="4"/>
                        </a:lnTo>
                        <a:lnTo>
                          <a:pt x="17" y="4"/>
                        </a:lnTo>
                        <a:lnTo>
                          <a:pt x="20" y="3"/>
                        </a:lnTo>
                        <a:lnTo>
                          <a:pt x="22" y="0"/>
                        </a:lnTo>
                        <a:lnTo>
                          <a:pt x="22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accent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9" name="îṣḻíḑè"/>
                  <p:cNvSpPr/>
                  <p:nvPr/>
                </p:nvSpPr>
                <p:spPr bwMode="auto">
                  <a:xfrm>
                    <a:off x="5055662" y="3130814"/>
                    <a:ext cx="134146" cy="164845"/>
                  </a:xfrm>
                  <a:custGeom>
                    <a:avLst/>
                    <a:gdLst>
                      <a:gd name="T0" fmla="*/ 42 w 105"/>
                      <a:gd name="T1" fmla="*/ 2 h 129"/>
                      <a:gd name="T2" fmla="*/ 16 w 105"/>
                      <a:gd name="T3" fmla="*/ 16 h 129"/>
                      <a:gd name="T4" fmla="*/ 1 w 105"/>
                      <a:gd name="T5" fmla="*/ 42 h 129"/>
                      <a:gd name="T6" fmla="*/ 0 w 105"/>
                      <a:gd name="T7" fmla="*/ 65 h 129"/>
                      <a:gd name="T8" fmla="*/ 14 w 105"/>
                      <a:gd name="T9" fmla="*/ 97 h 129"/>
                      <a:gd name="T10" fmla="*/ 25 w 105"/>
                      <a:gd name="T11" fmla="*/ 113 h 129"/>
                      <a:gd name="T12" fmla="*/ 26 w 105"/>
                      <a:gd name="T13" fmla="*/ 123 h 129"/>
                      <a:gd name="T14" fmla="*/ 27 w 105"/>
                      <a:gd name="T15" fmla="*/ 129 h 129"/>
                      <a:gd name="T16" fmla="*/ 77 w 105"/>
                      <a:gd name="T17" fmla="*/ 129 h 129"/>
                      <a:gd name="T18" fmla="*/ 79 w 105"/>
                      <a:gd name="T19" fmla="*/ 126 h 129"/>
                      <a:gd name="T20" fmla="*/ 81 w 105"/>
                      <a:gd name="T21" fmla="*/ 113 h 129"/>
                      <a:gd name="T22" fmla="*/ 91 w 105"/>
                      <a:gd name="T23" fmla="*/ 97 h 129"/>
                      <a:gd name="T24" fmla="*/ 103 w 105"/>
                      <a:gd name="T25" fmla="*/ 77 h 129"/>
                      <a:gd name="T26" fmla="*/ 105 w 105"/>
                      <a:gd name="T27" fmla="*/ 54 h 129"/>
                      <a:gd name="T28" fmla="*/ 97 w 105"/>
                      <a:gd name="T29" fmla="*/ 23 h 129"/>
                      <a:gd name="T30" fmla="*/ 74 w 105"/>
                      <a:gd name="T31" fmla="*/ 5 h 129"/>
                      <a:gd name="T32" fmla="*/ 52 w 105"/>
                      <a:gd name="T33" fmla="*/ 0 h 129"/>
                      <a:gd name="T34" fmla="*/ 79 w 105"/>
                      <a:gd name="T35" fmla="*/ 101 h 129"/>
                      <a:gd name="T36" fmla="*/ 74 w 105"/>
                      <a:gd name="T37" fmla="*/ 123 h 129"/>
                      <a:gd name="T38" fmla="*/ 58 w 105"/>
                      <a:gd name="T39" fmla="*/ 122 h 129"/>
                      <a:gd name="T40" fmla="*/ 58 w 105"/>
                      <a:gd name="T41" fmla="*/ 119 h 129"/>
                      <a:gd name="T42" fmla="*/ 58 w 105"/>
                      <a:gd name="T43" fmla="*/ 114 h 129"/>
                      <a:gd name="T44" fmla="*/ 58 w 105"/>
                      <a:gd name="T45" fmla="*/ 111 h 129"/>
                      <a:gd name="T46" fmla="*/ 68 w 105"/>
                      <a:gd name="T47" fmla="*/ 84 h 129"/>
                      <a:gd name="T48" fmla="*/ 55 w 105"/>
                      <a:gd name="T49" fmla="*/ 110 h 129"/>
                      <a:gd name="T50" fmla="*/ 55 w 105"/>
                      <a:gd name="T51" fmla="*/ 107 h 129"/>
                      <a:gd name="T52" fmla="*/ 53 w 105"/>
                      <a:gd name="T53" fmla="*/ 103 h 129"/>
                      <a:gd name="T54" fmla="*/ 55 w 105"/>
                      <a:gd name="T55" fmla="*/ 101 h 129"/>
                      <a:gd name="T56" fmla="*/ 52 w 105"/>
                      <a:gd name="T57" fmla="*/ 100 h 129"/>
                      <a:gd name="T58" fmla="*/ 51 w 105"/>
                      <a:gd name="T59" fmla="*/ 101 h 129"/>
                      <a:gd name="T60" fmla="*/ 51 w 105"/>
                      <a:gd name="T61" fmla="*/ 107 h 129"/>
                      <a:gd name="T62" fmla="*/ 51 w 105"/>
                      <a:gd name="T63" fmla="*/ 110 h 129"/>
                      <a:gd name="T64" fmla="*/ 39 w 105"/>
                      <a:gd name="T65" fmla="*/ 84 h 129"/>
                      <a:gd name="T66" fmla="*/ 49 w 105"/>
                      <a:gd name="T67" fmla="*/ 110 h 129"/>
                      <a:gd name="T68" fmla="*/ 48 w 105"/>
                      <a:gd name="T69" fmla="*/ 114 h 129"/>
                      <a:gd name="T70" fmla="*/ 49 w 105"/>
                      <a:gd name="T71" fmla="*/ 117 h 129"/>
                      <a:gd name="T72" fmla="*/ 48 w 105"/>
                      <a:gd name="T73" fmla="*/ 122 h 129"/>
                      <a:gd name="T74" fmla="*/ 32 w 105"/>
                      <a:gd name="T75" fmla="*/ 122 h 129"/>
                      <a:gd name="T76" fmla="*/ 30 w 105"/>
                      <a:gd name="T77" fmla="*/ 110 h 129"/>
                      <a:gd name="T78" fmla="*/ 20 w 105"/>
                      <a:gd name="T79" fmla="*/ 93 h 129"/>
                      <a:gd name="T80" fmla="*/ 7 w 105"/>
                      <a:gd name="T81" fmla="*/ 65 h 129"/>
                      <a:gd name="T82" fmla="*/ 7 w 105"/>
                      <a:gd name="T83" fmla="*/ 44 h 129"/>
                      <a:gd name="T84" fmla="*/ 20 w 105"/>
                      <a:gd name="T85" fmla="*/ 20 h 129"/>
                      <a:gd name="T86" fmla="*/ 43 w 105"/>
                      <a:gd name="T87" fmla="*/ 7 h 129"/>
                      <a:gd name="T88" fmla="*/ 62 w 105"/>
                      <a:gd name="T89" fmla="*/ 7 h 129"/>
                      <a:gd name="T90" fmla="*/ 85 w 105"/>
                      <a:gd name="T91" fmla="*/ 20 h 129"/>
                      <a:gd name="T92" fmla="*/ 98 w 105"/>
                      <a:gd name="T93" fmla="*/ 44 h 129"/>
                      <a:gd name="T94" fmla="*/ 98 w 105"/>
                      <a:gd name="T95" fmla="*/ 65 h 129"/>
                      <a:gd name="T96" fmla="*/ 85 w 105"/>
                      <a:gd name="T97" fmla="*/ 93 h 1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05" h="129">
                        <a:moveTo>
                          <a:pt x="52" y="0"/>
                        </a:moveTo>
                        <a:lnTo>
                          <a:pt x="52" y="0"/>
                        </a:lnTo>
                        <a:lnTo>
                          <a:pt x="42" y="2"/>
                        </a:lnTo>
                        <a:lnTo>
                          <a:pt x="32" y="5"/>
                        </a:lnTo>
                        <a:lnTo>
                          <a:pt x="23" y="9"/>
                        </a:lnTo>
                        <a:lnTo>
                          <a:pt x="16" y="16"/>
                        </a:lnTo>
                        <a:lnTo>
                          <a:pt x="9" y="23"/>
                        </a:lnTo>
                        <a:lnTo>
                          <a:pt x="4" y="32"/>
                        </a:lnTo>
                        <a:lnTo>
                          <a:pt x="1" y="42"/>
                        </a:lnTo>
                        <a:lnTo>
                          <a:pt x="0" y="54"/>
                        </a:lnTo>
                        <a:lnTo>
                          <a:pt x="0" y="54"/>
                        </a:lnTo>
                        <a:lnTo>
                          <a:pt x="0" y="65"/>
                        </a:lnTo>
                        <a:lnTo>
                          <a:pt x="3" y="77"/>
                        </a:lnTo>
                        <a:lnTo>
                          <a:pt x="9" y="88"/>
                        </a:lnTo>
                        <a:lnTo>
                          <a:pt x="14" y="97"/>
                        </a:lnTo>
                        <a:lnTo>
                          <a:pt x="14" y="97"/>
                        </a:lnTo>
                        <a:lnTo>
                          <a:pt x="20" y="106"/>
                        </a:lnTo>
                        <a:lnTo>
                          <a:pt x="25" y="113"/>
                        </a:lnTo>
                        <a:lnTo>
                          <a:pt x="25" y="113"/>
                        </a:lnTo>
                        <a:lnTo>
                          <a:pt x="26" y="123"/>
                        </a:lnTo>
                        <a:lnTo>
                          <a:pt x="26" y="123"/>
                        </a:lnTo>
                        <a:lnTo>
                          <a:pt x="26" y="126"/>
                        </a:lnTo>
                        <a:lnTo>
                          <a:pt x="26" y="126"/>
                        </a:lnTo>
                        <a:lnTo>
                          <a:pt x="27" y="129"/>
                        </a:lnTo>
                        <a:lnTo>
                          <a:pt x="29" y="129"/>
                        </a:lnTo>
                        <a:lnTo>
                          <a:pt x="77" y="129"/>
                        </a:lnTo>
                        <a:lnTo>
                          <a:pt x="77" y="129"/>
                        </a:lnTo>
                        <a:lnTo>
                          <a:pt x="78" y="129"/>
                        </a:lnTo>
                        <a:lnTo>
                          <a:pt x="79" y="126"/>
                        </a:lnTo>
                        <a:lnTo>
                          <a:pt x="79" y="126"/>
                        </a:lnTo>
                        <a:lnTo>
                          <a:pt x="79" y="123"/>
                        </a:lnTo>
                        <a:lnTo>
                          <a:pt x="79" y="123"/>
                        </a:lnTo>
                        <a:lnTo>
                          <a:pt x="81" y="113"/>
                        </a:lnTo>
                        <a:lnTo>
                          <a:pt x="81" y="113"/>
                        </a:lnTo>
                        <a:lnTo>
                          <a:pt x="85" y="106"/>
                        </a:lnTo>
                        <a:lnTo>
                          <a:pt x="91" y="97"/>
                        </a:lnTo>
                        <a:lnTo>
                          <a:pt x="91" y="97"/>
                        </a:lnTo>
                        <a:lnTo>
                          <a:pt x="97" y="88"/>
                        </a:lnTo>
                        <a:lnTo>
                          <a:pt x="103" y="77"/>
                        </a:lnTo>
                        <a:lnTo>
                          <a:pt x="105" y="65"/>
                        </a:lnTo>
                        <a:lnTo>
                          <a:pt x="105" y="54"/>
                        </a:lnTo>
                        <a:lnTo>
                          <a:pt x="105" y="54"/>
                        </a:lnTo>
                        <a:lnTo>
                          <a:pt x="104" y="42"/>
                        </a:lnTo>
                        <a:lnTo>
                          <a:pt x="101" y="32"/>
                        </a:lnTo>
                        <a:lnTo>
                          <a:pt x="97" y="23"/>
                        </a:lnTo>
                        <a:lnTo>
                          <a:pt x="90" y="16"/>
                        </a:lnTo>
                        <a:lnTo>
                          <a:pt x="82" y="9"/>
                        </a:lnTo>
                        <a:lnTo>
                          <a:pt x="74" y="5"/>
                        </a:lnTo>
                        <a:lnTo>
                          <a:pt x="64" y="2"/>
                        </a:lnTo>
                        <a:lnTo>
                          <a:pt x="52" y="0"/>
                        </a:lnTo>
                        <a:lnTo>
                          <a:pt x="52" y="0"/>
                        </a:lnTo>
                        <a:close/>
                        <a:moveTo>
                          <a:pt x="85" y="93"/>
                        </a:moveTo>
                        <a:lnTo>
                          <a:pt x="85" y="93"/>
                        </a:lnTo>
                        <a:lnTo>
                          <a:pt x="79" y="101"/>
                        </a:lnTo>
                        <a:lnTo>
                          <a:pt x="75" y="110"/>
                        </a:lnTo>
                        <a:lnTo>
                          <a:pt x="75" y="110"/>
                        </a:lnTo>
                        <a:lnTo>
                          <a:pt x="74" y="123"/>
                        </a:lnTo>
                        <a:lnTo>
                          <a:pt x="74" y="123"/>
                        </a:lnTo>
                        <a:lnTo>
                          <a:pt x="58" y="123"/>
                        </a:lnTo>
                        <a:lnTo>
                          <a:pt x="58" y="122"/>
                        </a:lnTo>
                        <a:lnTo>
                          <a:pt x="58" y="122"/>
                        </a:lnTo>
                        <a:lnTo>
                          <a:pt x="58" y="119"/>
                        </a:lnTo>
                        <a:lnTo>
                          <a:pt x="58" y="119"/>
                        </a:lnTo>
                        <a:lnTo>
                          <a:pt x="56" y="117"/>
                        </a:lnTo>
                        <a:lnTo>
                          <a:pt x="56" y="117"/>
                        </a:lnTo>
                        <a:lnTo>
                          <a:pt x="58" y="114"/>
                        </a:lnTo>
                        <a:lnTo>
                          <a:pt x="58" y="114"/>
                        </a:lnTo>
                        <a:lnTo>
                          <a:pt x="58" y="111"/>
                        </a:lnTo>
                        <a:lnTo>
                          <a:pt x="58" y="111"/>
                        </a:lnTo>
                        <a:lnTo>
                          <a:pt x="56" y="110"/>
                        </a:lnTo>
                        <a:lnTo>
                          <a:pt x="68" y="84"/>
                        </a:lnTo>
                        <a:lnTo>
                          <a:pt x="68" y="84"/>
                        </a:lnTo>
                        <a:lnTo>
                          <a:pt x="68" y="84"/>
                        </a:lnTo>
                        <a:lnTo>
                          <a:pt x="55" y="110"/>
                        </a:lnTo>
                        <a:lnTo>
                          <a:pt x="55" y="110"/>
                        </a:lnTo>
                        <a:lnTo>
                          <a:pt x="55" y="110"/>
                        </a:lnTo>
                        <a:lnTo>
                          <a:pt x="55" y="109"/>
                        </a:lnTo>
                        <a:lnTo>
                          <a:pt x="55" y="107"/>
                        </a:lnTo>
                        <a:lnTo>
                          <a:pt x="55" y="103"/>
                        </a:lnTo>
                        <a:lnTo>
                          <a:pt x="53" y="103"/>
                        </a:lnTo>
                        <a:lnTo>
                          <a:pt x="53" y="103"/>
                        </a:lnTo>
                        <a:lnTo>
                          <a:pt x="55" y="101"/>
                        </a:lnTo>
                        <a:lnTo>
                          <a:pt x="55" y="101"/>
                        </a:lnTo>
                        <a:lnTo>
                          <a:pt x="55" y="101"/>
                        </a:lnTo>
                        <a:lnTo>
                          <a:pt x="53" y="100"/>
                        </a:lnTo>
                        <a:lnTo>
                          <a:pt x="52" y="100"/>
                        </a:lnTo>
                        <a:lnTo>
                          <a:pt x="52" y="100"/>
                        </a:lnTo>
                        <a:lnTo>
                          <a:pt x="51" y="101"/>
                        </a:lnTo>
                        <a:lnTo>
                          <a:pt x="51" y="101"/>
                        </a:lnTo>
                        <a:lnTo>
                          <a:pt x="51" y="101"/>
                        </a:lnTo>
                        <a:lnTo>
                          <a:pt x="52" y="103"/>
                        </a:lnTo>
                        <a:lnTo>
                          <a:pt x="51" y="103"/>
                        </a:lnTo>
                        <a:lnTo>
                          <a:pt x="51" y="107"/>
                        </a:lnTo>
                        <a:lnTo>
                          <a:pt x="51" y="107"/>
                        </a:lnTo>
                        <a:lnTo>
                          <a:pt x="51" y="109"/>
                        </a:lnTo>
                        <a:lnTo>
                          <a:pt x="51" y="110"/>
                        </a:lnTo>
                        <a:lnTo>
                          <a:pt x="51" y="110"/>
                        </a:lnTo>
                        <a:lnTo>
                          <a:pt x="39" y="84"/>
                        </a:lnTo>
                        <a:lnTo>
                          <a:pt x="39" y="84"/>
                        </a:lnTo>
                        <a:lnTo>
                          <a:pt x="39" y="84"/>
                        </a:lnTo>
                        <a:lnTo>
                          <a:pt x="49" y="110"/>
                        </a:lnTo>
                        <a:lnTo>
                          <a:pt x="49" y="110"/>
                        </a:lnTo>
                        <a:lnTo>
                          <a:pt x="48" y="111"/>
                        </a:lnTo>
                        <a:lnTo>
                          <a:pt x="48" y="111"/>
                        </a:lnTo>
                        <a:lnTo>
                          <a:pt x="48" y="114"/>
                        </a:lnTo>
                        <a:lnTo>
                          <a:pt x="48" y="114"/>
                        </a:lnTo>
                        <a:lnTo>
                          <a:pt x="49" y="117"/>
                        </a:lnTo>
                        <a:lnTo>
                          <a:pt x="49" y="117"/>
                        </a:lnTo>
                        <a:lnTo>
                          <a:pt x="48" y="119"/>
                        </a:lnTo>
                        <a:lnTo>
                          <a:pt x="48" y="119"/>
                        </a:lnTo>
                        <a:lnTo>
                          <a:pt x="48" y="122"/>
                        </a:lnTo>
                        <a:lnTo>
                          <a:pt x="48" y="123"/>
                        </a:lnTo>
                        <a:lnTo>
                          <a:pt x="32" y="123"/>
                        </a:lnTo>
                        <a:lnTo>
                          <a:pt x="32" y="122"/>
                        </a:lnTo>
                        <a:lnTo>
                          <a:pt x="32" y="122"/>
                        </a:lnTo>
                        <a:lnTo>
                          <a:pt x="30" y="110"/>
                        </a:lnTo>
                        <a:lnTo>
                          <a:pt x="30" y="110"/>
                        </a:lnTo>
                        <a:lnTo>
                          <a:pt x="26" y="103"/>
                        </a:lnTo>
                        <a:lnTo>
                          <a:pt x="20" y="93"/>
                        </a:lnTo>
                        <a:lnTo>
                          <a:pt x="20" y="93"/>
                        </a:lnTo>
                        <a:lnTo>
                          <a:pt x="13" y="85"/>
                        </a:lnTo>
                        <a:lnTo>
                          <a:pt x="10" y="75"/>
                        </a:lnTo>
                        <a:lnTo>
                          <a:pt x="7" y="65"/>
                        </a:lnTo>
                        <a:lnTo>
                          <a:pt x="6" y="54"/>
                        </a:lnTo>
                        <a:lnTo>
                          <a:pt x="6" y="54"/>
                        </a:lnTo>
                        <a:lnTo>
                          <a:pt x="7" y="44"/>
                        </a:lnTo>
                        <a:lnTo>
                          <a:pt x="10" y="35"/>
                        </a:lnTo>
                        <a:lnTo>
                          <a:pt x="14" y="28"/>
                        </a:lnTo>
                        <a:lnTo>
                          <a:pt x="20" y="20"/>
                        </a:lnTo>
                        <a:lnTo>
                          <a:pt x="27" y="15"/>
                        </a:lnTo>
                        <a:lnTo>
                          <a:pt x="35" y="10"/>
                        </a:lnTo>
                        <a:lnTo>
                          <a:pt x="43" y="7"/>
                        </a:lnTo>
                        <a:lnTo>
                          <a:pt x="53" y="6"/>
                        </a:lnTo>
                        <a:lnTo>
                          <a:pt x="53" y="6"/>
                        </a:lnTo>
                        <a:lnTo>
                          <a:pt x="62" y="7"/>
                        </a:lnTo>
                        <a:lnTo>
                          <a:pt x="71" y="10"/>
                        </a:lnTo>
                        <a:lnTo>
                          <a:pt x="79" y="15"/>
                        </a:lnTo>
                        <a:lnTo>
                          <a:pt x="85" y="20"/>
                        </a:lnTo>
                        <a:lnTo>
                          <a:pt x="91" y="28"/>
                        </a:lnTo>
                        <a:lnTo>
                          <a:pt x="95" y="35"/>
                        </a:lnTo>
                        <a:lnTo>
                          <a:pt x="98" y="44"/>
                        </a:lnTo>
                        <a:lnTo>
                          <a:pt x="100" y="54"/>
                        </a:lnTo>
                        <a:lnTo>
                          <a:pt x="100" y="54"/>
                        </a:lnTo>
                        <a:lnTo>
                          <a:pt x="98" y="65"/>
                        </a:lnTo>
                        <a:lnTo>
                          <a:pt x="95" y="75"/>
                        </a:lnTo>
                        <a:lnTo>
                          <a:pt x="92" y="85"/>
                        </a:lnTo>
                        <a:lnTo>
                          <a:pt x="85" y="93"/>
                        </a:lnTo>
                        <a:lnTo>
                          <a:pt x="85" y="93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accent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60" name="íš1îďé"/>
                  <p:cNvSpPr/>
                  <p:nvPr/>
                </p:nvSpPr>
                <p:spPr bwMode="auto">
                  <a:xfrm>
                    <a:off x="5093985" y="3299461"/>
                    <a:ext cx="57492" cy="19169"/>
                  </a:xfrm>
                  <a:custGeom>
                    <a:avLst/>
                    <a:gdLst>
                      <a:gd name="T0" fmla="*/ 2 w 45"/>
                      <a:gd name="T1" fmla="*/ 11 h 14"/>
                      <a:gd name="T2" fmla="*/ 2 w 45"/>
                      <a:gd name="T3" fmla="*/ 11 h 14"/>
                      <a:gd name="T4" fmla="*/ 3 w 45"/>
                      <a:gd name="T5" fmla="*/ 13 h 14"/>
                      <a:gd name="T6" fmla="*/ 5 w 45"/>
                      <a:gd name="T7" fmla="*/ 14 h 14"/>
                      <a:gd name="T8" fmla="*/ 41 w 45"/>
                      <a:gd name="T9" fmla="*/ 14 h 14"/>
                      <a:gd name="T10" fmla="*/ 41 w 45"/>
                      <a:gd name="T11" fmla="*/ 14 h 14"/>
                      <a:gd name="T12" fmla="*/ 42 w 45"/>
                      <a:gd name="T13" fmla="*/ 13 h 14"/>
                      <a:gd name="T14" fmla="*/ 44 w 45"/>
                      <a:gd name="T15" fmla="*/ 11 h 14"/>
                      <a:gd name="T16" fmla="*/ 44 w 45"/>
                      <a:gd name="T17" fmla="*/ 11 h 14"/>
                      <a:gd name="T18" fmla="*/ 45 w 45"/>
                      <a:gd name="T19" fmla="*/ 1 h 14"/>
                      <a:gd name="T20" fmla="*/ 0 w 45"/>
                      <a:gd name="T21" fmla="*/ 0 h 14"/>
                      <a:gd name="T22" fmla="*/ 0 w 45"/>
                      <a:gd name="T23" fmla="*/ 0 h 14"/>
                      <a:gd name="T24" fmla="*/ 2 w 45"/>
                      <a:gd name="T25" fmla="*/ 11 h 14"/>
                      <a:gd name="T26" fmla="*/ 2 w 45"/>
                      <a:gd name="T27" fmla="*/ 1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45" h="14">
                        <a:moveTo>
                          <a:pt x="2" y="11"/>
                        </a:moveTo>
                        <a:lnTo>
                          <a:pt x="2" y="11"/>
                        </a:lnTo>
                        <a:lnTo>
                          <a:pt x="3" y="13"/>
                        </a:lnTo>
                        <a:lnTo>
                          <a:pt x="5" y="14"/>
                        </a:lnTo>
                        <a:lnTo>
                          <a:pt x="41" y="14"/>
                        </a:lnTo>
                        <a:lnTo>
                          <a:pt x="41" y="14"/>
                        </a:lnTo>
                        <a:lnTo>
                          <a:pt x="42" y="13"/>
                        </a:lnTo>
                        <a:lnTo>
                          <a:pt x="44" y="11"/>
                        </a:lnTo>
                        <a:lnTo>
                          <a:pt x="44" y="11"/>
                        </a:lnTo>
                        <a:lnTo>
                          <a:pt x="45" y="1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2" y="11"/>
                        </a:lnTo>
                        <a:lnTo>
                          <a:pt x="2" y="11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accent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61" name="íslíďê"/>
                  <p:cNvSpPr/>
                  <p:nvPr/>
                </p:nvSpPr>
                <p:spPr bwMode="auto">
                  <a:xfrm>
                    <a:off x="5101710" y="3322267"/>
                    <a:ext cx="42162" cy="3835"/>
                  </a:xfrm>
                  <a:custGeom>
                    <a:avLst/>
                    <a:gdLst>
                      <a:gd name="T0" fmla="*/ 2 w 33"/>
                      <a:gd name="T1" fmla="*/ 4 h 4"/>
                      <a:gd name="T2" fmla="*/ 32 w 33"/>
                      <a:gd name="T3" fmla="*/ 4 h 4"/>
                      <a:gd name="T4" fmla="*/ 33 w 33"/>
                      <a:gd name="T5" fmla="*/ 0 h 4"/>
                      <a:gd name="T6" fmla="*/ 0 w 33"/>
                      <a:gd name="T7" fmla="*/ 0 h 4"/>
                      <a:gd name="T8" fmla="*/ 2 w 3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4">
                        <a:moveTo>
                          <a:pt x="2" y="4"/>
                        </a:moveTo>
                        <a:lnTo>
                          <a:pt x="32" y="4"/>
                        </a:lnTo>
                        <a:lnTo>
                          <a:pt x="33" y="0"/>
                        </a:lnTo>
                        <a:lnTo>
                          <a:pt x="0" y="0"/>
                        </a:lnTo>
                        <a:lnTo>
                          <a:pt x="2" y="4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accent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62" name="ís1ïḍe"/>
                  <p:cNvSpPr/>
                  <p:nvPr/>
                </p:nvSpPr>
                <p:spPr bwMode="auto">
                  <a:xfrm>
                    <a:off x="5105605" y="3333447"/>
                    <a:ext cx="38328" cy="3835"/>
                  </a:xfrm>
                  <a:custGeom>
                    <a:avLst/>
                    <a:gdLst>
                      <a:gd name="T0" fmla="*/ 1 w 30"/>
                      <a:gd name="T1" fmla="*/ 3 h 3"/>
                      <a:gd name="T2" fmla="*/ 28 w 30"/>
                      <a:gd name="T3" fmla="*/ 3 h 3"/>
                      <a:gd name="T4" fmla="*/ 30 w 30"/>
                      <a:gd name="T5" fmla="*/ 0 h 3"/>
                      <a:gd name="T6" fmla="*/ 0 w 30"/>
                      <a:gd name="T7" fmla="*/ 0 h 3"/>
                      <a:gd name="T8" fmla="*/ 1 w 30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" h="3">
                        <a:moveTo>
                          <a:pt x="1" y="3"/>
                        </a:moveTo>
                        <a:lnTo>
                          <a:pt x="28" y="3"/>
                        </a:lnTo>
                        <a:lnTo>
                          <a:pt x="30" y="0"/>
                        </a:lnTo>
                        <a:lnTo>
                          <a:pt x="0" y="0"/>
                        </a:lnTo>
                        <a:lnTo>
                          <a:pt x="1" y="3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accent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63" name="îṧľîdè"/>
                  <p:cNvSpPr/>
                  <p:nvPr/>
                </p:nvSpPr>
                <p:spPr bwMode="auto">
                  <a:xfrm>
                    <a:off x="5105575" y="3337176"/>
                    <a:ext cx="34496" cy="7667"/>
                  </a:xfrm>
                  <a:custGeom>
                    <a:avLst/>
                    <a:gdLst>
                      <a:gd name="T0" fmla="*/ 1 w 27"/>
                      <a:gd name="T1" fmla="*/ 6 h 6"/>
                      <a:gd name="T2" fmla="*/ 26 w 27"/>
                      <a:gd name="T3" fmla="*/ 6 h 6"/>
                      <a:gd name="T4" fmla="*/ 27 w 27"/>
                      <a:gd name="T5" fmla="*/ 0 h 6"/>
                      <a:gd name="T6" fmla="*/ 0 w 27"/>
                      <a:gd name="T7" fmla="*/ 0 h 6"/>
                      <a:gd name="T8" fmla="*/ 1 w 2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6">
                        <a:moveTo>
                          <a:pt x="1" y="6"/>
                        </a:moveTo>
                        <a:lnTo>
                          <a:pt x="26" y="6"/>
                        </a:lnTo>
                        <a:lnTo>
                          <a:pt x="27" y="0"/>
                        </a:lnTo>
                        <a:lnTo>
                          <a:pt x="0" y="0"/>
                        </a:lnTo>
                        <a:lnTo>
                          <a:pt x="1" y="6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accent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45" name="ïšļïde"/>
                <p:cNvSpPr/>
                <p:nvPr/>
              </p:nvSpPr>
              <p:spPr bwMode="auto">
                <a:xfrm rot="20806560">
                  <a:off x="2489414" y="4419845"/>
                  <a:ext cx="45083" cy="85157"/>
                </a:xfrm>
                <a:custGeom>
                  <a:avLst/>
                  <a:gdLst>
                    <a:gd name="T0" fmla="*/ 97 w 108"/>
                    <a:gd name="T1" fmla="*/ 0 h 204"/>
                    <a:gd name="T2" fmla="*/ 53 w 108"/>
                    <a:gd name="T3" fmla="*/ 0 h 204"/>
                    <a:gd name="T4" fmla="*/ 10 w 108"/>
                    <a:gd name="T5" fmla="*/ 0 h 204"/>
                    <a:gd name="T6" fmla="*/ 10 w 108"/>
                    <a:gd name="T7" fmla="*/ 0 h 204"/>
                    <a:gd name="T8" fmla="*/ 6 w 108"/>
                    <a:gd name="T9" fmla="*/ 2 h 204"/>
                    <a:gd name="T10" fmla="*/ 3 w 108"/>
                    <a:gd name="T11" fmla="*/ 5 h 204"/>
                    <a:gd name="T12" fmla="*/ 0 w 108"/>
                    <a:gd name="T13" fmla="*/ 8 h 204"/>
                    <a:gd name="T14" fmla="*/ 0 w 108"/>
                    <a:gd name="T15" fmla="*/ 13 h 204"/>
                    <a:gd name="T16" fmla="*/ 0 w 108"/>
                    <a:gd name="T17" fmla="*/ 191 h 204"/>
                    <a:gd name="T18" fmla="*/ 0 w 108"/>
                    <a:gd name="T19" fmla="*/ 191 h 204"/>
                    <a:gd name="T20" fmla="*/ 0 w 108"/>
                    <a:gd name="T21" fmla="*/ 195 h 204"/>
                    <a:gd name="T22" fmla="*/ 3 w 108"/>
                    <a:gd name="T23" fmla="*/ 200 h 204"/>
                    <a:gd name="T24" fmla="*/ 6 w 108"/>
                    <a:gd name="T25" fmla="*/ 203 h 204"/>
                    <a:gd name="T26" fmla="*/ 10 w 108"/>
                    <a:gd name="T27" fmla="*/ 204 h 204"/>
                    <a:gd name="T28" fmla="*/ 53 w 108"/>
                    <a:gd name="T29" fmla="*/ 204 h 204"/>
                    <a:gd name="T30" fmla="*/ 97 w 108"/>
                    <a:gd name="T31" fmla="*/ 204 h 204"/>
                    <a:gd name="T32" fmla="*/ 97 w 108"/>
                    <a:gd name="T33" fmla="*/ 204 h 204"/>
                    <a:gd name="T34" fmla="*/ 101 w 108"/>
                    <a:gd name="T35" fmla="*/ 203 h 204"/>
                    <a:gd name="T36" fmla="*/ 105 w 108"/>
                    <a:gd name="T37" fmla="*/ 200 h 204"/>
                    <a:gd name="T38" fmla="*/ 107 w 108"/>
                    <a:gd name="T39" fmla="*/ 195 h 204"/>
                    <a:gd name="T40" fmla="*/ 108 w 108"/>
                    <a:gd name="T41" fmla="*/ 191 h 204"/>
                    <a:gd name="T42" fmla="*/ 108 w 108"/>
                    <a:gd name="T43" fmla="*/ 13 h 204"/>
                    <a:gd name="T44" fmla="*/ 108 w 108"/>
                    <a:gd name="T45" fmla="*/ 13 h 204"/>
                    <a:gd name="T46" fmla="*/ 107 w 108"/>
                    <a:gd name="T47" fmla="*/ 8 h 204"/>
                    <a:gd name="T48" fmla="*/ 105 w 108"/>
                    <a:gd name="T49" fmla="*/ 5 h 204"/>
                    <a:gd name="T50" fmla="*/ 101 w 108"/>
                    <a:gd name="T51" fmla="*/ 2 h 204"/>
                    <a:gd name="T52" fmla="*/ 97 w 108"/>
                    <a:gd name="T53" fmla="*/ 0 h 204"/>
                    <a:gd name="T54" fmla="*/ 97 w 108"/>
                    <a:gd name="T55" fmla="*/ 0 h 204"/>
                    <a:gd name="T56" fmla="*/ 43 w 108"/>
                    <a:gd name="T57" fmla="*/ 12 h 204"/>
                    <a:gd name="T58" fmla="*/ 53 w 108"/>
                    <a:gd name="T59" fmla="*/ 12 h 204"/>
                    <a:gd name="T60" fmla="*/ 65 w 108"/>
                    <a:gd name="T61" fmla="*/ 12 h 204"/>
                    <a:gd name="T62" fmla="*/ 66 w 108"/>
                    <a:gd name="T63" fmla="*/ 13 h 204"/>
                    <a:gd name="T64" fmla="*/ 66 w 108"/>
                    <a:gd name="T65" fmla="*/ 13 h 204"/>
                    <a:gd name="T66" fmla="*/ 66 w 108"/>
                    <a:gd name="T67" fmla="*/ 13 h 204"/>
                    <a:gd name="T68" fmla="*/ 68 w 108"/>
                    <a:gd name="T69" fmla="*/ 13 h 204"/>
                    <a:gd name="T70" fmla="*/ 68 w 108"/>
                    <a:gd name="T71" fmla="*/ 15 h 204"/>
                    <a:gd name="T72" fmla="*/ 68 w 108"/>
                    <a:gd name="T73" fmla="*/ 15 h 204"/>
                    <a:gd name="T74" fmla="*/ 68 w 108"/>
                    <a:gd name="T75" fmla="*/ 15 h 204"/>
                    <a:gd name="T76" fmla="*/ 68 w 108"/>
                    <a:gd name="T77" fmla="*/ 16 h 204"/>
                    <a:gd name="T78" fmla="*/ 68 w 108"/>
                    <a:gd name="T79" fmla="*/ 16 h 204"/>
                    <a:gd name="T80" fmla="*/ 66 w 108"/>
                    <a:gd name="T81" fmla="*/ 18 h 204"/>
                    <a:gd name="T82" fmla="*/ 65 w 108"/>
                    <a:gd name="T83" fmla="*/ 19 h 204"/>
                    <a:gd name="T84" fmla="*/ 53 w 108"/>
                    <a:gd name="T85" fmla="*/ 19 h 204"/>
                    <a:gd name="T86" fmla="*/ 43 w 108"/>
                    <a:gd name="T87" fmla="*/ 19 h 204"/>
                    <a:gd name="T88" fmla="*/ 42 w 108"/>
                    <a:gd name="T89" fmla="*/ 19 h 204"/>
                    <a:gd name="T90" fmla="*/ 42 w 108"/>
                    <a:gd name="T91" fmla="*/ 19 h 204"/>
                    <a:gd name="T92" fmla="*/ 42 w 108"/>
                    <a:gd name="T93" fmla="*/ 19 h 204"/>
                    <a:gd name="T94" fmla="*/ 40 w 108"/>
                    <a:gd name="T95" fmla="*/ 18 h 204"/>
                    <a:gd name="T96" fmla="*/ 40 w 108"/>
                    <a:gd name="T97" fmla="*/ 18 h 204"/>
                    <a:gd name="T98" fmla="*/ 40 w 108"/>
                    <a:gd name="T99" fmla="*/ 18 h 204"/>
                    <a:gd name="T100" fmla="*/ 40 w 108"/>
                    <a:gd name="T101" fmla="*/ 16 h 204"/>
                    <a:gd name="T102" fmla="*/ 40 w 108"/>
                    <a:gd name="T103" fmla="*/ 16 h 204"/>
                    <a:gd name="T104" fmla="*/ 40 w 108"/>
                    <a:gd name="T105" fmla="*/ 13 h 204"/>
                    <a:gd name="T106" fmla="*/ 43 w 108"/>
                    <a:gd name="T107" fmla="*/ 12 h 204"/>
                    <a:gd name="T108" fmla="*/ 43 w 108"/>
                    <a:gd name="T109" fmla="*/ 12 h 204"/>
                    <a:gd name="T110" fmla="*/ 104 w 108"/>
                    <a:gd name="T111" fmla="*/ 172 h 204"/>
                    <a:gd name="T112" fmla="*/ 53 w 108"/>
                    <a:gd name="T113" fmla="*/ 172 h 204"/>
                    <a:gd name="T114" fmla="*/ 4 w 108"/>
                    <a:gd name="T115" fmla="*/ 172 h 204"/>
                    <a:gd name="T116" fmla="*/ 4 w 108"/>
                    <a:gd name="T117" fmla="*/ 31 h 204"/>
                    <a:gd name="T118" fmla="*/ 53 w 108"/>
                    <a:gd name="T119" fmla="*/ 31 h 204"/>
                    <a:gd name="T120" fmla="*/ 104 w 108"/>
                    <a:gd name="T121" fmla="*/ 31 h 204"/>
                    <a:gd name="T122" fmla="*/ 104 w 108"/>
                    <a:gd name="T123" fmla="*/ 172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08" h="204">
                      <a:moveTo>
                        <a:pt x="97" y="0"/>
                      </a:moveTo>
                      <a:lnTo>
                        <a:pt x="53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6" y="2"/>
                      </a:lnTo>
                      <a:lnTo>
                        <a:pt x="3" y="5"/>
                      </a:lnTo>
                      <a:lnTo>
                        <a:pt x="0" y="8"/>
                      </a:lnTo>
                      <a:lnTo>
                        <a:pt x="0" y="13"/>
                      </a:lnTo>
                      <a:lnTo>
                        <a:pt x="0" y="191"/>
                      </a:lnTo>
                      <a:lnTo>
                        <a:pt x="0" y="191"/>
                      </a:lnTo>
                      <a:lnTo>
                        <a:pt x="0" y="195"/>
                      </a:lnTo>
                      <a:lnTo>
                        <a:pt x="3" y="200"/>
                      </a:lnTo>
                      <a:lnTo>
                        <a:pt x="6" y="203"/>
                      </a:lnTo>
                      <a:lnTo>
                        <a:pt x="10" y="204"/>
                      </a:lnTo>
                      <a:lnTo>
                        <a:pt x="53" y="204"/>
                      </a:lnTo>
                      <a:lnTo>
                        <a:pt x="97" y="204"/>
                      </a:lnTo>
                      <a:lnTo>
                        <a:pt x="97" y="204"/>
                      </a:lnTo>
                      <a:lnTo>
                        <a:pt x="101" y="203"/>
                      </a:lnTo>
                      <a:lnTo>
                        <a:pt x="105" y="200"/>
                      </a:lnTo>
                      <a:lnTo>
                        <a:pt x="107" y="195"/>
                      </a:lnTo>
                      <a:lnTo>
                        <a:pt x="108" y="191"/>
                      </a:lnTo>
                      <a:lnTo>
                        <a:pt x="108" y="13"/>
                      </a:lnTo>
                      <a:lnTo>
                        <a:pt x="108" y="13"/>
                      </a:lnTo>
                      <a:lnTo>
                        <a:pt x="107" y="8"/>
                      </a:lnTo>
                      <a:lnTo>
                        <a:pt x="105" y="5"/>
                      </a:lnTo>
                      <a:lnTo>
                        <a:pt x="101" y="2"/>
                      </a:lnTo>
                      <a:lnTo>
                        <a:pt x="97" y="0"/>
                      </a:lnTo>
                      <a:lnTo>
                        <a:pt x="97" y="0"/>
                      </a:lnTo>
                      <a:close/>
                      <a:moveTo>
                        <a:pt x="43" y="12"/>
                      </a:moveTo>
                      <a:lnTo>
                        <a:pt x="53" y="12"/>
                      </a:lnTo>
                      <a:lnTo>
                        <a:pt x="65" y="12"/>
                      </a:lnTo>
                      <a:lnTo>
                        <a:pt x="66" y="13"/>
                      </a:lnTo>
                      <a:lnTo>
                        <a:pt x="66" y="13"/>
                      </a:lnTo>
                      <a:lnTo>
                        <a:pt x="66" y="13"/>
                      </a:lnTo>
                      <a:lnTo>
                        <a:pt x="68" y="13"/>
                      </a:lnTo>
                      <a:lnTo>
                        <a:pt x="68" y="15"/>
                      </a:lnTo>
                      <a:lnTo>
                        <a:pt x="68" y="15"/>
                      </a:lnTo>
                      <a:lnTo>
                        <a:pt x="68" y="15"/>
                      </a:lnTo>
                      <a:lnTo>
                        <a:pt x="68" y="16"/>
                      </a:lnTo>
                      <a:lnTo>
                        <a:pt x="68" y="16"/>
                      </a:lnTo>
                      <a:lnTo>
                        <a:pt x="66" y="18"/>
                      </a:lnTo>
                      <a:lnTo>
                        <a:pt x="65" y="19"/>
                      </a:lnTo>
                      <a:lnTo>
                        <a:pt x="53" y="19"/>
                      </a:lnTo>
                      <a:lnTo>
                        <a:pt x="43" y="19"/>
                      </a:lnTo>
                      <a:lnTo>
                        <a:pt x="42" y="19"/>
                      </a:lnTo>
                      <a:lnTo>
                        <a:pt x="42" y="19"/>
                      </a:lnTo>
                      <a:lnTo>
                        <a:pt x="42" y="19"/>
                      </a:lnTo>
                      <a:lnTo>
                        <a:pt x="40" y="18"/>
                      </a:lnTo>
                      <a:lnTo>
                        <a:pt x="40" y="18"/>
                      </a:lnTo>
                      <a:lnTo>
                        <a:pt x="40" y="18"/>
                      </a:lnTo>
                      <a:lnTo>
                        <a:pt x="40" y="16"/>
                      </a:lnTo>
                      <a:lnTo>
                        <a:pt x="40" y="16"/>
                      </a:lnTo>
                      <a:lnTo>
                        <a:pt x="40" y="13"/>
                      </a:lnTo>
                      <a:lnTo>
                        <a:pt x="43" y="12"/>
                      </a:lnTo>
                      <a:lnTo>
                        <a:pt x="43" y="12"/>
                      </a:lnTo>
                      <a:close/>
                      <a:moveTo>
                        <a:pt x="104" y="172"/>
                      </a:moveTo>
                      <a:lnTo>
                        <a:pt x="53" y="172"/>
                      </a:lnTo>
                      <a:lnTo>
                        <a:pt x="4" y="172"/>
                      </a:lnTo>
                      <a:lnTo>
                        <a:pt x="4" y="31"/>
                      </a:lnTo>
                      <a:lnTo>
                        <a:pt x="53" y="31"/>
                      </a:lnTo>
                      <a:lnTo>
                        <a:pt x="104" y="31"/>
                      </a:lnTo>
                      <a:lnTo>
                        <a:pt x="104" y="17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 fontScale="25000" lnSpcReduction="20000"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grpSp>
              <p:nvGrpSpPr>
                <p:cNvPr id="46" name="ïśḻíḑé"/>
                <p:cNvGrpSpPr/>
                <p:nvPr/>
              </p:nvGrpSpPr>
              <p:grpSpPr>
                <a:xfrm rot="20806560">
                  <a:off x="1826439" y="5171863"/>
                  <a:ext cx="67624" cy="41327"/>
                  <a:chOff x="2257811" y="4536840"/>
                  <a:chExt cx="206971" cy="126484"/>
                </a:xfrm>
                <a:solidFill>
                  <a:schemeClr val="accent1"/>
                </a:solidFill>
              </p:grpSpPr>
              <p:sp>
                <p:nvSpPr>
                  <p:cNvPr id="47" name="ïślïḑé"/>
                  <p:cNvSpPr/>
                  <p:nvPr/>
                </p:nvSpPr>
                <p:spPr bwMode="auto">
                  <a:xfrm>
                    <a:off x="2388126" y="4548338"/>
                    <a:ext cx="76656" cy="107318"/>
                  </a:xfrm>
                  <a:custGeom>
                    <a:avLst/>
                    <a:gdLst>
                      <a:gd name="T0" fmla="*/ 0 w 60"/>
                      <a:gd name="T1" fmla="*/ 47 h 84"/>
                      <a:gd name="T2" fmla="*/ 60 w 60"/>
                      <a:gd name="T3" fmla="*/ 84 h 84"/>
                      <a:gd name="T4" fmla="*/ 60 w 60"/>
                      <a:gd name="T5" fmla="*/ 0 h 84"/>
                      <a:gd name="T6" fmla="*/ 0 w 60"/>
                      <a:gd name="T7" fmla="*/ 47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0" h="84">
                        <a:moveTo>
                          <a:pt x="0" y="47"/>
                        </a:moveTo>
                        <a:lnTo>
                          <a:pt x="60" y="84"/>
                        </a:lnTo>
                        <a:lnTo>
                          <a:pt x="60" y="0"/>
                        </a:lnTo>
                        <a:lnTo>
                          <a:pt x="0" y="4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8" name="iŝliḓe"/>
                  <p:cNvSpPr/>
                  <p:nvPr/>
                </p:nvSpPr>
                <p:spPr bwMode="auto">
                  <a:xfrm>
                    <a:off x="2257811" y="4548338"/>
                    <a:ext cx="76656" cy="107318"/>
                  </a:xfrm>
                  <a:custGeom>
                    <a:avLst/>
                    <a:gdLst>
                      <a:gd name="T0" fmla="*/ 0 w 59"/>
                      <a:gd name="T1" fmla="*/ 0 h 84"/>
                      <a:gd name="T2" fmla="*/ 0 w 59"/>
                      <a:gd name="T3" fmla="*/ 84 h 84"/>
                      <a:gd name="T4" fmla="*/ 59 w 59"/>
                      <a:gd name="T5" fmla="*/ 47 h 84"/>
                      <a:gd name="T6" fmla="*/ 0 w 59"/>
                      <a:gd name="T7" fmla="*/ 0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9" h="84">
                        <a:moveTo>
                          <a:pt x="0" y="0"/>
                        </a:moveTo>
                        <a:lnTo>
                          <a:pt x="0" y="84"/>
                        </a:lnTo>
                        <a:lnTo>
                          <a:pt x="59" y="4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9" name="îṥļîḋé"/>
                  <p:cNvSpPr/>
                  <p:nvPr/>
                </p:nvSpPr>
                <p:spPr bwMode="auto">
                  <a:xfrm>
                    <a:off x="2257811" y="4536840"/>
                    <a:ext cx="206971" cy="88155"/>
                  </a:xfrm>
                  <a:custGeom>
                    <a:avLst/>
                    <a:gdLst>
                      <a:gd name="T0" fmla="*/ 81 w 162"/>
                      <a:gd name="T1" fmla="*/ 68 h 68"/>
                      <a:gd name="T2" fmla="*/ 0 w 162"/>
                      <a:gd name="T3" fmla="*/ 3 h 68"/>
                      <a:gd name="T4" fmla="*/ 1 w 162"/>
                      <a:gd name="T5" fmla="*/ 2 h 68"/>
                      <a:gd name="T6" fmla="*/ 1 w 162"/>
                      <a:gd name="T7" fmla="*/ 2 h 68"/>
                      <a:gd name="T8" fmla="*/ 3 w 162"/>
                      <a:gd name="T9" fmla="*/ 2 h 68"/>
                      <a:gd name="T10" fmla="*/ 3 w 162"/>
                      <a:gd name="T11" fmla="*/ 2 h 68"/>
                      <a:gd name="T12" fmla="*/ 4 w 162"/>
                      <a:gd name="T13" fmla="*/ 0 h 68"/>
                      <a:gd name="T14" fmla="*/ 4 w 162"/>
                      <a:gd name="T15" fmla="*/ 0 h 68"/>
                      <a:gd name="T16" fmla="*/ 6 w 162"/>
                      <a:gd name="T17" fmla="*/ 0 h 68"/>
                      <a:gd name="T18" fmla="*/ 156 w 162"/>
                      <a:gd name="T19" fmla="*/ 0 h 68"/>
                      <a:gd name="T20" fmla="*/ 157 w 162"/>
                      <a:gd name="T21" fmla="*/ 0 h 68"/>
                      <a:gd name="T22" fmla="*/ 157 w 162"/>
                      <a:gd name="T23" fmla="*/ 0 h 68"/>
                      <a:gd name="T24" fmla="*/ 159 w 162"/>
                      <a:gd name="T25" fmla="*/ 2 h 68"/>
                      <a:gd name="T26" fmla="*/ 159 w 162"/>
                      <a:gd name="T27" fmla="*/ 2 h 68"/>
                      <a:gd name="T28" fmla="*/ 159 w 162"/>
                      <a:gd name="T29" fmla="*/ 2 h 68"/>
                      <a:gd name="T30" fmla="*/ 160 w 162"/>
                      <a:gd name="T31" fmla="*/ 2 h 68"/>
                      <a:gd name="T32" fmla="*/ 162 w 162"/>
                      <a:gd name="T33" fmla="*/ 2 h 68"/>
                      <a:gd name="T34" fmla="*/ 162 w 162"/>
                      <a:gd name="T35" fmla="*/ 4 h 68"/>
                      <a:gd name="T36" fmla="*/ 160 w 162"/>
                      <a:gd name="T37" fmla="*/ 4 h 68"/>
                      <a:gd name="T38" fmla="*/ 81 w 162"/>
                      <a:gd name="T39" fmla="*/ 68 h 68"/>
                      <a:gd name="T40" fmla="*/ 4 w 162"/>
                      <a:gd name="T41" fmla="*/ 3 h 68"/>
                      <a:gd name="T42" fmla="*/ 81 w 162"/>
                      <a:gd name="T43" fmla="*/ 65 h 68"/>
                      <a:gd name="T44" fmla="*/ 157 w 162"/>
                      <a:gd name="T45" fmla="*/ 3 h 68"/>
                      <a:gd name="T46" fmla="*/ 157 w 162"/>
                      <a:gd name="T47" fmla="*/ 3 h 68"/>
                      <a:gd name="T48" fmla="*/ 156 w 162"/>
                      <a:gd name="T49" fmla="*/ 3 h 68"/>
                      <a:gd name="T50" fmla="*/ 156 w 162"/>
                      <a:gd name="T51" fmla="*/ 3 h 68"/>
                      <a:gd name="T52" fmla="*/ 6 w 162"/>
                      <a:gd name="T53" fmla="*/ 3 h 68"/>
                      <a:gd name="T54" fmla="*/ 6 w 162"/>
                      <a:gd name="T55" fmla="*/ 3 h 68"/>
                      <a:gd name="T56" fmla="*/ 4 w 162"/>
                      <a:gd name="T57" fmla="*/ 3 h 68"/>
                      <a:gd name="T58" fmla="*/ 4 w 162"/>
                      <a:gd name="T59" fmla="*/ 3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62" h="68">
                        <a:moveTo>
                          <a:pt x="81" y="68"/>
                        </a:moveTo>
                        <a:lnTo>
                          <a:pt x="0" y="3"/>
                        </a:lnTo>
                        <a:lnTo>
                          <a:pt x="1" y="2"/>
                        </a:lnTo>
                        <a:lnTo>
                          <a:pt x="1" y="2"/>
                        </a:lnTo>
                        <a:lnTo>
                          <a:pt x="3" y="2"/>
                        </a:lnTo>
                        <a:lnTo>
                          <a:pt x="3" y="2"/>
                        </a:lnTo>
                        <a:lnTo>
                          <a:pt x="4" y="0"/>
                        </a:lnTo>
                        <a:lnTo>
                          <a:pt x="4" y="0"/>
                        </a:lnTo>
                        <a:lnTo>
                          <a:pt x="6" y="0"/>
                        </a:lnTo>
                        <a:lnTo>
                          <a:pt x="156" y="0"/>
                        </a:lnTo>
                        <a:lnTo>
                          <a:pt x="157" y="0"/>
                        </a:lnTo>
                        <a:lnTo>
                          <a:pt x="157" y="0"/>
                        </a:lnTo>
                        <a:lnTo>
                          <a:pt x="159" y="2"/>
                        </a:lnTo>
                        <a:lnTo>
                          <a:pt x="159" y="2"/>
                        </a:lnTo>
                        <a:lnTo>
                          <a:pt x="159" y="2"/>
                        </a:lnTo>
                        <a:lnTo>
                          <a:pt x="160" y="2"/>
                        </a:lnTo>
                        <a:lnTo>
                          <a:pt x="162" y="2"/>
                        </a:lnTo>
                        <a:lnTo>
                          <a:pt x="162" y="4"/>
                        </a:lnTo>
                        <a:lnTo>
                          <a:pt x="160" y="4"/>
                        </a:lnTo>
                        <a:lnTo>
                          <a:pt x="81" y="68"/>
                        </a:lnTo>
                        <a:close/>
                        <a:moveTo>
                          <a:pt x="4" y="3"/>
                        </a:moveTo>
                        <a:lnTo>
                          <a:pt x="81" y="65"/>
                        </a:lnTo>
                        <a:lnTo>
                          <a:pt x="157" y="3"/>
                        </a:lnTo>
                        <a:lnTo>
                          <a:pt x="157" y="3"/>
                        </a:lnTo>
                        <a:lnTo>
                          <a:pt x="156" y="3"/>
                        </a:lnTo>
                        <a:lnTo>
                          <a:pt x="156" y="3"/>
                        </a:lnTo>
                        <a:lnTo>
                          <a:pt x="6" y="3"/>
                        </a:lnTo>
                        <a:lnTo>
                          <a:pt x="6" y="3"/>
                        </a:lnTo>
                        <a:lnTo>
                          <a:pt x="4" y="3"/>
                        </a:lnTo>
                        <a:lnTo>
                          <a:pt x="4" y="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0" name="îšlîďé"/>
                  <p:cNvSpPr/>
                  <p:nvPr/>
                </p:nvSpPr>
                <p:spPr bwMode="auto">
                  <a:xfrm>
                    <a:off x="2261642" y="4613496"/>
                    <a:ext cx="199305" cy="49828"/>
                  </a:xfrm>
                  <a:custGeom>
                    <a:avLst/>
                    <a:gdLst>
                      <a:gd name="T0" fmla="*/ 80 w 158"/>
                      <a:gd name="T1" fmla="*/ 13 h 37"/>
                      <a:gd name="T2" fmla="*/ 80 w 158"/>
                      <a:gd name="T3" fmla="*/ 13 h 37"/>
                      <a:gd name="T4" fmla="*/ 62 w 158"/>
                      <a:gd name="T5" fmla="*/ 0 h 37"/>
                      <a:gd name="T6" fmla="*/ 0 w 158"/>
                      <a:gd name="T7" fmla="*/ 36 h 37"/>
                      <a:gd name="T8" fmla="*/ 2 w 158"/>
                      <a:gd name="T9" fmla="*/ 37 h 37"/>
                      <a:gd name="T10" fmla="*/ 2 w 158"/>
                      <a:gd name="T11" fmla="*/ 37 h 37"/>
                      <a:gd name="T12" fmla="*/ 3 w 158"/>
                      <a:gd name="T13" fmla="*/ 37 h 37"/>
                      <a:gd name="T14" fmla="*/ 3 w 158"/>
                      <a:gd name="T15" fmla="*/ 37 h 37"/>
                      <a:gd name="T16" fmla="*/ 3 w 158"/>
                      <a:gd name="T17" fmla="*/ 37 h 37"/>
                      <a:gd name="T18" fmla="*/ 5 w 158"/>
                      <a:gd name="T19" fmla="*/ 37 h 37"/>
                      <a:gd name="T20" fmla="*/ 80 w 158"/>
                      <a:gd name="T21" fmla="*/ 37 h 37"/>
                      <a:gd name="T22" fmla="*/ 155 w 158"/>
                      <a:gd name="T23" fmla="*/ 37 h 37"/>
                      <a:gd name="T24" fmla="*/ 155 w 158"/>
                      <a:gd name="T25" fmla="*/ 37 h 37"/>
                      <a:gd name="T26" fmla="*/ 156 w 158"/>
                      <a:gd name="T27" fmla="*/ 37 h 37"/>
                      <a:gd name="T28" fmla="*/ 156 w 158"/>
                      <a:gd name="T29" fmla="*/ 37 h 37"/>
                      <a:gd name="T30" fmla="*/ 158 w 158"/>
                      <a:gd name="T31" fmla="*/ 37 h 37"/>
                      <a:gd name="T32" fmla="*/ 158 w 158"/>
                      <a:gd name="T33" fmla="*/ 37 h 37"/>
                      <a:gd name="T34" fmla="*/ 158 w 158"/>
                      <a:gd name="T35" fmla="*/ 36 h 37"/>
                      <a:gd name="T36" fmla="*/ 97 w 158"/>
                      <a:gd name="T37" fmla="*/ 0 h 37"/>
                      <a:gd name="T38" fmla="*/ 80 w 158"/>
                      <a:gd name="T39" fmla="*/ 13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58" h="37">
                        <a:moveTo>
                          <a:pt x="80" y="13"/>
                        </a:moveTo>
                        <a:lnTo>
                          <a:pt x="80" y="13"/>
                        </a:lnTo>
                        <a:lnTo>
                          <a:pt x="62" y="0"/>
                        </a:lnTo>
                        <a:lnTo>
                          <a:pt x="0" y="36"/>
                        </a:lnTo>
                        <a:lnTo>
                          <a:pt x="2" y="37"/>
                        </a:lnTo>
                        <a:lnTo>
                          <a:pt x="2" y="37"/>
                        </a:lnTo>
                        <a:lnTo>
                          <a:pt x="3" y="37"/>
                        </a:lnTo>
                        <a:lnTo>
                          <a:pt x="3" y="37"/>
                        </a:lnTo>
                        <a:lnTo>
                          <a:pt x="3" y="37"/>
                        </a:lnTo>
                        <a:lnTo>
                          <a:pt x="5" y="37"/>
                        </a:lnTo>
                        <a:lnTo>
                          <a:pt x="80" y="37"/>
                        </a:lnTo>
                        <a:lnTo>
                          <a:pt x="155" y="37"/>
                        </a:lnTo>
                        <a:lnTo>
                          <a:pt x="155" y="37"/>
                        </a:lnTo>
                        <a:lnTo>
                          <a:pt x="156" y="37"/>
                        </a:lnTo>
                        <a:lnTo>
                          <a:pt x="156" y="37"/>
                        </a:lnTo>
                        <a:lnTo>
                          <a:pt x="158" y="37"/>
                        </a:lnTo>
                        <a:lnTo>
                          <a:pt x="158" y="37"/>
                        </a:lnTo>
                        <a:lnTo>
                          <a:pt x="158" y="36"/>
                        </a:lnTo>
                        <a:lnTo>
                          <a:pt x="97" y="0"/>
                        </a:lnTo>
                        <a:lnTo>
                          <a:pt x="80" y="1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</p:grpSp>
        </p:grpSp>
        <p:cxnSp>
          <p:nvCxnSpPr>
            <p:cNvPr id="5" name="直接连接符 4"/>
            <p:cNvCxnSpPr/>
            <p:nvPr/>
          </p:nvCxnSpPr>
          <p:spPr>
            <a:xfrm>
              <a:off x="2424171" y="3310957"/>
              <a:ext cx="9094729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ïŝḷîḑe"/>
            <p:cNvSpPr/>
            <p:nvPr/>
          </p:nvSpPr>
          <p:spPr>
            <a:xfrm>
              <a:off x="2277791" y="3207642"/>
              <a:ext cx="201798" cy="20179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ctr"/>
              <a:endParaRPr lang="en-US"/>
            </a:p>
          </p:txBody>
        </p:sp>
        <p:grpSp>
          <p:nvGrpSpPr>
            <p:cNvPr id="7" name="ïş1idê"/>
            <p:cNvGrpSpPr/>
            <p:nvPr/>
          </p:nvGrpSpPr>
          <p:grpSpPr>
            <a:xfrm>
              <a:off x="3731839" y="3769599"/>
              <a:ext cx="2537460" cy="1308761"/>
              <a:chOff x="7904480" y="3920238"/>
              <a:chExt cx="2537460" cy="1308761"/>
            </a:xfrm>
          </p:grpSpPr>
          <p:sp>
            <p:nvSpPr>
              <p:cNvPr id="20" name="ïṥ1iḑé"/>
              <p:cNvSpPr txBox="1"/>
              <p:nvPr/>
            </p:nvSpPr>
            <p:spPr bwMode="auto">
              <a:xfrm>
                <a:off x="7904480" y="3920238"/>
                <a:ext cx="253746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在此输入标题</a:t>
                </a:r>
                <a:endParaRPr lang="en-US" altLang="zh-CN" sz="2000" b="1" dirty="0"/>
              </a:p>
            </p:txBody>
          </p:sp>
          <p:sp>
            <p:nvSpPr>
              <p:cNvPr id="21" name="îṥļíḓê"/>
              <p:cNvSpPr/>
              <p:nvPr/>
            </p:nvSpPr>
            <p:spPr bwMode="auto">
              <a:xfrm>
                <a:off x="7904480" y="4362044"/>
                <a:ext cx="2537460" cy="866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algn="ctr"/>
                <a:r>
                  <a:rPr lang="en-US" altLang="zh-CN" sz="1600" dirty="0"/>
                  <a:t>……</a:t>
                </a:r>
                <a:endParaRPr lang="en-US" altLang="zh-CN" sz="1600" dirty="0"/>
              </a:p>
            </p:txBody>
          </p:sp>
        </p:grpSp>
        <p:sp>
          <p:nvSpPr>
            <p:cNvPr id="8" name="ïṩ1idé"/>
            <p:cNvSpPr txBox="1"/>
            <p:nvPr/>
          </p:nvSpPr>
          <p:spPr bwMode="auto">
            <a:xfrm>
              <a:off x="4566648" y="2369448"/>
              <a:ext cx="867843" cy="4638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400" b="1" dirty="0"/>
                <a:t>2017</a:t>
              </a:r>
              <a:endParaRPr lang="en-US" altLang="zh-CN" sz="2400" b="1" dirty="0"/>
            </a:p>
          </p:txBody>
        </p:sp>
        <p:sp>
          <p:nvSpPr>
            <p:cNvPr id="9" name="ïśļïḋe"/>
            <p:cNvSpPr/>
            <p:nvPr/>
          </p:nvSpPr>
          <p:spPr>
            <a:xfrm>
              <a:off x="4899670" y="3207642"/>
              <a:ext cx="201798" cy="20179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i$ľîďê"/>
            <p:cNvSpPr txBox="1"/>
            <p:nvPr/>
          </p:nvSpPr>
          <p:spPr bwMode="auto">
            <a:xfrm>
              <a:off x="7191448" y="3783789"/>
              <a:ext cx="867843" cy="4638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400" b="1" dirty="0"/>
                <a:t>2018</a:t>
              </a:r>
              <a:endParaRPr lang="en-US" altLang="zh-CN" sz="2400" b="1" dirty="0"/>
            </a:p>
          </p:txBody>
        </p:sp>
        <p:grpSp>
          <p:nvGrpSpPr>
            <p:cNvPr id="11" name="íSliḑe"/>
            <p:cNvGrpSpPr/>
            <p:nvPr/>
          </p:nvGrpSpPr>
          <p:grpSpPr>
            <a:xfrm>
              <a:off x="6356639" y="1538723"/>
              <a:ext cx="2537460" cy="1308761"/>
              <a:chOff x="7904480" y="3920238"/>
              <a:chExt cx="2537460" cy="1308761"/>
            </a:xfrm>
          </p:grpSpPr>
          <p:sp>
            <p:nvSpPr>
              <p:cNvPr id="18" name="ïṡ1ide"/>
              <p:cNvSpPr txBox="1"/>
              <p:nvPr/>
            </p:nvSpPr>
            <p:spPr bwMode="auto">
              <a:xfrm>
                <a:off x="7904480" y="3920238"/>
                <a:ext cx="253746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在此输入标题</a:t>
                </a:r>
                <a:endParaRPr lang="en-US" altLang="zh-CN" sz="2000" b="1" dirty="0"/>
              </a:p>
            </p:txBody>
          </p:sp>
          <p:sp>
            <p:nvSpPr>
              <p:cNvPr id="19" name="iṩḻïdé"/>
              <p:cNvSpPr/>
              <p:nvPr/>
            </p:nvSpPr>
            <p:spPr bwMode="auto">
              <a:xfrm>
                <a:off x="7904480" y="4362044"/>
                <a:ext cx="2537460" cy="866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algn="ctr"/>
                <a:r>
                  <a:rPr lang="en-US" altLang="zh-CN" sz="1600" dirty="0"/>
                  <a:t>……</a:t>
                </a:r>
                <a:endParaRPr lang="en-US" altLang="zh-CN" sz="1600" dirty="0"/>
              </a:p>
            </p:txBody>
          </p:sp>
        </p:grpSp>
        <p:sp>
          <p:nvSpPr>
            <p:cNvPr id="12" name="iś1íḓè"/>
            <p:cNvSpPr/>
            <p:nvPr/>
          </p:nvSpPr>
          <p:spPr>
            <a:xfrm>
              <a:off x="7524470" y="3156933"/>
              <a:ext cx="302196" cy="3021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/>
            <a:p>
              <a:pPr algn="ctr"/>
              <a:endParaRPr lang="en-US"/>
            </a:p>
          </p:txBody>
        </p:sp>
        <p:grpSp>
          <p:nvGrpSpPr>
            <p:cNvPr id="13" name="i$ḷíďè"/>
            <p:cNvGrpSpPr/>
            <p:nvPr/>
          </p:nvGrpSpPr>
          <p:grpSpPr>
            <a:xfrm>
              <a:off x="8981440" y="3769599"/>
              <a:ext cx="2537460" cy="1308761"/>
              <a:chOff x="7904480" y="3920238"/>
              <a:chExt cx="2537460" cy="1308761"/>
            </a:xfrm>
          </p:grpSpPr>
          <p:sp>
            <p:nvSpPr>
              <p:cNvPr id="16" name="îŝḷiḓè"/>
              <p:cNvSpPr txBox="1"/>
              <p:nvPr/>
            </p:nvSpPr>
            <p:spPr bwMode="auto">
              <a:xfrm>
                <a:off x="7904480" y="3920238"/>
                <a:ext cx="253746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在此输入标题</a:t>
                </a:r>
                <a:endParaRPr lang="en-US" altLang="zh-CN" sz="2000" b="1" dirty="0"/>
              </a:p>
            </p:txBody>
          </p:sp>
          <p:sp>
            <p:nvSpPr>
              <p:cNvPr id="17" name="îSľïdè"/>
              <p:cNvSpPr/>
              <p:nvPr/>
            </p:nvSpPr>
            <p:spPr bwMode="auto">
              <a:xfrm>
                <a:off x="7904480" y="4362044"/>
                <a:ext cx="2537460" cy="866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  <a:p>
                <a:pPr algn="ctr"/>
                <a:r>
                  <a:rPr lang="en-US" altLang="zh-CN" sz="1600" dirty="0"/>
                  <a:t>……</a:t>
                </a:r>
                <a:endParaRPr lang="en-US" altLang="zh-CN" sz="1600" dirty="0"/>
              </a:p>
            </p:txBody>
          </p:sp>
        </p:grpSp>
        <p:sp>
          <p:nvSpPr>
            <p:cNvPr id="14" name="íşļîḍè"/>
            <p:cNvSpPr txBox="1"/>
            <p:nvPr/>
          </p:nvSpPr>
          <p:spPr bwMode="auto">
            <a:xfrm>
              <a:off x="9816249" y="2369448"/>
              <a:ext cx="867843" cy="4638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400" b="1" dirty="0"/>
                <a:t>2019</a:t>
              </a:r>
              <a:endParaRPr lang="en-US" altLang="zh-CN" sz="2400" b="1" dirty="0"/>
            </a:p>
          </p:txBody>
        </p:sp>
        <p:sp>
          <p:nvSpPr>
            <p:cNvPr id="15" name="îŝlïdé"/>
            <p:cNvSpPr/>
            <p:nvPr/>
          </p:nvSpPr>
          <p:spPr>
            <a:xfrm>
              <a:off x="10149271" y="3207642"/>
              <a:ext cx="201798" cy="20179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8310552" y="0"/>
            <a:ext cx="3881448" cy="2078147"/>
            <a:chOff x="2763156" y="0"/>
            <a:chExt cx="9428844" cy="5048250"/>
          </a:xfrm>
        </p:grpSpPr>
        <p:grpSp>
          <p:nvGrpSpPr>
            <p:cNvPr id="95" name="组合 94"/>
            <p:cNvGrpSpPr/>
            <p:nvPr/>
          </p:nvGrpSpPr>
          <p:grpSpPr>
            <a:xfrm>
              <a:off x="2763156" y="0"/>
              <a:ext cx="9428844" cy="5048250"/>
              <a:chOff x="2763156" y="0"/>
              <a:chExt cx="9428844" cy="5048250"/>
            </a:xfrm>
          </p:grpSpPr>
          <p:sp>
            <p:nvSpPr>
              <p:cNvPr id="97" name="直角三角形 96"/>
              <p:cNvSpPr/>
              <p:nvPr/>
            </p:nvSpPr>
            <p:spPr>
              <a:xfrm flipH="1" flipV="1">
                <a:off x="10096500" y="0"/>
                <a:ext cx="2095500" cy="5048250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98" name="组合 97"/>
              <p:cNvGrpSpPr/>
              <p:nvPr/>
            </p:nvGrpSpPr>
            <p:grpSpPr>
              <a:xfrm>
                <a:off x="2763156" y="2248947"/>
                <a:ext cx="8936980" cy="1001647"/>
                <a:chOff x="973141" y="1514870"/>
                <a:chExt cx="11316639" cy="1268360"/>
              </a:xfrm>
            </p:grpSpPr>
            <p:grpSp>
              <p:nvGrpSpPr>
                <p:cNvPr id="99" name="组合 98"/>
                <p:cNvGrpSpPr/>
                <p:nvPr/>
              </p:nvGrpSpPr>
              <p:grpSpPr>
                <a:xfrm>
                  <a:off x="2821929" y="1514870"/>
                  <a:ext cx="9467851" cy="1268360"/>
                  <a:chOff x="2724150" y="2829320"/>
                  <a:chExt cx="9467851" cy="1268360"/>
                </a:xfrm>
              </p:grpSpPr>
              <p:sp>
                <p:nvSpPr>
                  <p:cNvPr id="102" name="矩形 101"/>
                  <p:cNvSpPr/>
                  <p:nvPr/>
                </p:nvSpPr>
                <p:spPr>
                  <a:xfrm>
                    <a:off x="4288664" y="2829320"/>
                    <a:ext cx="7903337" cy="126836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3" name="平行四边形 102"/>
                  <p:cNvSpPr/>
                  <p:nvPr/>
                </p:nvSpPr>
                <p:spPr>
                  <a:xfrm>
                    <a:off x="2724150" y="2829320"/>
                    <a:ext cx="2675163" cy="1268360"/>
                  </a:xfrm>
                  <a:prstGeom prst="parallelogram">
                    <a:avLst>
                      <a:gd name="adj" fmla="val 67857"/>
                    </a:avLst>
                  </a:prstGeom>
                  <a:solidFill>
                    <a:srgbClr val="2F272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100" name="平行四边形 99"/>
                <p:cNvSpPr/>
                <p:nvPr/>
              </p:nvSpPr>
              <p:spPr>
                <a:xfrm>
                  <a:off x="1888403" y="1514870"/>
                  <a:ext cx="1484999" cy="1268360"/>
                </a:xfrm>
                <a:prstGeom prst="parallelogram">
                  <a:avLst>
                    <a:gd name="adj" fmla="val 67857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1" name="平行四边形 100"/>
                <p:cNvSpPr/>
                <p:nvPr/>
              </p:nvSpPr>
              <p:spPr>
                <a:xfrm>
                  <a:off x="973141" y="1514870"/>
                  <a:ext cx="1484999" cy="1268360"/>
                </a:xfrm>
                <a:prstGeom prst="parallelogram">
                  <a:avLst>
                    <a:gd name="adj" fmla="val 67857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96" name="文本框 95"/>
            <p:cNvSpPr txBox="1"/>
            <p:nvPr/>
          </p:nvSpPr>
          <p:spPr>
            <a:xfrm>
              <a:off x="4491992" y="1047989"/>
              <a:ext cx="5805374" cy="1271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800" b="1" dirty="0">
                  <a:solidFill>
                    <a:srgbClr val="2F2725"/>
                  </a:solidFill>
                  <a:cs typeface="+mn-ea"/>
                  <a:sym typeface="+mn-lt"/>
                </a:rPr>
                <a:t>在此输入标题</a:t>
              </a:r>
              <a:endParaRPr lang="zh-CN" altLang="en-US" sz="2800" b="1" dirty="0">
                <a:solidFill>
                  <a:srgbClr val="2F2725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>
            <a:off x="0" y="2457450"/>
            <a:ext cx="2095500" cy="4400550"/>
          </a:xfrm>
          <a:prstGeom prst="rtTriangle">
            <a:avLst/>
          </a:prstGeom>
          <a:solidFill>
            <a:srgbClr val="2F2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763156" y="0"/>
            <a:ext cx="9428844" cy="5048250"/>
            <a:chOff x="2763156" y="0"/>
            <a:chExt cx="9428844" cy="5048250"/>
          </a:xfrm>
        </p:grpSpPr>
        <p:grpSp>
          <p:nvGrpSpPr>
            <p:cNvPr id="11" name="组合 10"/>
            <p:cNvGrpSpPr/>
            <p:nvPr/>
          </p:nvGrpSpPr>
          <p:grpSpPr>
            <a:xfrm>
              <a:off x="2763156" y="0"/>
              <a:ext cx="9428844" cy="5048250"/>
              <a:chOff x="2763156" y="0"/>
              <a:chExt cx="9428844" cy="5048250"/>
            </a:xfrm>
          </p:grpSpPr>
          <p:sp>
            <p:nvSpPr>
              <p:cNvPr id="2" name="直角三角形 1"/>
              <p:cNvSpPr/>
              <p:nvPr/>
            </p:nvSpPr>
            <p:spPr>
              <a:xfrm flipH="1" flipV="1">
                <a:off x="10096500" y="0"/>
                <a:ext cx="2095500" cy="5048250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2763156" y="1971294"/>
                <a:ext cx="8936980" cy="1001651"/>
                <a:chOff x="973141" y="1163278"/>
                <a:chExt cx="11316639" cy="1268362"/>
              </a:xfrm>
            </p:grpSpPr>
            <p:grpSp>
              <p:nvGrpSpPr>
                <p:cNvPr id="4" name="组合 3"/>
                <p:cNvGrpSpPr/>
                <p:nvPr/>
              </p:nvGrpSpPr>
              <p:grpSpPr>
                <a:xfrm>
                  <a:off x="2821929" y="1163278"/>
                  <a:ext cx="9467851" cy="1268362"/>
                  <a:chOff x="2724150" y="2477728"/>
                  <a:chExt cx="9467851" cy="1268362"/>
                </a:xfrm>
              </p:grpSpPr>
              <p:sp>
                <p:nvSpPr>
                  <p:cNvPr id="5" name="矩形 4"/>
                  <p:cNvSpPr/>
                  <p:nvPr/>
                </p:nvSpPr>
                <p:spPr>
                  <a:xfrm>
                    <a:off x="4288663" y="2477729"/>
                    <a:ext cx="7903338" cy="1268361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" name="平行四边形 5"/>
                  <p:cNvSpPr/>
                  <p:nvPr/>
                </p:nvSpPr>
                <p:spPr>
                  <a:xfrm>
                    <a:off x="2724150" y="2477728"/>
                    <a:ext cx="2675164" cy="1268361"/>
                  </a:xfrm>
                  <a:prstGeom prst="parallelogram">
                    <a:avLst>
                      <a:gd name="adj" fmla="val 67857"/>
                    </a:avLst>
                  </a:prstGeom>
                  <a:solidFill>
                    <a:srgbClr val="2F272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7" name="平行四边形 6"/>
                <p:cNvSpPr/>
                <p:nvPr/>
              </p:nvSpPr>
              <p:spPr>
                <a:xfrm>
                  <a:off x="1888402" y="1163278"/>
                  <a:ext cx="1484999" cy="1268361"/>
                </a:xfrm>
                <a:prstGeom prst="parallelogram">
                  <a:avLst>
                    <a:gd name="adj" fmla="val 67857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" name="平行四边形 7"/>
                <p:cNvSpPr/>
                <p:nvPr/>
              </p:nvSpPr>
              <p:spPr>
                <a:xfrm>
                  <a:off x="973141" y="1163278"/>
                  <a:ext cx="1484999" cy="1268361"/>
                </a:xfrm>
                <a:prstGeom prst="parallelogram">
                  <a:avLst>
                    <a:gd name="adj" fmla="val 67857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9" name="文本框 8"/>
            <p:cNvSpPr txBox="1"/>
            <p:nvPr/>
          </p:nvSpPr>
          <p:spPr>
            <a:xfrm>
              <a:off x="6023574" y="2065007"/>
              <a:ext cx="32677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rgbClr val="2F2725"/>
                  </a:solidFill>
                  <a:cs typeface="+mn-ea"/>
                  <a:sym typeface="+mn-lt"/>
                </a:rPr>
                <a:t>产品展示</a:t>
              </a:r>
              <a:endParaRPr lang="zh-CN" altLang="en-US" sz="4800" b="1" dirty="0">
                <a:solidFill>
                  <a:srgbClr val="2F2725"/>
                </a:solidFill>
                <a:cs typeface="+mn-ea"/>
                <a:sym typeface="+mn-lt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585532" y="2065007"/>
              <a:ext cx="13515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4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2" name="işlîdè"/>
          <p:cNvSpPr txBox="1"/>
          <p:nvPr/>
        </p:nvSpPr>
        <p:spPr>
          <a:xfrm>
            <a:off x="2589338" y="3123510"/>
            <a:ext cx="8853714" cy="8870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buSzPct val="25000"/>
            </a:pPr>
            <a:r>
              <a:rPr lang="zh-CN" altLang="en-US" dirty="0"/>
              <a:t>通过复制您的文本后，在此框中选择粘贴。通过复制您的文本后，在此框中选择粘贴。通过复制您的文本后，在此框中选择粘贴。通过复制您的文本后，在此框中选择粘贴。</a:t>
            </a:r>
            <a:endParaRPr lang="en-US" altLang="zh-CN" dirty="0"/>
          </a:p>
          <a:p>
            <a:pPr>
              <a:buSzPct val="25000"/>
            </a:pPr>
            <a:r>
              <a:rPr lang="zh-CN" altLang="en-US" dirty="0"/>
              <a:t>通过复制您的文本后，在此框中选择粘贴。通过复制您的文本后，在此框中选择粘贴。</a:t>
            </a:r>
            <a:endParaRPr lang="en-US" altLang="zh-CN" dirty="0"/>
          </a:p>
          <a:p>
            <a:pPr>
              <a:buSzPct val="25000"/>
            </a:pPr>
            <a:endParaRPr lang="en-US" altLang="zh-CN" dirty="0"/>
          </a:p>
        </p:txBody>
      </p:sp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ṣḷiḋe"/>
          <p:cNvSpPr/>
          <p:nvPr/>
        </p:nvSpPr>
        <p:spPr>
          <a:xfrm>
            <a:off x="0" y="1"/>
            <a:ext cx="7658597" cy="34498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5" name="íŝḻîḍé"/>
          <p:cNvGrpSpPr/>
          <p:nvPr/>
        </p:nvGrpSpPr>
        <p:grpSpPr>
          <a:xfrm>
            <a:off x="6832267" y="986262"/>
            <a:ext cx="2116676" cy="2502284"/>
            <a:chOff x="9099948" y="1130300"/>
            <a:chExt cx="2418952" cy="2859628"/>
          </a:xfrm>
        </p:grpSpPr>
        <p:sp>
          <p:nvSpPr>
            <p:cNvPr id="41" name="ïśļîḓè"/>
            <p:cNvSpPr/>
            <p:nvPr/>
          </p:nvSpPr>
          <p:spPr bwMode="auto">
            <a:xfrm>
              <a:off x="9105747" y="3676703"/>
              <a:ext cx="98616" cy="168211"/>
            </a:xfrm>
            <a:custGeom>
              <a:avLst/>
              <a:gdLst>
                <a:gd name="T0" fmla="*/ 21 w 74"/>
                <a:gd name="T1" fmla="*/ 0 h 129"/>
                <a:gd name="T2" fmla="*/ 67 w 74"/>
                <a:gd name="T3" fmla="*/ 67 h 129"/>
                <a:gd name="T4" fmla="*/ 69 w 74"/>
                <a:gd name="T5" fmla="*/ 119 h 129"/>
                <a:gd name="T6" fmla="*/ 16 w 74"/>
                <a:gd name="T7" fmla="*/ 75 h 129"/>
                <a:gd name="T8" fmla="*/ 0 w 74"/>
                <a:gd name="T9" fmla="*/ 36 h 129"/>
                <a:gd name="T10" fmla="*/ 21 w 74"/>
                <a:gd name="T1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9">
                  <a:moveTo>
                    <a:pt x="21" y="0"/>
                  </a:moveTo>
                  <a:cubicBezTo>
                    <a:pt x="21" y="0"/>
                    <a:pt x="67" y="58"/>
                    <a:pt x="67" y="67"/>
                  </a:cubicBezTo>
                  <a:cubicBezTo>
                    <a:pt x="67" y="76"/>
                    <a:pt x="73" y="109"/>
                    <a:pt x="69" y="119"/>
                  </a:cubicBezTo>
                  <a:cubicBezTo>
                    <a:pt x="64" y="128"/>
                    <a:pt x="24" y="83"/>
                    <a:pt x="16" y="75"/>
                  </a:cubicBezTo>
                  <a:cubicBezTo>
                    <a:pt x="8" y="68"/>
                    <a:pt x="0" y="36"/>
                    <a:pt x="0" y="36"/>
                  </a:cubicBezTo>
                  <a:lnTo>
                    <a:pt x="21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42" name="îŝḷíḑé"/>
            <p:cNvSpPr/>
            <p:nvPr/>
          </p:nvSpPr>
          <p:spPr bwMode="auto">
            <a:xfrm>
              <a:off x="9099948" y="3670901"/>
              <a:ext cx="104415" cy="168215"/>
            </a:xfrm>
            <a:custGeom>
              <a:avLst/>
              <a:gdLst>
                <a:gd name="T0" fmla="*/ 70 w 80"/>
                <a:gd name="T1" fmla="*/ 119 h 126"/>
                <a:gd name="T2" fmla="*/ 69 w 80"/>
                <a:gd name="T3" fmla="*/ 84 h 126"/>
                <a:gd name="T4" fmla="*/ 68 w 80"/>
                <a:gd name="T5" fmla="*/ 70 h 126"/>
                <a:gd name="T6" fmla="*/ 25 w 80"/>
                <a:gd name="T7" fmla="*/ 9 h 126"/>
                <a:gd name="T8" fmla="*/ 7 w 80"/>
                <a:gd name="T9" fmla="*/ 39 h 126"/>
                <a:gd name="T10" fmla="*/ 23 w 80"/>
                <a:gd name="T11" fmla="*/ 75 h 126"/>
                <a:gd name="T12" fmla="*/ 30 w 80"/>
                <a:gd name="T13" fmla="*/ 83 h 126"/>
                <a:gd name="T14" fmla="*/ 70 w 80"/>
                <a:gd name="T15" fmla="*/ 119 h 126"/>
                <a:gd name="T16" fmla="*/ 74 w 80"/>
                <a:gd name="T17" fmla="*/ 70 h 126"/>
                <a:gd name="T18" fmla="*/ 76 w 80"/>
                <a:gd name="T19" fmla="*/ 83 h 126"/>
                <a:gd name="T20" fmla="*/ 76 w 80"/>
                <a:gd name="T21" fmla="*/ 123 h 126"/>
                <a:gd name="T22" fmla="*/ 70 w 80"/>
                <a:gd name="T23" fmla="*/ 125 h 126"/>
                <a:gd name="T24" fmla="*/ 25 w 80"/>
                <a:gd name="T25" fmla="*/ 87 h 126"/>
                <a:gd name="T26" fmla="*/ 19 w 80"/>
                <a:gd name="T27" fmla="*/ 80 h 126"/>
                <a:gd name="T28" fmla="*/ 0 w 80"/>
                <a:gd name="T29" fmla="*/ 39 h 126"/>
                <a:gd name="T30" fmla="*/ 0 w 80"/>
                <a:gd name="T31" fmla="*/ 37 h 126"/>
                <a:gd name="T32" fmla="*/ 23 w 80"/>
                <a:gd name="T33" fmla="*/ 1 h 126"/>
                <a:gd name="T34" fmla="*/ 25 w 80"/>
                <a:gd name="T35" fmla="*/ 0 h 126"/>
                <a:gd name="T36" fmla="*/ 28 w 80"/>
                <a:gd name="T37" fmla="*/ 1 h 126"/>
                <a:gd name="T38" fmla="*/ 74 w 80"/>
                <a:gd name="T39" fmla="*/ 7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0" h="126">
                  <a:moveTo>
                    <a:pt x="70" y="119"/>
                  </a:moveTo>
                  <a:cubicBezTo>
                    <a:pt x="72" y="113"/>
                    <a:pt x="70" y="96"/>
                    <a:pt x="69" y="84"/>
                  </a:cubicBezTo>
                  <a:cubicBezTo>
                    <a:pt x="69" y="78"/>
                    <a:pt x="68" y="73"/>
                    <a:pt x="68" y="70"/>
                  </a:cubicBezTo>
                  <a:cubicBezTo>
                    <a:pt x="68" y="65"/>
                    <a:pt x="47" y="35"/>
                    <a:pt x="25" y="9"/>
                  </a:cubicBezTo>
                  <a:lnTo>
                    <a:pt x="7" y="39"/>
                  </a:lnTo>
                  <a:cubicBezTo>
                    <a:pt x="10" y="49"/>
                    <a:pt x="17" y="70"/>
                    <a:pt x="23" y="75"/>
                  </a:cubicBezTo>
                  <a:cubicBezTo>
                    <a:pt x="24" y="77"/>
                    <a:pt x="27" y="80"/>
                    <a:pt x="30" y="83"/>
                  </a:cubicBezTo>
                  <a:cubicBezTo>
                    <a:pt x="38" y="91"/>
                    <a:pt x="63" y="118"/>
                    <a:pt x="70" y="119"/>
                  </a:cubicBezTo>
                  <a:close/>
                  <a:moveTo>
                    <a:pt x="74" y="70"/>
                  </a:moveTo>
                  <a:cubicBezTo>
                    <a:pt x="74" y="72"/>
                    <a:pt x="75" y="77"/>
                    <a:pt x="76" y="83"/>
                  </a:cubicBezTo>
                  <a:cubicBezTo>
                    <a:pt x="77" y="101"/>
                    <a:pt x="79" y="116"/>
                    <a:pt x="76" y="123"/>
                  </a:cubicBezTo>
                  <a:cubicBezTo>
                    <a:pt x="74" y="125"/>
                    <a:pt x="73" y="125"/>
                    <a:pt x="70" y="125"/>
                  </a:cubicBezTo>
                  <a:cubicBezTo>
                    <a:pt x="63" y="125"/>
                    <a:pt x="48" y="111"/>
                    <a:pt x="25" y="87"/>
                  </a:cubicBezTo>
                  <a:cubicBezTo>
                    <a:pt x="22" y="84"/>
                    <a:pt x="20" y="81"/>
                    <a:pt x="19" y="80"/>
                  </a:cubicBezTo>
                  <a:cubicBezTo>
                    <a:pt x="10" y="72"/>
                    <a:pt x="1" y="43"/>
                    <a:pt x="0" y="39"/>
                  </a:cubicBezTo>
                  <a:cubicBezTo>
                    <a:pt x="0" y="39"/>
                    <a:pt x="0" y="38"/>
                    <a:pt x="0" y="37"/>
                  </a:cubicBezTo>
                  <a:lnTo>
                    <a:pt x="23" y="1"/>
                  </a:lnTo>
                  <a:cubicBezTo>
                    <a:pt x="23" y="1"/>
                    <a:pt x="24" y="0"/>
                    <a:pt x="25" y="0"/>
                  </a:cubicBezTo>
                  <a:cubicBezTo>
                    <a:pt x="26" y="0"/>
                    <a:pt x="27" y="0"/>
                    <a:pt x="28" y="1"/>
                  </a:cubicBezTo>
                  <a:cubicBezTo>
                    <a:pt x="39" y="15"/>
                    <a:pt x="74" y="60"/>
                    <a:pt x="74" y="70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3" name="íṧļíḍè"/>
            <p:cNvSpPr/>
            <p:nvPr/>
          </p:nvSpPr>
          <p:spPr bwMode="auto">
            <a:xfrm>
              <a:off x="10741586" y="2191786"/>
              <a:ext cx="423464" cy="1073083"/>
            </a:xfrm>
            <a:custGeom>
              <a:avLst/>
              <a:gdLst>
                <a:gd name="T0" fmla="*/ 308 w 321"/>
                <a:gd name="T1" fmla="*/ 621 h 817"/>
                <a:gd name="T2" fmla="*/ 311 w 321"/>
                <a:gd name="T3" fmla="*/ 702 h 817"/>
                <a:gd name="T4" fmla="*/ 311 w 321"/>
                <a:gd name="T5" fmla="*/ 801 h 817"/>
                <a:gd name="T6" fmla="*/ 91 w 321"/>
                <a:gd name="T7" fmla="*/ 791 h 817"/>
                <a:gd name="T8" fmla="*/ 56 w 321"/>
                <a:gd name="T9" fmla="*/ 786 h 817"/>
                <a:gd name="T10" fmla="*/ 29 w 321"/>
                <a:gd name="T11" fmla="*/ 625 h 817"/>
                <a:gd name="T12" fmla="*/ 17 w 321"/>
                <a:gd name="T13" fmla="*/ 556 h 817"/>
                <a:gd name="T14" fmla="*/ 148 w 321"/>
                <a:gd name="T15" fmla="*/ 2 h 817"/>
                <a:gd name="T16" fmla="*/ 196 w 321"/>
                <a:gd name="T17" fmla="*/ 44 h 817"/>
                <a:gd name="T18" fmla="*/ 229 w 321"/>
                <a:gd name="T19" fmla="*/ 231 h 817"/>
                <a:gd name="T20" fmla="*/ 251 w 321"/>
                <a:gd name="T21" fmla="*/ 312 h 817"/>
                <a:gd name="T22" fmla="*/ 266 w 321"/>
                <a:gd name="T23" fmla="*/ 357 h 817"/>
                <a:gd name="T24" fmla="*/ 285 w 321"/>
                <a:gd name="T25" fmla="*/ 515 h 817"/>
                <a:gd name="T26" fmla="*/ 276 w 321"/>
                <a:gd name="T27" fmla="*/ 571 h 817"/>
                <a:gd name="T28" fmla="*/ 308 w 321"/>
                <a:gd name="T29" fmla="*/ 621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1" h="817">
                  <a:moveTo>
                    <a:pt x="308" y="621"/>
                  </a:moveTo>
                  <a:cubicBezTo>
                    <a:pt x="314" y="655"/>
                    <a:pt x="311" y="702"/>
                    <a:pt x="311" y="702"/>
                  </a:cubicBezTo>
                  <a:cubicBezTo>
                    <a:pt x="311" y="702"/>
                    <a:pt x="320" y="786"/>
                    <a:pt x="311" y="801"/>
                  </a:cubicBezTo>
                  <a:cubicBezTo>
                    <a:pt x="303" y="816"/>
                    <a:pt x="112" y="784"/>
                    <a:pt x="91" y="791"/>
                  </a:cubicBezTo>
                  <a:cubicBezTo>
                    <a:pt x="70" y="797"/>
                    <a:pt x="56" y="786"/>
                    <a:pt x="56" y="786"/>
                  </a:cubicBezTo>
                  <a:cubicBezTo>
                    <a:pt x="56" y="786"/>
                    <a:pt x="33" y="640"/>
                    <a:pt x="29" y="625"/>
                  </a:cubicBezTo>
                  <a:cubicBezTo>
                    <a:pt x="25" y="611"/>
                    <a:pt x="33" y="590"/>
                    <a:pt x="17" y="556"/>
                  </a:cubicBezTo>
                  <a:cubicBezTo>
                    <a:pt x="0" y="523"/>
                    <a:pt x="127" y="4"/>
                    <a:pt x="148" y="2"/>
                  </a:cubicBezTo>
                  <a:cubicBezTo>
                    <a:pt x="148" y="2"/>
                    <a:pt x="179" y="0"/>
                    <a:pt x="196" y="44"/>
                  </a:cubicBezTo>
                  <a:cubicBezTo>
                    <a:pt x="204" y="63"/>
                    <a:pt x="229" y="218"/>
                    <a:pt x="229" y="231"/>
                  </a:cubicBezTo>
                  <a:cubicBezTo>
                    <a:pt x="229" y="243"/>
                    <a:pt x="253" y="289"/>
                    <a:pt x="251" y="312"/>
                  </a:cubicBezTo>
                  <a:cubicBezTo>
                    <a:pt x="251" y="312"/>
                    <a:pt x="266" y="339"/>
                    <a:pt x="266" y="357"/>
                  </a:cubicBezTo>
                  <a:cubicBezTo>
                    <a:pt x="268" y="395"/>
                    <a:pt x="281" y="492"/>
                    <a:pt x="285" y="515"/>
                  </a:cubicBezTo>
                  <a:cubicBezTo>
                    <a:pt x="289" y="538"/>
                    <a:pt x="276" y="571"/>
                    <a:pt x="276" y="571"/>
                  </a:cubicBezTo>
                  <a:cubicBezTo>
                    <a:pt x="276" y="571"/>
                    <a:pt x="302" y="588"/>
                    <a:pt x="308" y="621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/>
            </a:p>
          </p:txBody>
        </p:sp>
        <p:sp>
          <p:nvSpPr>
            <p:cNvPr id="44" name="ïsḷíḓê"/>
            <p:cNvSpPr/>
            <p:nvPr/>
          </p:nvSpPr>
          <p:spPr bwMode="auto">
            <a:xfrm>
              <a:off x="10741586" y="2191786"/>
              <a:ext cx="423464" cy="1061482"/>
            </a:xfrm>
            <a:custGeom>
              <a:avLst/>
              <a:gdLst>
                <a:gd name="T0" fmla="*/ 306 w 321"/>
                <a:gd name="T1" fmla="*/ 799 h 809"/>
                <a:gd name="T2" fmla="*/ 306 w 321"/>
                <a:gd name="T3" fmla="*/ 703 h 809"/>
                <a:gd name="T4" fmla="*/ 306 w 321"/>
                <a:gd name="T5" fmla="*/ 702 h 809"/>
                <a:gd name="T6" fmla="*/ 302 w 321"/>
                <a:gd name="T7" fmla="*/ 622 h 809"/>
                <a:gd name="T8" fmla="*/ 271 w 321"/>
                <a:gd name="T9" fmla="*/ 574 h 809"/>
                <a:gd name="T10" fmla="*/ 270 w 321"/>
                <a:gd name="T11" fmla="*/ 570 h 809"/>
                <a:gd name="T12" fmla="*/ 279 w 321"/>
                <a:gd name="T13" fmla="*/ 516 h 809"/>
                <a:gd name="T14" fmla="*/ 260 w 321"/>
                <a:gd name="T15" fmla="*/ 358 h 809"/>
                <a:gd name="T16" fmla="*/ 245 w 321"/>
                <a:gd name="T17" fmla="*/ 314 h 809"/>
                <a:gd name="T18" fmla="*/ 245 w 321"/>
                <a:gd name="T19" fmla="*/ 312 h 809"/>
                <a:gd name="T20" fmla="*/ 231 w 321"/>
                <a:gd name="T21" fmla="*/ 260 h 809"/>
                <a:gd name="T22" fmla="*/ 223 w 321"/>
                <a:gd name="T23" fmla="*/ 231 h 809"/>
                <a:gd name="T24" fmla="*/ 190 w 321"/>
                <a:gd name="T25" fmla="*/ 47 h 809"/>
                <a:gd name="T26" fmla="*/ 146 w 321"/>
                <a:gd name="T27" fmla="*/ 6 h 809"/>
                <a:gd name="T28" fmla="*/ 67 w 321"/>
                <a:gd name="T29" fmla="*/ 274 h 809"/>
                <a:gd name="T30" fmla="*/ 17 w 321"/>
                <a:gd name="T31" fmla="*/ 555 h 809"/>
                <a:gd name="T32" fmla="*/ 27 w 321"/>
                <a:gd name="T33" fmla="*/ 609 h 809"/>
                <a:gd name="T34" fmla="*/ 28 w 321"/>
                <a:gd name="T35" fmla="*/ 625 h 809"/>
                <a:gd name="T36" fmla="*/ 56 w 321"/>
                <a:gd name="T37" fmla="*/ 784 h 809"/>
                <a:gd name="T38" fmla="*/ 75 w 321"/>
                <a:gd name="T39" fmla="*/ 789 h 809"/>
                <a:gd name="T40" fmla="*/ 87 w 321"/>
                <a:gd name="T41" fmla="*/ 787 h 809"/>
                <a:gd name="T42" fmla="*/ 98 w 321"/>
                <a:gd name="T43" fmla="*/ 786 h 809"/>
                <a:gd name="T44" fmla="*/ 180 w 321"/>
                <a:gd name="T45" fmla="*/ 793 h 809"/>
                <a:gd name="T46" fmla="*/ 286 w 321"/>
                <a:gd name="T47" fmla="*/ 801 h 809"/>
                <a:gd name="T48" fmla="*/ 306 w 321"/>
                <a:gd name="T49" fmla="*/ 799 h 809"/>
                <a:gd name="T50" fmla="*/ 308 w 321"/>
                <a:gd name="T51" fmla="*/ 620 h 809"/>
                <a:gd name="T52" fmla="*/ 312 w 321"/>
                <a:gd name="T53" fmla="*/ 702 h 809"/>
                <a:gd name="T54" fmla="*/ 312 w 321"/>
                <a:gd name="T55" fmla="*/ 802 h 809"/>
                <a:gd name="T56" fmla="*/ 286 w 321"/>
                <a:gd name="T57" fmla="*/ 808 h 809"/>
                <a:gd name="T58" fmla="*/ 180 w 321"/>
                <a:gd name="T59" fmla="*/ 799 h 809"/>
                <a:gd name="T60" fmla="*/ 98 w 321"/>
                <a:gd name="T61" fmla="*/ 792 h 809"/>
                <a:gd name="T62" fmla="*/ 89 w 321"/>
                <a:gd name="T63" fmla="*/ 793 h 809"/>
                <a:gd name="T64" fmla="*/ 75 w 321"/>
                <a:gd name="T65" fmla="*/ 795 h 809"/>
                <a:gd name="T66" fmla="*/ 51 w 321"/>
                <a:gd name="T67" fmla="*/ 788 h 809"/>
                <a:gd name="T68" fmla="*/ 50 w 321"/>
                <a:gd name="T69" fmla="*/ 787 h 809"/>
                <a:gd name="T70" fmla="*/ 23 w 321"/>
                <a:gd name="T71" fmla="*/ 626 h 809"/>
                <a:gd name="T72" fmla="*/ 22 w 321"/>
                <a:gd name="T73" fmla="*/ 609 h 809"/>
                <a:gd name="T74" fmla="*/ 11 w 321"/>
                <a:gd name="T75" fmla="*/ 558 h 809"/>
                <a:gd name="T76" fmla="*/ 56 w 321"/>
                <a:gd name="T77" fmla="*/ 291 h 809"/>
                <a:gd name="T78" fmla="*/ 138 w 321"/>
                <a:gd name="T79" fmla="*/ 7 h 809"/>
                <a:gd name="T80" fmla="*/ 144 w 321"/>
                <a:gd name="T81" fmla="*/ 0 h 809"/>
                <a:gd name="T82" fmla="*/ 145 w 321"/>
                <a:gd name="T83" fmla="*/ 0 h 809"/>
                <a:gd name="T84" fmla="*/ 196 w 321"/>
                <a:gd name="T85" fmla="*/ 44 h 809"/>
                <a:gd name="T86" fmla="*/ 229 w 321"/>
                <a:gd name="T87" fmla="*/ 232 h 809"/>
                <a:gd name="T88" fmla="*/ 237 w 321"/>
                <a:gd name="T89" fmla="*/ 258 h 809"/>
                <a:gd name="T90" fmla="*/ 252 w 321"/>
                <a:gd name="T91" fmla="*/ 312 h 809"/>
                <a:gd name="T92" fmla="*/ 267 w 321"/>
                <a:gd name="T93" fmla="*/ 358 h 809"/>
                <a:gd name="T94" fmla="*/ 285 w 321"/>
                <a:gd name="T95" fmla="*/ 514 h 809"/>
                <a:gd name="T96" fmla="*/ 277 w 321"/>
                <a:gd name="T97" fmla="*/ 570 h 809"/>
                <a:gd name="T98" fmla="*/ 308 w 321"/>
                <a:gd name="T99" fmla="*/ 620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1" h="809">
                  <a:moveTo>
                    <a:pt x="306" y="799"/>
                  </a:moveTo>
                  <a:cubicBezTo>
                    <a:pt x="312" y="789"/>
                    <a:pt x="309" y="736"/>
                    <a:pt x="306" y="703"/>
                  </a:cubicBezTo>
                  <a:lnTo>
                    <a:pt x="306" y="702"/>
                  </a:lnTo>
                  <a:cubicBezTo>
                    <a:pt x="306" y="702"/>
                    <a:pt x="308" y="654"/>
                    <a:pt x="302" y="622"/>
                  </a:cubicBezTo>
                  <a:cubicBezTo>
                    <a:pt x="296" y="590"/>
                    <a:pt x="272" y="574"/>
                    <a:pt x="271" y="574"/>
                  </a:cubicBezTo>
                  <a:cubicBezTo>
                    <a:pt x="270" y="573"/>
                    <a:pt x="270" y="571"/>
                    <a:pt x="270" y="570"/>
                  </a:cubicBezTo>
                  <a:cubicBezTo>
                    <a:pt x="271" y="569"/>
                    <a:pt x="283" y="537"/>
                    <a:pt x="279" y="516"/>
                  </a:cubicBezTo>
                  <a:cubicBezTo>
                    <a:pt x="275" y="493"/>
                    <a:pt x="262" y="396"/>
                    <a:pt x="260" y="358"/>
                  </a:cubicBezTo>
                  <a:cubicBezTo>
                    <a:pt x="260" y="341"/>
                    <a:pt x="246" y="315"/>
                    <a:pt x="245" y="314"/>
                  </a:cubicBezTo>
                  <a:cubicBezTo>
                    <a:pt x="245" y="313"/>
                    <a:pt x="245" y="313"/>
                    <a:pt x="245" y="312"/>
                  </a:cubicBezTo>
                  <a:cubicBezTo>
                    <a:pt x="247" y="299"/>
                    <a:pt x="238" y="277"/>
                    <a:pt x="231" y="260"/>
                  </a:cubicBezTo>
                  <a:cubicBezTo>
                    <a:pt x="226" y="247"/>
                    <a:pt x="223" y="237"/>
                    <a:pt x="223" y="231"/>
                  </a:cubicBezTo>
                  <a:cubicBezTo>
                    <a:pt x="223" y="220"/>
                    <a:pt x="198" y="65"/>
                    <a:pt x="190" y="47"/>
                  </a:cubicBezTo>
                  <a:cubicBezTo>
                    <a:pt x="175" y="8"/>
                    <a:pt x="149" y="6"/>
                    <a:pt x="146" y="6"/>
                  </a:cubicBezTo>
                  <a:cubicBezTo>
                    <a:pt x="137" y="13"/>
                    <a:pt x="105" y="114"/>
                    <a:pt x="67" y="274"/>
                  </a:cubicBezTo>
                  <a:cubicBezTo>
                    <a:pt x="30" y="426"/>
                    <a:pt x="10" y="542"/>
                    <a:pt x="17" y="555"/>
                  </a:cubicBezTo>
                  <a:cubicBezTo>
                    <a:pt x="27" y="578"/>
                    <a:pt x="27" y="596"/>
                    <a:pt x="27" y="609"/>
                  </a:cubicBezTo>
                  <a:cubicBezTo>
                    <a:pt x="27" y="615"/>
                    <a:pt x="27" y="620"/>
                    <a:pt x="28" y="625"/>
                  </a:cubicBezTo>
                  <a:cubicBezTo>
                    <a:pt x="33" y="638"/>
                    <a:pt x="53" y="768"/>
                    <a:pt x="56" y="784"/>
                  </a:cubicBezTo>
                  <a:cubicBezTo>
                    <a:pt x="58" y="785"/>
                    <a:pt x="65" y="789"/>
                    <a:pt x="75" y="789"/>
                  </a:cubicBezTo>
                  <a:cubicBezTo>
                    <a:pt x="79" y="789"/>
                    <a:pt x="83" y="788"/>
                    <a:pt x="87" y="787"/>
                  </a:cubicBezTo>
                  <a:cubicBezTo>
                    <a:pt x="89" y="787"/>
                    <a:pt x="93" y="786"/>
                    <a:pt x="98" y="786"/>
                  </a:cubicBezTo>
                  <a:cubicBezTo>
                    <a:pt x="115" y="786"/>
                    <a:pt x="146" y="790"/>
                    <a:pt x="180" y="793"/>
                  </a:cubicBezTo>
                  <a:cubicBezTo>
                    <a:pt x="220" y="797"/>
                    <a:pt x="261" y="801"/>
                    <a:pt x="286" y="801"/>
                  </a:cubicBezTo>
                  <a:cubicBezTo>
                    <a:pt x="304" y="801"/>
                    <a:pt x="306" y="799"/>
                    <a:pt x="306" y="799"/>
                  </a:cubicBezTo>
                  <a:close/>
                  <a:moveTo>
                    <a:pt x="308" y="620"/>
                  </a:moveTo>
                  <a:cubicBezTo>
                    <a:pt x="314" y="653"/>
                    <a:pt x="312" y="698"/>
                    <a:pt x="312" y="702"/>
                  </a:cubicBezTo>
                  <a:cubicBezTo>
                    <a:pt x="313" y="712"/>
                    <a:pt x="320" y="787"/>
                    <a:pt x="312" y="802"/>
                  </a:cubicBezTo>
                  <a:cubicBezTo>
                    <a:pt x="310" y="805"/>
                    <a:pt x="306" y="808"/>
                    <a:pt x="286" y="808"/>
                  </a:cubicBezTo>
                  <a:cubicBezTo>
                    <a:pt x="261" y="808"/>
                    <a:pt x="219" y="803"/>
                    <a:pt x="180" y="799"/>
                  </a:cubicBezTo>
                  <a:cubicBezTo>
                    <a:pt x="146" y="796"/>
                    <a:pt x="114" y="792"/>
                    <a:pt x="98" y="792"/>
                  </a:cubicBezTo>
                  <a:cubicBezTo>
                    <a:pt x="92" y="792"/>
                    <a:pt x="90" y="793"/>
                    <a:pt x="89" y="793"/>
                  </a:cubicBezTo>
                  <a:cubicBezTo>
                    <a:pt x="84" y="795"/>
                    <a:pt x="79" y="795"/>
                    <a:pt x="75" y="795"/>
                  </a:cubicBezTo>
                  <a:cubicBezTo>
                    <a:pt x="60" y="795"/>
                    <a:pt x="51" y="788"/>
                    <a:pt x="51" y="788"/>
                  </a:cubicBezTo>
                  <a:cubicBezTo>
                    <a:pt x="50" y="788"/>
                    <a:pt x="50" y="787"/>
                    <a:pt x="50" y="787"/>
                  </a:cubicBezTo>
                  <a:cubicBezTo>
                    <a:pt x="50" y="785"/>
                    <a:pt x="27" y="640"/>
                    <a:pt x="23" y="626"/>
                  </a:cubicBezTo>
                  <a:cubicBezTo>
                    <a:pt x="22" y="621"/>
                    <a:pt x="22" y="615"/>
                    <a:pt x="22" y="609"/>
                  </a:cubicBezTo>
                  <a:cubicBezTo>
                    <a:pt x="22" y="596"/>
                    <a:pt x="22" y="579"/>
                    <a:pt x="11" y="558"/>
                  </a:cubicBezTo>
                  <a:cubicBezTo>
                    <a:pt x="0" y="536"/>
                    <a:pt x="43" y="348"/>
                    <a:pt x="56" y="291"/>
                  </a:cubicBezTo>
                  <a:cubicBezTo>
                    <a:pt x="84" y="172"/>
                    <a:pt x="121" y="36"/>
                    <a:pt x="138" y="7"/>
                  </a:cubicBezTo>
                  <a:cubicBezTo>
                    <a:pt x="140" y="2"/>
                    <a:pt x="142" y="0"/>
                    <a:pt x="144" y="0"/>
                  </a:cubicBezTo>
                  <a:lnTo>
                    <a:pt x="145" y="0"/>
                  </a:lnTo>
                  <a:cubicBezTo>
                    <a:pt x="149" y="0"/>
                    <a:pt x="179" y="1"/>
                    <a:pt x="196" y="44"/>
                  </a:cubicBezTo>
                  <a:cubicBezTo>
                    <a:pt x="204" y="63"/>
                    <a:pt x="229" y="218"/>
                    <a:pt x="229" y="232"/>
                  </a:cubicBezTo>
                  <a:cubicBezTo>
                    <a:pt x="229" y="236"/>
                    <a:pt x="233" y="246"/>
                    <a:pt x="237" y="258"/>
                  </a:cubicBezTo>
                  <a:cubicBezTo>
                    <a:pt x="244" y="276"/>
                    <a:pt x="252" y="297"/>
                    <a:pt x="252" y="312"/>
                  </a:cubicBezTo>
                  <a:cubicBezTo>
                    <a:pt x="254" y="317"/>
                    <a:pt x="266" y="341"/>
                    <a:pt x="267" y="358"/>
                  </a:cubicBezTo>
                  <a:cubicBezTo>
                    <a:pt x="268" y="395"/>
                    <a:pt x="281" y="491"/>
                    <a:pt x="285" y="514"/>
                  </a:cubicBezTo>
                  <a:cubicBezTo>
                    <a:pt x="289" y="535"/>
                    <a:pt x="280" y="562"/>
                    <a:pt x="277" y="570"/>
                  </a:cubicBezTo>
                  <a:cubicBezTo>
                    <a:pt x="283" y="575"/>
                    <a:pt x="302" y="592"/>
                    <a:pt x="308" y="620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5" name="îşlïḍe"/>
            <p:cNvSpPr/>
            <p:nvPr/>
          </p:nvSpPr>
          <p:spPr bwMode="auto">
            <a:xfrm>
              <a:off x="9447999" y="1948167"/>
              <a:ext cx="1508221" cy="1392110"/>
            </a:xfrm>
            <a:custGeom>
              <a:avLst/>
              <a:gdLst>
                <a:gd name="T0" fmla="*/ 861 w 1145"/>
                <a:gd name="T1" fmla="*/ 54 h 1057"/>
                <a:gd name="T2" fmla="*/ 1144 w 1145"/>
                <a:gd name="T3" fmla="*/ 195 h 1057"/>
                <a:gd name="T4" fmla="*/ 1060 w 1145"/>
                <a:gd name="T5" fmla="*/ 556 h 1057"/>
                <a:gd name="T6" fmla="*/ 998 w 1145"/>
                <a:gd name="T7" fmla="*/ 766 h 1057"/>
                <a:gd name="T8" fmla="*/ 964 w 1145"/>
                <a:gd name="T9" fmla="*/ 1028 h 1057"/>
                <a:gd name="T10" fmla="*/ 200 w 1145"/>
                <a:gd name="T11" fmla="*/ 1056 h 1057"/>
                <a:gd name="T12" fmla="*/ 141 w 1145"/>
                <a:gd name="T13" fmla="*/ 809 h 1057"/>
                <a:gd name="T14" fmla="*/ 0 w 1145"/>
                <a:gd name="T15" fmla="*/ 161 h 1057"/>
                <a:gd name="T16" fmla="*/ 347 w 1145"/>
                <a:gd name="T17" fmla="*/ 19 h 1057"/>
                <a:gd name="T18" fmla="*/ 861 w 1145"/>
                <a:gd name="T19" fmla="*/ 5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5" h="1057">
                  <a:moveTo>
                    <a:pt x="861" y="54"/>
                  </a:moveTo>
                  <a:cubicBezTo>
                    <a:pt x="892" y="70"/>
                    <a:pt x="1144" y="173"/>
                    <a:pt x="1144" y="195"/>
                  </a:cubicBezTo>
                  <a:cubicBezTo>
                    <a:pt x="1144" y="216"/>
                    <a:pt x="1072" y="512"/>
                    <a:pt x="1060" y="556"/>
                  </a:cubicBezTo>
                  <a:cubicBezTo>
                    <a:pt x="1047" y="599"/>
                    <a:pt x="1007" y="728"/>
                    <a:pt x="998" y="766"/>
                  </a:cubicBezTo>
                  <a:cubicBezTo>
                    <a:pt x="988" y="804"/>
                    <a:pt x="967" y="1013"/>
                    <a:pt x="964" y="1028"/>
                  </a:cubicBezTo>
                  <a:cubicBezTo>
                    <a:pt x="960" y="1044"/>
                    <a:pt x="200" y="1056"/>
                    <a:pt x="200" y="1056"/>
                  </a:cubicBezTo>
                  <a:cubicBezTo>
                    <a:pt x="200" y="1056"/>
                    <a:pt x="144" y="818"/>
                    <a:pt x="141" y="809"/>
                  </a:cubicBezTo>
                  <a:cubicBezTo>
                    <a:pt x="138" y="800"/>
                    <a:pt x="0" y="161"/>
                    <a:pt x="0" y="161"/>
                  </a:cubicBezTo>
                  <a:cubicBezTo>
                    <a:pt x="0" y="161"/>
                    <a:pt x="28" y="139"/>
                    <a:pt x="347" y="19"/>
                  </a:cubicBezTo>
                  <a:cubicBezTo>
                    <a:pt x="398" y="0"/>
                    <a:pt x="829" y="39"/>
                    <a:pt x="861" y="5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/>
            </a:p>
          </p:txBody>
        </p:sp>
        <p:sp>
          <p:nvSpPr>
            <p:cNvPr id="46" name="íṣḷíḋê"/>
            <p:cNvSpPr/>
            <p:nvPr/>
          </p:nvSpPr>
          <p:spPr bwMode="auto">
            <a:xfrm>
              <a:off x="9442196" y="1965566"/>
              <a:ext cx="1519822" cy="1380509"/>
            </a:xfrm>
            <a:custGeom>
              <a:avLst/>
              <a:gdLst>
                <a:gd name="T0" fmla="*/ 1062 w 1154"/>
                <a:gd name="T1" fmla="*/ 543 h 1049"/>
                <a:gd name="T2" fmla="*/ 1146 w 1154"/>
                <a:gd name="T3" fmla="*/ 184 h 1049"/>
                <a:gd name="T4" fmla="*/ 1063 w 1154"/>
                <a:gd name="T5" fmla="*/ 135 h 1049"/>
                <a:gd name="T6" fmla="*/ 916 w 1154"/>
                <a:gd name="T7" fmla="*/ 69 h 1049"/>
                <a:gd name="T8" fmla="*/ 864 w 1154"/>
                <a:gd name="T9" fmla="*/ 46 h 1049"/>
                <a:gd name="T10" fmla="*/ 416 w 1154"/>
                <a:gd name="T11" fmla="*/ 6 h 1049"/>
                <a:gd name="T12" fmla="*/ 352 w 1154"/>
                <a:gd name="T13" fmla="*/ 11 h 1049"/>
                <a:gd name="T14" fmla="*/ 7 w 1154"/>
                <a:gd name="T15" fmla="*/ 151 h 1049"/>
                <a:gd name="T16" fmla="*/ 147 w 1154"/>
                <a:gd name="T17" fmla="*/ 797 h 1049"/>
                <a:gd name="T18" fmla="*/ 206 w 1154"/>
                <a:gd name="T19" fmla="*/ 1042 h 1049"/>
                <a:gd name="T20" fmla="*/ 966 w 1154"/>
                <a:gd name="T21" fmla="*/ 1015 h 1049"/>
                <a:gd name="T22" fmla="*/ 974 w 1154"/>
                <a:gd name="T23" fmla="*/ 949 h 1049"/>
                <a:gd name="T24" fmla="*/ 1000 w 1154"/>
                <a:gd name="T25" fmla="*/ 753 h 1049"/>
                <a:gd name="T26" fmla="*/ 1038 w 1154"/>
                <a:gd name="T27" fmla="*/ 624 h 1049"/>
                <a:gd name="T28" fmla="*/ 1062 w 1154"/>
                <a:gd name="T29" fmla="*/ 543 h 1049"/>
                <a:gd name="T30" fmla="*/ 919 w 1154"/>
                <a:gd name="T31" fmla="*/ 64 h 1049"/>
                <a:gd name="T32" fmla="*/ 1153 w 1154"/>
                <a:gd name="T33" fmla="*/ 184 h 1049"/>
                <a:gd name="T34" fmla="*/ 1068 w 1154"/>
                <a:gd name="T35" fmla="*/ 545 h 1049"/>
                <a:gd name="T36" fmla="*/ 1044 w 1154"/>
                <a:gd name="T37" fmla="*/ 626 h 1049"/>
                <a:gd name="T38" fmla="*/ 1006 w 1154"/>
                <a:gd name="T39" fmla="*/ 755 h 1049"/>
                <a:gd name="T40" fmla="*/ 980 w 1154"/>
                <a:gd name="T41" fmla="*/ 949 h 1049"/>
                <a:gd name="T42" fmla="*/ 972 w 1154"/>
                <a:gd name="T43" fmla="*/ 1018 h 1049"/>
                <a:gd name="T44" fmla="*/ 585 w 1154"/>
                <a:gd name="T45" fmla="*/ 1040 h 1049"/>
                <a:gd name="T46" fmla="*/ 204 w 1154"/>
                <a:gd name="T47" fmla="*/ 1048 h 1049"/>
                <a:gd name="T48" fmla="*/ 201 w 1154"/>
                <a:gd name="T49" fmla="*/ 1046 h 1049"/>
                <a:gd name="T50" fmla="*/ 141 w 1154"/>
                <a:gd name="T51" fmla="*/ 799 h 1049"/>
                <a:gd name="T52" fmla="*/ 0 w 1154"/>
                <a:gd name="T53" fmla="*/ 151 h 1049"/>
                <a:gd name="T54" fmla="*/ 1 w 1154"/>
                <a:gd name="T55" fmla="*/ 147 h 1049"/>
                <a:gd name="T56" fmla="*/ 350 w 1154"/>
                <a:gd name="T57" fmla="*/ 5 h 1049"/>
                <a:gd name="T58" fmla="*/ 416 w 1154"/>
                <a:gd name="T59" fmla="*/ 0 h 1049"/>
                <a:gd name="T60" fmla="*/ 867 w 1154"/>
                <a:gd name="T61" fmla="*/ 41 h 1049"/>
                <a:gd name="T62" fmla="*/ 919 w 1154"/>
                <a:gd name="T63" fmla="*/ 64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54" h="1049">
                  <a:moveTo>
                    <a:pt x="1062" y="543"/>
                  </a:moveTo>
                  <a:cubicBezTo>
                    <a:pt x="1076" y="495"/>
                    <a:pt x="1146" y="205"/>
                    <a:pt x="1146" y="184"/>
                  </a:cubicBezTo>
                  <a:cubicBezTo>
                    <a:pt x="1146" y="182"/>
                    <a:pt x="1140" y="172"/>
                    <a:pt x="1063" y="135"/>
                  </a:cubicBezTo>
                  <a:cubicBezTo>
                    <a:pt x="1015" y="113"/>
                    <a:pt x="959" y="88"/>
                    <a:pt x="916" y="69"/>
                  </a:cubicBezTo>
                  <a:cubicBezTo>
                    <a:pt x="892" y="59"/>
                    <a:pt x="871" y="50"/>
                    <a:pt x="864" y="46"/>
                  </a:cubicBezTo>
                  <a:cubicBezTo>
                    <a:pt x="839" y="33"/>
                    <a:pt x="549" y="6"/>
                    <a:pt x="416" y="6"/>
                  </a:cubicBezTo>
                  <a:cubicBezTo>
                    <a:pt x="374" y="6"/>
                    <a:pt x="358" y="8"/>
                    <a:pt x="352" y="11"/>
                  </a:cubicBezTo>
                  <a:cubicBezTo>
                    <a:pt x="71" y="116"/>
                    <a:pt x="16" y="146"/>
                    <a:pt x="7" y="151"/>
                  </a:cubicBezTo>
                  <a:cubicBezTo>
                    <a:pt x="54" y="372"/>
                    <a:pt x="144" y="788"/>
                    <a:pt x="147" y="797"/>
                  </a:cubicBezTo>
                  <a:cubicBezTo>
                    <a:pt x="150" y="806"/>
                    <a:pt x="200" y="1015"/>
                    <a:pt x="206" y="1042"/>
                  </a:cubicBezTo>
                  <a:cubicBezTo>
                    <a:pt x="501" y="1037"/>
                    <a:pt x="941" y="1026"/>
                    <a:pt x="966" y="1015"/>
                  </a:cubicBezTo>
                  <a:cubicBezTo>
                    <a:pt x="967" y="1008"/>
                    <a:pt x="970" y="982"/>
                    <a:pt x="974" y="949"/>
                  </a:cubicBezTo>
                  <a:cubicBezTo>
                    <a:pt x="982" y="877"/>
                    <a:pt x="994" y="779"/>
                    <a:pt x="1000" y="753"/>
                  </a:cubicBezTo>
                  <a:cubicBezTo>
                    <a:pt x="1006" y="731"/>
                    <a:pt x="1023" y="674"/>
                    <a:pt x="1038" y="624"/>
                  </a:cubicBezTo>
                  <a:cubicBezTo>
                    <a:pt x="1048" y="592"/>
                    <a:pt x="1057" y="560"/>
                    <a:pt x="1062" y="543"/>
                  </a:cubicBezTo>
                  <a:close/>
                  <a:moveTo>
                    <a:pt x="919" y="64"/>
                  </a:moveTo>
                  <a:cubicBezTo>
                    <a:pt x="1067" y="128"/>
                    <a:pt x="1153" y="169"/>
                    <a:pt x="1153" y="184"/>
                  </a:cubicBezTo>
                  <a:cubicBezTo>
                    <a:pt x="1153" y="207"/>
                    <a:pt x="1081" y="500"/>
                    <a:pt x="1068" y="545"/>
                  </a:cubicBezTo>
                  <a:cubicBezTo>
                    <a:pt x="1063" y="562"/>
                    <a:pt x="1054" y="593"/>
                    <a:pt x="1044" y="626"/>
                  </a:cubicBezTo>
                  <a:cubicBezTo>
                    <a:pt x="1028" y="675"/>
                    <a:pt x="1012" y="732"/>
                    <a:pt x="1006" y="755"/>
                  </a:cubicBezTo>
                  <a:cubicBezTo>
                    <a:pt x="1000" y="780"/>
                    <a:pt x="988" y="882"/>
                    <a:pt x="980" y="949"/>
                  </a:cubicBezTo>
                  <a:cubicBezTo>
                    <a:pt x="976" y="986"/>
                    <a:pt x="973" y="1012"/>
                    <a:pt x="972" y="1018"/>
                  </a:cubicBezTo>
                  <a:cubicBezTo>
                    <a:pt x="971" y="1023"/>
                    <a:pt x="969" y="1030"/>
                    <a:pt x="585" y="1040"/>
                  </a:cubicBezTo>
                  <a:cubicBezTo>
                    <a:pt x="397" y="1045"/>
                    <a:pt x="206" y="1048"/>
                    <a:pt x="204" y="1048"/>
                  </a:cubicBezTo>
                  <a:cubicBezTo>
                    <a:pt x="202" y="1048"/>
                    <a:pt x="201" y="1047"/>
                    <a:pt x="201" y="1046"/>
                  </a:cubicBezTo>
                  <a:cubicBezTo>
                    <a:pt x="181" y="964"/>
                    <a:pt x="144" y="806"/>
                    <a:pt x="141" y="799"/>
                  </a:cubicBezTo>
                  <a:cubicBezTo>
                    <a:pt x="138" y="789"/>
                    <a:pt x="6" y="177"/>
                    <a:pt x="0" y="151"/>
                  </a:cubicBezTo>
                  <a:cubicBezTo>
                    <a:pt x="0" y="149"/>
                    <a:pt x="0" y="148"/>
                    <a:pt x="1" y="147"/>
                  </a:cubicBezTo>
                  <a:cubicBezTo>
                    <a:pt x="3" y="146"/>
                    <a:pt x="34" y="124"/>
                    <a:pt x="350" y="5"/>
                  </a:cubicBezTo>
                  <a:cubicBezTo>
                    <a:pt x="359" y="1"/>
                    <a:pt x="382" y="0"/>
                    <a:pt x="416" y="0"/>
                  </a:cubicBezTo>
                  <a:cubicBezTo>
                    <a:pt x="553" y="0"/>
                    <a:pt x="841" y="28"/>
                    <a:pt x="867" y="41"/>
                  </a:cubicBezTo>
                  <a:cubicBezTo>
                    <a:pt x="874" y="44"/>
                    <a:pt x="894" y="52"/>
                    <a:pt x="919" y="64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7" name="î$ḻíḍê"/>
            <p:cNvSpPr/>
            <p:nvPr/>
          </p:nvSpPr>
          <p:spPr bwMode="auto">
            <a:xfrm>
              <a:off x="10033883" y="1803153"/>
              <a:ext cx="400260" cy="319027"/>
            </a:xfrm>
            <a:custGeom>
              <a:avLst/>
              <a:gdLst>
                <a:gd name="T0" fmla="*/ 3 w 305"/>
                <a:gd name="T1" fmla="*/ 123 h 244"/>
                <a:gd name="T2" fmla="*/ 3 w 305"/>
                <a:gd name="T3" fmla="*/ 55 h 244"/>
                <a:gd name="T4" fmla="*/ 3 w 305"/>
                <a:gd name="T5" fmla="*/ 0 h 244"/>
                <a:gd name="T6" fmla="*/ 304 w 305"/>
                <a:gd name="T7" fmla="*/ 53 h 244"/>
                <a:gd name="T8" fmla="*/ 300 w 305"/>
                <a:gd name="T9" fmla="*/ 107 h 244"/>
                <a:gd name="T10" fmla="*/ 158 w 305"/>
                <a:gd name="T11" fmla="*/ 237 h 244"/>
                <a:gd name="T12" fmla="*/ 71 w 305"/>
                <a:gd name="T13" fmla="*/ 178 h 244"/>
                <a:gd name="T14" fmla="*/ 3 w 305"/>
                <a:gd name="T15" fmla="*/ 12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5" h="244">
                  <a:moveTo>
                    <a:pt x="3" y="123"/>
                  </a:moveTo>
                  <a:cubicBezTo>
                    <a:pt x="0" y="112"/>
                    <a:pt x="3" y="55"/>
                    <a:pt x="3" y="55"/>
                  </a:cubicBezTo>
                  <a:lnTo>
                    <a:pt x="3" y="0"/>
                  </a:lnTo>
                  <a:lnTo>
                    <a:pt x="304" y="53"/>
                  </a:lnTo>
                  <a:cubicBezTo>
                    <a:pt x="304" y="53"/>
                    <a:pt x="300" y="95"/>
                    <a:pt x="300" y="107"/>
                  </a:cubicBezTo>
                  <a:cubicBezTo>
                    <a:pt x="300" y="120"/>
                    <a:pt x="189" y="231"/>
                    <a:pt x="158" y="237"/>
                  </a:cubicBezTo>
                  <a:cubicBezTo>
                    <a:pt x="126" y="243"/>
                    <a:pt x="92" y="192"/>
                    <a:pt x="71" y="178"/>
                  </a:cubicBezTo>
                  <a:cubicBezTo>
                    <a:pt x="51" y="164"/>
                    <a:pt x="7" y="134"/>
                    <a:pt x="3" y="123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endParaRPr lang="en-US"/>
            </a:p>
          </p:txBody>
        </p:sp>
        <p:sp>
          <p:nvSpPr>
            <p:cNvPr id="48" name="îṧliďe"/>
            <p:cNvSpPr/>
            <p:nvPr/>
          </p:nvSpPr>
          <p:spPr bwMode="auto">
            <a:xfrm>
              <a:off x="10028084" y="1803153"/>
              <a:ext cx="406059" cy="324826"/>
            </a:xfrm>
            <a:custGeom>
              <a:avLst/>
              <a:gdLst>
                <a:gd name="T0" fmla="*/ 299 w 309"/>
                <a:gd name="T1" fmla="*/ 111 h 245"/>
                <a:gd name="T2" fmla="*/ 302 w 309"/>
                <a:gd name="T3" fmla="*/ 59 h 245"/>
                <a:gd name="T4" fmla="*/ 8 w 309"/>
                <a:gd name="T5" fmla="*/ 7 h 245"/>
                <a:gd name="T6" fmla="*/ 8 w 309"/>
                <a:gd name="T7" fmla="*/ 58 h 245"/>
                <a:gd name="T8" fmla="*/ 9 w 309"/>
                <a:gd name="T9" fmla="*/ 125 h 245"/>
                <a:gd name="T10" fmla="*/ 69 w 309"/>
                <a:gd name="T11" fmla="*/ 174 h 245"/>
                <a:gd name="T12" fmla="*/ 75 w 309"/>
                <a:gd name="T13" fmla="*/ 178 h 245"/>
                <a:gd name="T14" fmla="*/ 97 w 309"/>
                <a:gd name="T15" fmla="*/ 198 h 245"/>
                <a:gd name="T16" fmla="*/ 154 w 309"/>
                <a:gd name="T17" fmla="*/ 237 h 245"/>
                <a:gd name="T18" fmla="*/ 159 w 309"/>
                <a:gd name="T19" fmla="*/ 237 h 245"/>
                <a:gd name="T20" fmla="*/ 240 w 309"/>
                <a:gd name="T21" fmla="*/ 176 h 245"/>
                <a:gd name="T22" fmla="*/ 299 w 309"/>
                <a:gd name="T23" fmla="*/ 111 h 245"/>
                <a:gd name="T24" fmla="*/ 305 w 309"/>
                <a:gd name="T25" fmla="*/ 54 h 245"/>
                <a:gd name="T26" fmla="*/ 308 w 309"/>
                <a:gd name="T27" fmla="*/ 57 h 245"/>
                <a:gd name="T28" fmla="*/ 305 w 309"/>
                <a:gd name="T29" fmla="*/ 110 h 245"/>
                <a:gd name="T30" fmla="*/ 245 w 309"/>
                <a:gd name="T31" fmla="*/ 180 h 245"/>
                <a:gd name="T32" fmla="*/ 160 w 309"/>
                <a:gd name="T33" fmla="*/ 243 h 245"/>
                <a:gd name="T34" fmla="*/ 154 w 309"/>
                <a:gd name="T35" fmla="*/ 244 h 245"/>
                <a:gd name="T36" fmla="*/ 93 w 309"/>
                <a:gd name="T37" fmla="*/ 203 h 245"/>
                <a:gd name="T38" fmla="*/ 72 w 309"/>
                <a:gd name="T39" fmla="*/ 183 h 245"/>
                <a:gd name="T40" fmla="*/ 65 w 309"/>
                <a:gd name="T41" fmla="*/ 179 h 245"/>
                <a:gd name="T42" fmla="*/ 3 w 309"/>
                <a:gd name="T43" fmla="*/ 127 h 245"/>
                <a:gd name="T44" fmla="*/ 1 w 309"/>
                <a:gd name="T45" fmla="*/ 58 h 245"/>
                <a:gd name="T46" fmla="*/ 1 w 309"/>
                <a:gd name="T47" fmla="*/ 3 h 245"/>
                <a:gd name="T48" fmla="*/ 3 w 309"/>
                <a:gd name="T49" fmla="*/ 1 h 245"/>
                <a:gd name="T50" fmla="*/ 5 w 309"/>
                <a:gd name="T51" fmla="*/ 0 h 245"/>
                <a:gd name="T52" fmla="*/ 305 w 309"/>
                <a:gd name="T53" fmla="*/ 5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9" h="245">
                  <a:moveTo>
                    <a:pt x="299" y="111"/>
                  </a:moveTo>
                  <a:cubicBezTo>
                    <a:pt x="299" y="99"/>
                    <a:pt x="301" y="68"/>
                    <a:pt x="302" y="59"/>
                  </a:cubicBezTo>
                  <a:lnTo>
                    <a:pt x="8" y="7"/>
                  </a:lnTo>
                  <a:lnTo>
                    <a:pt x="8" y="58"/>
                  </a:lnTo>
                  <a:cubicBezTo>
                    <a:pt x="7" y="73"/>
                    <a:pt x="6" y="117"/>
                    <a:pt x="9" y="125"/>
                  </a:cubicBezTo>
                  <a:cubicBezTo>
                    <a:pt x="11" y="134"/>
                    <a:pt x="50" y="161"/>
                    <a:pt x="69" y="174"/>
                  </a:cubicBezTo>
                  <a:lnTo>
                    <a:pt x="75" y="178"/>
                  </a:lnTo>
                  <a:cubicBezTo>
                    <a:pt x="81" y="182"/>
                    <a:pt x="89" y="190"/>
                    <a:pt x="97" y="198"/>
                  </a:cubicBezTo>
                  <a:cubicBezTo>
                    <a:pt x="114" y="216"/>
                    <a:pt x="135" y="237"/>
                    <a:pt x="154" y="237"/>
                  </a:cubicBezTo>
                  <a:cubicBezTo>
                    <a:pt x="156" y="237"/>
                    <a:pt x="158" y="237"/>
                    <a:pt x="159" y="237"/>
                  </a:cubicBezTo>
                  <a:cubicBezTo>
                    <a:pt x="172" y="234"/>
                    <a:pt x="202" y="211"/>
                    <a:pt x="240" y="176"/>
                  </a:cubicBezTo>
                  <a:cubicBezTo>
                    <a:pt x="277" y="141"/>
                    <a:pt x="299" y="115"/>
                    <a:pt x="299" y="111"/>
                  </a:cubicBezTo>
                  <a:close/>
                  <a:moveTo>
                    <a:pt x="305" y="54"/>
                  </a:moveTo>
                  <a:cubicBezTo>
                    <a:pt x="307" y="54"/>
                    <a:pt x="308" y="55"/>
                    <a:pt x="308" y="57"/>
                  </a:cubicBezTo>
                  <a:cubicBezTo>
                    <a:pt x="308" y="57"/>
                    <a:pt x="305" y="98"/>
                    <a:pt x="305" y="110"/>
                  </a:cubicBezTo>
                  <a:cubicBezTo>
                    <a:pt x="305" y="120"/>
                    <a:pt x="266" y="160"/>
                    <a:pt x="245" y="180"/>
                  </a:cubicBezTo>
                  <a:cubicBezTo>
                    <a:pt x="226" y="197"/>
                    <a:pt x="181" y="239"/>
                    <a:pt x="160" y="243"/>
                  </a:cubicBezTo>
                  <a:cubicBezTo>
                    <a:pt x="158" y="244"/>
                    <a:pt x="157" y="244"/>
                    <a:pt x="154" y="244"/>
                  </a:cubicBezTo>
                  <a:cubicBezTo>
                    <a:pt x="132" y="244"/>
                    <a:pt x="111" y="221"/>
                    <a:pt x="93" y="203"/>
                  </a:cubicBezTo>
                  <a:cubicBezTo>
                    <a:pt x="85" y="195"/>
                    <a:pt x="78" y="187"/>
                    <a:pt x="72" y="183"/>
                  </a:cubicBezTo>
                  <a:lnTo>
                    <a:pt x="65" y="179"/>
                  </a:lnTo>
                  <a:cubicBezTo>
                    <a:pt x="34" y="157"/>
                    <a:pt x="6" y="137"/>
                    <a:pt x="3" y="127"/>
                  </a:cubicBezTo>
                  <a:cubicBezTo>
                    <a:pt x="0" y="116"/>
                    <a:pt x="1" y="64"/>
                    <a:pt x="1" y="58"/>
                  </a:cubicBezTo>
                  <a:lnTo>
                    <a:pt x="1" y="3"/>
                  </a:lnTo>
                  <a:cubicBezTo>
                    <a:pt x="1" y="2"/>
                    <a:pt x="2" y="2"/>
                    <a:pt x="3" y="1"/>
                  </a:cubicBezTo>
                  <a:cubicBezTo>
                    <a:pt x="3" y="0"/>
                    <a:pt x="5" y="0"/>
                    <a:pt x="5" y="0"/>
                  </a:cubicBezTo>
                  <a:lnTo>
                    <a:pt x="305" y="54"/>
                  </a:ln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49" name="íṣlíḋe"/>
            <p:cNvSpPr/>
            <p:nvPr/>
          </p:nvSpPr>
          <p:spPr bwMode="auto">
            <a:xfrm>
              <a:off x="10016482" y="2087378"/>
              <a:ext cx="435062" cy="1090486"/>
            </a:xfrm>
            <a:custGeom>
              <a:avLst/>
              <a:gdLst>
                <a:gd name="T0" fmla="*/ 211 w 332"/>
                <a:gd name="T1" fmla="*/ 9 h 830"/>
                <a:gd name="T2" fmla="*/ 331 w 332"/>
                <a:gd name="T3" fmla="*/ 14 h 830"/>
                <a:gd name="T4" fmla="*/ 314 w 332"/>
                <a:gd name="T5" fmla="*/ 829 h 830"/>
                <a:gd name="T6" fmla="*/ 158 w 332"/>
                <a:gd name="T7" fmla="*/ 825 h 830"/>
                <a:gd name="T8" fmla="*/ 0 w 332"/>
                <a:gd name="T9" fmla="*/ 122 h 830"/>
                <a:gd name="T10" fmla="*/ 152 w 332"/>
                <a:gd name="T11" fmla="*/ 11 h 830"/>
                <a:gd name="T12" fmla="*/ 211 w 332"/>
                <a:gd name="T13" fmla="*/ 9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" h="830">
                  <a:moveTo>
                    <a:pt x="211" y="9"/>
                  </a:moveTo>
                  <a:cubicBezTo>
                    <a:pt x="243" y="0"/>
                    <a:pt x="331" y="14"/>
                    <a:pt x="331" y="14"/>
                  </a:cubicBezTo>
                  <a:lnTo>
                    <a:pt x="314" y="829"/>
                  </a:lnTo>
                  <a:lnTo>
                    <a:pt x="158" y="825"/>
                  </a:lnTo>
                  <a:lnTo>
                    <a:pt x="0" y="122"/>
                  </a:lnTo>
                  <a:lnTo>
                    <a:pt x="152" y="11"/>
                  </a:lnTo>
                  <a:cubicBezTo>
                    <a:pt x="152" y="11"/>
                    <a:pt x="178" y="18"/>
                    <a:pt x="211" y="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/>
            </a:p>
          </p:txBody>
        </p:sp>
        <p:sp>
          <p:nvSpPr>
            <p:cNvPr id="50" name="íṩľîdê"/>
            <p:cNvSpPr/>
            <p:nvPr/>
          </p:nvSpPr>
          <p:spPr bwMode="auto">
            <a:xfrm>
              <a:off x="10016482" y="2087378"/>
              <a:ext cx="440864" cy="1090486"/>
            </a:xfrm>
            <a:custGeom>
              <a:avLst/>
              <a:gdLst>
                <a:gd name="T0" fmla="*/ 312 w 337"/>
                <a:gd name="T1" fmla="*/ 824 h 831"/>
                <a:gd name="T2" fmla="*/ 330 w 337"/>
                <a:gd name="T3" fmla="*/ 14 h 831"/>
                <a:gd name="T4" fmla="*/ 245 w 337"/>
                <a:gd name="T5" fmla="*/ 7 h 831"/>
                <a:gd name="T6" fmla="*/ 213 w 337"/>
                <a:gd name="T7" fmla="*/ 10 h 831"/>
                <a:gd name="T8" fmla="*/ 180 w 337"/>
                <a:gd name="T9" fmla="*/ 15 h 831"/>
                <a:gd name="T10" fmla="*/ 155 w 337"/>
                <a:gd name="T11" fmla="*/ 12 h 831"/>
                <a:gd name="T12" fmla="*/ 6 w 337"/>
                <a:gd name="T13" fmla="*/ 121 h 831"/>
                <a:gd name="T14" fmla="*/ 164 w 337"/>
                <a:gd name="T15" fmla="*/ 820 h 831"/>
                <a:gd name="T16" fmla="*/ 312 w 337"/>
                <a:gd name="T17" fmla="*/ 824 h 831"/>
                <a:gd name="T18" fmla="*/ 333 w 337"/>
                <a:gd name="T19" fmla="*/ 9 h 831"/>
                <a:gd name="T20" fmla="*/ 336 w 337"/>
                <a:gd name="T21" fmla="*/ 12 h 831"/>
                <a:gd name="T22" fmla="*/ 319 w 337"/>
                <a:gd name="T23" fmla="*/ 827 h 831"/>
                <a:gd name="T24" fmla="*/ 317 w 337"/>
                <a:gd name="T25" fmla="*/ 829 h 831"/>
                <a:gd name="T26" fmla="*/ 315 w 337"/>
                <a:gd name="T27" fmla="*/ 830 h 831"/>
                <a:gd name="T28" fmla="*/ 161 w 337"/>
                <a:gd name="T29" fmla="*/ 826 h 831"/>
                <a:gd name="T30" fmla="*/ 158 w 337"/>
                <a:gd name="T31" fmla="*/ 824 h 831"/>
                <a:gd name="T32" fmla="*/ 0 w 337"/>
                <a:gd name="T33" fmla="*/ 120 h 831"/>
                <a:gd name="T34" fmla="*/ 1 w 337"/>
                <a:gd name="T35" fmla="*/ 117 h 831"/>
                <a:gd name="T36" fmla="*/ 153 w 337"/>
                <a:gd name="T37" fmla="*/ 6 h 831"/>
                <a:gd name="T38" fmla="*/ 156 w 337"/>
                <a:gd name="T39" fmla="*/ 5 h 831"/>
                <a:gd name="T40" fmla="*/ 180 w 337"/>
                <a:gd name="T41" fmla="*/ 9 h 831"/>
                <a:gd name="T42" fmla="*/ 211 w 337"/>
                <a:gd name="T43" fmla="*/ 4 h 831"/>
                <a:gd name="T44" fmla="*/ 245 w 337"/>
                <a:gd name="T45" fmla="*/ 0 h 831"/>
                <a:gd name="T46" fmla="*/ 333 w 337"/>
                <a:gd name="T47" fmla="*/ 9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7" h="831">
                  <a:moveTo>
                    <a:pt x="312" y="824"/>
                  </a:moveTo>
                  <a:lnTo>
                    <a:pt x="330" y="14"/>
                  </a:lnTo>
                  <a:cubicBezTo>
                    <a:pt x="319" y="13"/>
                    <a:pt x="278" y="7"/>
                    <a:pt x="245" y="7"/>
                  </a:cubicBezTo>
                  <a:cubicBezTo>
                    <a:pt x="231" y="7"/>
                    <a:pt x="221" y="8"/>
                    <a:pt x="213" y="10"/>
                  </a:cubicBezTo>
                  <a:cubicBezTo>
                    <a:pt x="202" y="13"/>
                    <a:pt x="191" y="15"/>
                    <a:pt x="180" y="15"/>
                  </a:cubicBezTo>
                  <a:cubicBezTo>
                    <a:pt x="167" y="15"/>
                    <a:pt x="159" y="13"/>
                    <a:pt x="155" y="12"/>
                  </a:cubicBezTo>
                  <a:lnTo>
                    <a:pt x="6" y="121"/>
                  </a:lnTo>
                  <a:lnTo>
                    <a:pt x="164" y="820"/>
                  </a:lnTo>
                  <a:lnTo>
                    <a:pt x="312" y="824"/>
                  </a:lnTo>
                  <a:close/>
                  <a:moveTo>
                    <a:pt x="333" y="9"/>
                  </a:moveTo>
                  <a:cubicBezTo>
                    <a:pt x="335" y="9"/>
                    <a:pt x="336" y="10"/>
                    <a:pt x="336" y="12"/>
                  </a:cubicBezTo>
                  <a:lnTo>
                    <a:pt x="319" y="827"/>
                  </a:lnTo>
                  <a:cubicBezTo>
                    <a:pt x="319" y="828"/>
                    <a:pt x="318" y="829"/>
                    <a:pt x="317" y="829"/>
                  </a:cubicBezTo>
                  <a:cubicBezTo>
                    <a:pt x="317" y="830"/>
                    <a:pt x="316" y="830"/>
                    <a:pt x="315" y="830"/>
                  </a:cubicBezTo>
                  <a:lnTo>
                    <a:pt x="161" y="826"/>
                  </a:lnTo>
                  <a:cubicBezTo>
                    <a:pt x="159" y="826"/>
                    <a:pt x="158" y="825"/>
                    <a:pt x="158" y="824"/>
                  </a:cubicBezTo>
                  <a:lnTo>
                    <a:pt x="0" y="120"/>
                  </a:lnTo>
                  <a:cubicBezTo>
                    <a:pt x="0" y="119"/>
                    <a:pt x="0" y="118"/>
                    <a:pt x="1" y="117"/>
                  </a:cubicBezTo>
                  <a:lnTo>
                    <a:pt x="153" y="6"/>
                  </a:lnTo>
                  <a:cubicBezTo>
                    <a:pt x="154" y="5"/>
                    <a:pt x="154" y="5"/>
                    <a:pt x="156" y="5"/>
                  </a:cubicBezTo>
                  <a:cubicBezTo>
                    <a:pt x="156" y="5"/>
                    <a:pt x="165" y="9"/>
                    <a:pt x="180" y="9"/>
                  </a:cubicBezTo>
                  <a:cubicBezTo>
                    <a:pt x="190" y="9"/>
                    <a:pt x="201" y="7"/>
                    <a:pt x="211" y="4"/>
                  </a:cubicBezTo>
                  <a:cubicBezTo>
                    <a:pt x="219" y="2"/>
                    <a:pt x="231" y="0"/>
                    <a:pt x="245" y="0"/>
                  </a:cubicBezTo>
                  <a:cubicBezTo>
                    <a:pt x="283" y="0"/>
                    <a:pt x="333" y="9"/>
                    <a:pt x="333" y="9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1" name="íṧlíďê"/>
            <p:cNvSpPr/>
            <p:nvPr/>
          </p:nvSpPr>
          <p:spPr bwMode="auto">
            <a:xfrm>
              <a:off x="9990377" y="1199906"/>
              <a:ext cx="551079" cy="852666"/>
            </a:xfrm>
            <a:custGeom>
              <a:avLst/>
              <a:gdLst>
                <a:gd name="T0" fmla="*/ 271 w 420"/>
                <a:gd name="T1" fmla="*/ 6 h 647"/>
                <a:gd name="T2" fmla="*/ 416 w 420"/>
                <a:gd name="T3" fmla="*/ 107 h 647"/>
                <a:gd name="T4" fmla="*/ 399 w 420"/>
                <a:gd name="T5" fmla="*/ 282 h 647"/>
                <a:gd name="T6" fmla="*/ 336 w 420"/>
                <a:gd name="T7" fmla="*/ 511 h 647"/>
                <a:gd name="T8" fmla="*/ 205 w 420"/>
                <a:gd name="T9" fmla="*/ 635 h 647"/>
                <a:gd name="T10" fmla="*/ 143 w 420"/>
                <a:gd name="T11" fmla="*/ 634 h 647"/>
                <a:gd name="T12" fmla="*/ 24 w 420"/>
                <a:gd name="T13" fmla="*/ 486 h 647"/>
                <a:gd name="T14" fmla="*/ 11 w 420"/>
                <a:gd name="T15" fmla="*/ 232 h 647"/>
                <a:gd name="T16" fmla="*/ 71 w 420"/>
                <a:gd name="T17" fmla="*/ 24 h 647"/>
                <a:gd name="T18" fmla="*/ 271 w 420"/>
                <a:gd name="T19" fmla="*/ 6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0" h="647">
                  <a:moveTo>
                    <a:pt x="271" y="6"/>
                  </a:moveTo>
                  <a:cubicBezTo>
                    <a:pt x="306" y="13"/>
                    <a:pt x="412" y="90"/>
                    <a:pt x="416" y="107"/>
                  </a:cubicBezTo>
                  <a:cubicBezTo>
                    <a:pt x="419" y="124"/>
                    <a:pt x="399" y="282"/>
                    <a:pt x="399" y="282"/>
                  </a:cubicBezTo>
                  <a:cubicBezTo>
                    <a:pt x="399" y="282"/>
                    <a:pt x="340" y="483"/>
                    <a:pt x="336" y="511"/>
                  </a:cubicBezTo>
                  <a:cubicBezTo>
                    <a:pt x="331" y="538"/>
                    <a:pt x="220" y="624"/>
                    <a:pt x="205" y="635"/>
                  </a:cubicBezTo>
                  <a:cubicBezTo>
                    <a:pt x="192" y="646"/>
                    <a:pt x="166" y="640"/>
                    <a:pt x="143" y="634"/>
                  </a:cubicBezTo>
                  <a:cubicBezTo>
                    <a:pt x="120" y="627"/>
                    <a:pt x="29" y="496"/>
                    <a:pt x="24" y="486"/>
                  </a:cubicBezTo>
                  <a:cubicBezTo>
                    <a:pt x="19" y="475"/>
                    <a:pt x="11" y="232"/>
                    <a:pt x="11" y="232"/>
                  </a:cubicBezTo>
                  <a:cubicBezTo>
                    <a:pt x="11" y="232"/>
                    <a:pt x="0" y="35"/>
                    <a:pt x="71" y="24"/>
                  </a:cubicBezTo>
                  <a:cubicBezTo>
                    <a:pt x="95" y="20"/>
                    <a:pt x="237" y="0"/>
                    <a:pt x="271" y="6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/>
            </a:p>
          </p:txBody>
        </p:sp>
        <p:sp>
          <p:nvSpPr>
            <p:cNvPr id="52" name="ïsļîḓe"/>
            <p:cNvSpPr/>
            <p:nvPr/>
          </p:nvSpPr>
          <p:spPr bwMode="auto">
            <a:xfrm>
              <a:off x="10004880" y="1199906"/>
              <a:ext cx="556881" cy="846867"/>
            </a:xfrm>
            <a:custGeom>
              <a:avLst/>
              <a:gdLst>
                <a:gd name="T0" fmla="*/ 398 w 425"/>
                <a:gd name="T1" fmla="*/ 280 h 644"/>
                <a:gd name="T2" fmla="*/ 415 w 425"/>
                <a:gd name="T3" fmla="*/ 106 h 644"/>
                <a:gd name="T4" fmla="*/ 273 w 425"/>
                <a:gd name="T5" fmla="*/ 7 h 644"/>
                <a:gd name="T6" fmla="*/ 255 w 425"/>
                <a:gd name="T7" fmla="*/ 6 h 644"/>
                <a:gd name="T8" fmla="*/ 74 w 425"/>
                <a:gd name="T9" fmla="*/ 25 h 644"/>
                <a:gd name="T10" fmla="*/ 17 w 425"/>
                <a:gd name="T11" fmla="*/ 230 h 644"/>
                <a:gd name="T12" fmla="*/ 30 w 425"/>
                <a:gd name="T13" fmla="*/ 483 h 644"/>
                <a:gd name="T14" fmla="*/ 146 w 425"/>
                <a:gd name="T15" fmla="*/ 629 h 644"/>
                <a:gd name="T16" fmla="*/ 187 w 425"/>
                <a:gd name="T17" fmla="*/ 637 h 644"/>
                <a:gd name="T18" fmla="*/ 206 w 425"/>
                <a:gd name="T19" fmla="*/ 632 h 644"/>
                <a:gd name="T20" fmla="*/ 207 w 425"/>
                <a:gd name="T21" fmla="*/ 631 h 644"/>
                <a:gd name="T22" fmla="*/ 335 w 425"/>
                <a:gd name="T23" fmla="*/ 509 h 644"/>
                <a:gd name="T24" fmla="*/ 398 w 425"/>
                <a:gd name="T25" fmla="*/ 280 h 644"/>
                <a:gd name="T26" fmla="*/ 275 w 425"/>
                <a:gd name="T27" fmla="*/ 1 h 644"/>
                <a:gd name="T28" fmla="*/ 421 w 425"/>
                <a:gd name="T29" fmla="*/ 104 h 644"/>
                <a:gd name="T30" fmla="*/ 404 w 425"/>
                <a:gd name="T31" fmla="*/ 281 h 644"/>
                <a:gd name="T32" fmla="*/ 404 w 425"/>
                <a:gd name="T33" fmla="*/ 281 h 644"/>
                <a:gd name="T34" fmla="*/ 342 w 425"/>
                <a:gd name="T35" fmla="*/ 510 h 644"/>
                <a:gd name="T36" fmla="*/ 211 w 425"/>
                <a:gd name="T37" fmla="*/ 636 h 644"/>
                <a:gd name="T38" fmla="*/ 211 w 425"/>
                <a:gd name="T39" fmla="*/ 637 h 644"/>
                <a:gd name="T40" fmla="*/ 187 w 425"/>
                <a:gd name="T41" fmla="*/ 643 h 644"/>
                <a:gd name="T42" fmla="*/ 145 w 425"/>
                <a:gd name="T43" fmla="*/ 636 h 644"/>
                <a:gd name="T44" fmla="*/ 23 w 425"/>
                <a:gd name="T45" fmla="*/ 486 h 644"/>
                <a:gd name="T46" fmla="*/ 11 w 425"/>
                <a:gd name="T47" fmla="*/ 230 h 644"/>
                <a:gd name="T48" fmla="*/ 73 w 425"/>
                <a:gd name="T49" fmla="*/ 19 h 644"/>
                <a:gd name="T50" fmla="*/ 255 w 425"/>
                <a:gd name="T51" fmla="*/ 0 h 644"/>
                <a:gd name="T52" fmla="*/ 275 w 425"/>
                <a:gd name="T53" fmla="*/ 1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5" h="644">
                  <a:moveTo>
                    <a:pt x="398" y="280"/>
                  </a:moveTo>
                  <a:cubicBezTo>
                    <a:pt x="404" y="236"/>
                    <a:pt x="418" y="119"/>
                    <a:pt x="415" y="106"/>
                  </a:cubicBezTo>
                  <a:cubicBezTo>
                    <a:pt x="413" y="92"/>
                    <a:pt x="309" y="14"/>
                    <a:pt x="273" y="7"/>
                  </a:cubicBezTo>
                  <a:cubicBezTo>
                    <a:pt x="270" y="7"/>
                    <a:pt x="263" y="6"/>
                    <a:pt x="255" y="6"/>
                  </a:cubicBezTo>
                  <a:cubicBezTo>
                    <a:pt x="203" y="6"/>
                    <a:pt x="94" y="22"/>
                    <a:pt x="74" y="25"/>
                  </a:cubicBezTo>
                  <a:cubicBezTo>
                    <a:pt x="7" y="35"/>
                    <a:pt x="17" y="228"/>
                    <a:pt x="17" y="230"/>
                  </a:cubicBezTo>
                  <a:cubicBezTo>
                    <a:pt x="20" y="327"/>
                    <a:pt x="26" y="474"/>
                    <a:pt x="30" y="483"/>
                  </a:cubicBezTo>
                  <a:cubicBezTo>
                    <a:pt x="35" y="496"/>
                    <a:pt x="125" y="624"/>
                    <a:pt x="146" y="629"/>
                  </a:cubicBezTo>
                  <a:cubicBezTo>
                    <a:pt x="162" y="634"/>
                    <a:pt x="175" y="637"/>
                    <a:pt x="187" y="637"/>
                  </a:cubicBezTo>
                  <a:cubicBezTo>
                    <a:pt x="196" y="637"/>
                    <a:pt x="202" y="635"/>
                    <a:pt x="206" y="632"/>
                  </a:cubicBezTo>
                  <a:lnTo>
                    <a:pt x="207" y="631"/>
                  </a:lnTo>
                  <a:cubicBezTo>
                    <a:pt x="284" y="571"/>
                    <a:pt x="332" y="525"/>
                    <a:pt x="335" y="509"/>
                  </a:cubicBezTo>
                  <a:cubicBezTo>
                    <a:pt x="340" y="481"/>
                    <a:pt x="395" y="291"/>
                    <a:pt x="398" y="280"/>
                  </a:cubicBezTo>
                  <a:close/>
                  <a:moveTo>
                    <a:pt x="275" y="1"/>
                  </a:moveTo>
                  <a:cubicBezTo>
                    <a:pt x="308" y="7"/>
                    <a:pt x="418" y="85"/>
                    <a:pt x="421" y="104"/>
                  </a:cubicBezTo>
                  <a:cubicBezTo>
                    <a:pt x="424" y="122"/>
                    <a:pt x="405" y="274"/>
                    <a:pt x="404" y="281"/>
                  </a:cubicBezTo>
                  <a:lnTo>
                    <a:pt x="404" y="281"/>
                  </a:lnTo>
                  <a:cubicBezTo>
                    <a:pt x="403" y="284"/>
                    <a:pt x="346" y="482"/>
                    <a:pt x="342" y="510"/>
                  </a:cubicBezTo>
                  <a:cubicBezTo>
                    <a:pt x="337" y="534"/>
                    <a:pt x="258" y="599"/>
                    <a:pt x="211" y="636"/>
                  </a:cubicBezTo>
                  <a:lnTo>
                    <a:pt x="211" y="637"/>
                  </a:lnTo>
                  <a:cubicBezTo>
                    <a:pt x="204" y="641"/>
                    <a:pt x="197" y="643"/>
                    <a:pt x="187" y="643"/>
                  </a:cubicBezTo>
                  <a:cubicBezTo>
                    <a:pt x="174" y="643"/>
                    <a:pt x="161" y="640"/>
                    <a:pt x="145" y="636"/>
                  </a:cubicBezTo>
                  <a:cubicBezTo>
                    <a:pt x="120" y="629"/>
                    <a:pt x="29" y="497"/>
                    <a:pt x="23" y="486"/>
                  </a:cubicBezTo>
                  <a:cubicBezTo>
                    <a:pt x="19" y="474"/>
                    <a:pt x="12" y="256"/>
                    <a:pt x="11" y="230"/>
                  </a:cubicBezTo>
                  <a:cubicBezTo>
                    <a:pt x="10" y="222"/>
                    <a:pt x="0" y="30"/>
                    <a:pt x="73" y="19"/>
                  </a:cubicBezTo>
                  <a:cubicBezTo>
                    <a:pt x="92" y="15"/>
                    <a:pt x="203" y="0"/>
                    <a:pt x="255" y="0"/>
                  </a:cubicBezTo>
                  <a:cubicBezTo>
                    <a:pt x="263" y="0"/>
                    <a:pt x="270" y="1"/>
                    <a:pt x="275" y="1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3" name="íṣļîḓê"/>
            <p:cNvSpPr/>
            <p:nvPr/>
          </p:nvSpPr>
          <p:spPr bwMode="auto">
            <a:xfrm>
              <a:off x="9993279" y="1130300"/>
              <a:ext cx="597486" cy="498839"/>
            </a:xfrm>
            <a:custGeom>
              <a:avLst/>
              <a:gdLst>
                <a:gd name="T0" fmla="*/ 288 w 455"/>
                <a:gd name="T1" fmla="*/ 8 h 378"/>
                <a:gd name="T2" fmla="*/ 424 w 455"/>
                <a:gd name="T3" fmla="*/ 86 h 378"/>
                <a:gd name="T4" fmla="*/ 448 w 455"/>
                <a:gd name="T5" fmla="*/ 218 h 378"/>
                <a:gd name="T6" fmla="*/ 423 w 455"/>
                <a:gd name="T7" fmla="*/ 333 h 378"/>
                <a:gd name="T8" fmla="*/ 392 w 455"/>
                <a:gd name="T9" fmla="*/ 377 h 378"/>
                <a:gd name="T10" fmla="*/ 404 w 455"/>
                <a:gd name="T11" fmla="*/ 236 h 378"/>
                <a:gd name="T12" fmla="*/ 388 w 455"/>
                <a:gd name="T13" fmla="*/ 180 h 378"/>
                <a:gd name="T14" fmla="*/ 244 w 455"/>
                <a:gd name="T15" fmla="*/ 175 h 378"/>
                <a:gd name="T16" fmla="*/ 82 w 455"/>
                <a:gd name="T17" fmla="*/ 118 h 378"/>
                <a:gd name="T18" fmla="*/ 67 w 455"/>
                <a:gd name="T19" fmla="*/ 163 h 378"/>
                <a:gd name="T20" fmla="*/ 46 w 455"/>
                <a:gd name="T21" fmla="*/ 233 h 378"/>
                <a:gd name="T22" fmla="*/ 33 w 455"/>
                <a:gd name="T23" fmla="*/ 326 h 378"/>
                <a:gd name="T24" fmla="*/ 9 w 455"/>
                <a:gd name="T25" fmla="*/ 304 h 378"/>
                <a:gd name="T26" fmla="*/ 5 w 455"/>
                <a:gd name="T27" fmla="*/ 149 h 378"/>
                <a:gd name="T28" fmla="*/ 80 w 455"/>
                <a:gd name="T29" fmla="*/ 49 h 378"/>
                <a:gd name="T30" fmla="*/ 288 w 455"/>
                <a:gd name="T31" fmla="*/ 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5" h="378">
                  <a:moveTo>
                    <a:pt x="288" y="8"/>
                  </a:moveTo>
                  <a:cubicBezTo>
                    <a:pt x="355" y="15"/>
                    <a:pt x="413" y="74"/>
                    <a:pt x="424" y="86"/>
                  </a:cubicBezTo>
                  <a:cubicBezTo>
                    <a:pt x="435" y="98"/>
                    <a:pt x="454" y="176"/>
                    <a:pt x="448" y="218"/>
                  </a:cubicBezTo>
                  <a:cubicBezTo>
                    <a:pt x="438" y="279"/>
                    <a:pt x="423" y="333"/>
                    <a:pt x="423" y="333"/>
                  </a:cubicBezTo>
                  <a:cubicBezTo>
                    <a:pt x="416" y="333"/>
                    <a:pt x="392" y="377"/>
                    <a:pt x="392" y="377"/>
                  </a:cubicBezTo>
                  <a:cubicBezTo>
                    <a:pt x="392" y="377"/>
                    <a:pt x="398" y="277"/>
                    <a:pt x="404" y="236"/>
                  </a:cubicBezTo>
                  <a:cubicBezTo>
                    <a:pt x="410" y="196"/>
                    <a:pt x="399" y="175"/>
                    <a:pt x="388" y="180"/>
                  </a:cubicBezTo>
                  <a:cubicBezTo>
                    <a:pt x="377" y="185"/>
                    <a:pt x="310" y="179"/>
                    <a:pt x="244" y="175"/>
                  </a:cubicBezTo>
                  <a:cubicBezTo>
                    <a:pt x="178" y="172"/>
                    <a:pt x="82" y="118"/>
                    <a:pt x="82" y="118"/>
                  </a:cubicBezTo>
                  <a:cubicBezTo>
                    <a:pt x="82" y="118"/>
                    <a:pt x="68" y="147"/>
                    <a:pt x="67" y="163"/>
                  </a:cubicBezTo>
                  <a:cubicBezTo>
                    <a:pt x="65" y="179"/>
                    <a:pt x="56" y="219"/>
                    <a:pt x="46" y="233"/>
                  </a:cubicBezTo>
                  <a:cubicBezTo>
                    <a:pt x="34" y="248"/>
                    <a:pt x="33" y="326"/>
                    <a:pt x="33" y="326"/>
                  </a:cubicBezTo>
                  <a:cubicBezTo>
                    <a:pt x="23" y="317"/>
                    <a:pt x="9" y="304"/>
                    <a:pt x="9" y="304"/>
                  </a:cubicBezTo>
                  <a:cubicBezTo>
                    <a:pt x="9" y="304"/>
                    <a:pt x="0" y="277"/>
                    <a:pt x="5" y="149"/>
                  </a:cubicBezTo>
                  <a:cubicBezTo>
                    <a:pt x="6" y="109"/>
                    <a:pt x="8" y="53"/>
                    <a:pt x="80" y="49"/>
                  </a:cubicBezTo>
                  <a:cubicBezTo>
                    <a:pt x="91" y="0"/>
                    <a:pt x="225" y="1"/>
                    <a:pt x="288" y="8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4" name="îṥ1iḑê"/>
            <p:cNvSpPr/>
            <p:nvPr/>
          </p:nvSpPr>
          <p:spPr bwMode="auto">
            <a:xfrm>
              <a:off x="9987476" y="1130300"/>
              <a:ext cx="609091" cy="498839"/>
            </a:xfrm>
            <a:custGeom>
              <a:avLst/>
              <a:gdLst>
                <a:gd name="T0" fmla="*/ 448 w 461"/>
                <a:gd name="T1" fmla="*/ 216 h 381"/>
                <a:gd name="T2" fmla="*/ 425 w 461"/>
                <a:gd name="T3" fmla="*/ 87 h 381"/>
                <a:gd name="T4" fmla="*/ 291 w 461"/>
                <a:gd name="T5" fmla="*/ 9 h 381"/>
                <a:gd name="T6" fmla="*/ 226 w 461"/>
                <a:gd name="T7" fmla="*/ 6 h 381"/>
                <a:gd name="T8" fmla="*/ 85 w 461"/>
                <a:gd name="T9" fmla="*/ 49 h 381"/>
                <a:gd name="T10" fmla="*/ 83 w 461"/>
                <a:gd name="T11" fmla="*/ 51 h 381"/>
                <a:gd name="T12" fmla="*/ 11 w 461"/>
                <a:gd name="T13" fmla="*/ 147 h 381"/>
                <a:gd name="T14" fmla="*/ 11 w 461"/>
                <a:gd name="T15" fmla="*/ 148 h 381"/>
                <a:gd name="T16" fmla="*/ 15 w 461"/>
                <a:gd name="T17" fmla="*/ 302 h 381"/>
                <a:gd name="T18" fmla="*/ 33 w 461"/>
                <a:gd name="T19" fmla="*/ 318 h 381"/>
                <a:gd name="T20" fmla="*/ 46 w 461"/>
                <a:gd name="T21" fmla="*/ 231 h 381"/>
                <a:gd name="T22" fmla="*/ 67 w 461"/>
                <a:gd name="T23" fmla="*/ 162 h 381"/>
                <a:gd name="T24" fmla="*/ 82 w 461"/>
                <a:gd name="T25" fmla="*/ 115 h 381"/>
                <a:gd name="T26" fmla="*/ 84 w 461"/>
                <a:gd name="T27" fmla="*/ 114 h 381"/>
                <a:gd name="T28" fmla="*/ 86 w 461"/>
                <a:gd name="T29" fmla="*/ 114 h 381"/>
                <a:gd name="T30" fmla="*/ 247 w 461"/>
                <a:gd name="T31" fmla="*/ 172 h 381"/>
                <a:gd name="T32" fmla="*/ 303 w 461"/>
                <a:gd name="T33" fmla="*/ 175 h 381"/>
                <a:gd name="T34" fmla="*/ 373 w 461"/>
                <a:gd name="T35" fmla="*/ 178 h 381"/>
                <a:gd name="T36" fmla="*/ 390 w 461"/>
                <a:gd name="T37" fmla="*/ 176 h 381"/>
                <a:gd name="T38" fmla="*/ 394 w 461"/>
                <a:gd name="T39" fmla="*/ 175 h 381"/>
                <a:gd name="T40" fmla="*/ 404 w 461"/>
                <a:gd name="T41" fmla="*/ 180 h 381"/>
                <a:gd name="T42" fmla="*/ 410 w 461"/>
                <a:gd name="T43" fmla="*/ 236 h 381"/>
                <a:gd name="T44" fmla="*/ 398 w 461"/>
                <a:gd name="T45" fmla="*/ 364 h 381"/>
                <a:gd name="T46" fmla="*/ 423 w 461"/>
                <a:gd name="T47" fmla="*/ 331 h 381"/>
                <a:gd name="T48" fmla="*/ 448 w 461"/>
                <a:gd name="T49" fmla="*/ 216 h 381"/>
                <a:gd name="T50" fmla="*/ 291 w 461"/>
                <a:gd name="T51" fmla="*/ 3 h 381"/>
                <a:gd name="T52" fmla="*/ 430 w 461"/>
                <a:gd name="T53" fmla="*/ 83 h 381"/>
                <a:gd name="T54" fmla="*/ 454 w 461"/>
                <a:gd name="T55" fmla="*/ 218 h 381"/>
                <a:gd name="T56" fmla="*/ 428 w 461"/>
                <a:gd name="T57" fmla="*/ 334 h 381"/>
                <a:gd name="T58" fmla="*/ 426 w 461"/>
                <a:gd name="T59" fmla="*/ 337 h 381"/>
                <a:gd name="T60" fmla="*/ 397 w 461"/>
                <a:gd name="T61" fmla="*/ 379 h 381"/>
                <a:gd name="T62" fmla="*/ 394 w 461"/>
                <a:gd name="T63" fmla="*/ 380 h 381"/>
                <a:gd name="T64" fmla="*/ 393 w 461"/>
                <a:gd name="T65" fmla="*/ 380 h 381"/>
                <a:gd name="T66" fmla="*/ 391 w 461"/>
                <a:gd name="T67" fmla="*/ 377 h 381"/>
                <a:gd name="T68" fmla="*/ 404 w 461"/>
                <a:gd name="T69" fmla="*/ 235 h 381"/>
                <a:gd name="T70" fmla="*/ 399 w 461"/>
                <a:gd name="T71" fmla="*/ 185 h 381"/>
                <a:gd name="T72" fmla="*/ 394 w 461"/>
                <a:gd name="T73" fmla="*/ 181 h 381"/>
                <a:gd name="T74" fmla="*/ 392 w 461"/>
                <a:gd name="T75" fmla="*/ 182 h 381"/>
                <a:gd name="T76" fmla="*/ 373 w 461"/>
                <a:gd name="T77" fmla="*/ 184 h 381"/>
                <a:gd name="T78" fmla="*/ 302 w 461"/>
                <a:gd name="T79" fmla="*/ 181 h 381"/>
                <a:gd name="T80" fmla="*/ 247 w 461"/>
                <a:gd name="T81" fmla="*/ 178 h 381"/>
                <a:gd name="T82" fmla="*/ 86 w 461"/>
                <a:gd name="T83" fmla="*/ 121 h 381"/>
                <a:gd name="T84" fmla="*/ 74 w 461"/>
                <a:gd name="T85" fmla="*/ 162 h 381"/>
                <a:gd name="T86" fmla="*/ 51 w 461"/>
                <a:gd name="T87" fmla="*/ 234 h 381"/>
                <a:gd name="T88" fmla="*/ 40 w 461"/>
                <a:gd name="T89" fmla="*/ 325 h 381"/>
                <a:gd name="T90" fmla="*/ 37 w 461"/>
                <a:gd name="T91" fmla="*/ 329 h 381"/>
                <a:gd name="T92" fmla="*/ 34 w 461"/>
                <a:gd name="T93" fmla="*/ 327 h 381"/>
                <a:gd name="T94" fmla="*/ 10 w 461"/>
                <a:gd name="T95" fmla="*/ 305 h 381"/>
                <a:gd name="T96" fmla="*/ 10 w 461"/>
                <a:gd name="T97" fmla="*/ 304 h 381"/>
                <a:gd name="T98" fmla="*/ 5 w 461"/>
                <a:gd name="T99" fmla="*/ 148 h 381"/>
                <a:gd name="T100" fmla="*/ 5 w 461"/>
                <a:gd name="T101" fmla="*/ 147 h 381"/>
                <a:gd name="T102" fmla="*/ 80 w 461"/>
                <a:gd name="T103" fmla="*/ 45 h 381"/>
                <a:gd name="T104" fmla="*/ 226 w 461"/>
                <a:gd name="T105" fmla="*/ 0 h 381"/>
                <a:gd name="T106" fmla="*/ 291 w 461"/>
                <a:gd name="T107" fmla="*/ 3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1" h="381">
                  <a:moveTo>
                    <a:pt x="448" y="216"/>
                  </a:moveTo>
                  <a:cubicBezTo>
                    <a:pt x="453" y="177"/>
                    <a:pt x="435" y="99"/>
                    <a:pt x="425" y="87"/>
                  </a:cubicBezTo>
                  <a:cubicBezTo>
                    <a:pt x="424" y="86"/>
                    <a:pt x="363" y="18"/>
                    <a:pt x="291" y="9"/>
                  </a:cubicBezTo>
                  <a:cubicBezTo>
                    <a:pt x="271" y="8"/>
                    <a:pt x="247" y="6"/>
                    <a:pt x="226" y="6"/>
                  </a:cubicBezTo>
                  <a:cubicBezTo>
                    <a:pt x="142" y="6"/>
                    <a:pt x="92" y="22"/>
                    <a:pt x="85" y="49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15" y="55"/>
                    <a:pt x="13" y="106"/>
                    <a:pt x="11" y="147"/>
                  </a:cubicBezTo>
                  <a:lnTo>
                    <a:pt x="11" y="148"/>
                  </a:lnTo>
                  <a:cubicBezTo>
                    <a:pt x="7" y="263"/>
                    <a:pt x="14" y="297"/>
                    <a:pt x="15" y="302"/>
                  </a:cubicBezTo>
                  <a:cubicBezTo>
                    <a:pt x="18" y="304"/>
                    <a:pt x="26" y="311"/>
                    <a:pt x="33" y="318"/>
                  </a:cubicBezTo>
                  <a:cubicBezTo>
                    <a:pt x="34" y="297"/>
                    <a:pt x="36" y="243"/>
                    <a:pt x="46" y="231"/>
                  </a:cubicBezTo>
                  <a:cubicBezTo>
                    <a:pt x="56" y="218"/>
                    <a:pt x="66" y="178"/>
                    <a:pt x="67" y="162"/>
                  </a:cubicBezTo>
                  <a:cubicBezTo>
                    <a:pt x="69" y="145"/>
                    <a:pt x="81" y="117"/>
                    <a:pt x="82" y="115"/>
                  </a:cubicBezTo>
                  <a:cubicBezTo>
                    <a:pt x="82" y="114"/>
                    <a:pt x="83" y="114"/>
                    <a:pt x="84" y="114"/>
                  </a:cubicBezTo>
                  <a:cubicBezTo>
                    <a:pt x="84" y="113"/>
                    <a:pt x="85" y="113"/>
                    <a:pt x="86" y="114"/>
                  </a:cubicBezTo>
                  <a:cubicBezTo>
                    <a:pt x="87" y="114"/>
                    <a:pt x="183" y="168"/>
                    <a:pt x="247" y="172"/>
                  </a:cubicBezTo>
                  <a:cubicBezTo>
                    <a:pt x="266" y="172"/>
                    <a:pt x="285" y="173"/>
                    <a:pt x="303" y="175"/>
                  </a:cubicBezTo>
                  <a:cubicBezTo>
                    <a:pt x="332" y="176"/>
                    <a:pt x="356" y="178"/>
                    <a:pt x="373" y="178"/>
                  </a:cubicBezTo>
                  <a:cubicBezTo>
                    <a:pt x="384" y="178"/>
                    <a:pt x="388" y="177"/>
                    <a:pt x="390" y="176"/>
                  </a:cubicBezTo>
                  <a:cubicBezTo>
                    <a:pt x="391" y="176"/>
                    <a:pt x="392" y="175"/>
                    <a:pt x="394" y="175"/>
                  </a:cubicBezTo>
                  <a:cubicBezTo>
                    <a:pt x="397" y="175"/>
                    <a:pt x="400" y="177"/>
                    <a:pt x="404" y="180"/>
                  </a:cubicBezTo>
                  <a:cubicBezTo>
                    <a:pt x="411" y="190"/>
                    <a:pt x="413" y="211"/>
                    <a:pt x="410" y="236"/>
                  </a:cubicBezTo>
                  <a:cubicBezTo>
                    <a:pt x="405" y="267"/>
                    <a:pt x="400" y="335"/>
                    <a:pt x="398" y="364"/>
                  </a:cubicBezTo>
                  <a:cubicBezTo>
                    <a:pt x="409" y="345"/>
                    <a:pt x="418" y="334"/>
                    <a:pt x="423" y="331"/>
                  </a:cubicBezTo>
                  <a:cubicBezTo>
                    <a:pt x="425" y="322"/>
                    <a:pt x="439" y="271"/>
                    <a:pt x="448" y="216"/>
                  </a:cubicBezTo>
                  <a:close/>
                  <a:moveTo>
                    <a:pt x="291" y="3"/>
                  </a:moveTo>
                  <a:cubicBezTo>
                    <a:pt x="366" y="11"/>
                    <a:pt x="429" y="82"/>
                    <a:pt x="430" y="83"/>
                  </a:cubicBezTo>
                  <a:cubicBezTo>
                    <a:pt x="441" y="96"/>
                    <a:pt x="460" y="174"/>
                    <a:pt x="454" y="218"/>
                  </a:cubicBezTo>
                  <a:cubicBezTo>
                    <a:pt x="444" y="278"/>
                    <a:pt x="428" y="334"/>
                    <a:pt x="428" y="334"/>
                  </a:cubicBezTo>
                  <a:cubicBezTo>
                    <a:pt x="428" y="335"/>
                    <a:pt x="427" y="336"/>
                    <a:pt x="426" y="337"/>
                  </a:cubicBezTo>
                  <a:cubicBezTo>
                    <a:pt x="422" y="339"/>
                    <a:pt x="408" y="360"/>
                    <a:pt x="397" y="379"/>
                  </a:cubicBezTo>
                  <a:cubicBezTo>
                    <a:pt x="396" y="380"/>
                    <a:pt x="395" y="380"/>
                    <a:pt x="394" y="380"/>
                  </a:cubicBezTo>
                  <a:cubicBezTo>
                    <a:pt x="394" y="380"/>
                    <a:pt x="394" y="380"/>
                    <a:pt x="393" y="380"/>
                  </a:cubicBezTo>
                  <a:cubicBezTo>
                    <a:pt x="392" y="380"/>
                    <a:pt x="391" y="378"/>
                    <a:pt x="391" y="377"/>
                  </a:cubicBezTo>
                  <a:cubicBezTo>
                    <a:pt x="391" y="376"/>
                    <a:pt x="397" y="276"/>
                    <a:pt x="404" y="235"/>
                  </a:cubicBezTo>
                  <a:cubicBezTo>
                    <a:pt x="408" y="207"/>
                    <a:pt x="404" y="190"/>
                    <a:pt x="399" y="185"/>
                  </a:cubicBezTo>
                  <a:cubicBezTo>
                    <a:pt x="397" y="183"/>
                    <a:pt x="396" y="181"/>
                    <a:pt x="394" y="181"/>
                  </a:cubicBezTo>
                  <a:cubicBezTo>
                    <a:pt x="394" y="181"/>
                    <a:pt x="393" y="182"/>
                    <a:pt x="392" y="182"/>
                  </a:cubicBezTo>
                  <a:cubicBezTo>
                    <a:pt x="389" y="183"/>
                    <a:pt x="383" y="184"/>
                    <a:pt x="373" y="184"/>
                  </a:cubicBezTo>
                  <a:cubicBezTo>
                    <a:pt x="356" y="184"/>
                    <a:pt x="331" y="183"/>
                    <a:pt x="302" y="181"/>
                  </a:cubicBezTo>
                  <a:cubicBezTo>
                    <a:pt x="284" y="180"/>
                    <a:pt x="266" y="178"/>
                    <a:pt x="247" y="178"/>
                  </a:cubicBezTo>
                  <a:cubicBezTo>
                    <a:pt x="187" y="175"/>
                    <a:pt x="103" y="130"/>
                    <a:pt x="86" y="121"/>
                  </a:cubicBezTo>
                  <a:cubicBezTo>
                    <a:pt x="83" y="129"/>
                    <a:pt x="75" y="150"/>
                    <a:pt x="74" y="162"/>
                  </a:cubicBezTo>
                  <a:cubicBezTo>
                    <a:pt x="72" y="179"/>
                    <a:pt x="62" y="220"/>
                    <a:pt x="51" y="234"/>
                  </a:cubicBezTo>
                  <a:cubicBezTo>
                    <a:pt x="43" y="246"/>
                    <a:pt x="40" y="304"/>
                    <a:pt x="40" y="325"/>
                  </a:cubicBezTo>
                  <a:cubicBezTo>
                    <a:pt x="40" y="327"/>
                    <a:pt x="38" y="328"/>
                    <a:pt x="37" y="329"/>
                  </a:cubicBezTo>
                  <a:cubicBezTo>
                    <a:pt x="36" y="329"/>
                    <a:pt x="35" y="329"/>
                    <a:pt x="34" y="327"/>
                  </a:cubicBezTo>
                  <a:cubicBezTo>
                    <a:pt x="25" y="319"/>
                    <a:pt x="11" y="306"/>
                    <a:pt x="10" y="305"/>
                  </a:cubicBezTo>
                  <a:cubicBezTo>
                    <a:pt x="10" y="305"/>
                    <a:pt x="10" y="305"/>
                    <a:pt x="10" y="304"/>
                  </a:cubicBezTo>
                  <a:cubicBezTo>
                    <a:pt x="9" y="303"/>
                    <a:pt x="0" y="276"/>
                    <a:pt x="5" y="148"/>
                  </a:cubicBezTo>
                  <a:lnTo>
                    <a:pt x="5" y="147"/>
                  </a:lnTo>
                  <a:cubicBezTo>
                    <a:pt x="6" y="109"/>
                    <a:pt x="8" y="50"/>
                    <a:pt x="80" y="45"/>
                  </a:cubicBezTo>
                  <a:cubicBezTo>
                    <a:pt x="92" y="6"/>
                    <a:pt x="176" y="0"/>
                    <a:pt x="226" y="0"/>
                  </a:cubicBezTo>
                  <a:cubicBezTo>
                    <a:pt x="247" y="0"/>
                    <a:pt x="271" y="1"/>
                    <a:pt x="291" y="3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5" name="isľîdê"/>
            <p:cNvSpPr/>
            <p:nvPr/>
          </p:nvSpPr>
          <p:spPr bwMode="auto">
            <a:xfrm>
              <a:off x="9999078" y="1489928"/>
              <a:ext cx="556881" cy="226220"/>
            </a:xfrm>
            <a:custGeom>
              <a:avLst/>
              <a:gdLst>
                <a:gd name="T0" fmla="*/ 350 w 422"/>
                <a:gd name="T1" fmla="*/ 107 h 170"/>
                <a:gd name="T2" fmla="*/ 334 w 422"/>
                <a:gd name="T3" fmla="*/ 89 h 170"/>
                <a:gd name="T4" fmla="*/ 251 w 422"/>
                <a:gd name="T5" fmla="*/ 79 h 170"/>
                <a:gd name="T6" fmla="*/ 225 w 422"/>
                <a:gd name="T7" fmla="*/ 109 h 170"/>
                <a:gd name="T8" fmla="*/ 248 w 422"/>
                <a:gd name="T9" fmla="*/ 146 h 170"/>
                <a:gd name="T10" fmla="*/ 313 w 422"/>
                <a:gd name="T11" fmla="*/ 155 h 170"/>
                <a:gd name="T12" fmla="*/ 350 w 422"/>
                <a:gd name="T13" fmla="*/ 107 h 170"/>
                <a:gd name="T14" fmla="*/ 172 w 422"/>
                <a:gd name="T15" fmla="*/ 95 h 170"/>
                <a:gd name="T16" fmla="*/ 154 w 422"/>
                <a:gd name="T17" fmla="*/ 61 h 170"/>
                <a:gd name="T18" fmla="*/ 72 w 422"/>
                <a:gd name="T19" fmla="*/ 49 h 170"/>
                <a:gd name="T20" fmla="*/ 52 w 422"/>
                <a:gd name="T21" fmla="*/ 64 h 170"/>
                <a:gd name="T22" fmla="*/ 76 w 422"/>
                <a:gd name="T23" fmla="*/ 119 h 170"/>
                <a:gd name="T24" fmla="*/ 141 w 422"/>
                <a:gd name="T25" fmla="*/ 126 h 170"/>
                <a:gd name="T26" fmla="*/ 172 w 422"/>
                <a:gd name="T27" fmla="*/ 95 h 170"/>
                <a:gd name="T28" fmla="*/ 362 w 422"/>
                <a:gd name="T29" fmla="*/ 91 h 170"/>
                <a:gd name="T30" fmla="*/ 377 w 422"/>
                <a:gd name="T31" fmla="*/ 90 h 170"/>
                <a:gd name="T32" fmla="*/ 421 w 422"/>
                <a:gd name="T33" fmla="*/ 44 h 170"/>
                <a:gd name="T34" fmla="*/ 413 w 422"/>
                <a:gd name="T35" fmla="*/ 66 h 170"/>
                <a:gd name="T36" fmla="*/ 374 w 422"/>
                <a:gd name="T37" fmla="*/ 112 h 170"/>
                <a:gd name="T38" fmla="*/ 360 w 422"/>
                <a:gd name="T39" fmla="*/ 111 h 170"/>
                <a:gd name="T40" fmla="*/ 328 w 422"/>
                <a:gd name="T41" fmla="*/ 163 h 170"/>
                <a:gd name="T42" fmla="*/ 239 w 422"/>
                <a:gd name="T43" fmla="*/ 156 h 170"/>
                <a:gd name="T44" fmla="*/ 213 w 422"/>
                <a:gd name="T45" fmla="*/ 95 h 170"/>
                <a:gd name="T46" fmla="*/ 183 w 422"/>
                <a:gd name="T47" fmla="*/ 92 h 170"/>
                <a:gd name="T48" fmla="*/ 147 w 422"/>
                <a:gd name="T49" fmla="*/ 137 h 170"/>
                <a:gd name="T50" fmla="*/ 55 w 422"/>
                <a:gd name="T51" fmla="*/ 114 h 170"/>
                <a:gd name="T52" fmla="*/ 41 w 422"/>
                <a:gd name="T53" fmla="*/ 63 h 170"/>
                <a:gd name="T54" fmla="*/ 29 w 422"/>
                <a:gd name="T55" fmla="*/ 59 h 170"/>
                <a:gd name="T56" fmla="*/ 3 w 422"/>
                <a:gd name="T57" fmla="*/ 29 h 170"/>
                <a:gd name="T58" fmla="*/ 0 w 422"/>
                <a:gd name="T59" fmla="*/ 0 h 170"/>
                <a:gd name="T60" fmla="*/ 36 w 422"/>
                <a:gd name="T61" fmla="*/ 39 h 170"/>
                <a:gd name="T62" fmla="*/ 61 w 422"/>
                <a:gd name="T63" fmla="*/ 38 h 170"/>
                <a:gd name="T64" fmla="*/ 154 w 422"/>
                <a:gd name="T65" fmla="*/ 51 h 170"/>
                <a:gd name="T66" fmla="*/ 181 w 422"/>
                <a:gd name="T67" fmla="*/ 75 h 170"/>
                <a:gd name="T68" fmla="*/ 225 w 422"/>
                <a:gd name="T69" fmla="*/ 81 h 170"/>
                <a:gd name="T70" fmla="*/ 259 w 422"/>
                <a:gd name="T71" fmla="*/ 70 h 170"/>
                <a:gd name="T72" fmla="*/ 362 w 422"/>
                <a:gd name="T73" fmla="*/ 9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2" h="170">
                  <a:moveTo>
                    <a:pt x="350" y="107"/>
                  </a:moveTo>
                  <a:cubicBezTo>
                    <a:pt x="351" y="97"/>
                    <a:pt x="340" y="91"/>
                    <a:pt x="334" y="89"/>
                  </a:cubicBezTo>
                  <a:cubicBezTo>
                    <a:pt x="314" y="82"/>
                    <a:pt x="265" y="76"/>
                    <a:pt x="251" y="79"/>
                  </a:cubicBezTo>
                  <a:cubicBezTo>
                    <a:pt x="237" y="82"/>
                    <a:pt x="225" y="96"/>
                    <a:pt x="225" y="109"/>
                  </a:cubicBezTo>
                  <a:cubicBezTo>
                    <a:pt x="224" y="122"/>
                    <a:pt x="234" y="141"/>
                    <a:pt x="248" y="146"/>
                  </a:cubicBezTo>
                  <a:cubicBezTo>
                    <a:pt x="260" y="151"/>
                    <a:pt x="295" y="156"/>
                    <a:pt x="313" y="155"/>
                  </a:cubicBezTo>
                  <a:cubicBezTo>
                    <a:pt x="331" y="154"/>
                    <a:pt x="348" y="117"/>
                    <a:pt x="350" y="107"/>
                  </a:cubicBezTo>
                  <a:close/>
                  <a:moveTo>
                    <a:pt x="172" y="95"/>
                  </a:moveTo>
                  <a:cubicBezTo>
                    <a:pt x="175" y="82"/>
                    <a:pt x="167" y="67"/>
                    <a:pt x="154" y="61"/>
                  </a:cubicBezTo>
                  <a:cubicBezTo>
                    <a:pt x="142" y="54"/>
                    <a:pt x="92" y="48"/>
                    <a:pt x="72" y="49"/>
                  </a:cubicBezTo>
                  <a:cubicBezTo>
                    <a:pt x="65" y="50"/>
                    <a:pt x="52" y="54"/>
                    <a:pt x="52" y="64"/>
                  </a:cubicBezTo>
                  <a:cubicBezTo>
                    <a:pt x="51" y="74"/>
                    <a:pt x="59" y="113"/>
                    <a:pt x="76" y="119"/>
                  </a:cubicBezTo>
                  <a:cubicBezTo>
                    <a:pt x="93" y="124"/>
                    <a:pt x="129" y="128"/>
                    <a:pt x="141" y="126"/>
                  </a:cubicBezTo>
                  <a:cubicBezTo>
                    <a:pt x="156" y="124"/>
                    <a:pt x="170" y="108"/>
                    <a:pt x="172" y="95"/>
                  </a:cubicBezTo>
                  <a:close/>
                  <a:moveTo>
                    <a:pt x="362" y="91"/>
                  </a:moveTo>
                  <a:lnTo>
                    <a:pt x="377" y="90"/>
                  </a:lnTo>
                  <a:lnTo>
                    <a:pt x="421" y="44"/>
                  </a:lnTo>
                  <a:lnTo>
                    <a:pt x="413" y="66"/>
                  </a:lnTo>
                  <a:lnTo>
                    <a:pt x="374" y="112"/>
                  </a:lnTo>
                  <a:lnTo>
                    <a:pt x="360" y="111"/>
                  </a:lnTo>
                  <a:cubicBezTo>
                    <a:pt x="360" y="111"/>
                    <a:pt x="341" y="157"/>
                    <a:pt x="328" y="163"/>
                  </a:cubicBezTo>
                  <a:cubicBezTo>
                    <a:pt x="314" y="169"/>
                    <a:pt x="252" y="164"/>
                    <a:pt x="239" y="156"/>
                  </a:cubicBezTo>
                  <a:cubicBezTo>
                    <a:pt x="224" y="147"/>
                    <a:pt x="211" y="128"/>
                    <a:pt x="213" y="95"/>
                  </a:cubicBezTo>
                  <a:cubicBezTo>
                    <a:pt x="213" y="95"/>
                    <a:pt x="196" y="88"/>
                    <a:pt x="183" y="92"/>
                  </a:cubicBezTo>
                  <a:cubicBezTo>
                    <a:pt x="183" y="92"/>
                    <a:pt x="170" y="137"/>
                    <a:pt x="147" y="137"/>
                  </a:cubicBezTo>
                  <a:cubicBezTo>
                    <a:pt x="133" y="136"/>
                    <a:pt x="69" y="137"/>
                    <a:pt x="55" y="114"/>
                  </a:cubicBezTo>
                  <a:cubicBezTo>
                    <a:pt x="40" y="91"/>
                    <a:pt x="41" y="63"/>
                    <a:pt x="41" y="63"/>
                  </a:cubicBezTo>
                  <a:lnTo>
                    <a:pt x="29" y="59"/>
                  </a:lnTo>
                  <a:lnTo>
                    <a:pt x="3" y="29"/>
                  </a:lnTo>
                  <a:lnTo>
                    <a:pt x="0" y="0"/>
                  </a:lnTo>
                  <a:lnTo>
                    <a:pt x="36" y="39"/>
                  </a:lnTo>
                  <a:cubicBezTo>
                    <a:pt x="36" y="39"/>
                    <a:pt x="49" y="38"/>
                    <a:pt x="61" y="38"/>
                  </a:cubicBezTo>
                  <a:cubicBezTo>
                    <a:pt x="100" y="37"/>
                    <a:pt x="136" y="44"/>
                    <a:pt x="154" y="51"/>
                  </a:cubicBezTo>
                  <a:cubicBezTo>
                    <a:pt x="180" y="59"/>
                    <a:pt x="181" y="75"/>
                    <a:pt x="181" y="75"/>
                  </a:cubicBezTo>
                  <a:lnTo>
                    <a:pt x="225" y="81"/>
                  </a:lnTo>
                  <a:cubicBezTo>
                    <a:pt x="225" y="81"/>
                    <a:pt x="242" y="72"/>
                    <a:pt x="259" y="70"/>
                  </a:cubicBezTo>
                  <a:cubicBezTo>
                    <a:pt x="286" y="67"/>
                    <a:pt x="343" y="77"/>
                    <a:pt x="362" y="91"/>
                  </a:cubicBezTo>
                  <a:close/>
                </a:path>
              </a:pathLst>
            </a:custGeom>
            <a:solidFill>
              <a:srgbClr val="285175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40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6" name="íşlidé"/>
            <p:cNvSpPr/>
            <p:nvPr/>
          </p:nvSpPr>
          <p:spPr bwMode="auto">
            <a:xfrm>
              <a:off x="10062889" y="1547933"/>
              <a:ext cx="174025" cy="110211"/>
            </a:xfrm>
            <a:custGeom>
              <a:avLst/>
              <a:gdLst>
                <a:gd name="T0" fmla="*/ 122 w 132"/>
                <a:gd name="T1" fmla="*/ 47 h 82"/>
                <a:gd name="T2" fmla="*/ 106 w 132"/>
                <a:gd name="T3" fmla="*/ 16 h 82"/>
                <a:gd name="T4" fmla="*/ 31 w 132"/>
                <a:gd name="T5" fmla="*/ 6 h 82"/>
                <a:gd name="T6" fmla="*/ 24 w 132"/>
                <a:gd name="T7" fmla="*/ 6 h 82"/>
                <a:gd name="T8" fmla="*/ 7 w 132"/>
                <a:gd name="T9" fmla="*/ 17 h 82"/>
                <a:gd name="T10" fmla="*/ 29 w 132"/>
                <a:gd name="T11" fmla="*/ 68 h 82"/>
                <a:gd name="T12" fmla="*/ 84 w 132"/>
                <a:gd name="T13" fmla="*/ 75 h 82"/>
                <a:gd name="T14" fmla="*/ 93 w 132"/>
                <a:gd name="T15" fmla="*/ 75 h 82"/>
                <a:gd name="T16" fmla="*/ 122 w 132"/>
                <a:gd name="T17" fmla="*/ 47 h 82"/>
                <a:gd name="T18" fmla="*/ 108 w 132"/>
                <a:gd name="T19" fmla="*/ 11 h 82"/>
                <a:gd name="T20" fmla="*/ 128 w 132"/>
                <a:gd name="T21" fmla="*/ 48 h 82"/>
                <a:gd name="T22" fmla="*/ 95 w 132"/>
                <a:gd name="T23" fmla="*/ 81 h 82"/>
                <a:gd name="T24" fmla="*/ 84 w 132"/>
                <a:gd name="T25" fmla="*/ 81 h 82"/>
                <a:gd name="T26" fmla="*/ 28 w 132"/>
                <a:gd name="T27" fmla="*/ 74 h 82"/>
                <a:gd name="T28" fmla="*/ 1 w 132"/>
                <a:gd name="T29" fmla="*/ 17 h 82"/>
                <a:gd name="T30" fmla="*/ 23 w 132"/>
                <a:gd name="T31" fmla="*/ 0 h 82"/>
                <a:gd name="T32" fmla="*/ 31 w 132"/>
                <a:gd name="T33" fmla="*/ 0 h 82"/>
                <a:gd name="T34" fmla="*/ 108 w 132"/>
                <a:gd name="T35" fmla="*/ 1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" h="82">
                  <a:moveTo>
                    <a:pt x="122" y="47"/>
                  </a:moveTo>
                  <a:cubicBezTo>
                    <a:pt x="125" y="36"/>
                    <a:pt x="117" y="22"/>
                    <a:pt x="106" y="16"/>
                  </a:cubicBezTo>
                  <a:cubicBezTo>
                    <a:pt x="96" y="11"/>
                    <a:pt x="56" y="6"/>
                    <a:pt x="31" y="6"/>
                  </a:cubicBezTo>
                  <a:cubicBezTo>
                    <a:pt x="28" y="6"/>
                    <a:pt x="26" y="6"/>
                    <a:pt x="24" y="6"/>
                  </a:cubicBezTo>
                  <a:cubicBezTo>
                    <a:pt x="19" y="6"/>
                    <a:pt x="7" y="9"/>
                    <a:pt x="7" y="17"/>
                  </a:cubicBezTo>
                  <a:cubicBezTo>
                    <a:pt x="6" y="27"/>
                    <a:pt x="14" y="63"/>
                    <a:pt x="29" y="68"/>
                  </a:cubicBezTo>
                  <a:cubicBezTo>
                    <a:pt x="43" y="73"/>
                    <a:pt x="69" y="75"/>
                    <a:pt x="84" y="75"/>
                  </a:cubicBezTo>
                  <a:cubicBezTo>
                    <a:pt x="88" y="75"/>
                    <a:pt x="91" y="75"/>
                    <a:pt x="93" y="75"/>
                  </a:cubicBezTo>
                  <a:cubicBezTo>
                    <a:pt x="107" y="73"/>
                    <a:pt x="120" y="59"/>
                    <a:pt x="122" y="47"/>
                  </a:cubicBezTo>
                  <a:close/>
                  <a:moveTo>
                    <a:pt x="108" y="11"/>
                  </a:moveTo>
                  <a:cubicBezTo>
                    <a:pt x="122" y="17"/>
                    <a:pt x="131" y="35"/>
                    <a:pt x="128" y="48"/>
                  </a:cubicBezTo>
                  <a:cubicBezTo>
                    <a:pt x="126" y="62"/>
                    <a:pt x="111" y="78"/>
                    <a:pt x="95" y="81"/>
                  </a:cubicBezTo>
                  <a:cubicBezTo>
                    <a:pt x="92" y="81"/>
                    <a:pt x="89" y="81"/>
                    <a:pt x="84" y="81"/>
                  </a:cubicBezTo>
                  <a:cubicBezTo>
                    <a:pt x="69" y="81"/>
                    <a:pt x="42" y="79"/>
                    <a:pt x="28" y="74"/>
                  </a:cubicBezTo>
                  <a:cubicBezTo>
                    <a:pt x="7" y="68"/>
                    <a:pt x="0" y="25"/>
                    <a:pt x="1" y="17"/>
                  </a:cubicBezTo>
                  <a:cubicBezTo>
                    <a:pt x="2" y="5"/>
                    <a:pt x="16" y="0"/>
                    <a:pt x="23" y="0"/>
                  </a:cubicBezTo>
                  <a:cubicBezTo>
                    <a:pt x="26" y="0"/>
                    <a:pt x="28" y="0"/>
                    <a:pt x="31" y="0"/>
                  </a:cubicBezTo>
                  <a:cubicBezTo>
                    <a:pt x="54" y="0"/>
                    <a:pt x="96" y="5"/>
                    <a:pt x="108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7" name="îsḻíḋê"/>
            <p:cNvSpPr/>
            <p:nvPr/>
          </p:nvSpPr>
          <p:spPr bwMode="auto">
            <a:xfrm>
              <a:off x="9999078" y="1484130"/>
              <a:ext cx="568483" cy="226216"/>
            </a:xfrm>
            <a:custGeom>
              <a:avLst/>
              <a:gdLst>
                <a:gd name="T0" fmla="*/ 418 w 430"/>
                <a:gd name="T1" fmla="*/ 61 h 173"/>
                <a:gd name="T2" fmla="*/ 382 w 430"/>
                <a:gd name="T3" fmla="*/ 97 h 173"/>
                <a:gd name="T4" fmla="*/ 365 w 430"/>
                <a:gd name="T5" fmla="*/ 97 h 173"/>
                <a:gd name="T6" fmla="*/ 264 w 430"/>
                <a:gd name="T7" fmla="*/ 77 h 173"/>
                <a:gd name="T8" fmla="*/ 229 w 430"/>
                <a:gd name="T9" fmla="*/ 88 h 173"/>
                <a:gd name="T10" fmla="*/ 182 w 430"/>
                <a:gd name="T11" fmla="*/ 79 h 173"/>
                <a:gd name="T12" fmla="*/ 65 w 430"/>
                <a:gd name="T13" fmla="*/ 45 h 173"/>
                <a:gd name="T14" fmla="*/ 38 w 430"/>
                <a:gd name="T15" fmla="*/ 45 h 173"/>
                <a:gd name="T16" fmla="*/ 10 w 430"/>
                <a:gd name="T17" fmla="*/ 31 h 173"/>
                <a:gd name="T18" fmla="*/ 47 w 430"/>
                <a:gd name="T19" fmla="*/ 64 h 173"/>
                <a:gd name="T20" fmla="*/ 61 w 430"/>
                <a:gd name="T21" fmla="*/ 117 h 173"/>
                <a:gd name="T22" fmla="*/ 152 w 430"/>
                <a:gd name="T23" fmla="*/ 137 h 173"/>
                <a:gd name="T24" fmla="*/ 184 w 430"/>
                <a:gd name="T25" fmla="*/ 95 h 173"/>
                <a:gd name="T26" fmla="*/ 196 w 430"/>
                <a:gd name="T27" fmla="*/ 91 h 173"/>
                <a:gd name="T28" fmla="*/ 221 w 430"/>
                <a:gd name="T29" fmla="*/ 99 h 173"/>
                <a:gd name="T30" fmla="*/ 310 w 430"/>
                <a:gd name="T31" fmla="*/ 166 h 173"/>
                <a:gd name="T32" fmla="*/ 362 w 430"/>
                <a:gd name="T33" fmla="*/ 113 h 173"/>
                <a:gd name="T34" fmla="*/ 377 w 430"/>
                <a:gd name="T35" fmla="*/ 113 h 173"/>
                <a:gd name="T36" fmla="*/ 428 w 430"/>
                <a:gd name="T37" fmla="*/ 45 h 173"/>
                <a:gd name="T38" fmla="*/ 421 w 430"/>
                <a:gd name="T39" fmla="*/ 71 h 173"/>
                <a:gd name="T40" fmla="*/ 381 w 430"/>
                <a:gd name="T41" fmla="*/ 118 h 173"/>
                <a:gd name="T42" fmla="*/ 367 w 430"/>
                <a:gd name="T43" fmla="*/ 117 h 173"/>
                <a:gd name="T44" fmla="*/ 310 w 430"/>
                <a:gd name="T45" fmla="*/ 172 h 173"/>
                <a:gd name="T46" fmla="*/ 214 w 430"/>
                <a:gd name="T47" fmla="*/ 101 h 173"/>
                <a:gd name="T48" fmla="*/ 190 w 430"/>
                <a:gd name="T49" fmla="*/ 98 h 173"/>
                <a:gd name="T50" fmla="*/ 152 w 430"/>
                <a:gd name="T51" fmla="*/ 144 h 173"/>
                <a:gd name="T52" fmla="*/ 57 w 430"/>
                <a:gd name="T53" fmla="*/ 120 h 173"/>
                <a:gd name="T54" fmla="*/ 32 w 430"/>
                <a:gd name="T55" fmla="*/ 66 h 173"/>
                <a:gd name="T56" fmla="*/ 4 w 430"/>
                <a:gd name="T57" fmla="*/ 35 h 173"/>
                <a:gd name="T58" fmla="*/ 1 w 430"/>
                <a:gd name="T59" fmla="*/ 4 h 173"/>
                <a:gd name="T60" fmla="*/ 6 w 430"/>
                <a:gd name="T61" fmla="*/ 2 h 173"/>
                <a:gd name="T62" fmla="*/ 65 w 430"/>
                <a:gd name="T63" fmla="*/ 38 h 173"/>
                <a:gd name="T64" fmla="*/ 188 w 430"/>
                <a:gd name="T65" fmla="*/ 76 h 173"/>
                <a:gd name="T66" fmla="*/ 263 w 430"/>
                <a:gd name="T67" fmla="*/ 71 h 173"/>
                <a:gd name="T68" fmla="*/ 368 w 430"/>
                <a:gd name="T69" fmla="*/ 91 h 173"/>
                <a:gd name="T70" fmla="*/ 423 w 430"/>
                <a:gd name="T71" fmla="*/ 4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0" h="173">
                  <a:moveTo>
                    <a:pt x="415" y="68"/>
                  </a:moveTo>
                  <a:lnTo>
                    <a:pt x="418" y="61"/>
                  </a:lnTo>
                  <a:lnTo>
                    <a:pt x="384" y="96"/>
                  </a:lnTo>
                  <a:cubicBezTo>
                    <a:pt x="383" y="96"/>
                    <a:pt x="383" y="97"/>
                    <a:pt x="382" y="97"/>
                  </a:cubicBezTo>
                  <a:lnTo>
                    <a:pt x="367" y="97"/>
                  </a:lnTo>
                  <a:cubicBezTo>
                    <a:pt x="367" y="97"/>
                    <a:pt x="366" y="97"/>
                    <a:pt x="365" y="97"/>
                  </a:cubicBezTo>
                  <a:cubicBezTo>
                    <a:pt x="349" y="86"/>
                    <a:pt x="304" y="76"/>
                    <a:pt x="275" y="76"/>
                  </a:cubicBezTo>
                  <a:cubicBezTo>
                    <a:pt x="271" y="76"/>
                    <a:pt x="267" y="77"/>
                    <a:pt x="264" y="77"/>
                  </a:cubicBezTo>
                  <a:cubicBezTo>
                    <a:pt x="248" y="79"/>
                    <a:pt x="230" y="88"/>
                    <a:pt x="230" y="88"/>
                  </a:cubicBezTo>
                  <a:lnTo>
                    <a:pt x="229" y="88"/>
                  </a:lnTo>
                  <a:lnTo>
                    <a:pt x="184" y="82"/>
                  </a:lnTo>
                  <a:cubicBezTo>
                    <a:pt x="183" y="81"/>
                    <a:pt x="182" y="81"/>
                    <a:pt x="182" y="79"/>
                  </a:cubicBezTo>
                  <a:cubicBezTo>
                    <a:pt x="182" y="78"/>
                    <a:pt x="180" y="65"/>
                    <a:pt x="157" y="57"/>
                  </a:cubicBezTo>
                  <a:cubicBezTo>
                    <a:pt x="138" y="51"/>
                    <a:pt x="102" y="44"/>
                    <a:pt x="65" y="45"/>
                  </a:cubicBezTo>
                  <a:cubicBezTo>
                    <a:pt x="53" y="45"/>
                    <a:pt x="40" y="46"/>
                    <a:pt x="40" y="46"/>
                  </a:cubicBezTo>
                  <a:cubicBezTo>
                    <a:pt x="39" y="46"/>
                    <a:pt x="38" y="46"/>
                    <a:pt x="38" y="45"/>
                  </a:cubicBezTo>
                  <a:lnTo>
                    <a:pt x="7" y="13"/>
                  </a:lnTo>
                  <a:lnTo>
                    <a:pt x="10" y="31"/>
                  </a:lnTo>
                  <a:lnTo>
                    <a:pt x="35" y="60"/>
                  </a:lnTo>
                  <a:lnTo>
                    <a:pt x="47" y="64"/>
                  </a:lnTo>
                  <a:cubicBezTo>
                    <a:pt x="48" y="64"/>
                    <a:pt x="48" y="66"/>
                    <a:pt x="48" y="67"/>
                  </a:cubicBezTo>
                  <a:cubicBezTo>
                    <a:pt x="48" y="68"/>
                    <a:pt x="48" y="95"/>
                    <a:pt x="61" y="117"/>
                  </a:cubicBezTo>
                  <a:cubicBezTo>
                    <a:pt x="73" y="135"/>
                    <a:pt x="125" y="137"/>
                    <a:pt x="145" y="137"/>
                  </a:cubicBezTo>
                  <a:cubicBezTo>
                    <a:pt x="148" y="137"/>
                    <a:pt x="150" y="137"/>
                    <a:pt x="152" y="137"/>
                  </a:cubicBezTo>
                  <a:lnTo>
                    <a:pt x="153" y="137"/>
                  </a:lnTo>
                  <a:cubicBezTo>
                    <a:pt x="169" y="137"/>
                    <a:pt x="181" y="107"/>
                    <a:pt x="184" y="95"/>
                  </a:cubicBezTo>
                  <a:cubicBezTo>
                    <a:pt x="185" y="94"/>
                    <a:pt x="186" y="93"/>
                    <a:pt x="186" y="93"/>
                  </a:cubicBezTo>
                  <a:cubicBezTo>
                    <a:pt x="189" y="92"/>
                    <a:pt x="193" y="91"/>
                    <a:pt x="196" y="91"/>
                  </a:cubicBezTo>
                  <a:cubicBezTo>
                    <a:pt x="207" y="91"/>
                    <a:pt x="218" y="96"/>
                    <a:pt x="219" y="96"/>
                  </a:cubicBezTo>
                  <a:cubicBezTo>
                    <a:pt x="220" y="97"/>
                    <a:pt x="221" y="98"/>
                    <a:pt x="221" y="99"/>
                  </a:cubicBezTo>
                  <a:cubicBezTo>
                    <a:pt x="218" y="137"/>
                    <a:pt x="236" y="152"/>
                    <a:pt x="244" y="157"/>
                  </a:cubicBezTo>
                  <a:cubicBezTo>
                    <a:pt x="252" y="161"/>
                    <a:pt x="285" y="166"/>
                    <a:pt x="310" y="166"/>
                  </a:cubicBezTo>
                  <a:cubicBezTo>
                    <a:pt x="324" y="166"/>
                    <a:pt x="329" y="165"/>
                    <a:pt x="331" y="164"/>
                  </a:cubicBezTo>
                  <a:cubicBezTo>
                    <a:pt x="341" y="159"/>
                    <a:pt x="357" y="126"/>
                    <a:pt x="362" y="113"/>
                  </a:cubicBezTo>
                  <a:cubicBezTo>
                    <a:pt x="362" y="112"/>
                    <a:pt x="364" y="111"/>
                    <a:pt x="365" y="111"/>
                  </a:cubicBezTo>
                  <a:lnTo>
                    <a:pt x="377" y="113"/>
                  </a:lnTo>
                  <a:lnTo>
                    <a:pt x="415" y="68"/>
                  </a:lnTo>
                  <a:close/>
                  <a:moveTo>
                    <a:pt x="428" y="45"/>
                  </a:moveTo>
                  <a:cubicBezTo>
                    <a:pt x="429" y="46"/>
                    <a:pt x="429" y="48"/>
                    <a:pt x="429" y="49"/>
                  </a:cubicBezTo>
                  <a:lnTo>
                    <a:pt x="421" y="71"/>
                  </a:lnTo>
                  <a:cubicBezTo>
                    <a:pt x="421" y="71"/>
                    <a:pt x="421" y="72"/>
                    <a:pt x="420" y="72"/>
                  </a:cubicBezTo>
                  <a:lnTo>
                    <a:pt x="381" y="118"/>
                  </a:lnTo>
                  <a:cubicBezTo>
                    <a:pt x="380" y="119"/>
                    <a:pt x="379" y="119"/>
                    <a:pt x="378" y="119"/>
                  </a:cubicBezTo>
                  <a:lnTo>
                    <a:pt x="367" y="117"/>
                  </a:lnTo>
                  <a:cubicBezTo>
                    <a:pt x="362" y="128"/>
                    <a:pt x="347" y="164"/>
                    <a:pt x="334" y="169"/>
                  </a:cubicBezTo>
                  <a:cubicBezTo>
                    <a:pt x="329" y="172"/>
                    <a:pt x="321" y="172"/>
                    <a:pt x="310" y="172"/>
                  </a:cubicBezTo>
                  <a:cubicBezTo>
                    <a:pt x="286" y="172"/>
                    <a:pt x="251" y="168"/>
                    <a:pt x="241" y="162"/>
                  </a:cubicBezTo>
                  <a:cubicBezTo>
                    <a:pt x="232" y="157"/>
                    <a:pt x="212" y="140"/>
                    <a:pt x="214" y="101"/>
                  </a:cubicBezTo>
                  <a:cubicBezTo>
                    <a:pt x="211" y="100"/>
                    <a:pt x="204" y="97"/>
                    <a:pt x="196" y="97"/>
                  </a:cubicBezTo>
                  <a:cubicBezTo>
                    <a:pt x="194" y="97"/>
                    <a:pt x="192" y="98"/>
                    <a:pt x="190" y="98"/>
                  </a:cubicBezTo>
                  <a:cubicBezTo>
                    <a:pt x="188" y="107"/>
                    <a:pt x="175" y="144"/>
                    <a:pt x="153" y="144"/>
                  </a:cubicBezTo>
                  <a:cubicBezTo>
                    <a:pt x="152" y="144"/>
                    <a:pt x="152" y="144"/>
                    <a:pt x="152" y="144"/>
                  </a:cubicBezTo>
                  <a:cubicBezTo>
                    <a:pt x="150" y="144"/>
                    <a:pt x="148" y="144"/>
                    <a:pt x="145" y="144"/>
                  </a:cubicBezTo>
                  <a:cubicBezTo>
                    <a:pt x="121" y="143"/>
                    <a:pt x="70" y="142"/>
                    <a:pt x="57" y="120"/>
                  </a:cubicBezTo>
                  <a:cubicBezTo>
                    <a:pt x="43" y="100"/>
                    <a:pt x="42" y="77"/>
                    <a:pt x="42" y="69"/>
                  </a:cubicBezTo>
                  <a:lnTo>
                    <a:pt x="32" y="66"/>
                  </a:lnTo>
                  <a:lnTo>
                    <a:pt x="31" y="65"/>
                  </a:lnTo>
                  <a:lnTo>
                    <a:pt x="4" y="35"/>
                  </a:lnTo>
                  <a:cubicBezTo>
                    <a:pt x="4" y="35"/>
                    <a:pt x="4" y="34"/>
                    <a:pt x="4" y="33"/>
                  </a:cubicBezTo>
                  <a:lnTo>
                    <a:pt x="1" y="4"/>
                  </a:lnTo>
                  <a:cubicBezTo>
                    <a:pt x="0" y="3"/>
                    <a:pt x="1" y="2"/>
                    <a:pt x="2" y="1"/>
                  </a:cubicBezTo>
                  <a:cubicBezTo>
                    <a:pt x="4" y="0"/>
                    <a:pt x="5" y="1"/>
                    <a:pt x="6" y="2"/>
                  </a:cubicBezTo>
                  <a:lnTo>
                    <a:pt x="41" y="40"/>
                  </a:lnTo>
                  <a:cubicBezTo>
                    <a:pt x="45" y="40"/>
                    <a:pt x="55" y="39"/>
                    <a:pt x="65" y="38"/>
                  </a:cubicBezTo>
                  <a:cubicBezTo>
                    <a:pt x="103" y="38"/>
                    <a:pt x="140" y="45"/>
                    <a:pt x="159" y="51"/>
                  </a:cubicBezTo>
                  <a:cubicBezTo>
                    <a:pt x="180" y="58"/>
                    <a:pt x="186" y="71"/>
                    <a:pt x="188" y="76"/>
                  </a:cubicBezTo>
                  <a:lnTo>
                    <a:pt x="229" y="82"/>
                  </a:lnTo>
                  <a:cubicBezTo>
                    <a:pt x="232" y="79"/>
                    <a:pt x="248" y="73"/>
                    <a:pt x="263" y="71"/>
                  </a:cubicBezTo>
                  <a:cubicBezTo>
                    <a:pt x="267" y="70"/>
                    <a:pt x="271" y="70"/>
                    <a:pt x="275" y="70"/>
                  </a:cubicBezTo>
                  <a:cubicBezTo>
                    <a:pt x="304" y="70"/>
                    <a:pt x="350" y="79"/>
                    <a:pt x="368" y="91"/>
                  </a:cubicBezTo>
                  <a:lnTo>
                    <a:pt x="380" y="91"/>
                  </a:lnTo>
                  <a:lnTo>
                    <a:pt x="423" y="46"/>
                  </a:lnTo>
                  <a:cubicBezTo>
                    <a:pt x="424" y="45"/>
                    <a:pt x="426" y="45"/>
                    <a:pt x="428" y="45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40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8" name="îṥḻiďé"/>
            <p:cNvSpPr/>
            <p:nvPr/>
          </p:nvSpPr>
          <p:spPr bwMode="auto">
            <a:xfrm>
              <a:off x="10294923" y="1588538"/>
              <a:ext cx="174025" cy="110207"/>
            </a:xfrm>
            <a:custGeom>
              <a:avLst/>
              <a:gdLst>
                <a:gd name="T0" fmla="*/ 125 w 134"/>
                <a:gd name="T1" fmla="*/ 31 h 82"/>
                <a:gd name="T2" fmla="*/ 111 w 134"/>
                <a:gd name="T3" fmla="*/ 16 h 82"/>
                <a:gd name="T4" fmla="*/ 41 w 134"/>
                <a:gd name="T5" fmla="*/ 6 h 82"/>
                <a:gd name="T6" fmla="*/ 30 w 134"/>
                <a:gd name="T7" fmla="*/ 7 h 82"/>
                <a:gd name="T8" fmla="*/ 6 w 134"/>
                <a:gd name="T9" fmla="*/ 33 h 82"/>
                <a:gd name="T10" fmla="*/ 27 w 134"/>
                <a:gd name="T11" fmla="*/ 66 h 82"/>
                <a:gd name="T12" fmla="*/ 85 w 134"/>
                <a:gd name="T13" fmla="*/ 75 h 82"/>
                <a:gd name="T14" fmla="*/ 91 w 134"/>
                <a:gd name="T15" fmla="*/ 75 h 82"/>
                <a:gd name="T16" fmla="*/ 125 w 134"/>
                <a:gd name="T17" fmla="*/ 31 h 82"/>
                <a:gd name="T18" fmla="*/ 113 w 134"/>
                <a:gd name="T19" fmla="*/ 10 h 82"/>
                <a:gd name="T20" fmla="*/ 131 w 134"/>
                <a:gd name="T21" fmla="*/ 32 h 82"/>
                <a:gd name="T22" fmla="*/ 91 w 134"/>
                <a:gd name="T23" fmla="*/ 81 h 82"/>
                <a:gd name="T24" fmla="*/ 85 w 134"/>
                <a:gd name="T25" fmla="*/ 81 h 82"/>
                <a:gd name="T26" fmla="*/ 26 w 134"/>
                <a:gd name="T27" fmla="*/ 73 h 82"/>
                <a:gd name="T28" fmla="*/ 0 w 134"/>
                <a:gd name="T29" fmla="*/ 33 h 82"/>
                <a:gd name="T30" fmla="*/ 29 w 134"/>
                <a:gd name="T31" fmla="*/ 1 h 82"/>
                <a:gd name="T32" fmla="*/ 41 w 134"/>
                <a:gd name="T33" fmla="*/ 0 h 82"/>
                <a:gd name="T34" fmla="*/ 113 w 134"/>
                <a:gd name="T35" fmla="*/ 1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4" h="82">
                  <a:moveTo>
                    <a:pt x="125" y="31"/>
                  </a:moveTo>
                  <a:cubicBezTo>
                    <a:pt x="126" y="23"/>
                    <a:pt x="115" y="17"/>
                    <a:pt x="111" y="16"/>
                  </a:cubicBezTo>
                  <a:cubicBezTo>
                    <a:pt x="96" y="11"/>
                    <a:pt x="60" y="6"/>
                    <a:pt x="41" y="6"/>
                  </a:cubicBezTo>
                  <a:cubicBezTo>
                    <a:pt x="34" y="6"/>
                    <a:pt x="31" y="7"/>
                    <a:pt x="30" y="7"/>
                  </a:cubicBezTo>
                  <a:cubicBezTo>
                    <a:pt x="18" y="10"/>
                    <a:pt x="7" y="21"/>
                    <a:pt x="6" y="33"/>
                  </a:cubicBezTo>
                  <a:cubicBezTo>
                    <a:pt x="6" y="44"/>
                    <a:pt x="15" y="62"/>
                    <a:pt x="27" y="66"/>
                  </a:cubicBezTo>
                  <a:cubicBezTo>
                    <a:pt x="37" y="71"/>
                    <a:pt x="67" y="75"/>
                    <a:pt x="85" y="75"/>
                  </a:cubicBezTo>
                  <a:cubicBezTo>
                    <a:pt x="88" y="75"/>
                    <a:pt x="90" y="75"/>
                    <a:pt x="91" y="75"/>
                  </a:cubicBezTo>
                  <a:cubicBezTo>
                    <a:pt x="107" y="74"/>
                    <a:pt x="123" y="41"/>
                    <a:pt x="125" y="31"/>
                  </a:cubicBezTo>
                  <a:close/>
                  <a:moveTo>
                    <a:pt x="113" y="10"/>
                  </a:moveTo>
                  <a:cubicBezTo>
                    <a:pt x="120" y="12"/>
                    <a:pt x="133" y="20"/>
                    <a:pt x="131" y="32"/>
                  </a:cubicBezTo>
                  <a:cubicBezTo>
                    <a:pt x="129" y="41"/>
                    <a:pt x="113" y="80"/>
                    <a:pt x="91" y="81"/>
                  </a:cubicBezTo>
                  <a:cubicBezTo>
                    <a:pt x="90" y="81"/>
                    <a:pt x="88" y="81"/>
                    <a:pt x="85" y="81"/>
                  </a:cubicBezTo>
                  <a:cubicBezTo>
                    <a:pt x="67" y="81"/>
                    <a:pt x="36" y="77"/>
                    <a:pt x="26" y="73"/>
                  </a:cubicBezTo>
                  <a:cubicBezTo>
                    <a:pt x="10" y="66"/>
                    <a:pt x="0" y="46"/>
                    <a:pt x="0" y="33"/>
                  </a:cubicBezTo>
                  <a:cubicBezTo>
                    <a:pt x="1" y="18"/>
                    <a:pt x="14" y="4"/>
                    <a:pt x="29" y="1"/>
                  </a:cubicBezTo>
                  <a:cubicBezTo>
                    <a:pt x="31" y="0"/>
                    <a:pt x="35" y="0"/>
                    <a:pt x="41" y="0"/>
                  </a:cubicBezTo>
                  <a:cubicBezTo>
                    <a:pt x="61" y="0"/>
                    <a:pt x="97" y="5"/>
                    <a:pt x="113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59" name="îṣḷîdé"/>
            <p:cNvSpPr/>
            <p:nvPr/>
          </p:nvSpPr>
          <p:spPr bwMode="auto">
            <a:xfrm>
              <a:off x="9964273" y="1489928"/>
              <a:ext cx="69610" cy="255220"/>
            </a:xfrm>
            <a:custGeom>
              <a:avLst/>
              <a:gdLst>
                <a:gd name="T0" fmla="*/ 26 w 55"/>
                <a:gd name="T1" fmla="*/ 4 h 192"/>
                <a:gd name="T2" fmla="*/ 47 w 55"/>
                <a:gd name="T3" fmla="*/ 36 h 192"/>
                <a:gd name="T4" fmla="*/ 54 w 55"/>
                <a:gd name="T5" fmla="*/ 182 h 192"/>
                <a:gd name="T6" fmla="*/ 12 w 55"/>
                <a:gd name="T7" fmla="*/ 146 h 192"/>
                <a:gd name="T8" fmla="*/ 1 w 55"/>
                <a:gd name="T9" fmla="*/ 31 h 192"/>
                <a:gd name="T10" fmla="*/ 26 w 55"/>
                <a:gd name="T11" fmla="*/ 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192">
                  <a:moveTo>
                    <a:pt x="26" y="4"/>
                  </a:moveTo>
                  <a:cubicBezTo>
                    <a:pt x="33" y="7"/>
                    <a:pt x="41" y="22"/>
                    <a:pt x="47" y="36"/>
                  </a:cubicBezTo>
                  <a:cubicBezTo>
                    <a:pt x="49" y="72"/>
                    <a:pt x="51" y="132"/>
                    <a:pt x="54" y="182"/>
                  </a:cubicBezTo>
                  <a:cubicBezTo>
                    <a:pt x="37" y="191"/>
                    <a:pt x="23" y="167"/>
                    <a:pt x="12" y="146"/>
                  </a:cubicBezTo>
                  <a:cubicBezTo>
                    <a:pt x="0" y="123"/>
                    <a:pt x="1" y="60"/>
                    <a:pt x="1" y="31"/>
                  </a:cubicBezTo>
                  <a:cubicBezTo>
                    <a:pt x="1" y="1"/>
                    <a:pt x="14" y="0"/>
                    <a:pt x="26" y="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endParaRPr lang="en-US"/>
            </a:p>
          </p:txBody>
        </p:sp>
        <p:sp>
          <p:nvSpPr>
            <p:cNvPr id="60" name="ï$1íḍê"/>
            <p:cNvSpPr/>
            <p:nvPr/>
          </p:nvSpPr>
          <p:spPr bwMode="auto">
            <a:xfrm>
              <a:off x="9958474" y="1489928"/>
              <a:ext cx="81212" cy="249422"/>
            </a:xfrm>
            <a:custGeom>
              <a:avLst/>
              <a:gdLst>
                <a:gd name="T0" fmla="*/ 49 w 60"/>
                <a:gd name="T1" fmla="*/ 182 h 189"/>
                <a:gd name="T2" fmla="*/ 53 w 60"/>
                <a:gd name="T3" fmla="*/ 181 h 189"/>
                <a:gd name="T4" fmla="*/ 47 w 60"/>
                <a:gd name="T5" fmla="*/ 38 h 189"/>
                <a:gd name="T6" fmla="*/ 27 w 60"/>
                <a:gd name="T7" fmla="*/ 8 h 189"/>
                <a:gd name="T8" fmla="*/ 19 w 60"/>
                <a:gd name="T9" fmla="*/ 6 h 189"/>
                <a:gd name="T10" fmla="*/ 7 w 60"/>
                <a:gd name="T11" fmla="*/ 32 h 189"/>
                <a:gd name="T12" fmla="*/ 7 w 60"/>
                <a:gd name="T13" fmla="*/ 41 h 189"/>
                <a:gd name="T14" fmla="*/ 17 w 60"/>
                <a:gd name="T15" fmla="*/ 146 h 189"/>
                <a:gd name="T16" fmla="*/ 49 w 60"/>
                <a:gd name="T17" fmla="*/ 182 h 189"/>
                <a:gd name="T18" fmla="*/ 53 w 60"/>
                <a:gd name="T19" fmla="*/ 36 h 189"/>
                <a:gd name="T20" fmla="*/ 54 w 60"/>
                <a:gd name="T21" fmla="*/ 37 h 189"/>
                <a:gd name="T22" fmla="*/ 59 w 60"/>
                <a:gd name="T23" fmla="*/ 183 h 189"/>
                <a:gd name="T24" fmla="*/ 58 w 60"/>
                <a:gd name="T25" fmla="*/ 186 h 189"/>
                <a:gd name="T26" fmla="*/ 49 w 60"/>
                <a:gd name="T27" fmla="*/ 188 h 189"/>
                <a:gd name="T28" fmla="*/ 12 w 60"/>
                <a:gd name="T29" fmla="*/ 149 h 189"/>
                <a:gd name="T30" fmla="*/ 0 w 60"/>
                <a:gd name="T31" fmla="*/ 41 h 189"/>
                <a:gd name="T32" fmla="*/ 0 w 60"/>
                <a:gd name="T33" fmla="*/ 32 h 189"/>
                <a:gd name="T34" fmla="*/ 19 w 60"/>
                <a:gd name="T35" fmla="*/ 0 h 189"/>
                <a:gd name="T36" fmla="*/ 30 w 60"/>
                <a:gd name="T37" fmla="*/ 2 h 189"/>
                <a:gd name="T38" fmla="*/ 53 w 60"/>
                <a:gd name="T39" fmla="*/ 36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189">
                  <a:moveTo>
                    <a:pt x="49" y="182"/>
                  </a:moveTo>
                  <a:cubicBezTo>
                    <a:pt x="50" y="182"/>
                    <a:pt x="51" y="182"/>
                    <a:pt x="53" y="181"/>
                  </a:cubicBezTo>
                  <a:cubicBezTo>
                    <a:pt x="51" y="131"/>
                    <a:pt x="48" y="70"/>
                    <a:pt x="47" y="38"/>
                  </a:cubicBezTo>
                  <a:cubicBezTo>
                    <a:pt x="36" y="13"/>
                    <a:pt x="30" y="8"/>
                    <a:pt x="27" y="8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6" y="6"/>
                    <a:pt x="7" y="6"/>
                    <a:pt x="7" y="32"/>
                  </a:cubicBezTo>
                  <a:cubicBezTo>
                    <a:pt x="7" y="35"/>
                    <a:pt x="7" y="37"/>
                    <a:pt x="7" y="41"/>
                  </a:cubicBezTo>
                  <a:cubicBezTo>
                    <a:pt x="7" y="73"/>
                    <a:pt x="6" y="125"/>
                    <a:pt x="17" y="146"/>
                  </a:cubicBezTo>
                  <a:cubicBezTo>
                    <a:pt x="26" y="161"/>
                    <a:pt x="37" y="182"/>
                    <a:pt x="49" y="182"/>
                  </a:cubicBezTo>
                  <a:close/>
                  <a:moveTo>
                    <a:pt x="53" y="36"/>
                  </a:moveTo>
                  <a:cubicBezTo>
                    <a:pt x="53" y="36"/>
                    <a:pt x="53" y="36"/>
                    <a:pt x="54" y="37"/>
                  </a:cubicBezTo>
                  <a:cubicBezTo>
                    <a:pt x="54" y="70"/>
                    <a:pt x="57" y="132"/>
                    <a:pt x="59" y="183"/>
                  </a:cubicBezTo>
                  <a:cubicBezTo>
                    <a:pt x="59" y="184"/>
                    <a:pt x="59" y="186"/>
                    <a:pt x="58" y="186"/>
                  </a:cubicBezTo>
                  <a:cubicBezTo>
                    <a:pt x="55" y="188"/>
                    <a:pt x="52" y="188"/>
                    <a:pt x="49" y="188"/>
                  </a:cubicBezTo>
                  <a:cubicBezTo>
                    <a:pt x="33" y="188"/>
                    <a:pt x="21" y="166"/>
                    <a:pt x="12" y="149"/>
                  </a:cubicBezTo>
                  <a:cubicBezTo>
                    <a:pt x="0" y="127"/>
                    <a:pt x="0" y="73"/>
                    <a:pt x="0" y="41"/>
                  </a:cubicBezTo>
                  <a:cubicBezTo>
                    <a:pt x="0" y="37"/>
                    <a:pt x="0" y="35"/>
                    <a:pt x="0" y="32"/>
                  </a:cubicBezTo>
                  <a:cubicBezTo>
                    <a:pt x="0" y="10"/>
                    <a:pt x="7" y="0"/>
                    <a:pt x="19" y="0"/>
                  </a:cubicBezTo>
                  <a:cubicBezTo>
                    <a:pt x="22" y="0"/>
                    <a:pt x="26" y="0"/>
                    <a:pt x="30" y="2"/>
                  </a:cubicBezTo>
                  <a:cubicBezTo>
                    <a:pt x="32" y="3"/>
                    <a:pt x="39" y="5"/>
                    <a:pt x="53" y="36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5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61" name="î$1ïḍê"/>
            <p:cNvSpPr/>
            <p:nvPr/>
          </p:nvSpPr>
          <p:spPr bwMode="auto">
            <a:xfrm>
              <a:off x="10474747" y="1553735"/>
              <a:ext cx="127619" cy="237817"/>
            </a:xfrm>
            <a:custGeom>
              <a:avLst/>
              <a:gdLst>
                <a:gd name="T0" fmla="*/ 71 w 96"/>
                <a:gd name="T1" fmla="*/ 4 h 179"/>
                <a:gd name="T2" fmla="*/ 92 w 96"/>
                <a:gd name="T3" fmla="*/ 33 h 179"/>
                <a:gd name="T4" fmla="*/ 46 w 96"/>
                <a:gd name="T5" fmla="*/ 151 h 179"/>
                <a:gd name="T6" fmla="*/ 7 w 96"/>
                <a:gd name="T7" fmla="*/ 168 h 179"/>
                <a:gd name="T8" fmla="*/ 0 w 96"/>
                <a:gd name="T9" fmla="*/ 162 h 179"/>
                <a:gd name="T10" fmla="*/ 35 w 96"/>
                <a:gd name="T11" fmla="*/ 36 h 179"/>
                <a:gd name="T12" fmla="*/ 71 w 96"/>
                <a:gd name="T13" fmla="*/ 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79">
                  <a:moveTo>
                    <a:pt x="71" y="4"/>
                  </a:moveTo>
                  <a:cubicBezTo>
                    <a:pt x="86" y="3"/>
                    <a:pt x="95" y="0"/>
                    <a:pt x="92" y="33"/>
                  </a:cubicBezTo>
                  <a:cubicBezTo>
                    <a:pt x="89" y="66"/>
                    <a:pt x="59" y="132"/>
                    <a:pt x="46" y="151"/>
                  </a:cubicBezTo>
                  <a:cubicBezTo>
                    <a:pt x="33" y="167"/>
                    <a:pt x="19" y="178"/>
                    <a:pt x="7" y="168"/>
                  </a:cubicBezTo>
                  <a:cubicBezTo>
                    <a:pt x="4" y="166"/>
                    <a:pt x="1" y="164"/>
                    <a:pt x="0" y="162"/>
                  </a:cubicBezTo>
                  <a:cubicBezTo>
                    <a:pt x="12" y="118"/>
                    <a:pt x="26" y="66"/>
                    <a:pt x="35" y="36"/>
                  </a:cubicBezTo>
                  <a:cubicBezTo>
                    <a:pt x="46" y="21"/>
                    <a:pt x="60" y="6"/>
                    <a:pt x="71" y="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endParaRPr lang="en-US"/>
            </a:p>
          </p:txBody>
        </p:sp>
        <p:sp>
          <p:nvSpPr>
            <p:cNvPr id="62" name="ïṡļïdé"/>
            <p:cNvSpPr/>
            <p:nvPr/>
          </p:nvSpPr>
          <p:spPr bwMode="auto">
            <a:xfrm>
              <a:off x="10468948" y="1553735"/>
              <a:ext cx="133418" cy="226216"/>
            </a:xfrm>
            <a:custGeom>
              <a:avLst/>
              <a:gdLst>
                <a:gd name="T0" fmla="*/ 92 w 102"/>
                <a:gd name="T1" fmla="*/ 32 h 173"/>
                <a:gd name="T2" fmla="*/ 91 w 102"/>
                <a:gd name="T3" fmla="*/ 8 h 173"/>
                <a:gd name="T4" fmla="*/ 85 w 102"/>
                <a:gd name="T5" fmla="*/ 6 h 173"/>
                <a:gd name="T6" fmla="*/ 78 w 102"/>
                <a:gd name="T7" fmla="*/ 7 h 173"/>
                <a:gd name="T8" fmla="*/ 76 w 102"/>
                <a:gd name="T9" fmla="*/ 7 h 173"/>
                <a:gd name="T10" fmla="*/ 41 w 102"/>
                <a:gd name="T11" fmla="*/ 36 h 173"/>
                <a:gd name="T12" fmla="*/ 7 w 102"/>
                <a:gd name="T13" fmla="*/ 159 h 173"/>
                <a:gd name="T14" fmla="*/ 12 w 102"/>
                <a:gd name="T15" fmla="*/ 163 h 173"/>
                <a:gd name="T16" fmla="*/ 20 w 102"/>
                <a:gd name="T17" fmla="*/ 166 h 173"/>
                <a:gd name="T18" fmla="*/ 47 w 102"/>
                <a:gd name="T19" fmla="*/ 147 h 173"/>
                <a:gd name="T20" fmla="*/ 92 w 102"/>
                <a:gd name="T21" fmla="*/ 32 h 173"/>
                <a:gd name="T22" fmla="*/ 85 w 102"/>
                <a:gd name="T23" fmla="*/ 0 h 173"/>
                <a:gd name="T24" fmla="*/ 95 w 102"/>
                <a:gd name="T25" fmla="*/ 4 h 173"/>
                <a:gd name="T26" fmla="*/ 99 w 102"/>
                <a:gd name="T27" fmla="*/ 32 h 173"/>
                <a:gd name="T28" fmla="*/ 52 w 102"/>
                <a:gd name="T29" fmla="*/ 150 h 173"/>
                <a:gd name="T30" fmla="*/ 20 w 102"/>
                <a:gd name="T31" fmla="*/ 172 h 173"/>
                <a:gd name="T32" fmla="*/ 8 w 102"/>
                <a:gd name="T33" fmla="*/ 168 h 173"/>
                <a:gd name="T34" fmla="*/ 1 w 102"/>
                <a:gd name="T35" fmla="*/ 162 h 173"/>
                <a:gd name="T36" fmla="*/ 0 w 102"/>
                <a:gd name="T37" fmla="*/ 158 h 173"/>
                <a:gd name="T38" fmla="*/ 36 w 102"/>
                <a:gd name="T39" fmla="*/ 34 h 173"/>
                <a:gd name="T40" fmla="*/ 36 w 102"/>
                <a:gd name="T41" fmla="*/ 33 h 173"/>
                <a:gd name="T42" fmla="*/ 75 w 102"/>
                <a:gd name="T43" fmla="*/ 1 h 173"/>
                <a:gd name="T44" fmla="*/ 78 w 102"/>
                <a:gd name="T45" fmla="*/ 1 h 173"/>
                <a:gd name="T46" fmla="*/ 85 w 102"/>
                <a:gd name="T4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73">
                  <a:moveTo>
                    <a:pt x="92" y="32"/>
                  </a:moveTo>
                  <a:cubicBezTo>
                    <a:pt x="94" y="19"/>
                    <a:pt x="93" y="11"/>
                    <a:pt x="91" y="8"/>
                  </a:cubicBezTo>
                  <a:cubicBezTo>
                    <a:pt x="89" y="7"/>
                    <a:pt x="88" y="6"/>
                    <a:pt x="85" y="6"/>
                  </a:cubicBezTo>
                  <a:cubicBezTo>
                    <a:pt x="83" y="6"/>
                    <a:pt x="81" y="6"/>
                    <a:pt x="78" y="7"/>
                  </a:cubicBezTo>
                  <a:lnTo>
                    <a:pt x="76" y="7"/>
                  </a:lnTo>
                  <a:cubicBezTo>
                    <a:pt x="67" y="8"/>
                    <a:pt x="55" y="18"/>
                    <a:pt x="41" y="36"/>
                  </a:cubicBezTo>
                  <a:cubicBezTo>
                    <a:pt x="33" y="64"/>
                    <a:pt x="19" y="115"/>
                    <a:pt x="7" y="159"/>
                  </a:cubicBezTo>
                  <a:cubicBezTo>
                    <a:pt x="8" y="160"/>
                    <a:pt x="9" y="161"/>
                    <a:pt x="12" y="163"/>
                  </a:cubicBezTo>
                  <a:cubicBezTo>
                    <a:pt x="14" y="164"/>
                    <a:pt x="17" y="166"/>
                    <a:pt x="20" y="166"/>
                  </a:cubicBezTo>
                  <a:cubicBezTo>
                    <a:pt x="28" y="166"/>
                    <a:pt x="37" y="159"/>
                    <a:pt x="47" y="147"/>
                  </a:cubicBezTo>
                  <a:cubicBezTo>
                    <a:pt x="60" y="129"/>
                    <a:pt x="89" y="65"/>
                    <a:pt x="92" y="32"/>
                  </a:cubicBezTo>
                  <a:close/>
                  <a:moveTo>
                    <a:pt x="85" y="0"/>
                  </a:moveTo>
                  <a:cubicBezTo>
                    <a:pt x="88" y="0"/>
                    <a:pt x="92" y="1"/>
                    <a:pt x="95" y="4"/>
                  </a:cubicBezTo>
                  <a:cubicBezTo>
                    <a:pt x="99" y="8"/>
                    <a:pt x="101" y="17"/>
                    <a:pt x="99" y="32"/>
                  </a:cubicBezTo>
                  <a:cubicBezTo>
                    <a:pt x="96" y="66"/>
                    <a:pt x="65" y="133"/>
                    <a:pt x="52" y="150"/>
                  </a:cubicBezTo>
                  <a:cubicBezTo>
                    <a:pt x="41" y="165"/>
                    <a:pt x="30" y="172"/>
                    <a:pt x="20" y="172"/>
                  </a:cubicBezTo>
                  <a:cubicBezTo>
                    <a:pt x="16" y="172"/>
                    <a:pt x="12" y="171"/>
                    <a:pt x="8" y="168"/>
                  </a:cubicBezTo>
                  <a:cubicBezTo>
                    <a:pt x="5" y="166"/>
                    <a:pt x="3" y="163"/>
                    <a:pt x="1" y="162"/>
                  </a:cubicBezTo>
                  <a:cubicBezTo>
                    <a:pt x="0" y="161"/>
                    <a:pt x="0" y="160"/>
                    <a:pt x="0" y="158"/>
                  </a:cubicBezTo>
                  <a:cubicBezTo>
                    <a:pt x="12" y="114"/>
                    <a:pt x="28" y="61"/>
                    <a:pt x="36" y="34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51" y="13"/>
                    <a:pt x="64" y="2"/>
                    <a:pt x="75" y="1"/>
                  </a:cubicBezTo>
                  <a:lnTo>
                    <a:pt x="78" y="1"/>
                  </a:lnTo>
                  <a:cubicBezTo>
                    <a:pt x="80" y="0"/>
                    <a:pt x="83" y="0"/>
                    <a:pt x="85" y="0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40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63" name="iśliḑe"/>
            <p:cNvSpPr/>
            <p:nvPr/>
          </p:nvSpPr>
          <p:spPr bwMode="auto">
            <a:xfrm>
              <a:off x="10155702" y="2220786"/>
              <a:ext cx="191426" cy="951275"/>
            </a:xfrm>
            <a:custGeom>
              <a:avLst/>
              <a:gdLst>
                <a:gd name="T0" fmla="*/ 129 w 146"/>
                <a:gd name="T1" fmla="*/ 353 h 723"/>
                <a:gd name="T2" fmla="*/ 141 w 146"/>
                <a:gd name="T3" fmla="*/ 657 h 723"/>
                <a:gd name="T4" fmla="*/ 138 w 146"/>
                <a:gd name="T5" fmla="*/ 717 h 723"/>
                <a:gd name="T6" fmla="*/ 25 w 146"/>
                <a:gd name="T7" fmla="*/ 722 h 723"/>
                <a:gd name="T8" fmla="*/ 0 w 146"/>
                <a:gd name="T9" fmla="*/ 339 h 723"/>
                <a:gd name="T10" fmla="*/ 2 w 146"/>
                <a:gd name="T11" fmla="*/ 189 h 723"/>
                <a:gd name="T12" fmla="*/ 23 w 146"/>
                <a:gd name="T13" fmla="*/ 40 h 723"/>
                <a:gd name="T14" fmla="*/ 47 w 146"/>
                <a:gd name="T15" fmla="*/ 0 h 723"/>
                <a:gd name="T16" fmla="*/ 69 w 146"/>
                <a:gd name="T17" fmla="*/ 9 h 723"/>
                <a:gd name="T18" fmla="*/ 86 w 146"/>
                <a:gd name="T19" fmla="*/ 59 h 723"/>
                <a:gd name="T20" fmla="*/ 118 w 146"/>
                <a:gd name="T21" fmla="*/ 167 h 723"/>
                <a:gd name="T22" fmla="*/ 129 w 146"/>
                <a:gd name="T23" fmla="*/ 353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723">
                  <a:moveTo>
                    <a:pt x="129" y="353"/>
                  </a:moveTo>
                  <a:cubicBezTo>
                    <a:pt x="131" y="385"/>
                    <a:pt x="136" y="635"/>
                    <a:pt x="141" y="657"/>
                  </a:cubicBezTo>
                  <a:cubicBezTo>
                    <a:pt x="145" y="679"/>
                    <a:pt x="138" y="717"/>
                    <a:pt x="138" y="717"/>
                  </a:cubicBezTo>
                  <a:lnTo>
                    <a:pt x="25" y="722"/>
                  </a:lnTo>
                  <a:cubicBezTo>
                    <a:pt x="25" y="722"/>
                    <a:pt x="0" y="364"/>
                    <a:pt x="0" y="339"/>
                  </a:cubicBezTo>
                  <a:cubicBezTo>
                    <a:pt x="0" y="314"/>
                    <a:pt x="0" y="239"/>
                    <a:pt x="2" y="189"/>
                  </a:cubicBezTo>
                  <a:cubicBezTo>
                    <a:pt x="2" y="164"/>
                    <a:pt x="19" y="53"/>
                    <a:pt x="23" y="40"/>
                  </a:cubicBezTo>
                  <a:cubicBezTo>
                    <a:pt x="28" y="28"/>
                    <a:pt x="47" y="0"/>
                    <a:pt x="47" y="0"/>
                  </a:cubicBezTo>
                  <a:lnTo>
                    <a:pt x="69" y="9"/>
                  </a:lnTo>
                  <a:cubicBezTo>
                    <a:pt x="68" y="20"/>
                    <a:pt x="78" y="38"/>
                    <a:pt x="86" y="59"/>
                  </a:cubicBezTo>
                  <a:cubicBezTo>
                    <a:pt x="95" y="80"/>
                    <a:pt x="114" y="140"/>
                    <a:pt x="118" y="167"/>
                  </a:cubicBezTo>
                  <a:cubicBezTo>
                    <a:pt x="124" y="213"/>
                    <a:pt x="127" y="320"/>
                    <a:pt x="129" y="3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/>
            </a:p>
          </p:txBody>
        </p:sp>
        <p:sp>
          <p:nvSpPr>
            <p:cNvPr id="64" name="ïşlïďè"/>
            <p:cNvSpPr/>
            <p:nvPr/>
          </p:nvSpPr>
          <p:spPr bwMode="auto">
            <a:xfrm>
              <a:off x="10149900" y="2214988"/>
              <a:ext cx="203032" cy="957074"/>
            </a:xfrm>
            <a:custGeom>
              <a:avLst/>
              <a:gdLst>
                <a:gd name="T0" fmla="*/ 139 w 154"/>
                <a:gd name="T1" fmla="*/ 717 h 729"/>
                <a:gd name="T2" fmla="*/ 142 w 154"/>
                <a:gd name="T3" fmla="*/ 661 h 729"/>
                <a:gd name="T4" fmla="*/ 134 w 154"/>
                <a:gd name="T5" fmla="*/ 456 h 729"/>
                <a:gd name="T6" fmla="*/ 130 w 154"/>
                <a:gd name="T7" fmla="*/ 356 h 729"/>
                <a:gd name="T8" fmla="*/ 128 w 154"/>
                <a:gd name="T9" fmla="*/ 314 h 729"/>
                <a:gd name="T10" fmla="*/ 119 w 154"/>
                <a:gd name="T11" fmla="*/ 171 h 729"/>
                <a:gd name="T12" fmla="*/ 87 w 154"/>
                <a:gd name="T13" fmla="*/ 64 h 729"/>
                <a:gd name="T14" fmla="*/ 80 w 154"/>
                <a:gd name="T15" fmla="*/ 47 h 729"/>
                <a:gd name="T16" fmla="*/ 69 w 154"/>
                <a:gd name="T17" fmla="*/ 15 h 729"/>
                <a:gd name="T18" fmla="*/ 51 w 154"/>
                <a:gd name="T19" fmla="*/ 8 h 729"/>
                <a:gd name="T20" fmla="*/ 29 w 154"/>
                <a:gd name="T21" fmla="*/ 46 h 729"/>
                <a:gd name="T22" fmla="*/ 7 w 154"/>
                <a:gd name="T23" fmla="*/ 193 h 729"/>
                <a:gd name="T24" fmla="*/ 6 w 154"/>
                <a:gd name="T25" fmla="*/ 343 h 729"/>
                <a:gd name="T26" fmla="*/ 31 w 154"/>
                <a:gd name="T27" fmla="*/ 722 h 729"/>
                <a:gd name="T28" fmla="*/ 139 w 154"/>
                <a:gd name="T29" fmla="*/ 717 h 729"/>
                <a:gd name="T30" fmla="*/ 140 w 154"/>
                <a:gd name="T31" fmla="*/ 456 h 729"/>
                <a:gd name="T32" fmla="*/ 148 w 154"/>
                <a:gd name="T33" fmla="*/ 660 h 729"/>
                <a:gd name="T34" fmla="*/ 145 w 154"/>
                <a:gd name="T35" fmla="*/ 720 h 729"/>
                <a:gd name="T36" fmla="*/ 142 w 154"/>
                <a:gd name="T37" fmla="*/ 723 h 729"/>
                <a:gd name="T38" fmla="*/ 28 w 154"/>
                <a:gd name="T39" fmla="*/ 728 h 729"/>
                <a:gd name="T40" fmla="*/ 25 w 154"/>
                <a:gd name="T41" fmla="*/ 725 h 729"/>
                <a:gd name="T42" fmla="*/ 0 w 154"/>
                <a:gd name="T43" fmla="*/ 343 h 729"/>
                <a:gd name="T44" fmla="*/ 1 w 154"/>
                <a:gd name="T45" fmla="*/ 193 h 729"/>
                <a:gd name="T46" fmla="*/ 23 w 154"/>
                <a:gd name="T47" fmla="*/ 44 h 729"/>
                <a:gd name="T48" fmla="*/ 47 w 154"/>
                <a:gd name="T49" fmla="*/ 2 h 729"/>
                <a:gd name="T50" fmla="*/ 51 w 154"/>
                <a:gd name="T51" fmla="*/ 1 h 729"/>
                <a:gd name="T52" fmla="*/ 74 w 154"/>
                <a:gd name="T53" fmla="*/ 10 h 729"/>
                <a:gd name="T54" fmla="*/ 75 w 154"/>
                <a:gd name="T55" fmla="*/ 13 h 729"/>
                <a:gd name="T56" fmla="*/ 85 w 154"/>
                <a:gd name="T57" fmla="*/ 45 h 729"/>
                <a:gd name="T58" fmla="*/ 93 w 154"/>
                <a:gd name="T59" fmla="*/ 62 h 729"/>
                <a:gd name="T60" fmla="*/ 125 w 154"/>
                <a:gd name="T61" fmla="*/ 170 h 729"/>
                <a:gd name="T62" fmla="*/ 134 w 154"/>
                <a:gd name="T63" fmla="*/ 314 h 729"/>
                <a:gd name="T64" fmla="*/ 136 w 154"/>
                <a:gd name="T65" fmla="*/ 356 h 729"/>
                <a:gd name="T66" fmla="*/ 140 w 154"/>
                <a:gd name="T67" fmla="*/ 456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4" h="729">
                  <a:moveTo>
                    <a:pt x="139" y="717"/>
                  </a:moveTo>
                  <a:cubicBezTo>
                    <a:pt x="141" y="709"/>
                    <a:pt x="145" y="679"/>
                    <a:pt x="142" y="661"/>
                  </a:cubicBezTo>
                  <a:cubicBezTo>
                    <a:pt x="139" y="647"/>
                    <a:pt x="136" y="541"/>
                    <a:pt x="134" y="456"/>
                  </a:cubicBezTo>
                  <a:cubicBezTo>
                    <a:pt x="132" y="409"/>
                    <a:pt x="131" y="368"/>
                    <a:pt x="130" y="356"/>
                  </a:cubicBezTo>
                  <a:cubicBezTo>
                    <a:pt x="129" y="347"/>
                    <a:pt x="129" y="332"/>
                    <a:pt x="128" y="314"/>
                  </a:cubicBezTo>
                  <a:cubicBezTo>
                    <a:pt x="126" y="268"/>
                    <a:pt x="123" y="204"/>
                    <a:pt x="119" y="171"/>
                  </a:cubicBezTo>
                  <a:cubicBezTo>
                    <a:pt x="115" y="145"/>
                    <a:pt x="96" y="87"/>
                    <a:pt x="87" y="64"/>
                  </a:cubicBezTo>
                  <a:cubicBezTo>
                    <a:pt x="85" y="59"/>
                    <a:pt x="82" y="53"/>
                    <a:pt x="80" y="47"/>
                  </a:cubicBezTo>
                  <a:cubicBezTo>
                    <a:pt x="74" y="35"/>
                    <a:pt x="69" y="24"/>
                    <a:pt x="69" y="15"/>
                  </a:cubicBezTo>
                  <a:lnTo>
                    <a:pt x="51" y="8"/>
                  </a:lnTo>
                  <a:cubicBezTo>
                    <a:pt x="47" y="15"/>
                    <a:pt x="32" y="36"/>
                    <a:pt x="29" y="46"/>
                  </a:cubicBezTo>
                  <a:cubicBezTo>
                    <a:pt x="25" y="59"/>
                    <a:pt x="7" y="169"/>
                    <a:pt x="7" y="193"/>
                  </a:cubicBezTo>
                  <a:cubicBezTo>
                    <a:pt x="6" y="243"/>
                    <a:pt x="6" y="318"/>
                    <a:pt x="6" y="343"/>
                  </a:cubicBezTo>
                  <a:cubicBezTo>
                    <a:pt x="6" y="366"/>
                    <a:pt x="29" y="687"/>
                    <a:pt x="31" y="722"/>
                  </a:cubicBezTo>
                  <a:lnTo>
                    <a:pt x="139" y="717"/>
                  </a:lnTo>
                  <a:close/>
                  <a:moveTo>
                    <a:pt x="140" y="456"/>
                  </a:moveTo>
                  <a:cubicBezTo>
                    <a:pt x="142" y="536"/>
                    <a:pt x="146" y="646"/>
                    <a:pt x="148" y="660"/>
                  </a:cubicBezTo>
                  <a:cubicBezTo>
                    <a:pt x="153" y="682"/>
                    <a:pt x="145" y="719"/>
                    <a:pt x="145" y="720"/>
                  </a:cubicBezTo>
                  <a:cubicBezTo>
                    <a:pt x="144" y="722"/>
                    <a:pt x="143" y="723"/>
                    <a:pt x="142" y="723"/>
                  </a:cubicBezTo>
                  <a:lnTo>
                    <a:pt x="28" y="728"/>
                  </a:lnTo>
                  <a:cubicBezTo>
                    <a:pt x="27" y="728"/>
                    <a:pt x="25" y="727"/>
                    <a:pt x="25" y="725"/>
                  </a:cubicBezTo>
                  <a:cubicBezTo>
                    <a:pt x="24" y="710"/>
                    <a:pt x="0" y="367"/>
                    <a:pt x="0" y="343"/>
                  </a:cubicBezTo>
                  <a:cubicBezTo>
                    <a:pt x="0" y="318"/>
                    <a:pt x="0" y="243"/>
                    <a:pt x="1" y="193"/>
                  </a:cubicBezTo>
                  <a:cubicBezTo>
                    <a:pt x="1" y="169"/>
                    <a:pt x="19" y="57"/>
                    <a:pt x="23" y="44"/>
                  </a:cubicBezTo>
                  <a:cubicBezTo>
                    <a:pt x="27" y="31"/>
                    <a:pt x="47" y="3"/>
                    <a:pt x="47" y="2"/>
                  </a:cubicBezTo>
                  <a:cubicBezTo>
                    <a:pt x="49" y="1"/>
                    <a:pt x="50" y="0"/>
                    <a:pt x="51" y="1"/>
                  </a:cubicBezTo>
                  <a:lnTo>
                    <a:pt x="74" y="10"/>
                  </a:lnTo>
                  <a:cubicBezTo>
                    <a:pt x="75" y="11"/>
                    <a:pt x="75" y="12"/>
                    <a:pt x="75" y="13"/>
                  </a:cubicBezTo>
                  <a:cubicBezTo>
                    <a:pt x="75" y="21"/>
                    <a:pt x="80" y="32"/>
                    <a:pt x="85" y="45"/>
                  </a:cubicBezTo>
                  <a:cubicBezTo>
                    <a:pt x="88" y="51"/>
                    <a:pt x="90" y="56"/>
                    <a:pt x="93" y="62"/>
                  </a:cubicBezTo>
                  <a:cubicBezTo>
                    <a:pt x="101" y="82"/>
                    <a:pt x="121" y="142"/>
                    <a:pt x="125" y="170"/>
                  </a:cubicBezTo>
                  <a:cubicBezTo>
                    <a:pt x="129" y="203"/>
                    <a:pt x="132" y="267"/>
                    <a:pt x="134" y="314"/>
                  </a:cubicBezTo>
                  <a:cubicBezTo>
                    <a:pt x="135" y="331"/>
                    <a:pt x="136" y="347"/>
                    <a:pt x="136" y="356"/>
                  </a:cubicBezTo>
                  <a:cubicBezTo>
                    <a:pt x="137" y="367"/>
                    <a:pt x="138" y="408"/>
                    <a:pt x="140" y="456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65" name="išḻîḋê"/>
            <p:cNvSpPr/>
            <p:nvPr/>
          </p:nvSpPr>
          <p:spPr bwMode="auto">
            <a:xfrm>
              <a:off x="10178906" y="2098978"/>
              <a:ext cx="133418" cy="145010"/>
            </a:xfrm>
            <a:custGeom>
              <a:avLst/>
              <a:gdLst>
                <a:gd name="T0" fmla="*/ 0 w 102"/>
                <a:gd name="T1" fmla="*/ 23 h 112"/>
                <a:gd name="T2" fmla="*/ 32 w 102"/>
                <a:gd name="T3" fmla="*/ 5 h 112"/>
                <a:gd name="T4" fmla="*/ 101 w 102"/>
                <a:gd name="T5" fmla="*/ 13 h 112"/>
                <a:gd name="T6" fmla="*/ 97 w 102"/>
                <a:gd name="T7" fmla="*/ 44 h 112"/>
                <a:gd name="T8" fmla="*/ 57 w 102"/>
                <a:gd name="T9" fmla="*/ 111 h 112"/>
                <a:gd name="T10" fmla="*/ 19 w 102"/>
                <a:gd name="T11" fmla="*/ 108 h 112"/>
                <a:gd name="T12" fmla="*/ 20 w 102"/>
                <a:gd name="T13" fmla="*/ 74 h 112"/>
                <a:gd name="T14" fmla="*/ 0 w 102"/>
                <a:gd name="T15" fmla="*/ 2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112">
                  <a:moveTo>
                    <a:pt x="0" y="23"/>
                  </a:moveTo>
                  <a:cubicBezTo>
                    <a:pt x="0" y="23"/>
                    <a:pt x="20" y="0"/>
                    <a:pt x="32" y="5"/>
                  </a:cubicBezTo>
                  <a:cubicBezTo>
                    <a:pt x="45" y="10"/>
                    <a:pt x="101" y="13"/>
                    <a:pt x="101" y="13"/>
                  </a:cubicBezTo>
                  <a:lnTo>
                    <a:pt x="97" y="44"/>
                  </a:lnTo>
                  <a:cubicBezTo>
                    <a:pt x="79" y="56"/>
                    <a:pt x="57" y="111"/>
                    <a:pt x="57" y="111"/>
                  </a:cubicBezTo>
                  <a:cubicBezTo>
                    <a:pt x="49" y="106"/>
                    <a:pt x="19" y="108"/>
                    <a:pt x="19" y="108"/>
                  </a:cubicBezTo>
                  <a:cubicBezTo>
                    <a:pt x="19" y="108"/>
                    <a:pt x="21" y="89"/>
                    <a:pt x="20" y="74"/>
                  </a:cubicBezTo>
                  <a:cubicBezTo>
                    <a:pt x="19" y="60"/>
                    <a:pt x="0" y="23"/>
                    <a:pt x="0" y="2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66" name="îśḷiḓe"/>
            <p:cNvSpPr/>
            <p:nvPr/>
          </p:nvSpPr>
          <p:spPr bwMode="auto">
            <a:xfrm>
              <a:off x="10173103" y="2098978"/>
              <a:ext cx="139220" cy="150812"/>
            </a:xfrm>
            <a:custGeom>
              <a:avLst/>
              <a:gdLst>
                <a:gd name="T0" fmla="*/ 96 w 107"/>
                <a:gd name="T1" fmla="*/ 41 h 115"/>
                <a:gd name="T2" fmla="*/ 100 w 107"/>
                <a:gd name="T3" fmla="*/ 15 h 115"/>
                <a:gd name="T4" fmla="*/ 34 w 107"/>
                <a:gd name="T5" fmla="*/ 7 h 115"/>
                <a:gd name="T6" fmla="*/ 32 w 107"/>
                <a:gd name="T7" fmla="*/ 6 h 115"/>
                <a:gd name="T8" fmla="*/ 7 w 107"/>
                <a:gd name="T9" fmla="*/ 22 h 115"/>
                <a:gd name="T10" fmla="*/ 26 w 107"/>
                <a:gd name="T11" fmla="*/ 74 h 115"/>
                <a:gd name="T12" fmla="*/ 25 w 107"/>
                <a:gd name="T13" fmla="*/ 105 h 115"/>
                <a:gd name="T14" fmla="*/ 35 w 107"/>
                <a:gd name="T15" fmla="*/ 105 h 115"/>
                <a:gd name="T16" fmla="*/ 58 w 107"/>
                <a:gd name="T17" fmla="*/ 107 h 115"/>
                <a:gd name="T18" fmla="*/ 96 w 107"/>
                <a:gd name="T19" fmla="*/ 41 h 115"/>
                <a:gd name="T20" fmla="*/ 103 w 107"/>
                <a:gd name="T21" fmla="*/ 9 h 115"/>
                <a:gd name="T22" fmla="*/ 105 w 107"/>
                <a:gd name="T23" fmla="*/ 10 h 115"/>
                <a:gd name="T24" fmla="*/ 106 w 107"/>
                <a:gd name="T25" fmla="*/ 12 h 115"/>
                <a:gd name="T26" fmla="*/ 102 w 107"/>
                <a:gd name="T27" fmla="*/ 44 h 115"/>
                <a:gd name="T28" fmla="*/ 101 w 107"/>
                <a:gd name="T29" fmla="*/ 46 h 115"/>
                <a:gd name="T30" fmla="*/ 62 w 107"/>
                <a:gd name="T31" fmla="*/ 112 h 115"/>
                <a:gd name="T32" fmla="*/ 60 w 107"/>
                <a:gd name="T33" fmla="*/ 114 h 115"/>
                <a:gd name="T34" fmla="*/ 59 w 107"/>
                <a:gd name="T35" fmla="*/ 114 h 115"/>
                <a:gd name="T36" fmla="*/ 58 w 107"/>
                <a:gd name="T37" fmla="*/ 114 h 115"/>
                <a:gd name="T38" fmla="*/ 35 w 107"/>
                <a:gd name="T39" fmla="*/ 111 h 115"/>
                <a:gd name="T40" fmla="*/ 22 w 107"/>
                <a:gd name="T41" fmla="*/ 111 h 115"/>
                <a:gd name="T42" fmla="*/ 20 w 107"/>
                <a:gd name="T43" fmla="*/ 110 h 115"/>
                <a:gd name="T44" fmla="*/ 19 w 107"/>
                <a:gd name="T45" fmla="*/ 108 h 115"/>
                <a:gd name="T46" fmla="*/ 20 w 107"/>
                <a:gd name="T47" fmla="*/ 74 h 115"/>
                <a:gd name="T48" fmla="*/ 1 w 107"/>
                <a:gd name="T49" fmla="*/ 23 h 115"/>
                <a:gd name="T50" fmla="*/ 1 w 107"/>
                <a:gd name="T51" fmla="*/ 20 h 115"/>
                <a:gd name="T52" fmla="*/ 32 w 107"/>
                <a:gd name="T53" fmla="*/ 0 h 115"/>
                <a:gd name="T54" fmla="*/ 37 w 107"/>
                <a:gd name="T55" fmla="*/ 1 h 115"/>
                <a:gd name="T56" fmla="*/ 103 w 107"/>
                <a:gd name="T57" fmla="*/ 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7" h="115">
                  <a:moveTo>
                    <a:pt x="96" y="41"/>
                  </a:moveTo>
                  <a:lnTo>
                    <a:pt x="100" y="15"/>
                  </a:lnTo>
                  <a:cubicBezTo>
                    <a:pt x="87" y="14"/>
                    <a:pt x="45" y="11"/>
                    <a:pt x="34" y="7"/>
                  </a:cubicBezTo>
                  <a:cubicBezTo>
                    <a:pt x="33" y="6"/>
                    <a:pt x="32" y="6"/>
                    <a:pt x="32" y="6"/>
                  </a:cubicBezTo>
                  <a:cubicBezTo>
                    <a:pt x="24" y="6"/>
                    <a:pt x="12" y="17"/>
                    <a:pt x="7" y="22"/>
                  </a:cubicBezTo>
                  <a:cubicBezTo>
                    <a:pt x="11" y="30"/>
                    <a:pt x="25" y="60"/>
                    <a:pt x="26" y="74"/>
                  </a:cubicBezTo>
                  <a:cubicBezTo>
                    <a:pt x="27" y="84"/>
                    <a:pt x="26" y="99"/>
                    <a:pt x="25" y="105"/>
                  </a:cubicBezTo>
                  <a:cubicBezTo>
                    <a:pt x="28" y="105"/>
                    <a:pt x="31" y="105"/>
                    <a:pt x="35" y="105"/>
                  </a:cubicBezTo>
                  <a:cubicBezTo>
                    <a:pt x="48" y="105"/>
                    <a:pt x="54" y="106"/>
                    <a:pt x="58" y="107"/>
                  </a:cubicBezTo>
                  <a:cubicBezTo>
                    <a:pt x="63" y="95"/>
                    <a:pt x="80" y="54"/>
                    <a:pt x="96" y="41"/>
                  </a:cubicBezTo>
                  <a:close/>
                  <a:moveTo>
                    <a:pt x="103" y="9"/>
                  </a:moveTo>
                  <a:cubicBezTo>
                    <a:pt x="104" y="9"/>
                    <a:pt x="104" y="9"/>
                    <a:pt x="105" y="10"/>
                  </a:cubicBezTo>
                  <a:cubicBezTo>
                    <a:pt x="106" y="11"/>
                    <a:pt x="106" y="12"/>
                    <a:pt x="106" y="12"/>
                  </a:cubicBezTo>
                  <a:lnTo>
                    <a:pt x="102" y="44"/>
                  </a:lnTo>
                  <a:cubicBezTo>
                    <a:pt x="102" y="45"/>
                    <a:pt x="101" y="45"/>
                    <a:pt x="101" y="46"/>
                  </a:cubicBezTo>
                  <a:cubicBezTo>
                    <a:pt x="84" y="58"/>
                    <a:pt x="62" y="112"/>
                    <a:pt x="62" y="112"/>
                  </a:cubicBezTo>
                  <a:cubicBezTo>
                    <a:pt x="62" y="114"/>
                    <a:pt x="61" y="114"/>
                    <a:pt x="60" y="114"/>
                  </a:cubicBezTo>
                  <a:lnTo>
                    <a:pt x="59" y="114"/>
                  </a:lnTo>
                  <a:lnTo>
                    <a:pt x="58" y="114"/>
                  </a:lnTo>
                  <a:cubicBezTo>
                    <a:pt x="56" y="113"/>
                    <a:pt x="51" y="111"/>
                    <a:pt x="35" y="111"/>
                  </a:cubicBezTo>
                  <a:cubicBezTo>
                    <a:pt x="28" y="111"/>
                    <a:pt x="22" y="111"/>
                    <a:pt x="22" y="111"/>
                  </a:cubicBezTo>
                  <a:cubicBezTo>
                    <a:pt x="21" y="111"/>
                    <a:pt x="21" y="111"/>
                    <a:pt x="20" y="110"/>
                  </a:cubicBezTo>
                  <a:cubicBezTo>
                    <a:pt x="19" y="110"/>
                    <a:pt x="19" y="109"/>
                    <a:pt x="19" y="108"/>
                  </a:cubicBezTo>
                  <a:cubicBezTo>
                    <a:pt x="19" y="107"/>
                    <a:pt x="21" y="88"/>
                    <a:pt x="20" y="74"/>
                  </a:cubicBezTo>
                  <a:cubicBezTo>
                    <a:pt x="19" y="60"/>
                    <a:pt x="1" y="23"/>
                    <a:pt x="1" y="23"/>
                  </a:cubicBezTo>
                  <a:cubicBezTo>
                    <a:pt x="0" y="21"/>
                    <a:pt x="0" y="20"/>
                    <a:pt x="1" y="20"/>
                  </a:cubicBezTo>
                  <a:cubicBezTo>
                    <a:pt x="3" y="17"/>
                    <a:pt x="18" y="0"/>
                    <a:pt x="32" y="0"/>
                  </a:cubicBezTo>
                  <a:cubicBezTo>
                    <a:pt x="33" y="0"/>
                    <a:pt x="35" y="0"/>
                    <a:pt x="37" y="1"/>
                  </a:cubicBezTo>
                  <a:cubicBezTo>
                    <a:pt x="46" y="5"/>
                    <a:pt x="88" y="8"/>
                    <a:pt x="103" y="9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67" name="ïŝlidé"/>
            <p:cNvSpPr/>
            <p:nvPr/>
          </p:nvSpPr>
          <p:spPr bwMode="auto">
            <a:xfrm>
              <a:off x="9970075" y="1878561"/>
              <a:ext cx="261036" cy="365427"/>
            </a:xfrm>
            <a:custGeom>
              <a:avLst/>
              <a:gdLst>
                <a:gd name="T0" fmla="*/ 60 w 200"/>
                <a:gd name="T1" fmla="*/ 56 h 280"/>
                <a:gd name="T2" fmla="*/ 199 w 200"/>
                <a:gd name="T3" fmla="*/ 173 h 280"/>
                <a:gd name="T4" fmla="*/ 70 w 200"/>
                <a:gd name="T5" fmla="*/ 279 h 280"/>
                <a:gd name="T6" fmla="*/ 45 w 200"/>
                <a:gd name="T7" fmla="*/ 230 h 280"/>
                <a:gd name="T8" fmla="*/ 6 w 200"/>
                <a:gd name="T9" fmla="*/ 61 h 280"/>
                <a:gd name="T10" fmla="*/ 49 w 200"/>
                <a:gd name="T11" fmla="*/ 0 h 280"/>
                <a:gd name="T12" fmla="*/ 60 w 200"/>
                <a:gd name="T13" fmla="*/ 5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280">
                  <a:moveTo>
                    <a:pt x="60" y="56"/>
                  </a:moveTo>
                  <a:cubicBezTo>
                    <a:pt x="73" y="70"/>
                    <a:pt x="190" y="167"/>
                    <a:pt x="199" y="173"/>
                  </a:cubicBezTo>
                  <a:cubicBezTo>
                    <a:pt x="199" y="173"/>
                    <a:pt x="93" y="244"/>
                    <a:pt x="70" y="279"/>
                  </a:cubicBezTo>
                  <a:cubicBezTo>
                    <a:pt x="70" y="279"/>
                    <a:pt x="53" y="244"/>
                    <a:pt x="45" y="230"/>
                  </a:cubicBezTo>
                  <a:cubicBezTo>
                    <a:pt x="39" y="217"/>
                    <a:pt x="0" y="79"/>
                    <a:pt x="6" y="61"/>
                  </a:cubicBezTo>
                  <a:cubicBezTo>
                    <a:pt x="12" y="44"/>
                    <a:pt x="34" y="7"/>
                    <a:pt x="49" y="0"/>
                  </a:cubicBezTo>
                  <a:cubicBezTo>
                    <a:pt x="49" y="0"/>
                    <a:pt x="48" y="41"/>
                    <a:pt x="60" y="56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endParaRPr lang="en-US"/>
            </a:p>
          </p:txBody>
        </p:sp>
        <p:sp>
          <p:nvSpPr>
            <p:cNvPr id="68" name="iṣļiḑé"/>
            <p:cNvSpPr/>
            <p:nvPr/>
          </p:nvSpPr>
          <p:spPr bwMode="auto">
            <a:xfrm>
              <a:off x="9970075" y="1872759"/>
              <a:ext cx="272638" cy="377032"/>
            </a:xfrm>
            <a:custGeom>
              <a:avLst/>
              <a:gdLst>
                <a:gd name="T0" fmla="*/ 75 w 209"/>
                <a:gd name="T1" fmla="*/ 278 h 288"/>
                <a:gd name="T2" fmla="*/ 199 w 209"/>
                <a:gd name="T3" fmla="*/ 178 h 288"/>
                <a:gd name="T4" fmla="*/ 63 w 209"/>
                <a:gd name="T5" fmla="*/ 62 h 288"/>
                <a:gd name="T6" fmla="*/ 50 w 209"/>
                <a:gd name="T7" fmla="*/ 9 h 288"/>
                <a:gd name="T8" fmla="*/ 13 w 209"/>
                <a:gd name="T9" fmla="*/ 66 h 288"/>
                <a:gd name="T10" fmla="*/ 53 w 209"/>
                <a:gd name="T11" fmla="*/ 234 h 288"/>
                <a:gd name="T12" fmla="*/ 75 w 209"/>
                <a:gd name="T13" fmla="*/ 278 h 288"/>
                <a:gd name="T14" fmla="*/ 206 w 209"/>
                <a:gd name="T15" fmla="*/ 175 h 288"/>
                <a:gd name="T16" fmla="*/ 208 w 209"/>
                <a:gd name="T17" fmla="*/ 178 h 288"/>
                <a:gd name="T18" fmla="*/ 206 w 209"/>
                <a:gd name="T19" fmla="*/ 180 h 288"/>
                <a:gd name="T20" fmla="*/ 77 w 209"/>
                <a:gd name="T21" fmla="*/ 286 h 288"/>
                <a:gd name="T22" fmla="*/ 75 w 209"/>
                <a:gd name="T23" fmla="*/ 287 h 288"/>
                <a:gd name="T24" fmla="*/ 74 w 209"/>
                <a:gd name="T25" fmla="*/ 287 h 288"/>
                <a:gd name="T26" fmla="*/ 71 w 209"/>
                <a:gd name="T27" fmla="*/ 286 h 288"/>
                <a:gd name="T28" fmla="*/ 47 w 209"/>
                <a:gd name="T29" fmla="*/ 237 h 288"/>
                <a:gd name="T30" fmla="*/ 7 w 209"/>
                <a:gd name="T31" fmla="*/ 64 h 288"/>
                <a:gd name="T32" fmla="*/ 52 w 209"/>
                <a:gd name="T33" fmla="*/ 1 h 288"/>
                <a:gd name="T34" fmla="*/ 55 w 209"/>
                <a:gd name="T35" fmla="*/ 1 h 288"/>
                <a:gd name="T36" fmla="*/ 57 w 209"/>
                <a:gd name="T37" fmla="*/ 4 h 288"/>
                <a:gd name="T38" fmla="*/ 67 w 209"/>
                <a:gd name="T39" fmla="*/ 57 h 288"/>
                <a:gd name="T40" fmla="*/ 206 w 209"/>
                <a:gd name="T41" fmla="*/ 17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88">
                  <a:moveTo>
                    <a:pt x="75" y="278"/>
                  </a:moveTo>
                  <a:cubicBezTo>
                    <a:pt x="101" y="245"/>
                    <a:pt x="180" y="190"/>
                    <a:pt x="199" y="178"/>
                  </a:cubicBezTo>
                  <a:cubicBezTo>
                    <a:pt x="176" y="160"/>
                    <a:pt x="74" y="75"/>
                    <a:pt x="63" y="62"/>
                  </a:cubicBezTo>
                  <a:cubicBezTo>
                    <a:pt x="52" y="50"/>
                    <a:pt x="50" y="21"/>
                    <a:pt x="50" y="9"/>
                  </a:cubicBezTo>
                  <a:cubicBezTo>
                    <a:pt x="37" y="20"/>
                    <a:pt x="19" y="51"/>
                    <a:pt x="13" y="66"/>
                  </a:cubicBezTo>
                  <a:cubicBezTo>
                    <a:pt x="7" y="82"/>
                    <a:pt x="45" y="219"/>
                    <a:pt x="53" y="234"/>
                  </a:cubicBezTo>
                  <a:cubicBezTo>
                    <a:pt x="58" y="244"/>
                    <a:pt x="70" y="268"/>
                    <a:pt x="75" y="278"/>
                  </a:cubicBezTo>
                  <a:close/>
                  <a:moveTo>
                    <a:pt x="206" y="175"/>
                  </a:moveTo>
                  <a:cubicBezTo>
                    <a:pt x="207" y="175"/>
                    <a:pt x="208" y="176"/>
                    <a:pt x="208" y="178"/>
                  </a:cubicBezTo>
                  <a:cubicBezTo>
                    <a:pt x="208" y="178"/>
                    <a:pt x="207" y="179"/>
                    <a:pt x="206" y="180"/>
                  </a:cubicBezTo>
                  <a:cubicBezTo>
                    <a:pt x="205" y="181"/>
                    <a:pt x="100" y="252"/>
                    <a:pt x="77" y="286"/>
                  </a:cubicBezTo>
                  <a:cubicBezTo>
                    <a:pt x="76" y="287"/>
                    <a:pt x="75" y="287"/>
                    <a:pt x="75" y="287"/>
                  </a:cubicBezTo>
                  <a:cubicBezTo>
                    <a:pt x="74" y="287"/>
                    <a:pt x="74" y="287"/>
                    <a:pt x="74" y="287"/>
                  </a:cubicBezTo>
                  <a:cubicBezTo>
                    <a:pt x="73" y="287"/>
                    <a:pt x="72" y="287"/>
                    <a:pt x="71" y="286"/>
                  </a:cubicBezTo>
                  <a:cubicBezTo>
                    <a:pt x="71" y="285"/>
                    <a:pt x="54" y="250"/>
                    <a:pt x="47" y="237"/>
                  </a:cubicBezTo>
                  <a:cubicBezTo>
                    <a:pt x="42" y="226"/>
                    <a:pt x="0" y="84"/>
                    <a:pt x="7" y="64"/>
                  </a:cubicBezTo>
                  <a:cubicBezTo>
                    <a:pt x="14" y="47"/>
                    <a:pt x="36" y="9"/>
                    <a:pt x="52" y="1"/>
                  </a:cubicBezTo>
                  <a:cubicBezTo>
                    <a:pt x="53" y="1"/>
                    <a:pt x="53" y="0"/>
                    <a:pt x="55" y="1"/>
                  </a:cubicBezTo>
                  <a:cubicBezTo>
                    <a:pt x="55" y="2"/>
                    <a:pt x="57" y="3"/>
                    <a:pt x="57" y="4"/>
                  </a:cubicBezTo>
                  <a:cubicBezTo>
                    <a:pt x="57" y="5"/>
                    <a:pt x="56" y="45"/>
                    <a:pt x="67" y="57"/>
                  </a:cubicBezTo>
                  <a:cubicBezTo>
                    <a:pt x="80" y="72"/>
                    <a:pt x="196" y="169"/>
                    <a:pt x="206" y="175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92500" lnSpcReduction="1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69" name="íŝḷiḍè"/>
            <p:cNvSpPr/>
            <p:nvPr/>
          </p:nvSpPr>
          <p:spPr bwMode="auto">
            <a:xfrm>
              <a:off x="10248516" y="1913364"/>
              <a:ext cx="203028" cy="353826"/>
            </a:xfrm>
            <a:custGeom>
              <a:avLst/>
              <a:gdLst>
                <a:gd name="T0" fmla="*/ 139 w 156"/>
                <a:gd name="T1" fmla="*/ 8 h 269"/>
                <a:gd name="T2" fmla="*/ 152 w 156"/>
                <a:gd name="T3" fmla="*/ 75 h 269"/>
                <a:gd name="T4" fmla="*/ 145 w 156"/>
                <a:gd name="T5" fmla="*/ 267 h 269"/>
                <a:gd name="T6" fmla="*/ 35 w 156"/>
                <a:gd name="T7" fmla="*/ 171 h 269"/>
                <a:gd name="T8" fmla="*/ 0 w 156"/>
                <a:gd name="T9" fmla="*/ 147 h 269"/>
                <a:gd name="T10" fmla="*/ 92 w 156"/>
                <a:gd name="T11" fmla="*/ 78 h 269"/>
                <a:gd name="T12" fmla="*/ 129 w 156"/>
                <a:gd name="T13" fmla="*/ 26 h 269"/>
                <a:gd name="T14" fmla="*/ 139 w 156"/>
                <a:gd name="T15" fmla="*/ 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69">
                  <a:moveTo>
                    <a:pt x="139" y="8"/>
                  </a:moveTo>
                  <a:cubicBezTo>
                    <a:pt x="140" y="17"/>
                    <a:pt x="149" y="60"/>
                    <a:pt x="152" y="75"/>
                  </a:cubicBezTo>
                  <a:cubicBezTo>
                    <a:pt x="155" y="90"/>
                    <a:pt x="148" y="268"/>
                    <a:pt x="145" y="267"/>
                  </a:cubicBezTo>
                  <a:cubicBezTo>
                    <a:pt x="142" y="266"/>
                    <a:pt x="48" y="183"/>
                    <a:pt x="35" y="171"/>
                  </a:cubicBezTo>
                  <a:cubicBezTo>
                    <a:pt x="22" y="158"/>
                    <a:pt x="0" y="147"/>
                    <a:pt x="0" y="147"/>
                  </a:cubicBezTo>
                  <a:cubicBezTo>
                    <a:pt x="9" y="148"/>
                    <a:pt x="74" y="94"/>
                    <a:pt x="92" y="78"/>
                  </a:cubicBezTo>
                  <a:cubicBezTo>
                    <a:pt x="110" y="63"/>
                    <a:pt x="121" y="45"/>
                    <a:pt x="129" y="26"/>
                  </a:cubicBezTo>
                  <a:cubicBezTo>
                    <a:pt x="137" y="8"/>
                    <a:pt x="139" y="0"/>
                    <a:pt x="139" y="8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endParaRPr lang="en-US"/>
            </a:p>
          </p:txBody>
        </p:sp>
        <p:sp>
          <p:nvSpPr>
            <p:cNvPr id="70" name="îṧlîḓè"/>
            <p:cNvSpPr/>
            <p:nvPr/>
          </p:nvSpPr>
          <p:spPr bwMode="auto">
            <a:xfrm>
              <a:off x="10242713" y="1919162"/>
              <a:ext cx="214633" cy="353830"/>
            </a:xfrm>
            <a:custGeom>
              <a:avLst/>
              <a:gdLst>
                <a:gd name="T0" fmla="*/ 147 w 162"/>
                <a:gd name="T1" fmla="*/ 259 h 269"/>
                <a:gd name="T2" fmla="*/ 154 w 162"/>
                <a:gd name="T3" fmla="*/ 73 h 269"/>
                <a:gd name="T4" fmla="*/ 151 w 162"/>
                <a:gd name="T5" fmla="*/ 62 h 269"/>
                <a:gd name="T6" fmla="*/ 141 w 162"/>
                <a:gd name="T7" fmla="*/ 13 h 269"/>
                <a:gd name="T8" fmla="*/ 136 w 162"/>
                <a:gd name="T9" fmla="*/ 26 h 269"/>
                <a:gd name="T10" fmla="*/ 99 w 162"/>
                <a:gd name="T11" fmla="*/ 78 h 269"/>
                <a:gd name="T12" fmla="*/ 11 w 162"/>
                <a:gd name="T13" fmla="*/ 145 h 269"/>
                <a:gd name="T14" fmla="*/ 41 w 162"/>
                <a:gd name="T15" fmla="*/ 166 h 269"/>
                <a:gd name="T16" fmla="*/ 147 w 162"/>
                <a:gd name="T17" fmla="*/ 259 h 269"/>
                <a:gd name="T18" fmla="*/ 157 w 162"/>
                <a:gd name="T19" fmla="*/ 61 h 269"/>
                <a:gd name="T20" fmla="*/ 159 w 162"/>
                <a:gd name="T21" fmla="*/ 72 h 269"/>
                <a:gd name="T22" fmla="*/ 158 w 162"/>
                <a:gd name="T23" fmla="*/ 173 h 269"/>
                <a:gd name="T24" fmla="*/ 151 w 162"/>
                <a:gd name="T25" fmla="*/ 267 h 269"/>
                <a:gd name="T26" fmla="*/ 149 w 162"/>
                <a:gd name="T27" fmla="*/ 268 h 269"/>
                <a:gd name="T28" fmla="*/ 148 w 162"/>
                <a:gd name="T29" fmla="*/ 268 h 269"/>
                <a:gd name="T30" fmla="*/ 37 w 162"/>
                <a:gd name="T31" fmla="*/ 170 h 269"/>
                <a:gd name="T32" fmla="*/ 3 w 162"/>
                <a:gd name="T33" fmla="*/ 147 h 269"/>
                <a:gd name="T34" fmla="*/ 1 w 162"/>
                <a:gd name="T35" fmla="*/ 143 h 269"/>
                <a:gd name="T36" fmla="*/ 5 w 162"/>
                <a:gd name="T37" fmla="*/ 141 h 269"/>
                <a:gd name="T38" fmla="*/ 94 w 162"/>
                <a:gd name="T39" fmla="*/ 74 h 269"/>
                <a:gd name="T40" fmla="*/ 130 w 162"/>
                <a:gd name="T41" fmla="*/ 23 h 269"/>
                <a:gd name="T42" fmla="*/ 136 w 162"/>
                <a:gd name="T43" fmla="*/ 8 h 269"/>
                <a:gd name="T44" fmla="*/ 143 w 162"/>
                <a:gd name="T45" fmla="*/ 0 h 269"/>
                <a:gd name="T46" fmla="*/ 146 w 162"/>
                <a:gd name="T47" fmla="*/ 6 h 269"/>
                <a:gd name="T48" fmla="*/ 157 w 162"/>
                <a:gd name="T49" fmla="*/ 6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2" h="269">
                  <a:moveTo>
                    <a:pt x="147" y="259"/>
                  </a:moveTo>
                  <a:cubicBezTo>
                    <a:pt x="151" y="232"/>
                    <a:pt x="156" y="85"/>
                    <a:pt x="154" y="73"/>
                  </a:cubicBezTo>
                  <a:cubicBezTo>
                    <a:pt x="153" y="70"/>
                    <a:pt x="152" y="67"/>
                    <a:pt x="151" y="62"/>
                  </a:cubicBezTo>
                  <a:cubicBezTo>
                    <a:pt x="148" y="47"/>
                    <a:pt x="143" y="25"/>
                    <a:pt x="141" y="13"/>
                  </a:cubicBezTo>
                  <a:cubicBezTo>
                    <a:pt x="140" y="17"/>
                    <a:pt x="138" y="21"/>
                    <a:pt x="136" y="26"/>
                  </a:cubicBezTo>
                  <a:cubicBezTo>
                    <a:pt x="128" y="42"/>
                    <a:pt x="118" y="62"/>
                    <a:pt x="99" y="78"/>
                  </a:cubicBezTo>
                  <a:cubicBezTo>
                    <a:pt x="98" y="79"/>
                    <a:pt x="35" y="133"/>
                    <a:pt x="11" y="145"/>
                  </a:cubicBezTo>
                  <a:cubicBezTo>
                    <a:pt x="19" y="150"/>
                    <a:pt x="32" y="157"/>
                    <a:pt x="41" y="166"/>
                  </a:cubicBezTo>
                  <a:cubicBezTo>
                    <a:pt x="55" y="179"/>
                    <a:pt x="130" y="245"/>
                    <a:pt x="147" y="259"/>
                  </a:cubicBezTo>
                  <a:close/>
                  <a:moveTo>
                    <a:pt x="157" y="61"/>
                  </a:moveTo>
                  <a:cubicBezTo>
                    <a:pt x="158" y="65"/>
                    <a:pt x="159" y="69"/>
                    <a:pt x="159" y="72"/>
                  </a:cubicBezTo>
                  <a:cubicBezTo>
                    <a:pt x="161" y="80"/>
                    <a:pt x="160" y="131"/>
                    <a:pt x="158" y="173"/>
                  </a:cubicBezTo>
                  <a:cubicBezTo>
                    <a:pt x="156" y="232"/>
                    <a:pt x="153" y="264"/>
                    <a:pt x="151" y="267"/>
                  </a:cubicBezTo>
                  <a:lnTo>
                    <a:pt x="149" y="268"/>
                  </a:lnTo>
                  <a:cubicBezTo>
                    <a:pt x="148" y="268"/>
                    <a:pt x="148" y="268"/>
                    <a:pt x="148" y="268"/>
                  </a:cubicBezTo>
                  <a:cubicBezTo>
                    <a:pt x="143" y="267"/>
                    <a:pt x="42" y="176"/>
                    <a:pt x="37" y="170"/>
                  </a:cubicBezTo>
                  <a:cubicBezTo>
                    <a:pt x="24" y="158"/>
                    <a:pt x="3" y="148"/>
                    <a:pt x="3" y="147"/>
                  </a:cubicBezTo>
                  <a:cubicBezTo>
                    <a:pt x="1" y="146"/>
                    <a:pt x="0" y="145"/>
                    <a:pt x="1" y="143"/>
                  </a:cubicBezTo>
                  <a:cubicBezTo>
                    <a:pt x="1" y="142"/>
                    <a:pt x="3" y="141"/>
                    <a:pt x="5" y="141"/>
                  </a:cubicBezTo>
                  <a:cubicBezTo>
                    <a:pt x="12" y="141"/>
                    <a:pt x="68" y="97"/>
                    <a:pt x="94" y="74"/>
                  </a:cubicBezTo>
                  <a:cubicBezTo>
                    <a:pt x="113" y="57"/>
                    <a:pt x="123" y="40"/>
                    <a:pt x="130" y="23"/>
                  </a:cubicBezTo>
                  <a:cubicBezTo>
                    <a:pt x="133" y="17"/>
                    <a:pt x="135" y="12"/>
                    <a:pt x="136" y="8"/>
                  </a:cubicBezTo>
                  <a:cubicBezTo>
                    <a:pt x="139" y="2"/>
                    <a:pt x="140" y="0"/>
                    <a:pt x="143" y="0"/>
                  </a:cubicBezTo>
                  <a:cubicBezTo>
                    <a:pt x="146" y="0"/>
                    <a:pt x="146" y="4"/>
                    <a:pt x="146" y="6"/>
                  </a:cubicBezTo>
                  <a:cubicBezTo>
                    <a:pt x="147" y="12"/>
                    <a:pt x="153" y="43"/>
                    <a:pt x="157" y="61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925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71" name="ï$1ïḋé"/>
            <p:cNvSpPr/>
            <p:nvPr/>
          </p:nvSpPr>
          <p:spPr bwMode="auto">
            <a:xfrm>
              <a:off x="9819253" y="1855359"/>
              <a:ext cx="446664" cy="1328303"/>
            </a:xfrm>
            <a:custGeom>
              <a:avLst/>
              <a:gdLst>
                <a:gd name="T0" fmla="*/ 235 w 340"/>
                <a:gd name="T1" fmla="*/ 540 h 1012"/>
                <a:gd name="T2" fmla="*/ 336 w 340"/>
                <a:gd name="T3" fmla="*/ 959 h 1012"/>
                <a:gd name="T4" fmla="*/ 339 w 340"/>
                <a:gd name="T5" fmla="*/ 1011 h 1012"/>
                <a:gd name="T6" fmla="*/ 290 w 340"/>
                <a:gd name="T7" fmla="*/ 1011 h 1012"/>
                <a:gd name="T8" fmla="*/ 91 w 340"/>
                <a:gd name="T9" fmla="*/ 504 h 1012"/>
                <a:gd name="T10" fmla="*/ 0 w 340"/>
                <a:gd name="T11" fmla="*/ 310 h 1012"/>
                <a:gd name="T12" fmla="*/ 57 w 340"/>
                <a:gd name="T13" fmla="*/ 269 h 1012"/>
                <a:gd name="T14" fmla="*/ 3 w 340"/>
                <a:gd name="T15" fmla="*/ 240 h 1012"/>
                <a:gd name="T16" fmla="*/ 61 w 340"/>
                <a:gd name="T17" fmla="*/ 91 h 1012"/>
                <a:gd name="T18" fmla="*/ 147 w 340"/>
                <a:gd name="T19" fmla="*/ 7 h 1012"/>
                <a:gd name="T20" fmla="*/ 162 w 340"/>
                <a:gd name="T21" fmla="*/ 4 h 1012"/>
                <a:gd name="T22" fmla="*/ 163 w 340"/>
                <a:gd name="T23" fmla="*/ 19 h 1012"/>
                <a:gd name="T24" fmla="*/ 128 w 340"/>
                <a:gd name="T25" fmla="*/ 116 h 1012"/>
                <a:gd name="T26" fmla="*/ 235 w 340"/>
                <a:gd name="T27" fmla="*/ 54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0" h="1012">
                  <a:moveTo>
                    <a:pt x="235" y="540"/>
                  </a:moveTo>
                  <a:cubicBezTo>
                    <a:pt x="247" y="578"/>
                    <a:pt x="333" y="934"/>
                    <a:pt x="336" y="959"/>
                  </a:cubicBezTo>
                  <a:cubicBezTo>
                    <a:pt x="339" y="984"/>
                    <a:pt x="339" y="1011"/>
                    <a:pt x="339" y="1011"/>
                  </a:cubicBezTo>
                  <a:lnTo>
                    <a:pt x="290" y="1011"/>
                  </a:lnTo>
                  <a:cubicBezTo>
                    <a:pt x="284" y="993"/>
                    <a:pt x="105" y="542"/>
                    <a:pt x="91" y="504"/>
                  </a:cubicBezTo>
                  <a:cubicBezTo>
                    <a:pt x="76" y="466"/>
                    <a:pt x="0" y="310"/>
                    <a:pt x="0" y="310"/>
                  </a:cubicBezTo>
                  <a:cubicBezTo>
                    <a:pt x="3" y="307"/>
                    <a:pt x="57" y="269"/>
                    <a:pt x="57" y="269"/>
                  </a:cubicBezTo>
                  <a:cubicBezTo>
                    <a:pt x="48" y="269"/>
                    <a:pt x="3" y="240"/>
                    <a:pt x="3" y="240"/>
                  </a:cubicBezTo>
                  <a:cubicBezTo>
                    <a:pt x="12" y="226"/>
                    <a:pt x="51" y="102"/>
                    <a:pt x="61" y="91"/>
                  </a:cubicBezTo>
                  <a:cubicBezTo>
                    <a:pt x="71" y="79"/>
                    <a:pt x="143" y="13"/>
                    <a:pt x="147" y="7"/>
                  </a:cubicBezTo>
                  <a:cubicBezTo>
                    <a:pt x="151" y="0"/>
                    <a:pt x="162" y="4"/>
                    <a:pt x="162" y="4"/>
                  </a:cubicBezTo>
                  <a:lnTo>
                    <a:pt x="163" y="19"/>
                  </a:lnTo>
                  <a:cubicBezTo>
                    <a:pt x="139" y="25"/>
                    <a:pt x="121" y="97"/>
                    <a:pt x="128" y="116"/>
                  </a:cubicBezTo>
                  <a:cubicBezTo>
                    <a:pt x="201" y="318"/>
                    <a:pt x="223" y="502"/>
                    <a:pt x="235" y="54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/>
            </a:p>
          </p:txBody>
        </p:sp>
        <p:sp>
          <p:nvSpPr>
            <p:cNvPr id="72" name="ïšļiḍê"/>
            <p:cNvSpPr/>
            <p:nvPr/>
          </p:nvSpPr>
          <p:spPr bwMode="auto">
            <a:xfrm>
              <a:off x="9819253" y="1855359"/>
              <a:ext cx="458265" cy="1334106"/>
            </a:xfrm>
            <a:custGeom>
              <a:avLst/>
              <a:gdLst>
                <a:gd name="T0" fmla="*/ 298 w 348"/>
                <a:gd name="T1" fmla="*/ 1007 h 1014"/>
                <a:gd name="T2" fmla="*/ 341 w 348"/>
                <a:gd name="T3" fmla="*/ 1007 h 1014"/>
                <a:gd name="T4" fmla="*/ 338 w 348"/>
                <a:gd name="T5" fmla="*/ 959 h 1014"/>
                <a:gd name="T6" fmla="*/ 237 w 348"/>
                <a:gd name="T7" fmla="*/ 541 h 1014"/>
                <a:gd name="T8" fmla="*/ 223 w 348"/>
                <a:gd name="T9" fmla="*/ 477 h 1014"/>
                <a:gd name="T10" fmla="*/ 130 w 348"/>
                <a:gd name="T11" fmla="*/ 118 h 1014"/>
                <a:gd name="T12" fmla="*/ 145 w 348"/>
                <a:gd name="T13" fmla="*/ 39 h 1014"/>
                <a:gd name="T14" fmla="*/ 165 w 348"/>
                <a:gd name="T15" fmla="*/ 18 h 1014"/>
                <a:gd name="T16" fmla="*/ 164 w 348"/>
                <a:gd name="T17" fmla="*/ 7 h 1014"/>
                <a:gd name="T18" fmla="*/ 161 w 348"/>
                <a:gd name="T19" fmla="*/ 7 h 1014"/>
                <a:gd name="T20" fmla="*/ 154 w 348"/>
                <a:gd name="T21" fmla="*/ 10 h 1014"/>
                <a:gd name="T22" fmla="*/ 106 w 348"/>
                <a:gd name="T23" fmla="*/ 56 h 1014"/>
                <a:gd name="T24" fmla="*/ 67 w 348"/>
                <a:gd name="T25" fmla="*/ 94 h 1014"/>
                <a:gd name="T26" fmla="*/ 32 w 348"/>
                <a:gd name="T27" fmla="*/ 184 h 1014"/>
                <a:gd name="T28" fmla="*/ 12 w 348"/>
                <a:gd name="T29" fmla="*/ 240 h 1014"/>
                <a:gd name="T30" fmla="*/ 62 w 348"/>
                <a:gd name="T31" fmla="*/ 267 h 1014"/>
                <a:gd name="T32" fmla="*/ 64 w 348"/>
                <a:gd name="T33" fmla="*/ 269 h 1014"/>
                <a:gd name="T34" fmla="*/ 63 w 348"/>
                <a:gd name="T35" fmla="*/ 272 h 1014"/>
                <a:gd name="T36" fmla="*/ 7 w 348"/>
                <a:gd name="T37" fmla="*/ 312 h 1014"/>
                <a:gd name="T38" fmla="*/ 98 w 348"/>
                <a:gd name="T39" fmla="*/ 503 h 1014"/>
                <a:gd name="T40" fmla="*/ 161 w 348"/>
                <a:gd name="T41" fmla="*/ 660 h 1014"/>
                <a:gd name="T42" fmla="*/ 298 w 348"/>
                <a:gd name="T43" fmla="*/ 1007 h 1014"/>
                <a:gd name="T44" fmla="*/ 243 w 348"/>
                <a:gd name="T45" fmla="*/ 539 h 1014"/>
                <a:gd name="T46" fmla="*/ 344 w 348"/>
                <a:gd name="T47" fmla="*/ 959 h 1014"/>
                <a:gd name="T48" fmla="*/ 347 w 348"/>
                <a:gd name="T49" fmla="*/ 1010 h 1014"/>
                <a:gd name="T50" fmla="*/ 344 w 348"/>
                <a:gd name="T51" fmla="*/ 1013 h 1014"/>
                <a:gd name="T52" fmla="*/ 295 w 348"/>
                <a:gd name="T53" fmla="*/ 1013 h 1014"/>
                <a:gd name="T54" fmla="*/ 293 w 348"/>
                <a:gd name="T55" fmla="*/ 1011 h 1014"/>
                <a:gd name="T56" fmla="*/ 155 w 348"/>
                <a:gd name="T57" fmla="*/ 662 h 1014"/>
                <a:gd name="T58" fmla="*/ 93 w 348"/>
                <a:gd name="T59" fmla="*/ 505 h 1014"/>
                <a:gd name="T60" fmla="*/ 1 w 348"/>
                <a:gd name="T61" fmla="*/ 312 h 1014"/>
                <a:gd name="T62" fmla="*/ 1 w 348"/>
                <a:gd name="T63" fmla="*/ 308 h 1014"/>
                <a:gd name="T64" fmla="*/ 54 w 348"/>
                <a:gd name="T65" fmla="*/ 271 h 1014"/>
                <a:gd name="T66" fmla="*/ 6 w 348"/>
                <a:gd name="T67" fmla="*/ 244 h 1014"/>
                <a:gd name="T68" fmla="*/ 5 w 348"/>
                <a:gd name="T69" fmla="*/ 240 h 1014"/>
                <a:gd name="T70" fmla="*/ 27 w 348"/>
                <a:gd name="T71" fmla="*/ 181 h 1014"/>
                <a:gd name="T72" fmla="*/ 63 w 348"/>
                <a:gd name="T73" fmla="*/ 90 h 1014"/>
                <a:gd name="T74" fmla="*/ 102 w 348"/>
                <a:gd name="T75" fmla="*/ 52 h 1014"/>
                <a:gd name="T76" fmla="*/ 148 w 348"/>
                <a:gd name="T77" fmla="*/ 6 h 1014"/>
                <a:gd name="T78" fmla="*/ 161 w 348"/>
                <a:gd name="T79" fmla="*/ 0 h 1014"/>
                <a:gd name="T80" fmla="*/ 168 w 348"/>
                <a:gd name="T81" fmla="*/ 2 h 1014"/>
                <a:gd name="T82" fmla="*/ 170 w 348"/>
                <a:gd name="T83" fmla="*/ 4 h 1014"/>
                <a:gd name="T84" fmla="*/ 171 w 348"/>
                <a:gd name="T85" fmla="*/ 20 h 1014"/>
                <a:gd name="T86" fmla="*/ 169 w 348"/>
                <a:gd name="T87" fmla="*/ 23 h 1014"/>
                <a:gd name="T88" fmla="*/ 151 w 348"/>
                <a:gd name="T89" fmla="*/ 42 h 1014"/>
                <a:gd name="T90" fmla="*/ 135 w 348"/>
                <a:gd name="T91" fmla="*/ 116 h 1014"/>
                <a:gd name="T92" fmla="*/ 229 w 348"/>
                <a:gd name="T93" fmla="*/ 476 h 1014"/>
                <a:gd name="T94" fmla="*/ 243 w 348"/>
                <a:gd name="T95" fmla="*/ 539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8" h="1014">
                  <a:moveTo>
                    <a:pt x="298" y="1007"/>
                  </a:moveTo>
                  <a:lnTo>
                    <a:pt x="341" y="1007"/>
                  </a:lnTo>
                  <a:cubicBezTo>
                    <a:pt x="340" y="999"/>
                    <a:pt x="340" y="979"/>
                    <a:pt x="338" y="959"/>
                  </a:cubicBezTo>
                  <a:cubicBezTo>
                    <a:pt x="334" y="931"/>
                    <a:pt x="249" y="576"/>
                    <a:pt x="237" y="541"/>
                  </a:cubicBezTo>
                  <a:cubicBezTo>
                    <a:pt x="234" y="531"/>
                    <a:pt x="229" y="508"/>
                    <a:pt x="223" y="477"/>
                  </a:cubicBezTo>
                  <a:cubicBezTo>
                    <a:pt x="208" y="397"/>
                    <a:pt x="182" y="263"/>
                    <a:pt x="130" y="118"/>
                  </a:cubicBezTo>
                  <a:cubicBezTo>
                    <a:pt x="124" y="104"/>
                    <a:pt x="132" y="64"/>
                    <a:pt x="145" y="39"/>
                  </a:cubicBezTo>
                  <a:cubicBezTo>
                    <a:pt x="151" y="28"/>
                    <a:pt x="158" y="21"/>
                    <a:pt x="165" y="18"/>
                  </a:cubicBezTo>
                  <a:lnTo>
                    <a:pt x="164" y="7"/>
                  </a:lnTo>
                  <a:cubicBezTo>
                    <a:pt x="163" y="7"/>
                    <a:pt x="162" y="7"/>
                    <a:pt x="161" y="7"/>
                  </a:cubicBezTo>
                  <a:cubicBezTo>
                    <a:pt x="158" y="7"/>
                    <a:pt x="155" y="7"/>
                    <a:pt x="154" y="10"/>
                  </a:cubicBezTo>
                  <a:cubicBezTo>
                    <a:pt x="151" y="13"/>
                    <a:pt x="133" y="30"/>
                    <a:pt x="106" y="56"/>
                  </a:cubicBezTo>
                  <a:cubicBezTo>
                    <a:pt x="88" y="73"/>
                    <a:pt x="72" y="89"/>
                    <a:pt x="67" y="94"/>
                  </a:cubicBezTo>
                  <a:cubicBezTo>
                    <a:pt x="62" y="100"/>
                    <a:pt x="45" y="148"/>
                    <a:pt x="32" y="184"/>
                  </a:cubicBezTo>
                  <a:cubicBezTo>
                    <a:pt x="24" y="208"/>
                    <a:pt x="16" y="231"/>
                    <a:pt x="12" y="240"/>
                  </a:cubicBezTo>
                  <a:cubicBezTo>
                    <a:pt x="29" y="251"/>
                    <a:pt x="56" y="266"/>
                    <a:pt x="62" y="267"/>
                  </a:cubicBezTo>
                  <a:cubicBezTo>
                    <a:pt x="63" y="267"/>
                    <a:pt x="64" y="268"/>
                    <a:pt x="64" y="269"/>
                  </a:cubicBezTo>
                  <a:cubicBezTo>
                    <a:pt x="64" y="271"/>
                    <a:pt x="64" y="272"/>
                    <a:pt x="63" y="272"/>
                  </a:cubicBezTo>
                  <a:cubicBezTo>
                    <a:pt x="44" y="285"/>
                    <a:pt x="15" y="306"/>
                    <a:pt x="7" y="312"/>
                  </a:cubicBezTo>
                  <a:cubicBezTo>
                    <a:pt x="17" y="331"/>
                    <a:pt x="85" y="468"/>
                    <a:pt x="98" y="503"/>
                  </a:cubicBezTo>
                  <a:cubicBezTo>
                    <a:pt x="103" y="516"/>
                    <a:pt x="129" y="580"/>
                    <a:pt x="161" y="660"/>
                  </a:cubicBezTo>
                  <a:cubicBezTo>
                    <a:pt x="215" y="797"/>
                    <a:pt x="289" y="983"/>
                    <a:pt x="298" y="1007"/>
                  </a:cubicBezTo>
                  <a:close/>
                  <a:moveTo>
                    <a:pt x="243" y="539"/>
                  </a:moveTo>
                  <a:cubicBezTo>
                    <a:pt x="255" y="574"/>
                    <a:pt x="340" y="930"/>
                    <a:pt x="344" y="959"/>
                  </a:cubicBezTo>
                  <a:cubicBezTo>
                    <a:pt x="347" y="984"/>
                    <a:pt x="347" y="1010"/>
                    <a:pt x="347" y="1010"/>
                  </a:cubicBezTo>
                  <a:cubicBezTo>
                    <a:pt x="347" y="1012"/>
                    <a:pt x="345" y="1013"/>
                    <a:pt x="344" y="1013"/>
                  </a:cubicBezTo>
                  <a:lnTo>
                    <a:pt x="295" y="1013"/>
                  </a:lnTo>
                  <a:cubicBezTo>
                    <a:pt x="294" y="1013"/>
                    <a:pt x="293" y="1012"/>
                    <a:pt x="293" y="1011"/>
                  </a:cubicBezTo>
                  <a:cubicBezTo>
                    <a:pt x="289" y="1000"/>
                    <a:pt x="211" y="805"/>
                    <a:pt x="155" y="662"/>
                  </a:cubicBezTo>
                  <a:cubicBezTo>
                    <a:pt x="123" y="582"/>
                    <a:pt x="98" y="518"/>
                    <a:pt x="93" y="505"/>
                  </a:cubicBezTo>
                  <a:cubicBezTo>
                    <a:pt x="79" y="468"/>
                    <a:pt x="1" y="314"/>
                    <a:pt x="1" y="312"/>
                  </a:cubicBezTo>
                  <a:cubicBezTo>
                    <a:pt x="0" y="311"/>
                    <a:pt x="0" y="310"/>
                    <a:pt x="1" y="308"/>
                  </a:cubicBezTo>
                  <a:cubicBezTo>
                    <a:pt x="4" y="306"/>
                    <a:pt x="39" y="281"/>
                    <a:pt x="54" y="271"/>
                  </a:cubicBezTo>
                  <a:cubicBezTo>
                    <a:pt x="40" y="265"/>
                    <a:pt x="12" y="248"/>
                    <a:pt x="6" y="244"/>
                  </a:cubicBezTo>
                  <a:cubicBezTo>
                    <a:pt x="4" y="243"/>
                    <a:pt x="4" y="241"/>
                    <a:pt x="5" y="240"/>
                  </a:cubicBezTo>
                  <a:cubicBezTo>
                    <a:pt x="8" y="233"/>
                    <a:pt x="17" y="209"/>
                    <a:pt x="27" y="181"/>
                  </a:cubicBezTo>
                  <a:cubicBezTo>
                    <a:pt x="44" y="132"/>
                    <a:pt x="57" y="96"/>
                    <a:pt x="63" y="90"/>
                  </a:cubicBezTo>
                  <a:cubicBezTo>
                    <a:pt x="67" y="84"/>
                    <a:pt x="84" y="69"/>
                    <a:pt x="102" y="52"/>
                  </a:cubicBezTo>
                  <a:cubicBezTo>
                    <a:pt x="122" y="33"/>
                    <a:pt x="146" y="9"/>
                    <a:pt x="148" y="6"/>
                  </a:cubicBezTo>
                  <a:cubicBezTo>
                    <a:pt x="151" y="2"/>
                    <a:pt x="155" y="0"/>
                    <a:pt x="161" y="0"/>
                  </a:cubicBezTo>
                  <a:cubicBezTo>
                    <a:pt x="165" y="0"/>
                    <a:pt x="168" y="2"/>
                    <a:pt x="168" y="2"/>
                  </a:cubicBezTo>
                  <a:cubicBezTo>
                    <a:pt x="169" y="2"/>
                    <a:pt x="170" y="3"/>
                    <a:pt x="170" y="4"/>
                  </a:cubicBezTo>
                  <a:lnTo>
                    <a:pt x="171" y="20"/>
                  </a:lnTo>
                  <a:cubicBezTo>
                    <a:pt x="171" y="22"/>
                    <a:pt x="170" y="23"/>
                    <a:pt x="169" y="23"/>
                  </a:cubicBezTo>
                  <a:cubicBezTo>
                    <a:pt x="163" y="25"/>
                    <a:pt x="156" y="31"/>
                    <a:pt x="151" y="42"/>
                  </a:cubicBezTo>
                  <a:cubicBezTo>
                    <a:pt x="138" y="66"/>
                    <a:pt x="131" y="104"/>
                    <a:pt x="135" y="116"/>
                  </a:cubicBezTo>
                  <a:cubicBezTo>
                    <a:pt x="188" y="261"/>
                    <a:pt x="214" y="395"/>
                    <a:pt x="229" y="476"/>
                  </a:cubicBezTo>
                  <a:cubicBezTo>
                    <a:pt x="236" y="507"/>
                    <a:pt x="240" y="529"/>
                    <a:pt x="243" y="539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73" name="ïšḷîḓè"/>
            <p:cNvSpPr/>
            <p:nvPr/>
          </p:nvSpPr>
          <p:spPr bwMode="auto">
            <a:xfrm>
              <a:off x="10347129" y="1936566"/>
              <a:ext cx="295845" cy="1241298"/>
            </a:xfrm>
            <a:custGeom>
              <a:avLst/>
              <a:gdLst>
                <a:gd name="T0" fmla="*/ 142 w 227"/>
                <a:gd name="T1" fmla="*/ 57 h 945"/>
                <a:gd name="T2" fmla="*/ 226 w 227"/>
                <a:gd name="T3" fmla="*/ 164 h 945"/>
                <a:gd name="T4" fmla="*/ 176 w 227"/>
                <a:gd name="T5" fmla="*/ 213 h 945"/>
                <a:gd name="T6" fmla="*/ 226 w 227"/>
                <a:gd name="T7" fmla="*/ 252 h 945"/>
                <a:gd name="T8" fmla="*/ 130 w 227"/>
                <a:gd name="T9" fmla="*/ 728 h 945"/>
                <a:gd name="T10" fmla="*/ 64 w 227"/>
                <a:gd name="T11" fmla="*/ 944 h 945"/>
                <a:gd name="T12" fmla="*/ 0 w 227"/>
                <a:gd name="T13" fmla="*/ 940 h 945"/>
                <a:gd name="T14" fmla="*/ 9 w 227"/>
                <a:gd name="T15" fmla="*/ 845 h 945"/>
                <a:gd name="T16" fmla="*/ 50 w 227"/>
                <a:gd name="T17" fmla="*/ 587 h 945"/>
                <a:gd name="T18" fmla="*/ 71 w 227"/>
                <a:gd name="T19" fmla="*/ 265 h 945"/>
                <a:gd name="T20" fmla="*/ 79 w 227"/>
                <a:gd name="T21" fmla="*/ 66 h 945"/>
                <a:gd name="T22" fmla="*/ 67 w 227"/>
                <a:gd name="T23" fmla="*/ 0 h 945"/>
                <a:gd name="T24" fmla="*/ 142 w 227"/>
                <a:gd name="T25" fmla="*/ 57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945">
                  <a:moveTo>
                    <a:pt x="142" y="57"/>
                  </a:moveTo>
                  <a:cubicBezTo>
                    <a:pt x="151" y="78"/>
                    <a:pt x="220" y="157"/>
                    <a:pt x="226" y="164"/>
                  </a:cubicBezTo>
                  <a:lnTo>
                    <a:pt x="176" y="213"/>
                  </a:lnTo>
                  <a:lnTo>
                    <a:pt x="226" y="252"/>
                  </a:lnTo>
                  <a:cubicBezTo>
                    <a:pt x="226" y="252"/>
                    <a:pt x="151" y="668"/>
                    <a:pt x="130" y="728"/>
                  </a:cubicBezTo>
                  <a:cubicBezTo>
                    <a:pt x="109" y="787"/>
                    <a:pt x="64" y="944"/>
                    <a:pt x="64" y="944"/>
                  </a:cubicBezTo>
                  <a:lnTo>
                    <a:pt x="0" y="940"/>
                  </a:lnTo>
                  <a:cubicBezTo>
                    <a:pt x="0" y="940"/>
                    <a:pt x="5" y="871"/>
                    <a:pt x="9" y="845"/>
                  </a:cubicBezTo>
                  <a:cubicBezTo>
                    <a:pt x="13" y="819"/>
                    <a:pt x="42" y="619"/>
                    <a:pt x="50" y="587"/>
                  </a:cubicBezTo>
                  <a:cubicBezTo>
                    <a:pt x="57" y="554"/>
                    <a:pt x="71" y="288"/>
                    <a:pt x="71" y="265"/>
                  </a:cubicBezTo>
                  <a:cubicBezTo>
                    <a:pt x="71" y="244"/>
                    <a:pt x="82" y="90"/>
                    <a:pt x="79" y="66"/>
                  </a:cubicBezTo>
                  <a:cubicBezTo>
                    <a:pt x="76" y="43"/>
                    <a:pt x="67" y="0"/>
                    <a:pt x="67" y="0"/>
                  </a:cubicBezTo>
                  <a:cubicBezTo>
                    <a:pt x="67" y="0"/>
                    <a:pt x="134" y="36"/>
                    <a:pt x="142" y="5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/>
            </a:p>
          </p:txBody>
        </p:sp>
        <p:sp>
          <p:nvSpPr>
            <p:cNvPr id="74" name="ïSliḍé"/>
            <p:cNvSpPr/>
            <p:nvPr/>
          </p:nvSpPr>
          <p:spPr bwMode="auto">
            <a:xfrm>
              <a:off x="10341330" y="1924965"/>
              <a:ext cx="313246" cy="1252899"/>
            </a:xfrm>
            <a:custGeom>
              <a:avLst/>
              <a:gdLst>
                <a:gd name="T0" fmla="*/ 178 w 236"/>
                <a:gd name="T1" fmla="*/ 215 h 954"/>
                <a:gd name="T2" fmla="*/ 227 w 236"/>
                <a:gd name="T3" fmla="*/ 169 h 954"/>
                <a:gd name="T4" fmla="*/ 226 w 236"/>
                <a:gd name="T5" fmla="*/ 167 h 954"/>
                <a:gd name="T6" fmla="*/ 143 w 236"/>
                <a:gd name="T7" fmla="*/ 62 h 954"/>
                <a:gd name="T8" fmla="*/ 76 w 236"/>
                <a:gd name="T9" fmla="*/ 10 h 954"/>
                <a:gd name="T10" fmla="*/ 86 w 236"/>
                <a:gd name="T11" fmla="*/ 70 h 954"/>
                <a:gd name="T12" fmla="*/ 81 w 236"/>
                <a:gd name="T13" fmla="*/ 213 h 954"/>
                <a:gd name="T14" fmla="*/ 79 w 236"/>
                <a:gd name="T15" fmla="*/ 270 h 954"/>
                <a:gd name="T16" fmla="*/ 56 w 236"/>
                <a:gd name="T17" fmla="*/ 592 h 954"/>
                <a:gd name="T18" fmla="*/ 23 w 236"/>
                <a:gd name="T19" fmla="*/ 805 h 954"/>
                <a:gd name="T20" fmla="*/ 16 w 236"/>
                <a:gd name="T21" fmla="*/ 852 h 954"/>
                <a:gd name="T22" fmla="*/ 6 w 236"/>
                <a:gd name="T23" fmla="*/ 943 h 954"/>
                <a:gd name="T24" fmla="*/ 66 w 236"/>
                <a:gd name="T25" fmla="*/ 947 h 954"/>
                <a:gd name="T26" fmla="*/ 131 w 236"/>
                <a:gd name="T27" fmla="*/ 732 h 954"/>
                <a:gd name="T28" fmla="*/ 227 w 236"/>
                <a:gd name="T29" fmla="*/ 258 h 954"/>
                <a:gd name="T30" fmla="*/ 178 w 236"/>
                <a:gd name="T31" fmla="*/ 220 h 954"/>
                <a:gd name="T32" fmla="*/ 177 w 236"/>
                <a:gd name="T33" fmla="*/ 217 h 954"/>
                <a:gd name="T34" fmla="*/ 178 w 236"/>
                <a:gd name="T35" fmla="*/ 215 h 954"/>
                <a:gd name="T36" fmla="*/ 231 w 236"/>
                <a:gd name="T37" fmla="*/ 163 h 954"/>
                <a:gd name="T38" fmla="*/ 234 w 236"/>
                <a:gd name="T39" fmla="*/ 167 h 954"/>
                <a:gd name="T40" fmla="*/ 234 w 236"/>
                <a:gd name="T41" fmla="*/ 171 h 954"/>
                <a:gd name="T42" fmla="*/ 185 w 236"/>
                <a:gd name="T43" fmla="*/ 216 h 954"/>
                <a:gd name="T44" fmla="*/ 233 w 236"/>
                <a:gd name="T45" fmla="*/ 254 h 954"/>
                <a:gd name="T46" fmla="*/ 233 w 236"/>
                <a:gd name="T47" fmla="*/ 257 h 954"/>
                <a:gd name="T48" fmla="*/ 137 w 236"/>
                <a:gd name="T49" fmla="*/ 734 h 954"/>
                <a:gd name="T50" fmla="*/ 71 w 236"/>
                <a:gd name="T51" fmla="*/ 951 h 954"/>
                <a:gd name="T52" fmla="*/ 68 w 236"/>
                <a:gd name="T53" fmla="*/ 953 h 954"/>
                <a:gd name="T54" fmla="*/ 3 w 236"/>
                <a:gd name="T55" fmla="*/ 949 h 954"/>
                <a:gd name="T56" fmla="*/ 1 w 236"/>
                <a:gd name="T57" fmla="*/ 948 h 954"/>
                <a:gd name="T58" fmla="*/ 0 w 236"/>
                <a:gd name="T59" fmla="*/ 945 h 954"/>
                <a:gd name="T60" fmla="*/ 10 w 236"/>
                <a:gd name="T61" fmla="*/ 850 h 954"/>
                <a:gd name="T62" fmla="*/ 16 w 236"/>
                <a:gd name="T63" fmla="*/ 804 h 954"/>
                <a:gd name="T64" fmla="*/ 51 w 236"/>
                <a:gd name="T65" fmla="*/ 591 h 954"/>
                <a:gd name="T66" fmla="*/ 72 w 236"/>
                <a:gd name="T67" fmla="*/ 270 h 954"/>
                <a:gd name="T68" fmla="*/ 75 w 236"/>
                <a:gd name="T69" fmla="*/ 212 h 954"/>
                <a:gd name="T70" fmla="*/ 80 w 236"/>
                <a:gd name="T71" fmla="*/ 71 h 954"/>
                <a:gd name="T72" fmla="*/ 68 w 236"/>
                <a:gd name="T73" fmla="*/ 5 h 954"/>
                <a:gd name="T74" fmla="*/ 69 w 236"/>
                <a:gd name="T75" fmla="*/ 1 h 954"/>
                <a:gd name="T76" fmla="*/ 72 w 236"/>
                <a:gd name="T77" fmla="*/ 1 h 954"/>
                <a:gd name="T78" fmla="*/ 150 w 236"/>
                <a:gd name="T79" fmla="*/ 60 h 954"/>
                <a:gd name="T80" fmla="*/ 231 w 236"/>
                <a:gd name="T81" fmla="*/ 163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954">
                  <a:moveTo>
                    <a:pt x="178" y="215"/>
                  </a:moveTo>
                  <a:lnTo>
                    <a:pt x="227" y="169"/>
                  </a:lnTo>
                  <a:cubicBezTo>
                    <a:pt x="227" y="168"/>
                    <a:pt x="226" y="168"/>
                    <a:pt x="226" y="167"/>
                  </a:cubicBezTo>
                  <a:cubicBezTo>
                    <a:pt x="177" y="111"/>
                    <a:pt x="149" y="75"/>
                    <a:pt x="143" y="62"/>
                  </a:cubicBezTo>
                  <a:cubicBezTo>
                    <a:pt x="138" y="47"/>
                    <a:pt x="97" y="22"/>
                    <a:pt x="76" y="10"/>
                  </a:cubicBezTo>
                  <a:cubicBezTo>
                    <a:pt x="78" y="23"/>
                    <a:pt x="84" y="52"/>
                    <a:pt x="86" y="70"/>
                  </a:cubicBezTo>
                  <a:cubicBezTo>
                    <a:pt x="88" y="87"/>
                    <a:pt x="84" y="159"/>
                    <a:pt x="81" y="213"/>
                  </a:cubicBezTo>
                  <a:cubicBezTo>
                    <a:pt x="80" y="239"/>
                    <a:pt x="79" y="262"/>
                    <a:pt x="79" y="270"/>
                  </a:cubicBezTo>
                  <a:cubicBezTo>
                    <a:pt x="79" y="292"/>
                    <a:pt x="64" y="559"/>
                    <a:pt x="56" y="592"/>
                  </a:cubicBezTo>
                  <a:cubicBezTo>
                    <a:pt x="51" y="617"/>
                    <a:pt x="33" y="735"/>
                    <a:pt x="23" y="805"/>
                  </a:cubicBezTo>
                  <a:cubicBezTo>
                    <a:pt x="19" y="828"/>
                    <a:pt x="17" y="845"/>
                    <a:pt x="16" y="852"/>
                  </a:cubicBezTo>
                  <a:cubicBezTo>
                    <a:pt x="12" y="874"/>
                    <a:pt x="8" y="929"/>
                    <a:pt x="6" y="943"/>
                  </a:cubicBezTo>
                  <a:lnTo>
                    <a:pt x="66" y="947"/>
                  </a:lnTo>
                  <a:cubicBezTo>
                    <a:pt x="72" y="927"/>
                    <a:pt x="112" y="787"/>
                    <a:pt x="131" y="732"/>
                  </a:cubicBezTo>
                  <a:cubicBezTo>
                    <a:pt x="151" y="675"/>
                    <a:pt x="221" y="288"/>
                    <a:pt x="227" y="258"/>
                  </a:cubicBezTo>
                  <a:lnTo>
                    <a:pt x="178" y="220"/>
                  </a:lnTo>
                  <a:cubicBezTo>
                    <a:pt x="178" y="219"/>
                    <a:pt x="177" y="218"/>
                    <a:pt x="177" y="217"/>
                  </a:cubicBezTo>
                  <a:cubicBezTo>
                    <a:pt x="177" y="216"/>
                    <a:pt x="177" y="215"/>
                    <a:pt x="178" y="215"/>
                  </a:cubicBezTo>
                  <a:close/>
                  <a:moveTo>
                    <a:pt x="231" y="163"/>
                  </a:moveTo>
                  <a:cubicBezTo>
                    <a:pt x="232" y="165"/>
                    <a:pt x="233" y="166"/>
                    <a:pt x="234" y="167"/>
                  </a:cubicBezTo>
                  <a:cubicBezTo>
                    <a:pt x="235" y="168"/>
                    <a:pt x="235" y="170"/>
                    <a:pt x="234" y="171"/>
                  </a:cubicBezTo>
                  <a:lnTo>
                    <a:pt x="185" y="216"/>
                  </a:lnTo>
                  <a:lnTo>
                    <a:pt x="233" y="254"/>
                  </a:lnTo>
                  <a:cubicBezTo>
                    <a:pt x="233" y="255"/>
                    <a:pt x="234" y="256"/>
                    <a:pt x="233" y="257"/>
                  </a:cubicBezTo>
                  <a:cubicBezTo>
                    <a:pt x="231" y="274"/>
                    <a:pt x="158" y="675"/>
                    <a:pt x="137" y="734"/>
                  </a:cubicBezTo>
                  <a:cubicBezTo>
                    <a:pt x="116" y="793"/>
                    <a:pt x="72" y="949"/>
                    <a:pt x="71" y="951"/>
                  </a:cubicBezTo>
                  <a:cubicBezTo>
                    <a:pt x="71" y="952"/>
                    <a:pt x="69" y="953"/>
                    <a:pt x="68" y="953"/>
                  </a:cubicBezTo>
                  <a:lnTo>
                    <a:pt x="3" y="949"/>
                  </a:lnTo>
                  <a:cubicBezTo>
                    <a:pt x="2" y="949"/>
                    <a:pt x="1" y="948"/>
                    <a:pt x="1" y="948"/>
                  </a:cubicBezTo>
                  <a:cubicBezTo>
                    <a:pt x="0" y="947"/>
                    <a:pt x="0" y="947"/>
                    <a:pt x="0" y="945"/>
                  </a:cubicBezTo>
                  <a:cubicBezTo>
                    <a:pt x="0" y="945"/>
                    <a:pt x="5" y="876"/>
                    <a:pt x="10" y="850"/>
                  </a:cubicBezTo>
                  <a:cubicBezTo>
                    <a:pt x="11" y="844"/>
                    <a:pt x="13" y="827"/>
                    <a:pt x="16" y="804"/>
                  </a:cubicBezTo>
                  <a:cubicBezTo>
                    <a:pt x="27" y="733"/>
                    <a:pt x="45" y="615"/>
                    <a:pt x="51" y="591"/>
                  </a:cubicBezTo>
                  <a:cubicBezTo>
                    <a:pt x="58" y="560"/>
                    <a:pt x="72" y="293"/>
                    <a:pt x="72" y="270"/>
                  </a:cubicBezTo>
                  <a:cubicBezTo>
                    <a:pt x="72" y="262"/>
                    <a:pt x="74" y="241"/>
                    <a:pt x="75" y="212"/>
                  </a:cubicBezTo>
                  <a:cubicBezTo>
                    <a:pt x="78" y="159"/>
                    <a:pt x="82" y="87"/>
                    <a:pt x="80" y="71"/>
                  </a:cubicBezTo>
                  <a:cubicBezTo>
                    <a:pt x="77" y="47"/>
                    <a:pt x="68" y="5"/>
                    <a:pt x="68" y="5"/>
                  </a:cubicBezTo>
                  <a:cubicBezTo>
                    <a:pt x="68" y="3"/>
                    <a:pt x="69" y="2"/>
                    <a:pt x="69" y="1"/>
                  </a:cubicBezTo>
                  <a:cubicBezTo>
                    <a:pt x="71" y="1"/>
                    <a:pt x="72" y="0"/>
                    <a:pt x="72" y="1"/>
                  </a:cubicBezTo>
                  <a:cubicBezTo>
                    <a:pt x="76" y="3"/>
                    <a:pt x="141" y="38"/>
                    <a:pt x="150" y="60"/>
                  </a:cubicBezTo>
                  <a:cubicBezTo>
                    <a:pt x="153" y="69"/>
                    <a:pt x="170" y="93"/>
                    <a:pt x="231" y="163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75" name="iṣḻiḑê"/>
            <p:cNvSpPr/>
            <p:nvPr/>
          </p:nvSpPr>
          <p:spPr bwMode="auto">
            <a:xfrm>
              <a:off x="9186959" y="2162782"/>
              <a:ext cx="510475" cy="1450115"/>
            </a:xfrm>
            <a:custGeom>
              <a:avLst/>
              <a:gdLst>
                <a:gd name="T0" fmla="*/ 371 w 390"/>
                <a:gd name="T1" fmla="*/ 371 h 1104"/>
                <a:gd name="T2" fmla="*/ 383 w 390"/>
                <a:gd name="T3" fmla="*/ 442 h 1104"/>
                <a:gd name="T4" fmla="*/ 384 w 390"/>
                <a:gd name="T5" fmla="*/ 484 h 1104"/>
                <a:gd name="T6" fmla="*/ 371 w 390"/>
                <a:gd name="T7" fmla="*/ 509 h 1104"/>
                <a:gd name="T8" fmla="*/ 368 w 390"/>
                <a:gd name="T9" fmla="*/ 545 h 1104"/>
                <a:gd name="T10" fmla="*/ 350 w 390"/>
                <a:gd name="T11" fmla="*/ 594 h 1104"/>
                <a:gd name="T12" fmla="*/ 349 w 390"/>
                <a:gd name="T13" fmla="*/ 636 h 1104"/>
                <a:gd name="T14" fmla="*/ 336 w 390"/>
                <a:gd name="T15" fmla="*/ 661 h 1104"/>
                <a:gd name="T16" fmla="*/ 300 w 390"/>
                <a:gd name="T17" fmla="*/ 733 h 1104"/>
                <a:gd name="T18" fmla="*/ 250 w 390"/>
                <a:gd name="T19" fmla="*/ 996 h 1104"/>
                <a:gd name="T20" fmla="*/ 181 w 390"/>
                <a:gd name="T21" fmla="*/ 1097 h 1104"/>
                <a:gd name="T22" fmla="*/ 21 w 390"/>
                <a:gd name="T23" fmla="*/ 1087 h 1104"/>
                <a:gd name="T24" fmla="*/ 10 w 390"/>
                <a:gd name="T25" fmla="*/ 981 h 1104"/>
                <a:gd name="T26" fmla="*/ 8 w 390"/>
                <a:gd name="T27" fmla="*/ 776 h 1104"/>
                <a:gd name="T28" fmla="*/ 10 w 390"/>
                <a:gd name="T29" fmla="*/ 705 h 1104"/>
                <a:gd name="T30" fmla="*/ 63 w 390"/>
                <a:gd name="T31" fmla="*/ 630 h 1104"/>
                <a:gd name="T32" fmla="*/ 61 w 390"/>
                <a:gd name="T33" fmla="*/ 505 h 1104"/>
                <a:gd name="T34" fmla="*/ 81 w 390"/>
                <a:gd name="T35" fmla="*/ 464 h 1104"/>
                <a:gd name="T36" fmla="*/ 79 w 390"/>
                <a:gd name="T37" fmla="*/ 388 h 1104"/>
                <a:gd name="T38" fmla="*/ 110 w 390"/>
                <a:gd name="T39" fmla="*/ 313 h 1104"/>
                <a:gd name="T40" fmla="*/ 109 w 390"/>
                <a:gd name="T41" fmla="*/ 234 h 1104"/>
                <a:gd name="T42" fmla="*/ 123 w 390"/>
                <a:gd name="T43" fmla="*/ 223 h 1104"/>
                <a:gd name="T44" fmla="*/ 137 w 390"/>
                <a:gd name="T45" fmla="*/ 175 h 1104"/>
                <a:gd name="T46" fmla="*/ 127 w 390"/>
                <a:gd name="T47" fmla="*/ 147 h 1104"/>
                <a:gd name="T48" fmla="*/ 137 w 390"/>
                <a:gd name="T49" fmla="*/ 127 h 1104"/>
                <a:gd name="T50" fmla="*/ 191 w 390"/>
                <a:gd name="T51" fmla="*/ 0 h 1104"/>
                <a:gd name="T52" fmla="*/ 237 w 390"/>
                <a:gd name="T53" fmla="*/ 30 h 1104"/>
                <a:gd name="T54" fmla="*/ 334 w 390"/>
                <a:gd name="T55" fmla="*/ 227 h 1104"/>
                <a:gd name="T56" fmla="*/ 358 w 390"/>
                <a:gd name="T57" fmla="*/ 301 h 1104"/>
                <a:gd name="T58" fmla="*/ 371 w 390"/>
                <a:gd name="T59" fmla="*/ 371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0" h="1104">
                  <a:moveTo>
                    <a:pt x="371" y="371"/>
                  </a:moveTo>
                  <a:cubicBezTo>
                    <a:pt x="375" y="379"/>
                    <a:pt x="381" y="428"/>
                    <a:pt x="383" y="442"/>
                  </a:cubicBezTo>
                  <a:cubicBezTo>
                    <a:pt x="384" y="456"/>
                    <a:pt x="389" y="475"/>
                    <a:pt x="384" y="484"/>
                  </a:cubicBezTo>
                  <a:cubicBezTo>
                    <a:pt x="379" y="494"/>
                    <a:pt x="371" y="509"/>
                    <a:pt x="371" y="509"/>
                  </a:cubicBezTo>
                  <a:lnTo>
                    <a:pt x="368" y="545"/>
                  </a:lnTo>
                  <a:lnTo>
                    <a:pt x="350" y="594"/>
                  </a:lnTo>
                  <a:cubicBezTo>
                    <a:pt x="350" y="594"/>
                    <a:pt x="350" y="625"/>
                    <a:pt x="349" y="636"/>
                  </a:cubicBezTo>
                  <a:cubicBezTo>
                    <a:pt x="347" y="647"/>
                    <a:pt x="336" y="661"/>
                    <a:pt x="336" y="661"/>
                  </a:cubicBezTo>
                  <a:cubicBezTo>
                    <a:pt x="336" y="661"/>
                    <a:pt x="301" y="717"/>
                    <a:pt x="300" y="733"/>
                  </a:cubicBezTo>
                  <a:cubicBezTo>
                    <a:pt x="298" y="751"/>
                    <a:pt x="256" y="976"/>
                    <a:pt x="250" y="996"/>
                  </a:cubicBezTo>
                  <a:cubicBezTo>
                    <a:pt x="244" y="1017"/>
                    <a:pt x="188" y="1093"/>
                    <a:pt x="181" y="1097"/>
                  </a:cubicBezTo>
                  <a:cubicBezTo>
                    <a:pt x="173" y="1102"/>
                    <a:pt x="35" y="1103"/>
                    <a:pt x="21" y="1087"/>
                  </a:cubicBezTo>
                  <a:cubicBezTo>
                    <a:pt x="7" y="1072"/>
                    <a:pt x="10" y="1004"/>
                    <a:pt x="10" y="981"/>
                  </a:cubicBezTo>
                  <a:cubicBezTo>
                    <a:pt x="10" y="957"/>
                    <a:pt x="8" y="801"/>
                    <a:pt x="8" y="776"/>
                  </a:cubicBezTo>
                  <a:cubicBezTo>
                    <a:pt x="8" y="750"/>
                    <a:pt x="0" y="730"/>
                    <a:pt x="10" y="705"/>
                  </a:cubicBezTo>
                  <a:cubicBezTo>
                    <a:pt x="19" y="680"/>
                    <a:pt x="63" y="630"/>
                    <a:pt x="63" y="630"/>
                  </a:cubicBezTo>
                  <a:cubicBezTo>
                    <a:pt x="63" y="630"/>
                    <a:pt x="51" y="531"/>
                    <a:pt x="61" y="505"/>
                  </a:cubicBezTo>
                  <a:cubicBezTo>
                    <a:pt x="70" y="478"/>
                    <a:pt x="81" y="464"/>
                    <a:pt x="81" y="464"/>
                  </a:cubicBezTo>
                  <a:cubicBezTo>
                    <a:pt x="81" y="464"/>
                    <a:pt x="64" y="423"/>
                    <a:pt x="79" y="388"/>
                  </a:cubicBezTo>
                  <a:cubicBezTo>
                    <a:pt x="93" y="354"/>
                    <a:pt x="71" y="335"/>
                    <a:pt x="110" y="313"/>
                  </a:cubicBezTo>
                  <a:cubicBezTo>
                    <a:pt x="110" y="313"/>
                    <a:pt x="104" y="246"/>
                    <a:pt x="109" y="234"/>
                  </a:cubicBezTo>
                  <a:cubicBezTo>
                    <a:pt x="113" y="221"/>
                    <a:pt x="123" y="223"/>
                    <a:pt x="123" y="223"/>
                  </a:cubicBezTo>
                  <a:lnTo>
                    <a:pt x="137" y="175"/>
                  </a:lnTo>
                  <a:cubicBezTo>
                    <a:pt x="137" y="175"/>
                    <a:pt x="124" y="160"/>
                    <a:pt x="127" y="147"/>
                  </a:cubicBezTo>
                  <a:cubicBezTo>
                    <a:pt x="130" y="135"/>
                    <a:pt x="137" y="127"/>
                    <a:pt x="137" y="127"/>
                  </a:cubicBezTo>
                  <a:cubicBezTo>
                    <a:pt x="137" y="127"/>
                    <a:pt x="148" y="12"/>
                    <a:pt x="191" y="0"/>
                  </a:cubicBezTo>
                  <a:cubicBezTo>
                    <a:pt x="191" y="0"/>
                    <a:pt x="226" y="12"/>
                    <a:pt x="237" y="30"/>
                  </a:cubicBezTo>
                  <a:cubicBezTo>
                    <a:pt x="248" y="47"/>
                    <a:pt x="325" y="208"/>
                    <a:pt x="334" y="227"/>
                  </a:cubicBezTo>
                  <a:cubicBezTo>
                    <a:pt x="344" y="248"/>
                    <a:pt x="356" y="285"/>
                    <a:pt x="358" y="301"/>
                  </a:cubicBezTo>
                  <a:cubicBezTo>
                    <a:pt x="359" y="316"/>
                    <a:pt x="366" y="364"/>
                    <a:pt x="371" y="371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/>
            </a:p>
          </p:txBody>
        </p:sp>
        <p:sp>
          <p:nvSpPr>
            <p:cNvPr id="76" name="ïsḻîḋê"/>
            <p:cNvSpPr/>
            <p:nvPr/>
          </p:nvSpPr>
          <p:spPr bwMode="auto">
            <a:xfrm>
              <a:off x="9186959" y="2162782"/>
              <a:ext cx="516277" cy="1455917"/>
            </a:xfrm>
            <a:custGeom>
              <a:avLst/>
              <a:gdLst>
                <a:gd name="T0" fmla="*/ 381 w 392"/>
                <a:gd name="T1" fmla="*/ 456 h 1107"/>
                <a:gd name="T2" fmla="*/ 368 w 392"/>
                <a:gd name="T3" fmla="*/ 376 h 1107"/>
                <a:gd name="T4" fmla="*/ 332 w 392"/>
                <a:gd name="T5" fmla="*/ 232 h 1107"/>
                <a:gd name="T6" fmla="*/ 192 w 392"/>
                <a:gd name="T7" fmla="*/ 7 h 1107"/>
                <a:gd name="T8" fmla="*/ 139 w 392"/>
                <a:gd name="T9" fmla="*/ 132 h 1107"/>
                <a:gd name="T10" fmla="*/ 139 w 392"/>
                <a:gd name="T11" fmla="*/ 177 h 1107"/>
                <a:gd name="T12" fmla="*/ 126 w 392"/>
                <a:gd name="T13" fmla="*/ 226 h 1107"/>
                <a:gd name="T14" fmla="*/ 122 w 392"/>
                <a:gd name="T15" fmla="*/ 229 h 1107"/>
                <a:gd name="T16" fmla="*/ 113 w 392"/>
                <a:gd name="T17" fmla="*/ 317 h 1107"/>
                <a:gd name="T18" fmla="*/ 88 w 392"/>
                <a:gd name="T19" fmla="*/ 359 h 1107"/>
                <a:gd name="T20" fmla="*/ 83 w 392"/>
                <a:gd name="T21" fmla="*/ 466 h 1107"/>
                <a:gd name="T22" fmla="*/ 64 w 392"/>
                <a:gd name="T23" fmla="*/ 509 h 1107"/>
                <a:gd name="T24" fmla="*/ 66 w 392"/>
                <a:gd name="T25" fmla="*/ 635 h 1107"/>
                <a:gd name="T26" fmla="*/ 10 w 392"/>
                <a:gd name="T27" fmla="*/ 755 h 1107"/>
                <a:gd name="T28" fmla="*/ 12 w 392"/>
                <a:gd name="T29" fmla="*/ 884 h 1107"/>
                <a:gd name="T30" fmla="*/ 13 w 392"/>
                <a:gd name="T31" fmla="*/ 995 h 1107"/>
                <a:gd name="T32" fmla="*/ 126 w 392"/>
                <a:gd name="T33" fmla="*/ 1100 h 1107"/>
                <a:gd name="T34" fmla="*/ 247 w 392"/>
                <a:gd name="T35" fmla="*/ 999 h 1107"/>
                <a:gd name="T36" fmla="*/ 333 w 392"/>
                <a:gd name="T37" fmla="*/ 663 h 1107"/>
                <a:gd name="T38" fmla="*/ 347 w 392"/>
                <a:gd name="T39" fmla="*/ 597 h 1107"/>
                <a:gd name="T40" fmla="*/ 365 w 392"/>
                <a:gd name="T41" fmla="*/ 548 h 1107"/>
                <a:gd name="T42" fmla="*/ 368 w 392"/>
                <a:gd name="T43" fmla="*/ 511 h 1107"/>
                <a:gd name="T44" fmla="*/ 386 w 392"/>
                <a:gd name="T45" fmla="*/ 445 h 1107"/>
                <a:gd name="T46" fmla="*/ 388 w 392"/>
                <a:gd name="T47" fmla="*/ 489 h 1107"/>
                <a:gd name="T48" fmla="*/ 371 w 392"/>
                <a:gd name="T49" fmla="*/ 549 h 1107"/>
                <a:gd name="T50" fmla="*/ 353 w 392"/>
                <a:gd name="T51" fmla="*/ 597 h 1107"/>
                <a:gd name="T52" fmla="*/ 338 w 392"/>
                <a:gd name="T53" fmla="*/ 666 h 1107"/>
                <a:gd name="T54" fmla="*/ 253 w 392"/>
                <a:gd name="T55" fmla="*/ 1001 h 1107"/>
                <a:gd name="T56" fmla="*/ 126 w 392"/>
                <a:gd name="T57" fmla="*/ 1106 h 1107"/>
                <a:gd name="T58" fmla="*/ 6 w 392"/>
                <a:gd name="T59" fmla="*/ 995 h 1107"/>
                <a:gd name="T60" fmla="*/ 6 w 392"/>
                <a:gd name="T61" fmla="*/ 884 h 1107"/>
                <a:gd name="T62" fmla="*/ 3 w 392"/>
                <a:gd name="T63" fmla="*/ 756 h 1107"/>
                <a:gd name="T64" fmla="*/ 60 w 392"/>
                <a:gd name="T65" fmla="*/ 632 h 1107"/>
                <a:gd name="T66" fmla="*/ 77 w 392"/>
                <a:gd name="T67" fmla="*/ 467 h 1107"/>
                <a:gd name="T68" fmla="*/ 81 w 392"/>
                <a:gd name="T69" fmla="*/ 359 h 1107"/>
                <a:gd name="T70" fmla="*/ 106 w 392"/>
                <a:gd name="T71" fmla="*/ 236 h 1107"/>
                <a:gd name="T72" fmla="*/ 134 w 392"/>
                <a:gd name="T73" fmla="*/ 179 h 1107"/>
                <a:gd name="T74" fmla="*/ 134 w 392"/>
                <a:gd name="T75" fmla="*/ 129 h 1107"/>
                <a:gd name="T76" fmla="*/ 193 w 392"/>
                <a:gd name="T77" fmla="*/ 0 h 1107"/>
                <a:gd name="T78" fmla="*/ 337 w 392"/>
                <a:gd name="T79" fmla="*/ 229 h 1107"/>
                <a:gd name="T80" fmla="*/ 373 w 392"/>
                <a:gd name="T81" fmla="*/ 373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2" h="1107">
                  <a:moveTo>
                    <a:pt x="382" y="486"/>
                  </a:moveTo>
                  <a:cubicBezTo>
                    <a:pt x="385" y="479"/>
                    <a:pt x="383" y="467"/>
                    <a:pt x="381" y="456"/>
                  </a:cubicBezTo>
                  <a:cubicBezTo>
                    <a:pt x="381" y="452"/>
                    <a:pt x="381" y="449"/>
                    <a:pt x="380" y="445"/>
                  </a:cubicBezTo>
                  <a:cubicBezTo>
                    <a:pt x="378" y="425"/>
                    <a:pt x="372" y="382"/>
                    <a:pt x="368" y="376"/>
                  </a:cubicBezTo>
                  <a:cubicBezTo>
                    <a:pt x="362" y="367"/>
                    <a:pt x="356" y="314"/>
                    <a:pt x="355" y="304"/>
                  </a:cubicBezTo>
                  <a:cubicBezTo>
                    <a:pt x="353" y="289"/>
                    <a:pt x="341" y="252"/>
                    <a:pt x="332" y="232"/>
                  </a:cubicBezTo>
                  <a:cubicBezTo>
                    <a:pt x="322" y="210"/>
                    <a:pt x="246" y="52"/>
                    <a:pt x="234" y="35"/>
                  </a:cubicBezTo>
                  <a:cubicBezTo>
                    <a:pt x="225" y="20"/>
                    <a:pt x="197" y="9"/>
                    <a:pt x="192" y="7"/>
                  </a:cubicBezTo>
                  <a:cubicBezTo>
                    <a:pt x="151" y="20"/>
                    <a:pt x="140" y="130"/>
                    <a:pt x="140" y="131"/>
                  </a:cubicBezTo>
                  <a:cubicBezTo>
                    <a:pt x="140" y="131"/>
                    <a:pt x="140" y="132"/>
                    <a:pt x="139" y="132"/>
                  </a:cubicBezTo>
                  <a:cubicBezTo>
                    <a:pt x="139" y="132"/>
                    <a:pt x="134" y="139"/>
                    <a:pt x="130" y="151"/>
                  </a:cubicBezTo>
                  <a:cubicBezTo>
                    <a:pt x="128" y="162"/>
                    <a:pt x="139" y="177"/>
                    <a:pt x="139" y="177"/>
                  </a:cubicBezTo>
                  <a:cubicBezTo>
                    <a:pt x="140" y="177"/>
                    <a:pt x="140" y="179"/>
                    <a:pt x="140" y="180"/>
                  </a:cubicBezTo>
                  <a:lnTo>
                    <a:pt x="126" y="226"/>
                  </a:lnTo>
                  <a:cubicBezTo>
                    <a:pt x="126" y="228"/>
                    <a:pt x="124" y="229"/>
                    <a:pt x="122" y="229"/>
                  </a:cubicBezTo>
                  <a:lnTo>
                    <a:pt x="122" y="229"/>
                  </a:lnTo>
                  <a:cubicBezTo>
                    <a:pt x="120" y="229"/>
                    <a:pt x="114" y="230"/>
                    <a:pt x="112" y="238"/>
                  </a:cubicBezTo>
                  <a:cubicBezTo>
                    <a:pt x="108" y="248"/>
                    <a:pt x="112" y="298"/>
                    <a:pt x="113" y="317"/>
                  </a:cubicBezTo>
                  <a:cubicBezTo>
                    <a:pt x="114" y="318"/>
                    <a:pt x="113" y="319"/>
                    <a:pt x="112" y="320"/>
                  </a:cubicBezTo>
                  <a:cubicBezTo>
                    <a:pt x="88" y="332"/>
                    <a:pt x="88" y="344"/>
                    <a:pt x="88" y="359"/>
                  </a:cubicBezTo>
                  <a:cubicBezTo>
                    <a:pt x="88" y="369"/>
                    <a:pt x="87" y="380"/>
                    <a:pt x="82" y="393"/>
                  </a:cubicBezTo>
                  <a:cubicBezTo>
                    <a:pt x="68" y="426"/>
                    <a:pt x="83" y="466"/>
                    <a:pt x="83" y="466"/>
                  </a:cubicBezTo>
                  <a:cubicBezTo>
                    <a:pt x="84" y="467"/>
                    <a:pt x="84" y="468"/>
                    <a:pt x="83" y="469"/>
                  </a:cubicBezTo>
                  <a:cubicBezTo>
                    <a:pt x="83" y="469"/>
                    <a:pt x="74" y="483"/>
                    <a:pt x="64" y="509"/>
                  </a:cubicBezTo>
                  <a:cubicBezTo>
                    <a:pt x="55" y="535"/>
                    <a:pt x="66" y="632"/>
                    <a:pt x="66" y="633"/>
                  </a:cubicBezTo>
                  <a:lnTo>
                    <a:pt x="66" y="635"/>
                  </a:lnTo>
                  <a:cubicBezTo>
                    <a:pt x="65" y="635"/>
                    <a:pt x="21" y="685"/>
                    <a:pt x="13" y="709"/>
                  </a:cubicBezTo>
                  <a:cubicBezTo>
                    <a:pt x="7" y="725"/>
                    <a:pt x="8" y="740"/>
                    <a:pt x="10" y="755"/>
                  </a:cubicBezTo>
                  <a:cubicBezTo>
                    <a:pt x="10" y="763"/>
                    <a:pt x="12" y="771"/>
                    <a:pt x="12" y="779"/>
                  </a:cubicBezTo>
                  <a:cubicBezTo>
                    <a:pt x="12" y="791"/>
                    <a:pt x="12" y="838"/>
                    <a:pt x="12" y="884"/>
                  </a:cubicBezTo>
                  <a:cubicBezTo>
                    <a:pt x="12" y="929"/>
                    <a:pt x="13" y="972"/>
                    <a:pt x="13" y="984"/>
                  </a:cubicBezTo>
                  <a:cubicBezTo>
                    <a:pt x="13" y="987"/>
                    <a:pt x="13" y="991"/>
                    <a:pt x="13" y="995"/>
                  </a:cubicBezTo>
                  <a:cubicBezTo>
                    <a:pt x="12" y="1021"/>
                    <a:pt x="12" y="1076"/>
                    <a:pt x="23" y="1088"/>
                  </a:cubicBezTo>
                  <a:cubicBezTo>
                    <a:pt x="29" y="1095"/>
                    <a:pt x="71" y="1100"/>
                    <a:pt x="126" y="1100"/>
                  </a:cubicBezTo>
                  <a:cubicBezTo>
                    <a:pt x="158" y="1100"/>
                    <a:pt x="177" y="1098"/>
                    <a:pt x="179" y="1097"/>
                  </a:cubicBezTo>
                  <a:cubicBezTo>
                    <a:pt x="185" y="1093"/>
                    <a:pt x="240" y="1020"/>
                    <a:pt x="247" y="999"/>
                  </a:cubicBezTo>
                  <a:cubicBezTo>
                    <a:pt x="253" y="978"/>
                    <a:pt x="296" y="751"/>
                    <a:pt x="297" y="736"/>
                  </a:cubicBezTo>
                  <a:cubicBezTo>
                    <a:pt x="299" y="719"/>
                    <a:pt x="332" y="665"/>
                    <a:pt x="333" y="663"/>
                  </a:cubicBezTo>
                  <a:cubicBezTo>
                    <a:pt x="334" y="662"/>
                    <a:pt x="344" y="649"/>
                    <a:pt x="346" y="639"/>
                  </a:cubicBezTo>
                  <a:cubicBezTo>
                    <a:pt x="347" y="628"/>
                    <a:pt x="347" y="597"/>
                    <a:pt x="347" y="597"/>
                  </a:cubicBezTo>
                  <a:lnTo>
                    <a:pt x="347" y="596"/>
                  </a:lnTo>
                  <a:lnTo>
                    <a:pt x="365" y="548"/>
                  </a:lnTo>
                  <a:lnTo>
                    <a:pt x="368" y="512"/>
                  </a:lnTo>
                  <a:lnTo>
                    <a:pt x="368" y="511"/>
                  </a:lnTo>
                  <a:cubicBezTo>
                    <a:pt x="368" y="510"/>
                    <a:pt x="378" y="495"/>
                    <a:pt x="382" y="486"/>
                  </a:cubicBezTo>
                  <a:close/>
                  <a:moveTo>
                    <a:pt x="386" y="445"/>
                  </a:moveTo>
                  <a:cubicBezTo>
                    <a:pt x="387" y="448"/>
                    <a:pt x="387" y="451"/>
                    <a:pt x="388" y="455"/>
                  </a:cubicBezTo>
                  <a:cubicBezTo>
                    <a:pt x="389" y="468"/>
                    <a:pt x="391" y="481"/>
                    <a:pt x="388" y="489"/>
                  </a:cubicBezTo>
                  <a:cubicBezTo>
                    <a:pt x="383" y="497"/>
                    <a:pt x="376" y="510"/>
                    <a:pt x="374" y="514"/>
                  </a:cubicBezTo>
                  <a:lnTo>
                    <a:pt x="371" y="549"/>
                  </a:lnTo>
                  <a:lnTo>
                    <a:pt x="371" y="550"/>
                  </a:lnTo>
                  <a:lnTo>
                    <a:pt x="353" y="597"/>
                  </a:lnTo>
                  <a:cubicBezTo>
                    <a:pt x="353" y="602"/>
                    <a:pt x="353" y="629"/>
                    <a:pt x="352" y="640"/>
                  </a:cubicBezTo>
                  <a:cubicBezTo>
                    <a:pt x="350" y="651"/>
                    <a:pt x="339" y="666"/>
                    <a:pt x="338" y="666"/>
                  </a:cubicBezTo>
                  <a:cubicBezTo>
                    <a:pt x="329" y="681"/>
                    <a:pt x="304" y="723"/>
                    <a:pt x="304" y="737"/>
                  </a:cubicBezTo>
                  <a:cubicBezTo>
                    <a:pt x="302" y="753"/>
                    <a:pt x="259" y="979"/>
                    <a:pt x="253" y="1001"/>
                  </a:cubicBezTo>
                  <a:cubicBezTo>
                    <a:pt x="246" y="1021"/>
                    <a:pt x="191" y="1097"/>
                    <a:pt x="183" y="1103"/>
                  </a:cubicBezTo>
                  <a:cubicBezTo>
                    <a:pt x="176" y="1106"/>
                    <a:pt x="131" y="1106"/>
                    <a:pt x="126" y="1106"/>
                  </a:cubicBezTo>
                  <a:cubicBezTo>
                    <a:pt x="104" y="1106"/>
                    <a:pt x="30" y="1105"/>
                    <a:pt x="18" y="1093"/>
                  </a:cubicBezTo>
                  <a:cubicBezTo>
                    <a:pt x="6" y="1079"/>
                    <a:pt x="6" y="1035"/>
                    <a:pt x="6" y="995"/>
                  </a:cubicBezTo>
                  <a:cubicBezTo>
                    <a:pt x="6" y="991"/>
                    <a:pt x="6" y="987"/>
                    <a:pt x="6" y="984"/>
                  </a:cubicBezTo>
                  <a:cubicBezTo>
                    <a:pt x="6" y="972"/>
                    <a:pt x="6" y="930"/>
                    <a:pt x="6" y="884"/>
                  </a:cubicBezTo>
                  <a:cubicBezTo>
                    <a:pt x="5" y="838"/>
                    <a:pt x="5" y="791"/>
                    <a:pt x="5" y="779"/>
                  </a:cubicBezTo>
                  <a:cubicBezTo>
                    <a:pt x="5" y="771"/>
                    <a:pt x="4" y="763"/>
                    <a:pt x="3" y="756"/>
                  </a:cubicBezTo>
                  <a:cubicBezTo>
                    <a:pt x="2" y="740"/>
                    <a:pt x="0" y="725"/>
                    <a:pt x="6" y="707"/>
                  </a:cubicBezTo>
                  <a:cubicBezTo>
                    <a:pt x="16" y="684"/>
                    <a:pt x="53" y="640"/>
                    <a:pt x="60" y="632"/>
                  </a:cubicBezTo>
                  <a:cubicBezTo>
                    <a:pt x="58" y="620"/>
                    <a:pt x="49" y="532"/>
                    <a:pt x="59" y="507"/>
                  </a:cubicBezTo>
                  <a:cubicBezTo>
                    <a:pt x="66" y="484"/>
                    <a:pt x="74" y="471"/>
                    <a:pt x="77" y="467"/>
                  </a:cubicBezTo>
                  <a:cubicBezTo>
                    <a:pt x="74" y="459"/>
                    <a:pt x="63" y="423"/>
                    <a:pt x="76" y="390"/>
                  </a:cubicBezTo>
                  <a:cubicBezTo>
                    <a:pt x="81" y="379"/>
                    <a:pt x="81" y="368"/>
                    <a:pt x="81" y="359"/>
                  </a:cubicBezTo>
                  <a:cubicBezTo>
                    <a:pt x="82" y="343"/>
                    <a:pt x="82" y="330"/>
                    <a:pt x="107" y="315"/>
                  </a:cubicBezTo>
                  <a:cubicBezTo>
                    <a:pt x="106" y="302"/>
                    <a:pt x="101" y="248"/>
                    <a:pt x="106" y="236"/>
                  </a:cubicBezTo>
                  <a:cubicBezTo>
                    <a:pt x="110" y="225"/>
                    <a:pt x="117" y="223"/>
                    <a:pt x="120" y="223"/>
                  </a:cubicBezTo>
                  <a:lnTo>
                    <a:pt x="134" y="179"/>
                  </a:lnTo>
                  <a:cubicBezTo>
                    <a:pt x="130" y="175"/>
                    <a:pt x="122" y="162"/>
                    <a:pt x="124" y="150"/>
                  </a:cubicBezTo>
                  <a:cubicBezTo>
                    <a:pt x="127" y="139"/>
                    <a:pt x="132" y="131"/>
                    <a:pt x="134" y="129"/>
                  </a:cubicBezTo>
                  <a:cubicBezTo>
                    <a:pt x="135" y="118"/>
                    <a:pt x="147" y="13"/>
                    <a:pt x="191" y="0"/>
                  </a:cubicBezTo>
                  <a:cubicBezTo>
                    <a:pt x="191" y="0"/>
                    <a:pt x="192" y="0"/>
                    <a:pt x="193" y="0"/>
                  </a:cubicBezTo>
                  <a:cubicBezTo>
                    <a:pt x="195" y="1"/>
                    <a:pt x="229" y="13"/>
                    <a:pt x="240" y="31"/>
                  </a:cubicBezTo>
                  <a:cubicBezTo>
                    <a:pt x="251" y="49"/>
                    <a:pt x="330" y="212"/>
                    <a:pt x="337" y="229"/>
                  </a:cubicBezTo>
                  <a:cubicBezTo>
                    <a:pt x="347" y="249"/>
                    <a:pt x="360" y="287"/>
                    <a:pt x="361" y="304"/>
                  </a:cubicBezTo>
                  <a:cubicBezTo>
                    <a:pt x="363" y="325"/>
                    <a:pt x="370" y="366"/>
                    <a:pt x="373" y="373"/>
                  </a:cubicBezTo>
                  <a:cubicBezTo>
                    <a:pt x="380" y="383"/>
                    <a:pt x="386" y="444"/>
                    <a:pt x="386" y="445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77" name="íślïdé"/>
            <p:cNvSpPr/>
            <p:nvPr/>
          </p:nvSpPr>
          <p:spPr bwMode="auto">
            <a:xfrm>
              <a:off x="10521154" y="2348396"/>
              <a:ext cx="133421" cy="139211"/>
            </a:xfrm>
            <a:custGeom>
              <a:avLst/>
              <a:gdLst>
                <a:gd name="T0" fmla="*/ 73 w 102"/>
                <a:gd name="T1" fmla="*/ 8 h 104"/>
                <a:gd name="T2" fmla="*/ 97 w 102"/>
                <a:gd name="T3" fmla="*/ 72 h 104"/>
                <a:gd name="T4" fmla="*/ 68 w 102"/>
                <a:gd name="T5" fmla="*/ 97 h 104"/>
                <a:gd name="T6" fmla="*/ 35 w 102"/>
                <a:gd name="T7" fmla="*/ 94 h 104"/>
                <a:gd name="T8" fmla="*/ 7 w 102"/>
                <a:gd name="T9" fmla="*/ 44 h 104"/>
                <a:gd name="T10" fmla="*/ 73 w 102"/>
                <a:gd name="T11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04">
                  <a:moveTo>
                    <a:pt x="73" y="8"/>
                  </a:moveTo>
                  <a:cubicBezTo>
                    <a:pt x="86" y="16"/>
                    <a:pt x="101" y="57"/>
                    <a:pt x="97" y="72"/>
                  </a:cubicBezTo>
                  <a:cubicBezTo>
                    <a:pt x="94" y="87"/>
                    <a:pt x="68" y="97"/>
                    <a:pt x="68" y="97"/>
                  </a:cubicBezTo>
                  <a:cubicBezTo>
                    <a:pt x="68" y="97"/>
                    <a:pt x="50" y="103"/>
                    <a:pt x="35" y="94"/>
                  </a:cubicBezTo>
                  <a:cubicBezTo>
                    <a:pt x="21" y="85"/>
                    <a:pt x="11" y="61"/>
                    <a:pt x="7" y="44"/>
                  </a:cubicBezTo>
                  <a:cubicBezTo>
                    <a:pt x="0" y="7"/>
                    <a:pt x="60" y="0"/>
                    <a:pt x="73" y="8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78" name="i$lïdé"/>
            <p:cNvSpPr/>
            <p:nvPr/>
          </p:nvSpPr>
          <p:spPr bwMode="auto">
            <a:xfrm>
              <a:off x="10526957" y="2354199"/>
              <a:ext cx="133418" cy="133409"/>
            </a:xfrm>
            <a:custGeom>
              <a:avLst/>
              <a:gdLst>
                <a:gd name="T0" fmla="*/ 90 w 101"/>
                <a:gd name="T1" fmla="*/ 70 h 102"/>
                <a:gd name="T2" fmla="*/ 68 w 101"/>
                <a:gd name="T3" fmla="*/ 10 h 102"/>
                <a:gd name="T4" fmla="*/ 53 w 101"/>
                <a:gd name="T5" fmla="*/ 7 h 102"/>
                <a:gd name="T6" fmla="*/ 12 w 101"/>
                <a:gd name="T7" fmla="*/ 22 h 102"/>
                <a:gd name="T8" fmla="*/ 8 w 101"/>
                <a:gd name="T9" fmla="*/ 42 h 102"/>
                <a:gd name="T10" fmla="*/ 33 w 101"/>
                <a:gd name="T11" fmla="*/ 90 h 102"/>
                <a:gd name="T12" fmla="*/ 51 w 101"/>
                <a:gd name="T13" fmla="*/ 94 h 102"/>
                <a:gd name="T14" fmla="*/ 64 w 101"/>
                <a:gd name="T15" fmla="*/ 93 h 102"/>
                <a:gd name="T16" fmla="*/ 90 w 101"/>
                <a:gd name="T17" fmla="*/ 70 h 102"/>
                <a:gd name="T18" fmla="*/ 72 w 101"/>
                <a:gd name="T19" fmla="*/ 4 h 102"/>
                <a:gd name="T20" fmla="*/ 97 w 101"/>
                <a:gd name="T21" fmla="*/ 72 h 102"/>
                <a:gd name="T22" fmla="*/ 66 w 101"/>
                <a:gd name="T23" fmla="*/ 99 h 102"/>
                <a:gd name="T24" fmla="*/ 51 w 101"/>
                <a:gd name="T25" fmla="*/ 101 h 102"/>
                <a:gd name="T26" fmla="*/ 30 w 101"/>
                <a:gd name="T27" fmla="*/ 95 h 102"/>
                <a:gd name="T28" fmla="*/ 1 w 101"/>
                <a:gd name="T29" fmla="*/ 43 h 102"/>
                <a:gd name="T30" fmla="*/ 7 w 101"/>
                <a:gd name="T31" fmla="*/ 18 h 102"/>
                <a:gd name="T32" fmla="*/ 53 w 101"/>
                <a:gd name="T33" fmla="*/ 0 h 102"/>
                <a:gd name="T34" fmla="*/ 72 w 101"/>
                <a:gd name="T35" fmla="*/ 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102">
                  <a:moveTo>
                    <a:pt x="90" y="70"/>
                  </a:moveTo>
                  <a:cubicBezTo>
                    <a:pt x="94" y="57"/>
                    <a:pt x="80" y="17"/>
                    <a:pt x="68" y="10"/>
                  </a:cubicBezTo>
                  <a:cubicBezTo>
                    <a:pt x="66" y="8"/>
                    <a:pt x="60" y="7"/>
                    <a:pt x="53" y="7"/>
                  </a:cubicBezTo>
                  <a:cubicBezTo>
                    <a:pt x="39" y="7"/>
                    <a:pt x="21" y="12"/>
                    <a:pt x="12" y="22"/>
                  </a:cubicBezTo>
                  <a:cubicBezTo>
                    <a:pt x="8" y="28"/>
                    <a:pt x="6" y="34"/>
                    <a:pt x="8" y="42"/>
                  </a:cubicBezTo>
                  <a:cubicBezTo>
                    <a:pt x="11" y="59"/>
                    <a:pt x="21" y="82"/>
                    <a:pt x="33" y="90"/>
                  </a:cubicBezTo>
                  <a:cubicBezTo>
                    <a:pt x="38" y="93"/>
                    <a:pt x="44" y="94"/>
                    <a:pt x="51" y="94"/>
                  </a:cubicBezTo>
                  <a:cubicBezTo>
                    <a:pt x="58" y="94"/>
                    <a:pt x="64" y="93"/>
                    <a:pt x="64" y="93"/>
                  </a:cubicBezTo>
                  <a:cubicBezTo>
                    <a:pt x="71" y="90"/>
                    <a:pt x="89" y="81"/>
                    <a:pt x="90" y="70"/>
                  </a:cubicBezTo>
                  <a:close/>
                  <a:moveTo>
                    <a:pt x="72" y="4"/>
                  </a:moveTo>
                  <a:cubicBezTo>
                    <a:pt x="86" y="14"/>
                    <a:pt x="100" y="56"/>
                    <a:pt x="97" y="72"/>
                  </a:cubicBezTo>
                  <a:cubicBezTo>
                    <a:pt x="93" y="88"/>
                    <a:pt x="68" y="98"/>
                    <a:pt x="66" y="99"/>
                  </a:cubicBezTo>
                  <a:cubicBezTo>
                    <a:pt x="66" y="99"/>
                    <a:pt x="60" y="101"/>
                    <a:pt x="51" y="101"/>
                  </a:cubicBezTo>
                  <a:cubicBezTo>
                    <a:pt x="43" y="101"/>
                    <a:pt x="36" y="99"/>
                    <a:pt x="30" y="95"/>
                  </a:cubicBezTo>
                  <a:cubicBezTo>
                    <a:pt x="16" y="86"/>
                    <a:pt x="5" y="62"/>
                    <a:pt x="1" y="43"/>
                  </a:cubicBezTo>
                  <a:cubicBezTo>
                    <a:pt x="0" y="33"/>
                    <a:pt x="1" y="25"/>
                    <a:pt x="7" y="18"/>
                  </a:cubicBezTo>
                  <a:cubicBezTo>
                    <a:pt x="18" y="5"/>
                    <a:pt x="39" y="0"/>
                    <a:pt x="53" y="0"/>
                  </a:cubicBezTo>
                  <a:cubicBezTo>
                    <a:pt x="58" y="0"/>
                    <a:pt x="66" y="1"/>
                    <a:pt x="72" y="4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79" name="îşḻïḓé"/>
            <p:cNvSpPr/>
            <p:nvPr/>
          </p:nvSpPr>
          <p:spPr bwMode="auto">
            <a:xfrm>
              <a:off x="10590764" y="2429603"/>
              <a:ext cx="661297" cy="498839"/>
            </a:xfrm>
            <a:custGeom>
              <a:avLst/>
              <a:gdLst>
                <a:gd name="T0" fmla="*/ 406 w 502"/>
                <a:gd name="T1" fmla="*/ 240 h 378"/>
                <a:gd name="T2" fmla="*/ 484 w 502"/>
                <a:gd name="T3" fmla="*/ 370 h 378"/>
                <a:gd name="T4" fmla="*/ 463 w 502"/>
                <a:gd name="T5" fmla="*/ 367 h 378"/>
                <a:gd name="T6" fmla="*/ 421 w 502"/>
                <a:gd name="T7" fmla="*/ 271 h 378"/>
                <a:gd name="T8" fmla="*/ 58 w 502"/>
                <a:gd name="T9" fmla="*/ 119 h 378"/>
                <a:gd name="T10" fmla="*/ 6 w 502"/>
                <a:gd name="T11" fmla="*/ 32 h 378"/>
                <a:gd name="T12" fmla="*/ 4 w 502"/>
                <a:gd name="T13" fmla="*/ 9 h 378"/>
                <a:gd name="T14" fmla="*/ 22 w 502"/>
                <a:gd name="T15" fmla="*/ 15 h 378"/>
                <a:gd name="T16" fmla="*/ 67 w 502"/>
                <a:gd name="T17" fmla="*/ 103 h 378"/>
                <a:gd name="T18" fmla="*/ 406 w 502"/>
                <a:gd name="T19" fmla="*/ 24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2" h="378">
                  <a:moveTo>
                    <a:pt x="406" y="240"/>
                  </a:moveTo>
                  <a:cubicBezTo>
                    <a:pt x="501" y="281"/>
                    <a:pt x="484" y="370"/>
                    <a:pt x="484" y="370"/>
                  </a:cubicBezTo>
                  <a:cubicBezTo>
                    <a:pt x="481" y="377"/>
                    <a:pt x="463" y="375"/>
                    <a:pt x="463" y="367"/>
                  </a:cubicBezTo>
                  <a:cubicBezTo>
                    <a:pt x="463" y="359"/>
                    <a:pt x="474" y="301"/>
                    <a:pt x="421" y="271"/>
                  </a:cubicBezTo>
                  <a:cubicBezTo>
                    <a:pt x="360" y="237"/>
                    <a:pt x="95" y="141"/>
                    <a:pt x="58" y="119"/>
                  </a:cubicBezTo>
                  <a:cubicBezTo>
                    <a:pt x="21" y="97"/>
                    <a:pt x="9" y="49"/>
                    <a:pt x="6" y="32"/>
                  </a:cubicBezTo>
                  <a:cubicBezTo>
                    <a:pt x="2" y="15"/>
                    <a:pt x="0" y="17"/>
                    <a:pt x="4" y="9"/>
                  </a:cubicBezTo>
                  <a:cubicBezTo>
                    <a:pt x="7" y="0"/>
                    <a:pt x="22" y="7"/>
                    <a:pt x="22" y="15"/>
                  </a:cubicBezTo>
                  <a:cubicBezTo>
                    <a:pt x="22" y="22"/>
                    <a:pt x="27" y="66"/>
                    <a:pt x="67" y="103"/>
                  </a:cubicBezTo>
                  <a:cubicBezTo>
                    <a:pt x="86" y="123"/>
                    <a:pt x="283" y="189"/>
                    <a:pt x="406" y="240"/>
                  </a:cubicBezTo>
                </a:path>
              </a:pathLst>
            </a:custGeom>
            <a:solidFill>
              <a:srgbClr val="285175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80" name="iṥḻîḓé"/>
            <p:cNvSpPr/>
            <p:nvPr/>
          </p:nvSpPr>
          <p:spPr bwMode="auto">
            <a:xfrm>
              <a:off x="10590764" y="2429603"/>
              <a:ext cx="661297" cy="493041"/>
            </a:xfrm>
            <a:custGeom>
              <a:avLst/>
              <a:gdLst>
                <a:gd name="T0" fmla="*/ 482 w 504"/>
                <a:gd name="T1" fmla="*/ 366 h 375"/>
                <a:gd name="T2" fmla="*/ 405 w 504"/>
                <a:gd name="T3" fmla="*/ 240 h 375"/>
                <a:gd name="T4" fmla="*/ 232 w 504"/>
                <a:gd name="T5" fmla="*/ 173 h 375"/>
                <a:gd name="T6" fmla="*/ 66 w 504"/>
                <a:gd name="T7" fmla="*/ 103 h 375"/>
                <a:gd name="T8" fmla="*/ 20 w 504"/>
                <a:gd name="T9" fmla="*/ 13 h 375"/>
                <a:gd name="T10" fmla="*/ 12 w 504"/>
                <a:gd name="T11" fmla="*/ 6 h 375"/>
                <a:gd name="T12" fmla="*/ 9 w 504"/>
                <a:gd name="T13" fmla="*/ 8 h 375"/>
                <a:gd name="T14" fmla="*/ 8 w 504"/>
                <a:gd name="T15" fmla="*/ 18 h 375"/>
                <a:gd name="T16" fmla="*/ 10 w 504"/>
                <a:gd name="T17" fmla="*/ 29 h 375"/>
                <a:gd name="T18" fmla="*/ 61 w 504"/>
                <a:gd name="T19" fmla="*/ 113 h 375"/>
                <a:gd name="T20" fmla="*/ 213 w 504"/>
                <a:gd name="T21" fmla="*/ 177 h 375"/>
                <a:gd name="T22" fmla="*/ 423 w 504"/>
                <a:gd name="T23" fmla="*/ 265 h 375"/>
                <a:gd name="T24" fmla="*/ 467 w 504"/>
                <a:gd name="T25" fmla="*/ 361 h 375"/>
                <a:gd name="T26" fmla="*/ 467 w 504"/>
                <a:gd name="T27" fmla="*/ 364 h 375"/>
                <a:gd name="T28" fmla="*/ 467 w 504"/>
                <a:gd name="T29" fmla="*/ 365 h 375"/>
                <a:gd name="T30" fmla="*/ 475 w 504"/>
                <a:gd name="T31" fmla="*/ 368 h 375"/>
                <a:gd name="T32" fmla="*/ 482 w 504"/>
                <a:gd name="T33" fmla="*/ 366 h 375"/>
                <a:gd name="T34" fmla="*/ 408 w 504"/>
                <a:gd name="T35" fmla="*/ 234 h 375"/>
                <a:gd name="T36" fmla="*/ 488 w 504"/>
                <a:gd name="T37" fmla="*/ 368 h 375"/>
                <a:gd name="T38" fmla="*/ 487 w 504"/>
                <a:gd name="T39" fmla="*/ 368 h 375"/>
                <a:gd name="T40" fmla="*/ 475 w 504"/>
                <a:gd name="T41" fmla="*/ 374 h 375"/>
                <a:gd name="T42" fmla="*/ 462 w 504"/>
                <a:gd name="T43" fmla="*/ 369 h 375"/>
                <a:gd name="T44" fmla="*/ 460 w 504"/>
                <a:gd name="T45" fmla="*/ 363 h 375"/>
                <a:gd name="T46" fmla="*/ 461 w 504"/>
                <a:gd name="T47" fmla="*/ 360 h 375"/>
                <a:gd name="T48" fmla="*/ 420 w 504"/>
                <a:gd name="T49" fmla="*/ 270 h 375"/>
                <a:gd name="T50" fmla="*/ 212 w 504"/>
                <a:gd name="T51" fmla="*/ 183 h 375"/>
                <a:gd name="T52" fmla="*/ 58 w 504"/>
                <a:gd name="T53" fmla="*/ 119 h 375"/>
                <a:gd name="T54" fmla="*/ 4 w 504"/>
                <a:gd name="T55" fmla="*/ 30 h 375"/>
                <a:gd name="T56" fmla="*/ 2 w 504"/>
                <a:gd name="T57" fmla="*/ 20 h 375"/>
                <a:gd name="T58" fmla="*/ 3 w 504"/>
                <a:gd name="T59" fmla="*/ 5 h 375"/>
                <a:gd name="T60" fmla="*/ 12 w 504"/>
                <a:gd name="T61" fmla="*/ 0 h 375"/>
                <a:gd name="T62" fmla="*/ 27 w 504"/>
                <a:gd name="T63" fmla="*/ 13 h 375"/>
                <a:gd name="T64" fmla="*/ 70 w 504"/>
                <a:gd name="T65" fmla="*/ 98 h 375"/>
                <a:gd name="T66" fmla="*/ 235 w 504"/>
                <a:gd name="T67" fmla="*/ 167 h 375"/>
                <a:gd name="T68" fmla="*/ 408 w 504"/>
                <a:gd name="T69" fmla="*/ 23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4" h="375">
                  <a:moveTo>
                    <a:pt x="482" y="366"/>
                  </a:moveTo>
                  <a:cubicBezTo>
                    <a:pt x="483" y="359"/>
                    <a:pt x="493" y="278"/>
                    <a:pt x="405" y="240"/>
                  </a:cubicBezTo>
                  <a:cubicBezTo>
                    <a:pt x="354" y="219"/>
                    <a:pt x="290" y="194"/>
                    <a:pt x="232" y="173"/>
                  </a:cubicBezTo>
                  <a:cubicBezTo>
                    <a:pt x="149" y="142"/>
                    <a:pt x="78" y="114"/>
                    <a:pt x="66" y="103"/>
                  </a:cubicBezTo>
                  <a:cubicBezTo>
                    <a:pt x="25" y="64"/>
                    <a:pt x="21" y="18"/>
                    <a:pt x="20" y="13"/>
                  </a:cubicBezTo>
                  <a:cubicBezTo>
                    <a:pt x="20" y="10"/>
                    <a:pt x="15" y="6"/>
                    <a:pt x="12" y="6"/>
                  </a:cubicBezTo>
                  <a:cubicBezTo>
                    <a:pt x="10" y="6"/>
                    <a:pt x="9" y="7"/>
                    <a:pt x="9" y="8"/>
                  </a:cubicBezTo>
                  <a:cubicBezTo>
                    <a:pt x="6" y="13"/>
                    <a:pt x="6" y="13"/>
                    <a:pt x="8" y="18"/>
                  </a:cubicBezTo>
                  <a:cubicBezTo>
                    <a:pt x="9" y="21"/>
                    <a:pt x="9" y="24"/>
                    <a:pt x="10" y="29"/>
                  </a:cubicBezTo>
                  <a:cubicBezTo>
                    <a:pt x="12" y="39"/>
                    <a:pt x="23" y="92"/>
                    <a:pt x="61" y="113"/>
                  </a:cubicBezTo>
                  <a:cubicBezTo>
                    <a:pt x="78" y="123"/>
                    <a:pt x="143" y="149"/>
                    <a:pt x="213" y="177"/>
                  </a:cubicBezTo>
                  <a:cubicBezTo>
                    <a:pt x="297" y="209"/>
                    <a:pt x="390" y="247"/>
                    <a:pt x="423" y="265"/>
                  </a:cubicBezTo>
                  <a:cubicBezTo>
                    <a:pt x="457" y="284"/>
                    <a:pt x="472" y="316"/>
                    <a:pt x="467" y="361"/>
                  </a:cubicBezTo>
                  <a:cubicBezTo>
                    <a:pt x="467" y="362"/>
                    <a:pt x="467" y="363"/>
                    <a:pt x="467" y="364"/>
                  </a:cubicBezTo>
                  <a:cubicBezTo>
                    <a:pt x="466" y="364"/>
                    <a:pt x="467" y="364"/>
                    <a:pt x="467" y="365"/>
                  </a:cubicBezTo>
                  <a:cubicBezTo>
                    <a:pt x="469" y="367"/>
                    <a:pt x="472" y="368"/>
                    <a:pt x="475" y="368"/>
                  </a:cubicBezTo>
                  <a:cubicBezTo>
                    <a:pt x="478" y="368"/>
                    <a:pt x="481" y="367"/>
                    <a:pt x="482" y="366"/>
                  </a:cubicBezTo>
                  <a:close/>
                  <a:moveTo>
                    <a:pt x="408" y="234"/>
                  </a:moveTo>
                  <a:cubicBezTo>
                    <a:pt x="503" y="275"/>
                    <a:pt x="488" y="367"/>
                    <a:pt x="488" y="368"/>
                  </a:cubicBezTo>
                  <a:cubicBezTo>
                    <a:pt x="487" y="368"/>
                    <a:pt x="487" y="368"/>
                    <a:pt x="487" y="368"/>
                  </a:cubicBezTo>
                  <a:cubicBezTo>
                    <a:pt x="486" y="372"/>
                    <a:pt x="482" y="374"/>
                    <a:pt x="475" y="374"/>
                  </a:cubicBezTo>
                  <a:cubicBezTo>
                    <a:pt x="472" y="374"/>
                    <a:pt x="466" y="373"/>
                    <a:pt x="462" y="369"/>
                  </a:cubicBezTo>
                  <a:cubicBezTo>
                    <a:pt x="461" y="368"/>
                    <a:pt x="460" y="366"/>
                    <a:pt x="460" y="363"/>
                  </a:cubicBezTo>
                  <a:cubicBezTo>
                    <a:pt x="461" y="363"/>
                    <a:pt x="461" y="361"/>
                    <a:pt x="461" y="360"/>
                  </a:cubicBezTo>
                  <a:cubicBezTo>
                    <a:pt x="465" y="318"/>
                    <a:pt x="451" y="288"/>
                    <a:pt x="420" y="270"/>
                  </a:cubicBezTo>
                  <a:cubicBezTo>
                    <a:pt x="388" y="252"/>
                    <a:pt x="294" y="216"/>
                    <a:pt x="212" y="183"/>
                  </a:cubicBezTo>
                  <a:cubicBezTo>
                    <a:pt x="138" y="154"/>
                    <a:pt x="75" y="129"/>
                    <a:pt x="58" y="119"/>
                  </a:cubicBezTo>
                  <a:cubicBezTo>
                    <a:pt x="18" y="95"/>
                    <a:pt x="6" y="41"/>
                    <a:pt x="4" y="30"/>
                  </a:cubicBezTo>
                  <a:cubicBezTo>
                    <a:pt x="3" y="25"/>
                    <a:pt x="2" y="22"/>
                    <a:pt x="2" y="20"/>
                  </a:cubicBezTo>
                  <a:cubicBezTo>
                    <a:pt x="0" y="13"/>
                    <a:pt x="0" y="12"/>
                    <a:pt x="3" y="5"/>
                  </a:cubicBezTo>
                  <a:cubicBezTo>
                    <a:pt x="4" y="2"/>
                    <a:pt x="7" y="0"/>
                    <a:pt x="12" y="0"/>
                  </a:cubicBezTo>
                  <a:cubicBezTo>
                    <a:pt x="18" y="0"/>
                    <a:pt x="27" y="6"/>
                    <a:pt x="27" y="13"/>
                  </a:cubicBezTo>
                  <a:cubicBezTo>
                    <a:pt x="27" y="18"/>
                    <a:pt x="31" y="61"/>
                    <a:pt x="70" y="98"/>
                  </a:cubicBezTo>
                  <a:cubicBezTo>
                    <a:pt x="81" y="109"/>
                    <a:pt x="155" y="137"/>
                    <a:pt x="235" y="167"/>
                  </a:cubicBezTo>
                  <a:cubicBezTo>
                    <a:pt x="292" y="189"/>
                    <a:pt x="357" y="213"/>
                    <a:pt x="408" y="234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/>
            </a:p>
          </p:txBody>
        </p:sp>
        <p:sp>
          <p:nvSpPr>
            <p:cNvPr id="81" name="ïṧlîḋè"/>
            <p:cNvSpPr/>
            <p:nvPr/>
          </p:nvSpPr>
          <p:spPr bwMode="auto">
            <a:xfrm>
              <a:off x="11176652" y="2876240"/>
              <a:ext cx="92814" cy="336427"/>
            </a:xfrm>
            <a:custGeom>
              <a:avLst/>
              <a:gdLst>
                <a:gd name="T0" fmla="*/ 2 w 69"/>
                <a:gd name="T1" fmla="*/ 12 h 255"/>
                <a:gd name="T2" fmla="*/ 48 w 69"/>
                <a:gd name="T3" fmla="*/ 12 h 255"/>
                <a:gd name="T4" fmla="*/ 68 w 69"/>
                <a:gd name="T5" fmla="*/ 254 h 255"/>
                <a:gd name="T6" fmla="*/ 16 w 69"/>
                <a:gd name="T7" fmla="*/ 252 h 255"/>
                <a:gd name="T8" fmla="*/ 2 w 69"/>
                <a:gd name="T9" fmla="*/ 12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255">
                  <a:moveTo>
                    <a:pt x="2" y="12"/>
                  </a:moveTo>
                  <a:cubicBezTo>
                    <a:pt x="3" y="3"/>
                    <a:pt x="45" y="0"/>
                    <a:pt x="48" y="12"/>
                  </a:cubicBezTo>
                  <a:cubicBezTo>
                    <a:pt x="55" y="39"/>
                    <a:pt x="68" y="254"/>
                    <a:pt x="68" y="254"/>
                  </a:cubicBezTo>
                  <a:lnTo>
                    <a:pt x="16" y="252"/>
                  </a:lnTo>
                  <a:cubicBezTo>
                    <a:pt x="16" y="252"/>
                    <a:pt x="0" y="30"/>
                    <a:pt x="2" y="12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endParaRPr lang="en-US"/>
            </a:p>
          </p:txBody>
        </p:sp>
        <p:sp>
          <p:nvSpPr>
            <p:cNvPr id="82" name="ï$ļïḋé"/>
            <p:cNvSpPr/>
            <p:nvPr/>
          </p:nvSpPr>
          <p:spPr bwMode="auto">
            <a:xfrm>
              <a:off x="11176652" y="2882039"/>
              <a:ext cx="98613" cy="342229"/>
            </a:xfrm>
            <a:custGeom>
              <a:avLst/>
              <a:gdLst>
                <a:gd name="T0" fmla="*/ 22 w 77"/>
                <a:gd name="T1" fmla="*/ 248 h 258"/>
                <a:gd name="T2" fmla="*/ 69 w 77"/>
                <a:gd name="T3" fmla="*/ 250 h 258"/>
                <a:gd name="T4" fmla="*/ 49 w 77"/>
                <a:gd name="T5" fmla="*/ 11 h 258"/>
                <a:gd name="T6" fmla="*/ 29 w 77"/>
                <a:gd name="T7" fmla="*/ 6 h 258"/>
                <a:gd name="T8" fmla="*/ 8 w 77"/>
                <a:gd name="T9" fmla="*/ 11 h 258"/>
                <a:gd name="T10" fmla="*/ 22 w 77"/>
                <a:gd name="T11" fmla="*/ 248 h 258"/>
                <a:gd name="T12" fmla="*/ 29 w 77"/>
                <a:gd name="T13" fmla="*/ 0 h 258"/>
                <a:gd name="T14" fmla="*/ 55 w 77"/>
                <a:gd name="T15" fmla="*/ 10 h 258"/>
                <a:gd name="T16" fmla="*/ 76 w 77"/>
                <a:gd name="T17" fmla="*/ 253 h 258"/>
                <a:gd name="T18" fmla="*/ 75 w 77"/>
                <a:gd name="T19" fmla="*/ 256 h 258"/>
                <a:gd name="T20" fmla="*/ 73 w 77"/>
                <a:gd name="T21" fmla="*/ 257 h 258"/>
                <a:gd name="T22" fmla="*/ 19 w 77"/>
                <a:gd name="T23" fmla="*/ 254 h 258"/>
                <a:gd name="T24" fmla="*/ 15 w 77"/>
                <a:gd name="T25" fmla="*/ 251 h 258"/>
                <a:gd name="T26" fmla="*/ 2 w 77"/>
                <a:gd name="T27" fmla="*/ 10 h 258"/>
                <a:gd name="T28" fmla="*/ 29 w 77"/>
                <a:gd name="T29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258">
                  <a:moveTo>
                    <a:pt x="22" y="248"/>
                  </a:moveTo>
                  <a:lnTo>
                    <a:pt x="69" y="250"/>
                  </a:lnTo>
                  <a:cubicBezTo>
                    <a:pt x="68" y="222"/>
                    <a:pt x="56" y="36"/>
                    <a:pt x="49" y="11"/>
                  </a:cubicBezTo>
                  <a:cubicBezTo>
                    <a:pt x="48" y="9"/>
                    <a:pt x="41" y="6"/>
                    <a:pt x="29" y="6"/>
                  </a:cubicBezTo>
                  <a:cubicBezTo>
                    <a:pt x="17" y="6"/>
                    <a:pt x="8" y="9"/>
                    <a:pt x="8" y="11"/>
                  </a:cubicBezTo>
                  <a:cubicBezTo>
                    <a:pt x="6" y="28"/>
                    <a:pt x="20" y="222"/>
                    <a:pt x="22" y="248"/>
                  </a:cubicBezTo>
                  <a:close/>
                  <a:moveTo>
                    <a:pt x="29" y="0"/>
                  </a:moveTo>
                  <a:cubicBezTo>
                    <a:pt x="36" y="0"/>
                    <a:pt x="52" y="1"/>
                    <a:pt x="55" y="10"/>
                  </a:cubicBezTo>
                  <a:cubicBezTo>
                    <a:pt x="63" y="37"/>
                    <a:pt x="75" y="244"/>
                    <a:pt x="76" y="253"/>
                  </a:cubicBezTo>
                  <a:cubicBezTo>
                    <a:pt x="76" y="254"/>
                    <a:pt x="76" y="255"/>
                    <a:pt x="75" y="256"/>
                  </a:cubicBezTo>
                  <a:cubicBezTo>
                    <a:pt x="74" y="256"/>
                    <a:pt x="73" y="257"/>
                    <a:pt x="73" y="257"/>
                  </a:cubicBezTo>
                  <a:lnTo>
                    <a:pt x="19" y="254"/>
                  </a:lnTo>
                  <a:cubicBezTo>
                    <a:pt x="17" y="254"/>
                    <a:pt x="15" y="253"/>
                    <a:pt x="15" y="251"/>
                  </a:cubicBezTo>
                  <a:cubicBezTo>
                    <a:pt x="15" y="242"/>
                    <a:pt x="0" y="29"/>
                    <a:pt x="2" y="10"/>
                  </a:cubicBezTo>
                  <a:cubicBezTo>
                    <a:pt x="3" y="0"/>
                    <a:pt x="27" y="0"/>
                    <a:pt x="29" y="0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925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83" name="iş1îde"/>
            <p:cNvSpPr/>
            <p:nvPr/>
          </p:nvSpPr>
          <p:spPr bwMode="auto">
            <a:xfrm>
              <a:off x="10010679" y="2330997"/>
              <a:ext cx="127619" cy="139211"/>
            </a:xfrm>
            <a:custGeom>
              <a:avLst/>
              <a:gdLst>
                <a:gd name="T0" fmla="*/ 24 w 99"/>
                <a:gd name="T1" fmla="*/ 9 h 104"/>
                <a:gd name="T2" fmla="*/ 93 w 99"/>
                <a:gd name="T3" fmla="*/ 41 h 104"/>
                <a:gd name="T4" fmla="*/ 68 w 99"/>
                <a:gd name="T5" fmla="*/ 93 h 104"/>
                <a:gd name="T6" fmla="*/ 34 w 99"/>
                <a:gd name="T7" fmla="*/ 99 h 104"/>
                <a:gd name="T8" fmla="*/ 4 w 99"/>
                <a:gd name="T9" fmla="*/ 75 h 104"/>
                <a:gd name="T10" fmla="*/ 24 w 99"/>
                <a:gd name="T11" fmla="*/ 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04">
                  <a:moveTo>
                    <a:pt x="24" y="9"/>
                  </a:moveTo>
                  <a:cubicBezTo>
                    <a:pt x="37" y="0"/>
                    <a:pt x="98" y="3"/>
                    <a:pt x="93" y="41"/>
                  </a:cubicBezTo>
                  <a:cubicBezTo>
                    <a:pt x="90" y="59"/>
                    <a:pt x="82" y="84"/>
                    <a:pt x="68" y="93"/>
                  </a:cubicBezTo>
                  <a:cubicBezTo>
                    <a:pt x="54" y="103"/>
                    <a:pt x="34" y="99"/>
                    <a:pt x="34" y="99"/>
                  </a:cubicBezTo>
                  <a:cubicBezTo>
                    <a:pt x="34" y="99"/>
                    <a:pt x="8" y="90"/>
                    <a:pt x="4" y="75"/>
                  </a:cubicBezTo>
                  <a:cubicBezTo>
                    <a:pt x="0" y="60"/>
                    <a:pt x="11" y="19"/>
                    <a:pt x="24" y="9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84" name="isľíḍé"/>
            <p:cNvSpPr/>
            <p:nvPr/>
          </p:nvSpPr>
          <p:spPr bwMode="auto">
            <a:xfrm>
              <a:off x="10004880" y="2336795"/>
              <a:ext cx="133418" cy="133412"/>
            </a:xfrm>
            <a:custGeom>
              <a:avLst/>
              <a:gdLst>
                <a:gd name="T0" fmla="*/ 94 w 102"/>
                <a:gd name="T1" fmla="*/ 38 h 101"/>
                <a:gd name="T2" fmla="*/ 88 w 102"/>
                <a:gd name="T3" fmla="*/ 20 h 101"/>
                <a:gd name="T4" fmla="*/ 49 w 102"/>
                <a:gd name="T5" fmla="*/ 6 h 101"/>
                <a:gd name="T6" fmla="*/ 30 w 102"/>
                <a:gd name="T7" fmla="*/ 10 h 101"/>
                <a:gd name="T8" fmla="*/ 11 w 102"/>
                <a:gd name="T9" fmla="*/ 72 h 101"/>
                <a:gd name="T10" fmla="*/ 40 w 102"/>
                <a:gd name="T11" fmla="*/ 93 h 101"/>
                <a:gd name="T12" fmla="*/ 50 w 102"/>
                <a:gd name="T13" fmla="*/ 94 h 101"/>
                <a:gd name="T14" fmla="*/ 70 w 102"/>
                <a:gd name="T15" fmla="*/ 88 h 101"/>
                <a:gd name="T16" fmla="*/ 94 w 102"/>
                <a:gd name="T17" fmla="*/ 38 h 101"/>
                <a:gd name="T18" fmla="*/ 49 w 102"/>
                <a:gd name="T19" fmla="*/ 0 h 101"/>
                <a:gd name="T20" fmla="*/ 93 w 102"/>
                <a:gd name="T21" fmla="*/ 15 h 101"/>
                <a:gd name="T22" fmla="*/ 100 w 102"/>
                <a:gd name="T23" fmla="*/ 39 h 101"/>
                <a:gd name="T24" fmla="*/ 74 w 102"/>
                <a:gd name="T25" fmla="*/ 94 h 101"/>
                <a:gd name="T26" fmla="*/ 50 w 102"/>
                <a:gd name="T27" fmla="*/ 100 h 101"/>
                <a:gd name="T28" fmla="*/ 38 w 102"/>
                <a:gd name="T29" fmla="*/ 99 h 101"/>
                <a:gd name="T30" fmla="*/ 5 w 102"/>
                <a:gd name="T31" fmla="*/ 74 h 101"/>
                <a:gd name="T32" fmla="*/ 26 w 102"/>
                <a:gd name="T33" fmla="*/ 5 h 101"/>
                <a:gd name="T34" fmla="*/ 49 w 102"/>
                <a:gd name="T3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2" h="101">
                  <a:moveTo>
                    <a:pt x="94" y="38"/>
                  </a:moveTo>
                  <a:cubicBezTo>
                    <a:pt x="94" y="31"/>
                    <a:pt x="93" y="25"/>
                    <a:pt x="88" y="20"/>
                  </a:cubicBezTo>
                  <a:cubicBezTo>
                    <a:pt x="79" y="10"/>
                    <a:pt x="62" y="6"/>
                    <a:pt x="49" y="6"/>
                  </a:cubicBezTo>
                  <a:cubicBezTo>
                    <a:pt x="41" y="6"/>
                    <a:pt x="33" y="7"/>
                    <a:pt x="30" y="10"/>
                  </a:cubicBezTo>
                  <a:cubicBezTo>
                    <a:pt x="19" y="18"/>
                    <a:pt x="7" y="59"/>
                    <a:pt x="11" y="72"/>
                  </a:cubicBezTo>
                  <a:cubicBezTo>
                    <a:pt x="14" y="83"/>
                    <a:pt x="33" y="91"/>
                    <a:pt x="40" y="93"/>
                  </a:cubicBezTo>
                  <a:cubicBezTo>
                    <a:pt x="40" y="93"/>
                    <a:pt x="44" y="94"/>
                    <a:pt x="50" y="94"/>
                  </a:cubicBezTo>
                  <a:cubicBezTo>
                    <a:pt x="55" y="94"/>
                    <a:pt x="64" y="93"/>
                    <a:pt x="70" y="88"/>
                  </a:cubicBezTo>
                  <a:cubicBezTo>
                    <a:pt x="82" y="79"/>
                    <a:pt x="91" y="56"/>
                    <a:pt x="94" y="38"/>
                  </a:cubicBezTo>
                  <a:close/>
                  <a:moveTo>
                    <a:pt x="49" y="0"/>
                  </a:moveTo>
                  <a:cubicBezTo>
                    <a:pt x="64" y="0"/>
                    <a:pt x="83" y="3"/>
                    <a:pt x="93" y="15"/>
                  </a:cubicBezTo>
                  <a:cubicBezTo>
                    <a:pt x="99" y="22"/>
                    <a:pt x="101" y="30"/>
                    <a:pt x="100" y="39"/>
                  </a:cubicBezTo>
                  <a:cubicBezTo>
                    <a:pt x="97" y="59"/>
                    <a:pt x="88" y="84"/>
                    <a:pt x="74" y="94"/>
                  </a:cubicBezTo>
                  <a:cubicBezTo>
                    <a:pt x="68" y="98"/>
                    <a:pt x="59" y="100"/>
                    <a:pt x="50" y="100"/>
                  </a:cubicBezTo>
                  <a:cubicBezTo>
                    <a:pt x="43" y="100"/>
                    <a:pt x="38" y="99"/>
                    <a:pt x="38" y="99"/>
                  </a:cubicBezTo>
                  <a:cubicBezTo>
                    <a:pt x="37" y="99"/>
                    <a:pt x="10" y="90"/>
                    <a:pt x="5" y="74"/>
                  </a:cubicBezTo>
                  <a:cubicBezTo>
                    <a:pt x="0" y="58"/>
                    <a:pt x="12" y="15"/>
                    <a:pt x="26" y="5"/>
                  </a:cubicBezTo>
                  <a:cubicBezTo>
                    <a:pt x="30" y="2"/>
                    <a:pt x="39" y="0"/>
                    <a:pt x="49" y="0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85" name="ïSliḑé"/>
            <p:cNvSpPr/>
            <p:nvPr/>
          </p:nvSpPr>
          <p:spPr bwMode="auto">
            <a:xfrm>
              <a:off x="9436397" y="2412203"/>
              <a:ext cx="638093" cy="533642"/>
            </a:xfrm>
            <a:custGeom>
              <a:avLst/>
              <a:gdLst>
                <a:gd name="T0" fmla="*/ 459 w 483"/>
                <a:gd name="T1" fmla="*/ 16 h 406"/>
                <a:gd name="T2" fmla="*/ 477 w 483"/>
                <a:gd name="T3" fmla="*/ 9 h 406"/>
                <a:gd name="T4" fmla="*/ 477 w 483"/>
                <a:gd name="T5" fmla="*/ 32 h 406"/>
                <a:gd name="T6" fmla="*/ 430 w 483"/>
                <a:gd name="T7" fmla="*/ 121 h 406"/>
                <a:gd name="T8" fmla="*/ 78 w 483"/>
                <a:gd name="T9" fmla="*/ 296 h 406"/>
                <a:gd name="T10" fmla="*/ 43 w 483"/>
                <a:gd name="T11" fmla="*/ 394 h 406"/>
                <a:gd name="T12" fmla="*/ 23 w 483"/>
                <a:gd name="T13" fmla="*/ 399 h 406"/>
                <a:gd name="T14" fmla="*/ 92 w 483"/>
                <a:gd name="T15" fmla="*/ 265 h 406"/>
                <a:gd name="T16" fmla="*/ 421 w 483"/>
                <a:gd name="T17" fmla="*/ 107 h 406"/>
                <a:gd name="T18" fmla="*/ 459 w 483"/>
                <a:gd name="T19" fmla="*/ 1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3" h="406">
                  <a:moveTo>
                    <a:pt x="459" y="16"/>
                  </a:moveTo>
                  <a:cubicBezTo>
                    <a:pt x="459" y="9"/>
                    <a:pt x="473" y="0"/>
                    <a:pt x="477" y="9"/>
                  </a:cubicBezTo>
                  <a:cubicBezTo>
                    <a:pt x="482" y="17"/>
                    <a:pt x="478" y="15"/>
                    <a:pt x="477" y="32"/>
                  </a:cubicBezTo>
                  <a:cubicBezTo>
                    <a:pt x="475" y="49"/>
                    <a:pt x="466" y="98"/>
                    <a:pt x="430" y="121"/>
                  </a:cubicBezTo>
                  <a:cubicBezTo>
                    <a:pt x="395" y="146"/>
                    <a:pt x="137" y="258"/>
                    <a:pt x="78" y="296"/>
                  </a:cubicBezTo>
                  <a:cubicBezTo>
                    <a:pt x="28" y="329"/>
                    <a:pt x="42" y="385"/>
                    <a:pt x="43" y="394"/>
                  </a:cubicBezTo>
                  <a:cubicBezTo>
                    <a:pt x="44" y="402"/>
                    <a:pt x="26" y="405"/>
                    <a:pt x="23" y="399"/>
                  </a:cubicBezTo>
                  <a:cubicBezTo>
                    <a:pt x="23" y="399"/>
                    <a:pt x="0" y="310"/>
                    <a:pt x="92" y="265"/>
                  </a:cubicBezTo>
                  <a:cubicBezTo>
                    <a:pt x="210" y="205"/>
                    <a:pt x="402" y="127"/>
                    <a:pt x="421" y="107"/>
                  </a:cubicBezTo>
                  <a:cubicBezTo>
                    <a:pt x="458" y="67"/>
                    <a:pt x="459" y="23"/>
                    <a:pt x="459" y="16"/>
                  </a:cubicBezTo>
                </a:path>
              </a:pathLst>
            </a:custGeom>
            <a:solidFill>
              <a:srgbClr val="285175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86" name="iṧļîde"/>
            <p:cNvSpPr/>
            <p:nvPr/>
          </p:nvSpPr>
          <p:spPr bwMode="auto">
            <a:xfrm>
              <a:off x="9436397" y="2412203"/>
              <a:ext cx="643892" cy="533642"/>
            </a:xfrm>
            <a:custGeom>
              <a:avLst/>
              <a:gdLst>
                <a:gd name="T0" fmla="*/ 479 w 488"/>
                <a:gd name="T1" fmla="*/ 18 h 406"/>
                <a:gd name="T2" fmla="*/ 478 w 488"/>
                <a:gd name="T3" fmla="*/ 8 h 406"/>
                <a:gd name="T4" fmla="*/ 475 w 488"/>
                <a:gd name="T5" fmla="*/ 6 h 406"/>
                <a:gd name="T6" fmla="*/ 465 w 488"/>
                <a:gd name="T7" fmla="*/ 14 h 406"/>
                <a:gd name="T8" fmla="*/ 426 w 488"/>
                <a:gd name="T9" fmla="*/ 107 h 406"/>
                <a:gd name="T10" fmla="*/ 264 w 488"/>
                <a:gd name="T11" fmla="*/ 187 h 406"/>
                <a:gd name="T12" fmla="*/ 95 w 488"/>
                <a:gd name="T13" fmla="*/ 266 h 406"/>
                <a:gd name="T14" fmla="*/ 27 w 488"/>
                <a:gd name="T15" fmla="*/ 397 h 406"/>
                <a:gd name="T16" fmla="*/ 32 w 488"/>
                <a:gd name="T17" fmla="*/ 399 h 406"/>
                <a:gd name="T18" fmla="*/ 41 w 488"/>
                <a:gd name="T19" fmla="*/ 395 h 406"/>
                <a:gd name="T20" fmla="*/ 42 w 488"/>
                <a:gd name="T21" fmla="*/ 394 h 406"/>
                <a:gd name="T22" fmla="*/ 42 w 488"/>
                <a:gd name="T23" fmla="*/ 390 h 406"/>
                <a:gd name="T24" fmla="*/ 79 w 488"/>
                <a:gd name="T25" fmla="*/ 292 h 406"/>
                <a:gd name="T26" fmla="*/ 283 w 488"/>
                <a:gd name="T27" fmla="*/ 191 h 406"/>
                <a:gd name="T28" fmla="*/ 432 w 488"/>
                <a:gd name="T29" fmla="*/ 117 h 406"/>
                <a:gd name="T30" fmla="*/ 477 w 488"/>
                <a:gd name="T31" fmla="*/ 29 h 406"/>
                <a:gd name="T32" fmla="*/ 479 w 488"/>
                <a:gd name="T33" fmla="*/ 18 h 406"/>
                <a:gd name="T34" fmla="*/ 475 w 488"/>
                <a:gd name="T35" fmla="*/ 0 h 406"/>
                <a:gd name="T36" fmla="*/ 483 w 488"/>
                <a:gd name="T37" fmla="*/ 6 h 406"/>
                <a:gd name="T38" fmla="*/ 485 w 488"/>
                <a:gd name="T39" fmla="*/ 19 h 406"/>
                <a:gd name="T40" fmla="*/ 483 w 488"/>
                <a:gd name="T41" fmla="*/ 30 h 406"/>
                <a:gd name="T42" fmla="*/ 435 w 488"/>
                <a:gd name="T43" fmla="*/ 122 h 406"/>
                <a:gd name="T44" fmla="*/ 285 w 488"/>
                <a:gd name="T45" fmla="*/ 196 h 406"/>
                <a:gd name="T46" fmla="*/ 82 w 488"/>
                <a:gd name="T47" fmla="*/ 297 h 406"/>
                <a:gd name="T48" fmla="*/ 47 w 488"/>
                <a:gd name="T49" fmla="*/ 390 h 406"/>
                <a:gd name="T50" fmla="*/ 48 w 488"/>
                <a:gd name="T51" fmla="*/ 392 h 406"/>
                <a:gd name="T52" fmla="*/ 46 w 488"/>
                <a:gd name="T53" fmla="*/ 399 h 406"/>
                <a:gd name="T54" fmla="*/ 32 w 488"/>
                <a:gd name="T55" fmla="*/ 405 h 406"/>
                <a:gd name="T56" fmla="*/ 21 w 488"/>
                <a:gd name="T57" fmla="*/ 400 h 406"/>
                <a:gd name="T58" fmla="*/ 21 w 488"/>
                <a:gd name="T59" fmla="*/ 399 h 406"/>
                <a:gd name="T60" fmla="*/ 93 w 488"/>
                <a:gd name="T61" fmla="*/ 260 h 406"/>
                <a:gd name="T62" fmla="*/ 261 w 488"/>
                <a:gd name="T63" fmla="*/ 182 h 406"/>
                <a:gd name="T64" fmla="*/ 422 w 488"/>
                <a:gd name="T65" fmla="*/ 103 h 406"/>
                <a:gd name="T66" fmla="*/ 459 w 488"/>
                <a:gd name="T67" fmla="*/ 14 h 406"/>
                <a:gd name="T68" fmla="*/ 475 w 488"/>
                <a:gd name="T6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88" h="406">
                  <a:moveTo>
                    <a:pt x="479" y="18"/>
                  </a:moveTo>
                  <a:cubicBezTo>
                    <a:pt x="480" y="13"/>
                    <a:pt x="480" y="13"/>
                    <a:pt x="478" y="8"/>
                  </a:cubicBezTo>
                  <a:cubicBezTo>
                    <a:pt x="477" y="7"/>
                    <a:pt x="476" y="6"/>
                    <a:pt x="475" y="6"/>
                  </a:cubicBezTo>
                  <a:cubicBezTo>
                    <a:pt x="471" y="6"/>
                    <a:pt x="465" y="11"/>
                    <a:pt x="465" y="14"/>
                  </a:cubicBezTo>
                  <a:cubicBezTo>
                    <a:pt x="465" y="19"/>
                    <a:pt x="465" y="65"/>
                    <a:pt x="426" y="107"/>
                  </a:cubicBezTo>
                  <a:cubicBezTo>
                    <a:pt x="415" y="120"/>
                    <a:pt x="345" y="151"/>
                    <a:pt x="264" y="187"/>
                  </a:cubicBezTo>
                  <a:cubicBezTo>
                    <a:pt x="208" y="213"/>
                    <a:pt x="145" y="241"/>
                    <a:pt x="95" y="266"/>
                  </a:cubicBezTo>
                  <a:cubicBezTo>
                    <a:pt x="10" y="309"/>
                    <a:pt x="26" y="389"/>
                    <a:pt x="27" y="397"/>
                  </a:cubicBezTo>
                  <a:cubicBezTo>
                    <a:pt x="28" y="398"/>
                    <a:pt x="29" y="399"/>
                    <a:pt x="32" y="399"/>
                  </a:cubicBezTo>
                  <a:cubicBezTo>
                    <a:pt x="36" y="399"/>
                    <a:pt x="40" y="397"/>
                    <a:pt x="41" y="395"/>
                  </a:cubicBezTo>
                  <a:cubicBezTo>
                    <a:pt x="42" y="394"/>
                    <a:pt x="42" y="394"/>
                    <a:pt x="42" y="394"/>
                  </a:cubicBezTo>
                  <a:cubicBezTo>
                    <a:pt x="42" y="393"/>
                    <a:pt x="42" y="392"/>
                    <a:pt x="42" y="390"/>
                  </a:cubicBezTo>
                  <a:cubicBezTo>
                    <a:pt x="34" y="346"/>
                    <a:pt x="46" y="313"/>
                    <a:pt x="79" y="292"/>
                  </a:cubicBezTo>
                  <a:cubicBezTo>
                    <a:pt x="111" y="272"/>
                    <a:pt x="202" y="229"/>
                    <a:pt x="283" y="191"/>
                  </a:cubicBezTo>
                  <a:cubicBezTo>
                    <a:pt x="351" y="158"/>
                    <a:pt x="416" y="128"/>
                    <a:pt x="432" y="117"/>
                  </a:cubicBezTo>
                  <a:cubicBezTo>
                    <a:pt x="468" y="93"/>
                    <a:pt x="476" y="40"/>
                    <a:pt x="477" y="29"/>
                  </a:cubicBezTo>
                  <a:cubicBezTo>
                    <a:pt x="478" y="24"/>
                    <a:pt x="478" y="21"/>
                    <a:pt x="479" y="18"/>
                  </a:cubicBezTo>
                  <a:close/>
                  <a:moveTo>
                    <a:pt x="475" y="0"/>
                  </a:moveTo>
                  <a:cubicBezTo>
                    <a:pt x="478" y="0"/>
                    <a:pt x="482" y="2"/>
                    <a:pt x="483" y="6"/>
                  </a:cubicBezTo>
                  <a:cubicBezTo>
                    <a:pt x="487" y="12"/>
                    <a:pt x="487" y="14"/>
                    <a:pt x="485" y="19"/>
                  </a:cubicBezTo>
                  <a:cubicBezTo>
                    <a:pt x="485" y="22"/>
                    <a:pt x="484" y="25"/>
                    <a:pt x="483" y="30"/>
                  </a:cubicBezTo>
                  <a:cubicBezTo>
                    <a:pt x="482" y="41"/>
                    <a:pt x="474" y="97"/>
                    <a:pt x="435" y="122"/>
                  </a:cubicBezTo>
                  <a:cubicBezTo>
                    <a:pt x="419" y="133"/>
                    <a:pt x="357" y="163"/>
                    <a:pt x="285" y="196"/>
                  </a:cubicBezTo>
                  <a:cubicBezTo>
                    <a:pt x="205" y="234"/>
                    <a:pt x="114" y="277"/>
                    <a:pt x="82" y="297"/>
                  </a:cubicBezTo>
                  <a:cubicBezTo>
                    <a:pt x="52" y="316"/>
                    <a:pt x="41" y="347"/>
                    <a:pt x="47" y="390"/>
                  </a:cubicBezTo>
                  <a:cubicBezTo>
                    <a:pt x="48" y="391"/>
                    <a:pt x="48" y="392"/>
                    <a:pt x="48" y="392"/>
                  </a:cubicBezTo>
                  <a:cubicBezTo>
                    <a:pt x="49" y="395"/>
                    <a:pt x="47" y="397"/>
                    <a:pt x="46" y="399"/>
                  </a:cubicBezTo>
                  <a:cubicBezTo>
                    <a:pt x="42" y="403"/>
                    <a:pt x="36" y="405"/>
                    <a:pt x="32" y="405"/>
                  </a:cubicBezTo>
                  <a:cubicBezTo>
                    <a:pt x="27" y="405"/>
                    <a:pt x="23" y="403"/>
                    <a:pt x="21" y="400"/>
                  </a:cubicBezTo>
                  <a:cubicBezTo>
                    <a:pt x="21" y="399"/>
                    <a:pt x="21" y="399"/>
                    <a:pt x="21" y="399"/>
                  </a:cubicBezTo>
                  <a:cubicBezTo>
                    <a:pt x="21" y="398"/>
                    <a:pt x="0" y="307"/>
                    <a:pt x="93" y="260"/>
                  </a:cubicBezTo>
                  <a:cubicBezTo>
                    <a:pt x="142" y="235"/>
                    <a:pt x="205" y="207"/>
                    <a:pt x="261" y="182"/>
                  </a:cubicBezTo>
                  <a:cubicBezTo>
                    <a:pt x="338" y="147"/>
                    <a:pt x="411" y="115"/>
                    <a:pt x="422" y="103"/>
                  </a:cubicBezTo>
                  <a:cubicBezTo>
                    <a:pt x="459" y="63"/>
                    <a:pt x="459" y="19"/>
                    <a:pt x="459" y="14"/>
                  </a:cubicBezTo>
                  <a:cubicBezTo>
                    <a:pt x="459" y="7"/>
                    <a:pt x="468" y="0"/>
                    <a:pt x="475" y="0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/>
            </a:p>
          </p:txBody>
        </p:sp>
        <p:sp>
          <p:nvSpPr>
            <p:cNvPr id="87" name="íṩ1idê"/>
            <p:cNvSpPr/>
            <p:nvPr/>
          </p:nvSpPr>
          <p:spPr bwMode="auto">
            <a:xfrm>
              <a:off x="9447999" y="2899442"/>
              <a:ext cx="69610" cy="342225"/>
            </a:xfrm>
            <a:custGeom>
              <a:avLst/>
              <a:gdLst>
                <a:gd name="T0" fmla="*/ 52 w 55"/>
                <a:gd name="T1" fmla="*/ 10 h 258"/>
                <a:gd name="T2" fmla="*/ 54 w 55"/>
                <a:gd name="T3" fmla="*/ 250 h 258"/>
                <a:gd name="T4" fmla="*/ 0 w 55"/>
                <a:gd name="T5" fmla="*/ 257 h 258"/>
                <a:gd name="T6" fmla="*/ 5 w 55"/>
                <a:gd name="T7" fmla="*/ 13 h 258"/>
                <a:gd name="T8" fmla="*/ 52 w 55"/>
                <a:gd name="T9" fmla="*/ 1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58">
                  <a:moveTo>
                    <a:pt x="52" y="10"/>
                  </a:moveTo>
                  <a:cubicBezTo>
                    <a:pt x="51" y="52"/>
                    <a:pt x="54" y="250"/>
                    <a:pt x="54" y="250"/>
                  </a:cubicBezTo>
                  <a:lnTo>
                    <a:pt x="0" y="257"/>
                  </a:lnTo>
                  <a:cubicBezTo>
                    <a:pt x="0" y="257"/>
                    <a:pt x="2" y="54"/>
                    <a:pt x="5" y="13"/>
                  </a:cubicBezTo>
                  <a:cubicBezTo>
                    <a:pt x="6" y="1"/>
                    <a:pt x="53" y="0"/>
                    <a:pt x="52" y="10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endParaRPr lang="en-US"/>
            </a:p>
          </p:txBody>
        </p:sp>
        <p:sp>
          <p:nvSpPr>
            <p:cNvPr id="88" name="ïṧḷíḓê"/>
            <p:cNvSpPr/>
            <p:nvPr/>
          </p:nvSpPr>
          <p:spPr bwMode="auto">
            <a:xfrm>
              <a:off x="9442196" y="2899442"/>
              <a:ext cx="81212" cy="342225"/>
            </a:xfrm>
            <a:custGeom>
              <a:avLst/>
              <a:gdLst>
                <a:gd name="T0" fmla="*/ 6 w 61"/>
                <a:gd name="T1" fmla="*/ 253 h 260"/>
                <a:gd name="T2" fmla="*/ 53 w 61"/>
                <a:gd name="T3" fmla="*/ 247 h 260"/>
                <a:gd name="T4" fmla="*/ 52 w 61"/>
                <a:gd name="T5" fmla="*/ 10 h 260"/>
                <a:gd name="T6" fmla="*/ 36 w 61"/>
                <a:gd name="T7" fmla="*/ 6 h 260"/>
                <a:gd name="T8" fmla="*/ 11 w 61"/>
                <a:gd name="T9" fmla="*/ 13 h 260"/>
                <a:gd name="T10" fmla="*/ 6 w 61"/>
                <a:gd name="T11" fmla="*/ 253 h 260"/>
                <a:gd name="T12" fmla="*/ 58 w 61"/>
                <a:gd name="T13" fmla="*/ 10 h 260"/>
                <a:gd name="T14" fmla="*/ 60 w 61"/>
                <a:gd name="T15" fmla="*/ 250 h 260"/>
                <a:gd name="T16" fmla="*/ 57 w 61"/>
                <a:gd name="T17" fmla="*/ 253 h 260"/>
                <a:gd name="T18" fmla="*/ 4 w 61"/>
                <a:gd name="T19" fmla="*/ 259 h 260"/>
                <a:gd name="T20" fmla="*/ 3 w 61"/>
                <a:gd name="T21" fmla="*/ 259 h 260"/>
                <a:gd name="T22" fmla="*/ 1 w 61"/>
                <a:gd name="T23" fmla="*/ 259 h 260"/>
                <a:gd name="T24" fmla="*/ 0 w 61"/>
                <a:gd name="T25" fmla="*/ 256 h 260"/>
                <a:gd name="T26" fmla="*/ 5 w 61"/>
                <a:gd name="T27" fmla="*/ 13 h 260"/>
                <a:gd name="T28" fmla="*/ 36 w 61"/>
                <a:gd name="T29" fmla="*/ 0 h 260"/>
                <a:gd name="T30" fmla="*/ 56 w 61"/>
                <a:gd name="T31" fmla="*/ 5 h 260"/>
                <a:gd name="T32" fmla="*/ 58 w 61"/>
                <a:gd name="T33" fmla="*/ 1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260">
                  <a:moveTo>
                    <a:pt x="6" y="253"/>
                  </a:moveTo>
                  <a:lnTo>
                    <a:pt x="53" y="247"/>
                  </a:lnTo>
                  <a:cubicBezTo>
                    <a:pt x="53" y="223"/>
                    <a:pt x="50" y="49"/>
                    <a:pt x="52" y="10"/>
                  </a:cubicBezTo>
                  <a:cubicBezTo>
                    <a:pt x="52" y="9"/>
                    <a:pt x="47" y="6"/>
                    <a:pt x="36" y="6"/>
                  </a:cubicBezTo>
                  <a:cubicBezTo>
                    <a:pt x="21" y="6"/>
                    <a:pt x="12" y="10"/>
                    <a:pt x="11" y="13"/>
                  </a:cubicBezTo>
                  <a:cubicBezTo>
                    <a:pt x="8" y="50"/>
                    <a:pt x="6" y="225"/>
                    <a:pt x="6" y="253"/>
                  </a:cubicBezTo>
                  <a:close/>
                  <a:moveTo>
                    <a:pt x="58" y="10"/>
                  </a:moveTo>
                  <a:cubicBezTo>
                    <a:pt x="57" y="51"/>
                    <a:pt x="60" y="248"/>
                    <a:pt x="60" y="250"/>
                  </a:cubicBezTo>
                  <a:cubicBezTo>
                    <a:pt x="60" y="251"/>
                    <a:pt x="58" y="253"/>
                    <a:pt x="57" y="253"/>
                  </a:cubicBezTo>
                  <a:lnTo>
                    <a:pt x="4" y="259"/>
                  </a:lnTo>
                  <a:cubicBezTo>
                    <a:pt x="3" y="259"/>
                    <a:pt x="3" y="259"/>
                    <a:pt x="3" y="259"/>
                  </a:cubicBezTo>
                  <a:cubicBezTo>
                    <a:pt x="3" y="259"/>
                    <a:pt x="2" y="259"/>
                    <a:pt x="1" y="259"/>
                  </a:cubicBezTo>
                  <a:cubicBezTo>
                    <a:pt x="1" y="258"/>
                    <a:pt x="0" y="257"/>
                    <a:pt x="0" y="256"/>
                  </a:cubicBezTo>
                  <a:cubicBezTo>
                    <a:pt x="0" y="254"/>
                    <a:pt x="2" y="53"/>
                    <a:pt x="5" y="13"/>
                  </a:cubicBezTo>
                  <a:cubicBezTo>
                    <a:pt x="6" y="3"/>
                    <a:pt x="25" y="0"/>
                    <a:pt x="36" y="0"/>
                  </a:cubicBezTo>
                  <a:cubicBezTo>
                    <a:pt x="42" y="0"/>
                    <a:pt x="52" y="0"/>
                    <a:pt x="56" y="5"/>
                  </a:cubicBezTo>
                  <a:cubicBezTo>
                    <a:pt x="57" y="7"/>
                    <a:pt x="58" y="8"/>
                    <a:pt x="58" y="10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925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89" name="îṥľîḍé"/>
            <p:cNvSpPr/>
            <p:nvPr/>
          </p:nvSpPr>
          <p:spPr bwMode="auto">
            <a:xfrm>
              <a:off x="10886609" y="2858837"/>
              <a:ext cx="145019" cy="295825"/>
            </a:xfrm>
            <a:custGeom>
              <a:avLst/>
              <a:gdLst>
                <a:gd name="T0" fmla="*/ 67 w 109"/>
                <a:gd name="T1" fmla="*/ 62 h 225"/>
                <a:gd name="T2" fmla="*/ 102 w 109"/>
                <a:gd name="T3" fmla="*/ 150 h 225"/>
                <a:gd name="T4" fmla="*/ 95 w 109"/>
                <a:gd name="T5" fmla="*/ 218 h 225"/>
                <a:gd name="T6" fmla="*/ 53 w 109"/>
                <a:gd name="T7" fmla="*/ 224 h 225"/>
                <a:gd name="T8" fmla="*/ 34 w 109"/>
                <a:gd name="T9" fmla="*/ 170 h 225"/>
                <a:gd name="T10" fmla="*/ 20 w 109"/>
                <a:gd name="T11" fmla="*/ 89 h 225"/>
                <a:gd name="T12" fmla="*/ 10 w 109"/>
                <a:gd name="T13" fmla="*/ 23 h 225"/>
                <a:gd name="T14" fmla="*/ 50 w 109"/>
                <a:gd name="T15" fmla="*/ 6 h 225"/>
                <a:gd name="T16" fmla="*/ 67 w 109"/>
                <a:gd name="T17" fmla="*/ 6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225">
                  <a:moveTo>
                    <a:pt x="67" y="62"/>
                  </a:moveTo>
                  <a:cubicBezTo>
                    <a:pt x="73" y="67"/>
                    <a:pt x="95" y="142"/>
                    <a:pt x="102" y="150"/>
                  </a:cubicBezTo>
                  <a:cubicBezTo>
                    <a:pt x="108" y="158"/>
                    <a:pt x="95" y="218"/>
                    <a:pt x="95" y="218"/>
                  </a:cubicBezTo>
                  <a:lnTo>
                    <a:pt x="53" y="224"/>
                  </a:lnTo>
                  <a:lnTo>
                    <a:pt x="34" y="170"/>
                  </a:lnTo>
                  <a:lnTo>
                    <a:pt x="20" y="89"/>
                  </a:lnTo>
                  <a:cubicBezTo>
                    <a:pt x="20" y="89"/>
                    <a:pt x="0" y="47"/>
                    <a:pt x="10" y="23"/>
                  </a:cubicBezTo>
                  <a:cubicBezTo>
                    <a:pt x="21" y="0"/>
                    <a:pt x="43" y="6"/>
                    <a:pt x="50" y="6"/>
                  </a:cubicBezTo>
                  <a:cubicBezTo>
                    <a:pt x="50" y="6"/>
                    <a:pt x="61" y="58"/>
                    <a:pt x="67" y="62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70000" lnSpcReduction="20000"/>
            </a:bodyPr>
            <a:lstStyle/>
            <a:p>
              <a:endParaRPr lang="en-US"/>
            </a:p>
          </p:txBody>
        </p:sp>
        <p:sp>
          <p:nvSpPr>
            <p:cNvPr id="90" name="iṩlïḓe"/>
            <p:cNvSpPr/>
            <p:nvPr/>
          </p:nvSpPr>
          <p:spPr bwMode="auto">
            <a:xfrm>
              <a:off x="10880807" y="2858837"/>
              <a:ext cx="150822" cy="295825"/>
            </a:xfrm>
            <a:custGeom>
              <a:avLst/>
              <a:gdLst>
                <a:gd name="T0" fmla="*/ 96 w 115"/>
                <a:gd name="T1" fmla="*/ 211 h 225"/>
                <a:gd name="T2" fmla="*/ 103 w 115"/>
                <a:gd name="T3" fmla="*/ 149 h 225"/>
                <a:gd name="T4" fmla="*/ 86 w 115"/>
                <a:gd name="T5" fmla="*/ 107 h 225"/>
                <a:gd name="T6" fmla="*/ 69 w 115"/>
                <a:gd name="T7" fmla="*/ 62 h 225"/>
                <a:gd name="T8" fmla="*/ 50 w 115"/>
                <a:gd name="T9" fmla="*/ 6 h 225"/>
                <a:gd name="T10" fmla="*/ 49 w 115"/>
                <a:gd name="T11" fmla="*/ 6 h 225"/>
                <a:gd name="T12" fmla="*/ 42 w 115"/>
                <a:gd name="T13" fmla="*/ 6 h 225"/>
                <a:gd name="T14" fmla="*/ 17 w 115"/>
                <a:gd name="T15" fmla="*/ 22 h 225"/>
                <a:gd name="T16" fmla="*/ 26 w 115"/>
                <a:gd name="T17" fmla="*/ 85 h 225"/>
                <a:gd name="T18" fmla="*/ 26 w 115"/>
                <a:gd name="T19" fmla="*/ 86 h 225"/>
                <a:gd name="T20" fmla="*/ 40 w 115"/>
                <a:gd name="T21" fmla="*/ 167 h 225"/>
                <a:gd name="T22" fmla="*/ 59 w 115"/>
                <a:gd name="T23" fmla="*/ 217 h 225"/>
                <a:gd name="T24" fmla="*/ 96 w 115"/>
                <a:gd name="T25" fmla="*/ 211 h 225"/>
                <a:gd name="T26" fmla="*/ 92 w 115"/>
                <a:gd name="T27" fmla="*/ 105 h 225"/>
                <a:gd name="T28" fmla="*/ 107 w 115"/>
                <a:gd name="T29" fmla="*/ 145 h 225"/>
                <a:gd name="T30" fmla="*/ 102 w 115"/>
                <a:gd name="T31" fmla="*/ 215 h 225"/>
                <a:gd name="T32" fmla="*/ 99 w 115"/>
                <a:gd name="T33" fmla="*/ 217 h 225"/>
                <a:gd name="T34" fmla="*/ 57 w 115"/>
                <a:gd name="T35" fmla="*/ 224 h 225"/>
                <a:gd name="T36" fmla="*/ 56 w 115"/>
                <a:gd name="T37" fmla="*/ 224 h 225"/>
                <a:gd name="T38" fmla="*/ 54 w 115"/>
                <a:gd name="T39" fmla="*/ 222 h 225"/>
                <a:gd name="T40" fmla="*/ 34 w 115"/>
                <a:gd name="T41" fmla="*/ 169 h 225"/>
                <a:gd name="T42" fmla="*/ 34 w 115"/>
                <a:gd name="T43" fmla="*/ 168 h 225"/>
                <a:gd name="T44" fmla="*/ 20 w 115"/>
                <a:gd name="T45" fmla="*/ 88 h 225"/>
                <a:gd name="T46" fmla="*/ 11 w 115"/>
                <a:gd name="T47" fmla="*/ 19 h 225"/>
                <a:gd name="T48" fmla="*/ 42 w 115"/>
                <a:gd name="T49" fmla="*/ 0 h 225"/>
                <a:gd name="T50" fmla="*/ 50 w 115"/>
                <a:gd name="T51" fmla="*/ 0 h 225"/>
                <a:gd name="T52" fmla="*/ 53 w 115"/>
                <a:gd name="T53" fmla="*/ 1 h 225"/>
                <a:gd name="T54" fmla="*/ 56 w 115"/>
                <a:gd name="T55" fmla="*/ 3 h 225"/>
                <a:gd name="T56" fmla="*/ 72 w 115"/>
                <a:gd name="T57" fmla="*/ 57 h 225"/>
                <a:gd name="T58" fmla="*/ 92 w 115"/>
                <a:gd name="T59" fmla="*/ 10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5" h="225">
                  <a:moveTo>
                    <a:pt x="96" y="211"/>
                  </a:moveTo>
                  <a:cubicBezTo>
                    <a:pt x="102" y="184"/>
                    <a:pt x="106" y="153"/>
                    <a:pt x="103" y="149"/>
                  </a:cubicBezTo>
                  <a:cubicBezTo>
                    <a:pt x="100" y="146"/>
                    <a:pt x="94" y="131"/>
                    <a:pt x="86" y="107"/>
                  </a:cubicBezTo>
                  <a:cubicBezTo>
                    <a:pt x="80" y="89"/>
                    <a:pt x="72" y="65"/>
                    <a:pt x="69" y="62"/>
                  </a:cubicBezTo>
                  <a:cubicBezTo>
                    <a:pt x="62" y="58"/>
                    <a:pt x="54" y="21"/>
                    <a:pt x="50" y="6"/>
                  </a:cubicBezTo>
                  <a:cubicBezTo>
                    <a:pt x="50" y="6"/>
                    <a:pt x="50" y="6"/>
                    <a:pt x="49" y="6"/>
                  </a:cubicBezTo>
                  <a:cubicBezTo>
                    <a:pt x="47" y="6"/>
                    <a:pt x="45" y="6"/>
                    <a:pt x="42" y="6"/>
                  </a:cubicBezTo>
                  <a:cubicBezTo>
                    <a:pt x="30" y="6"/>
                    <a:pt x="22" y="11"/>
                    <a:pt x="17" y="22"/>
                  </a:cubicBezTo>
                  <a:cubicBezTo>
                    <a:pt x="6" y="44"/>
                    <a:pt x="26" y="84"/>
                    <a:pt x="26" y="85"/>
                  </a:cubicBezTo>
                  <a:lnTo>
                    <a:pt x="26" y="86"/>
                  </a:lnTo>
                  <a:lnTo>
                    <a:pt x="40" y="167"/>
                  </a:lnTo>
                  <a:lnTo>
                    <a:pt x="59" y="217"/>
                  </a:lnTo>
                  <a:lnTo>
                    <a:pt x="96" y="211"/>
                  </a:lnTo>
                  <a:close/>
                  <a:moveTo>
                    <a:pt x="92" y="105"/>
                  </a:moveTo>
                  <a:cubicBezTo>
                    <a:pt x="98" y="123"/>
                    <a:pt x="105" y="142"/>
                    <a:pt x="107" y="145"/>
                  </a:cubicBezTo>
                  <a:cubicBezTo>
                    <a:pt x="114" y="154"/>
                    <a:pt x="105" y="201"/>
                    <a:pt x="102" y="215"/>
                  </a:cubicBezTo>
                  <a:cubicBezTo>
                    <a:pt x="102" y="216"/>
                    <a:pt x="100" y="217"/>
                    <a:pt x="99" y="217"/>
                  </a:cubicBezTo>
                  <a:lnTo>
                    <a:pt x="57" y="224"/>
                  </a:lnTo>
                  <a:cubicBezTo>
                    <a:pt x="57" y="224"/>
                    <a:pt x="57" y="224"/>
                    <a:pt x="56" y="224"/>
                  </a:cubicBezTo>
                  <a:cubicBezTo>
                    <a:pt x="55" y="224"/>
                    <a:pt x="54" y="223"/>
                    <a:pt x="54" y="222"/>
                  </a:cubicBezTo>
                  <a:lnTo>
                    <a:pt x="34" y="169"/>
                  </a:lnTo>
                  <a:lnTo>
                    <a:pt x="34" y="168"/>
                  </a:lnTo>
                  <a:lnTo>
                    <a:pt x="20" y="88"/>
                  </a:lnTo>
                  <a:cubicBezTo>
                    <a:pt x="18" y="83"/>
                    <a:pt x="0" y="43"/>
                    <a:pt x="11" y="19"/>
                  </a:cubicBezTo>
                  <a:cubicBezTo>
                    <a:pt x="17" y="6"/>
                    <a:pt x="27" y="0"/>
                    <a:pt x="42" y="0"/>
                  </a:cubicBezTo>
                  <a:cubicBezTo>
                    <a:pt x="45" y="0"/>
                    <a:pt x="48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5" y="1"/>
                    <a:pt x="56" y="2"/>
                    <a:pt x="56" y="3"/>
                  </a:cubicBezTo>
                  <a:cubicBezTo>
                    <a:pt x="61" y="27"/>
                    <a:pt x="69" y="55"/>
                    <a:pt x="72" y="57"/>
                  </a:cubicBezTo>
                  <a:cubicBezTo>
                    <a:pt x="76" y="60"/>
                    <a:pt x="81" y="74"/>
                    <a:pt x="92" y="105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70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91" name="ïŝļïḓè"/>
            <p:cNvSpPr/>
            <p:nvPr/>
          </p:nvSpPr>
          <p:spPr bwMode="auto">
            <a:xfrm>
              <a:off x="10770592" y="2974846"/>
              <a:ext cx="214630" cy="191417"/>
            </a:xfrm>
            <a:custGeom>
              <a:avLst/>
              <a:gdLst>
                <a:gd name="T0" fmla="*/ 46 w 162"/>
                <a:gd name="T1" fmla="*/ 6 h 146"/>
                <a:gd name="T2" fmla="*/ 133 w 162"/>
                <a:gd name="T3" fmla="*/ 65 h 146"/>
                <a:gd name="T4" fmla="*/ 161 w 162"/>
                <a:gd name="T5" fmla="*/ 132 h 146"/>
                <a:gd name="T6" fmla="*/ 94 w 162"/>
                <a:gd name="T7" fmla="*/ 136 h 146"/>
                <a:gd name="T8" fmla="*/ 86 w 162"/>
                <a:gd name="T9" fmla="*/ 104 h 146"/>
                <a:gd name="T10" fmla="*/ 12 w 162"/>
                <a:gd name="T11" fmla="*/ 34 h 146"/>
                <a:gd name="T12" fmla="*/ 46 w 162"/>
                <a:gd name="T13" fmla="*/ 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46">
                  <a:moveTo>
                    <a:pt x="46" y="6"/>
                  </a:moveTo>
                  <a:cubicBezTo>
                    <a:pt x="70" y="21"/>
                    <a:pt x="133" y="65"/>
                    <a:pt x="133" y="65"/>
                  </a:cubicBezTo>
                  <a:lnTo>
                    <a:pt x="161" y="132"/>
                  </a:lnTo>
                  <a:cubicBezTo>
                    <a:pt x="147" y="145"/>
                    <a:pt x="99" y="142"/>
                    <a:pt x="94" y="136"/>
                  </a:cubicBezTo>
                  <a:cubicBezTo>
                    <a:pt x="89" y="129"/>
                    <a:pt x="86" y="104"/>
                    <a:pt x="86" y="104"/>
                  </a:cubicBezTo>
                  <a:cubicBezTo>
                    <a:pt x="86" y="104"/>
                    <a:pt x="24" y="56"/>
                    <a:pt x="12" y="34"/>
                  </a:cubicBezTo>
                  <a:cubicBezTo>
                    <a:pt x="0" y="12"/>
                    <a:pt x="36" y="0"/>
                    <a:pt x="46" y="6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endParaRPr lang="en-US"/>
            </a:p>
          </p:txBody>
        </p:sp>
        <p:sp>
          <p:nvSpPr>
            <p:cNvPr id="92" name="ïṩḻïḋé"/>
            <p:cNvSpPr/>
            <p:nvPr/>
          </p:nvSpPr>
          <p:spPr bwMode="auto">
            <a:xfrm>
              <a:off x="10776391" y="2980648"/>
              <a:ext cx="214633" cy="185615"/>
            </a:xfrm>
            <a:custGeom>
              <a:avLst/>
              <a:gdLst>
                <a:gd name="T0" fmla="*/ 120 w 162"/>
                <a:gd name="T1" fmla="*/ 136 h 143"/>
                <a:gd name="T2" fmla="*/ 153 w 162"/>
                <a:gd name="T3" fmla="*/ 130 h 143"/>
                <a:gd name="T4" fmla="*/ 127 w 162"/>
                <a:gd name="T5" fmla="*/ 65 h 143"/>
                <a:gd name="T6" fmla="*/ 40 w 162"/>
                <a:gd name="T7" fmla="*/ 7 h 143"/>
                <a:gd name="T8" fmla="*/ 35 w 162"/>
                <a:gd name="T9" fmla="*/ 6 h 143"/>
                <a:gd name="T10" fmla="*/ 10 w 162"/>
                <a:gd name="T11" fmla="*/ 19 h 143"/>
                <a:gd name="T12" fmla="*/ 10 w 162"/>
                <a:gd name="T13" fmla="*/ 31 h 143"/>
                <a:gd name="T14" fmla="*/ 84 w 162"/>
                <a:gd name="T15" fmla="*/ 100 h 143"/>
                <a:gd name="T16" fmla="*/ 85 w 162"/>
                <a:gd name="T17" fmla="*/ 102 h 143"/>
                <a:gd name="T18" fmla="*/ 92 w 162"/>
                <a:gd name="T19" fmla="*/ 131 h 143"/>
                <a:gd name="T20" fmla="*/ 120 w 162"/>
                <a:gd name="T21" fmla="*/ 136 h 143"/>
                <a:gd name="T22" fmla="*/ 132 w 162"/>
                <a:gd name="T23" fmla="*/ 62 h 143"/>
                <a:gd name="T24" fmla="*/ 160 w 162"/>
                <a:gd name="T25" fmla="*/ 130 h 143"/>
                <a:gd name="T26" fmla="*/ 159 w 162"/>
                <a:gd name="T27" fmla="*/ 133 h 143"/>
                <a:gd name="T28" fmla="*/ 120 w 162"/>
                <a:gd name="T29" fmla="*/ 142 h 143"/>
                <a:gd name="T30" fmla="*/ 88 w 162"/>
                <a:gd name="T31" fmla="*/ 136 h 143"/>
                <a:gd name="T32" fmla="*/ 79 w 162"/>
                <a:gd name="T33" fmla="*/ 104 h 143"/>
                <a:gd name="T34" fmla="*/ 5 w 162"/>
                <a:gd name="T35" fmla="*/ 34 h 143"/>
                <a:gd name="T36" fmla="*/ 4 w 162"/>
                <a:gd name="T37" fmla="*/ 15 h 143"/>
                <a:gd name="T38" fmla="*/ 35 w 162"/>
                <a:gd name="T39" fmla="*/ 0 h 143"/>
                <a:gd name="T40" fmla="*/ 43 w 162"/>
                <a:gd name="T41" fmla="*/ 2 h 143"/>
                <a:gd name="T42" fmla="*/ 131 w 162"/>
                <a:gd name="T43" fmla="*/ 61 h 143"/>
                <a:gd name="T44" fmla="*/ 132 w 162"/>
                <a:gd name="T45" fmla="*/ 6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2" h="143">
                  <a:moveTo>
                    <a:pt x="120" y="136"/>
                  </a:moveTo>
                  <a:cubicBezTo>
                    <a:pt x="135" y="136"/>
                    <a:pt x="147" y="133"/>
                    <a:pt x="153" y="130"/>
                  </a:cubicBezTo>
                  <a:lnTo>
                    <a:pt x="127" y="65"/>
                  </a:lnTo>
                  <a:cubicBezTo>
                    <a:pt x="119" y="60"/>
                    <a:pt x="63" y="21"/>
                    <a:pt x="40" y="7"/>
                  </a:cubicBezTo>
                  <a:cubicBezTo>
                    <a:pt x="39" y="7"/>
                    <a:pt x="37" y="6"/>
                    <a:pt x="35" y="6"/>
                  </a:cubicBezTo>
                  <a:cubicBezTo>
                    <a:pt x="26" y="6"/>
                    <a:pt x="14" y="11"/>
                    <a:pt x="10" y="19"/>
                  </a:cubicBezTo>
                  <a:cubicBezTo>
                    <a:pt x="7" y="22"/>
                    <a:pt x="7" y="27"/>
                    <a:pt x="10" y="31"/>
                  </a:cubicBezTo>
                  <a:cubicBezTo>
                    <a:pt x="22" y="52"/>
                    <a:pt x="83" y="99"/>
                    <a:pt x="84" y="100"/>
                  </a:cubicBezTo>
                  <a:cubicBezTo>
                    <a:pt x="84" y="101"/>
                    <a:pt x="85" y="101"/>
                    <a:pt x="85" y="102"/>
                  </a:cubicBezTo>
                  <a:cubicBezTo>
                    <a:pt x="86" y="112"/>
                    <a:pt x="89" y="128"/>
                    <a:pt x="92" y="131"/>
                  </a:cubicBezTo>
                  <a:cubicBezTo>
                    <a:pt x="94" y="133"/>
                    <a:pt x="104" y="136"/>
                    <a:pt x="120" y="136"/>
                  </a:cubicBezTo>
                  <a:close/>
                  <a:moveTo>
                    <a:pt x="132" y="62"/>
                  </a:moveTo>
                  <a:lnTo>
                    <a:pt x="160" y="130"/>
                  </a:lnTo>
                  <a:cubicBezTo>
                    <a:pt x="161" y="131"/>
                    <a:pt x="160" y="132"/>
                    <a:pt x="159" y="133"/>
                  </a:cubicBezTo>
                  <a:cubicBezTo>
                    <a:pt x="149" y="141"/>
                    <a:pt x="128" y="142"/>
                    <a:pt x="120" y="142"/>
                  </a:cubicBezTo>
                  <a:cubicBezTo>
                    <a:pt x="110" y="142"/>
                    <a:pt x="91" y="141"/>
                    <a:pt x="88" y="136"/>
                  </a:cubicBezTo>
                  <a:cubicBezTo>
                    <a:pt x="83" y="130"/>
                    <a:pt x="80" y="110"/>
                    <a:pt x="79" y="104"/>
                  </a:cubicBezTo>
                  <a:cubicBezTo>
                    <a:pt x="71" y="97"/>
                    <a:pt x="16" y="55"/>
                    <a:pt x="5" y="34"/>
                  </a:cubicBezTo>
                  <a:cubicBezTo>
                    <a:pt x="0" y="26"/>
                    <a:pt x="1" y="19"/>
                    <a:pt x="4" y="15"/>
                  </a:cubicBezTo>
                  <a:cubicBezTo>
                    <a:pt x="10" y="6"/>
                    <a:pt x="24" y="0"/>
                    <a:pt x="35" y="0"/>
                  </a:cubicBezTo>
                  <a:cubicBezTo>
                    <a:pt x="38" y="0"/>
                    <a:pt x="41" y="1"/>
                    <a:pt x="43" y="2"/>
                  </a:cubicBezTo>
                  <a:cubicBezTo>
                    <a:pt x="67" y="17"/>
                    <a:pt x="130" y="60"/>
                    <a:pt x="131" y="61"/>
                  </a:cubicBezTo>
                  <a:lnTo>
                    <a:pt x="132" y="62"/>
                  </a:ln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93" name="i$1îḍé"/>
            <p:cNvSpPr/>
            <p:nvPr/>
          </p:nvSpPr>
          <p:spPr bwMode="auto">
            <a:xfrm>
              <a:off x="10689380" y="3027052"/>
              <a:ext cx="226231" cy="156611"/>
            </a:xfrm>
            <a:custGeom>
              <a:avLst/>
              <a:gdLst>
                <a:gd name="T0" fmla="*/ 41 w 170"/>
                <a:gd name="T1" fmla="*/ 5 h 121"/>
                <a:gd name="T2" fmla="*/ 163 w 170"/>
                <a:gd name="T3" fmla="*/ 91 h 121"/>
                <a:gd name="T4" fmla="*/ 79 w 170"/>
                <a:gd name="T5" fmla="*/ 105 h 121"/>
                <a:gd name="T6" fmla="*/ 9 w 170"/>
                <a:gd name="T7" fmla="*/ 42 h 121"/>
                <a:gd name="T8" fmla="*/ 41 w 170"/>
                <a:gd name="T9" fmla="*/ 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21">
                  <a:moveTo>
                    <a:pt x="41" y="5"/>
                  </a:moveTo>
                  <a:cubicBezTo>
                    <a:pt x="68" y="10"/>
                    <a:pt x="157" y="86"/>
                    <a:pt x="163" y="91"/>
                  </a:cubicBezTo>
                  <a:cubicBezTo>
                    <a:pt x="169" y="96"/>
                    <a:pt x="122" y="120"/>
                    <a:pt x="79" y="105"/>
                  </a:cubicBezTo>
                  <a:cubicBezTo>
                    <a:pt x="79" y="105"/>
                    <a:pt x="42" y="70"/>
                    <a:pt x="9" y="42"/>
                  </a:cubicBezTo>
                  <a:cubicBezTo>
                    <a:pt x="0" y="34"/>
                    <a:pt x="12" y="0"/>
                    <a:pt x="41" y="5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94" name="ïṩlíḍê"/>
            <p:cNvSpPr/>
            <p:nvPr/>
          </p:nvSpPr>
          <p:spPr bwMode="auto">
            <a:xfrm>
              <a:off x="10689380" y="3027052"/>
              <a:ext cx="220432" cy="150812"/>
            </a:xfrm>
            <a:custGeom>
              <a:avLst/>
              <a:gdLst>
                <a:gd name="T0" fmla="*/ 108 w 167"/>
                <a:gd name="T1" fmla="*/ 106 h 113"/>
                <a:gd name="T2" fmla="*/ 159 w 167"/>
                <a:gd name="T3" fmla="*/ 91 h 113"/>
                <a:gd name="T4" fmla="*/ 153 w 167"/>
                <a:gd name="T5" fmla="*/ 87 h 113"/>
                <a:gd name="T6" fmla="*/ 39 w 167"/>
                <a:gd name="T7" fmla="*/ 7 h 113"/>
                <a:gd name="T8" fmla="*/ 34 w 167"/>
                <a:gd name="T9" fmla="*/ 7 h 113"/>
                <a:gd name="T10" fmla="*/ 9 w 167"/>
                <a:gd name="T11" fmla="*/ 25 h 113"/>
                <a:gd name="T12" fmla="*/ 10 w 167"/>
                <a:gd name="T13" fmla="*/ 39 h 113"/>
                <a:gd name="T14" fmla="*/ 79 w 167"/>
                <a:gd name="T15" fmla="*/ 101 h 113"/>
                <a:gd name="T16" fmla="*/ 108 w 167"/>
                <a:gd name="T17" fmla="*/ 106 h 113"/>
                <a:gd name="T18" fmla="*/ 158 w 167"/>
                <a:gd name="T19" fmla="*/ 82 h 113"/>
                <a:gd name="T20" fmla="*/ 165 w 167"/>
                <a:gd name="T21" fmla="*/ 87 h 113"/>
                <a:gd name="T22" fmla="*/ 166 w 167"/>
                <a:gd name="T23" fmla="*/ 92 h 113"/>
                <a:gd name="T24" fmla="*/ 108 w 167"/>
                <a:gd name="T25" fmla="*/ 112 h 113"/>
                <a:gd name="T26" fmla="*/ 77 w 167"/>
                <a:gd name="T27" fmla="*/ 106 h 113"/>
                <a:gd name="T28" fmla="*/ 75 w 167"/>
                <a:gd name="T29" fmla="*/ 106 h 113"/>
                <a:gd name="T30" fmla="*/ 5 w 167"/>
                <a:gd name="T31" fmla="*/ 44 h 113"/>
                <a:gd name="T32" fmla="*/ 3 w 167"/>
                <a:gd name="T33" fmla="*/ 23 h 113"/>
                <a:gd name="T34" fmla="*/ 34 w 167"/>
                <a:gd name="T35" fmla="*/ 0 h 113"/>
                <a:gd name="T36" fmla="*/ 39 w 167"/>
                <a:gd name="T37" fmla="*/ 0 h 113"/>
                <a:gd name="T38" fmla="*/ 158 w 167"/>
                <a:gd name="T39" fmla="*/ 8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7" h="113">
                  <a:moveTo>
                    <a:pt x="108" y="106"/>
                  </a:moveTo>
                  <a:cubicBezTo>
                    <a:pt x="135" y="106"/>
                    <a:pt x="155" y="95"/>
                    <a:pt x="159" y="91"/>
                  </a:cubicBezTo>
                  <a:cubicBezTo>
                    <a:pt x="158" y="90"/>
                    <a:pt x="156" y="89"/>
                    <a:pt x="153" y="87"/>
                  </a:cubicBezTo>
                  <a:cubicBezTo>
                    <a:pt x="92" y="36"/>
                    <a:pt x="54" y="9"/>
                    <a:pt x="39" y="7"/>
                  </a:cubicBezTo>
                  <a:cubicBezTo>
                    <a:pt x="37" y="7"/>
                    <a:pt x="35" y="7"/>
                    <a:pt x="34" y="7"/>
                  </a:cubicBezTo>
                  <a:cubicBezTo>
                    <a:pt x="20" y="7"/>
                    <a:pt x="12" y="17"/>
                    <a:pt x="9" y="25"/>
                  </a:cubicBezTo>
                  <a:cubicBezTo>
                    <a:pt x="7" y="31"/>
                    <a:pt x="7" y="37"/>
                    <a:pt x="10" y="39"/>
                  </a:cubicBezTo>
                  <a:cubicBezTo>
                    <a:pt x="40" y="65"/>
                    <a:pt x="75" y="97"/>
                    <a:pt x="79" y="101"/>
                  </a:cubicBezTo>
                  <a:cubicBezTo>
                    <a:pt x="88" y="104"/>
                    <a:pt x="98" y="106"/>
                    <a:pt x="108" y="106"/>
                  </a:cubicBezTo>
                  <a:close/>
                  <a:moveTo>
                    <a:pt x="158" y="82"/>
                  </a:moveTo>
                  <a:cubicBezTo>
                    <a:pt x="161" y="85"/>
                    <a:pt x="164" y="87"/>
                    <a:pt x="165" y="87"/>
                  </a:cubicBezTo>
                  <a:cubicBezTo>
                    <a:pt x="166" y="89"/>
                    <a:pt x="166" y="90"/>
                    <a:pt x="166" y="92"/>
                  </a:cubicBezTo>
                  <a:cubicBezTo>
                    <a:pt x="163" y="100"/>
                    <a:pt x="136" y="112"/>
                    <a:pt x="108" y="112"/>
                  </a:cubicBezTo>
                  <a:cubicBezTo>
                    <a:pt x="97" y="112"/>
                    <a:pt x="87" y="110"/>
                    <a:pt x="77" y="106"/>
                  </a:cubicBezTo>
                  <a:cubicBezTo>
                    <a:pt x="76" y="106"/>
                    <a:pt x="76" y="106"/>
                    <a:pt x="75" y="106"/>
                  </a:cubicBezTo>
                  <a:cubicBezTo>
                    <a:pt x="75" y="106"/>
                    <a:pt x="38" y="71"/>
                    <a:pt x="5" y="44"/>
                  </a:cubicBezTo>
                  <a:cubicBezTo>
                    <a:pt x="1" y="39"/>
                    <a:pt x="0" y="31"/>
                    <a:pt x="3" y="23"/>
                  </a:cubicBezTo>
                  <a:cubicBezTo>
                    <a:pt x="7" y="12"/>
                    <a:pt x="17" y="0"/>
                    <a:pt x="34" y="0"/>
                  </a:cubicBezTo>
                  <a:cubicBezTo>
                    <a:pt x="35" y="0"/>
                    <a:pt x="37" y="0"/>
                    <a:pt x="39" y="0"/>
                  </a:cubicBezTo>
                  <a:cubicBezTo>
                    <a:pt x="62" y="4"/>
                    <a:pt x="117" y="49"/>
                    <a:pt x="158" y="82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95" name="iṡľïḋé"/>
            <p:cNvSpPr/>
            <p:nvPr/>
          </p:nvSpPr>
          <p:spPr bwMode="auto">
            <a:xfrm>
              <a:off x="10654575" y="3085056"/>
              <a:ext cx="110214" cy="75404"/>
            </a:xfrm>
            <a:custGeom>
              <a:avLst/>
              <a:gdLst>
                <a:gd name="T0" fmla="*/ 2 w 83"/>
                <a:gd name="T1" fmla="*/ 43 h 58"/>
                <a:gd name="T2" fmla="*/ 24 w 83"/>
                <a:gd name="T3" fmla="*/ 6 h 58"/>
                <a:gd name="T4" fmla="*/ 82 w 83"/>
                <a:gd name="T5" fmla="*/ 52 h 58"/>
                <a:gd name="T6" fmla="*/ 21 w 83"/>
                <a:gd name="T7" fmla="*/ 57 h 58"/>
                <a:gd name="T8" fmla="*/ 2 w 83"/>
                <a:gd name="T9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58">
                  <a:moveTo>
                    <a:pt x="2" y="43"/>
                  </a:moveTo>
                  <a:cubicBezTo>
                    <a:pt x="0" y="35"/>
                    <a:pt x="8" y="0"/>
                    <a:pt x="24" y="6"/>
                  </a:cubicBezTo>
                  <a:cubicBezTo>
                    <a:pt x="39" y="13"/>
                    <a:pt x="82" y="52"/>
                    <a:pt x="82" y="52"/>
                  </a:cubicBezTo>
                  <a:lnTo>
                    <a:pt x="21" y="57"/>
                  </a:lnTo>
                  <a:cubicBezTo>
                    <a:pt x="21" y="57"/>
                    <a:pt x="3" y="51"/>
                    <a:pt x="2" y="43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96" name="ïṣḷïdè"/>
            <p:cNvSpPr/>
            <p:nvPr/>
          </p:nvSpPr>
          <p:spPr bwMode="auto">
            <a:xfrm>
              <a:off x="10654575" y="3090855"/>
              <a:ext cx="116017" cy="81206"/>
            </a:xfrm>
            <a:custGeom>
              <a:avLst/>
              <a:gdLst>
                <a:gd name="T0" fmla="*/ 24 w 89"/>
                <a:gd name="T1" fmla="*/ 53 h 61"/>
                <a:gd name="T2" fmla="*/ 76 w 89"/>
                <a:gd name="T3" fmla="*/ 49 h 61"/>
                <a:gd name="T4" fmla="*/ 25 w 89"/>
                <a:gd name="T5" fmla="*/ 8 h 61"/>
                <a:gd name="T6" fmla="*/ 23 w 89"/>
                <a:gd name="T7" fmla="*/ 8 h 61"/>
                <a:gd name="T8" fmla="*/ 17 w 89"/>
                <a:gd name="T9" fmla="*/ 11 h 61"/>
                <a:gd name="T10" fmla="*/ 8 w 89"/>
                <a:gd name="T11" fmla="*/ 41 h 61"/>
                <a:gd name="T12" fmla="*/ 24 w 89"/>
                <a:gd name="T13" fmla="*/ 53 h 61"/>
                <a:gd name="T14" fmla="*/ 28 w 89"/>
                <a:gd name="T15" fmla="*/ 2 h 61"/>
                <a:gd name="T16" fmla="*/ 86 w 89"/>
                <a:gd name="T17" fmla="*/ 49 h 61"/>
                <a:gd name="T18" fmla="*/ 87 w 89"/>
                <a:gd name="T19" fmla="*/ 53 h 61"/>
                <a:gd name="T20" fmla="*/ 84 w 89"/>
                <a:gd name="T21" fmla="*/ 55 h 61"/>
                <a:gd name="T22" fmla="*/ 24 w 89"/>
                <a:gd name="T23" fmla="*/ 60 h 61"/>
                <a:gd name="T24" fmla="*/ 23 w 89"/>
                <a:gd name="T25" fmla="*/ 60 h 61"/>
                <a:gd name="T26" fmla="*/ 22 w 89"/>
                <a:gd name="T27" fmla="*/ 59 h 61"/>
                <a:gd name="T28" fmla="*/ 2 w 89"/>
                <a:gd name="T29" fmla="*/ 42 h 61"/>
                <a:gd name="T30" fmla="*/ 12 w 89"/>
                <a:gd name="T31" fmla="*/ 8 h 61"/>
                <a:gd name="T32" fmla="*/ 28 w 89"/>
                <a:gd name="T33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61">
                  <a:moveTo>
                    <a:pt x="24" y="53"/>
                  </a:moveTo>
                  <a:lnTo>
                    <a:pt x="76" y="49"/>
                  </a:lnTo>
                  <a:cubicBezTo>
                    <a:pt x="65" y="38"/>
                    <a:pt x="37" y="13"/>
                    <a:pt x="25" y="8"/>
                  </a:cubicBezTo>
                  <a:lnTo>
                    <a:pt x="23" y="8"/>
                  </a:lnTo>
                  <a:cubicBezTo>
                    <a:pt x="21" y="8"/>
                    <a:pt x="18" y="9"/>
                    <a:pt x="17" y="11"/>
                  </a:cubicBezTo>
                  <a:cubicBezTo>
                    <a:pt x="10" y="20"/>
                    <a:pt x="7" y="37"/>
                    <a:pt x="8" y="41"/>
                  </a:cubicBezTo>
                  <a:cubicBezTo>
                    <a:pt x="8" y="45"/>
                    <a:pt x="17" y="51"/>
                    <a:pt x="24" y="53"/>
                  </a:cubicBezTo>
                  <a:close/>
                  <a:moveTo>
                    <a:pt x="28" y="2"/>
                  </a:moveTo>
                  <a:cubicBezTo>
                    <a:pt x="44" y="9"/>
                    <a:pt x="84" y="48"/>
                    <a:pt x="86" y="49"/>
                  </a:cubicBezTo>
                  <a:cubicBezTo>
                    <a:pt x="87" y="50"/>
                    <a:pt x="88" y="51"/>
                    <a:pt x="87" y="53"/>
                  </a:cubicBezTo>
                  <a:cubicBezTo>
                    <a:pt x="87" y="54"/>
                    <a:pt x="86" y="55"/>
                    <a:pt x="84" y="55"/>
                  </a:cubicBezTo>
                  <a:lnTo>
                    <a:pt x="24" y="60"/>
                  </a:lnTo>
                  <a:cubicBezTo>
                    <a:pt x="23" y="60"/>
                    <a:pt x="23" y="60"/>
                    <a:pt x="23" y="60"/>
                  </a:cubicBezTo>
                  <a:cubicBezTo>
                    <a:pt x="23" y="60"/>
                    <a:pt x="23" y="60"/>
                    <a:pt x="22" y="59"/>
                  </a:cubicBezTo>
                  <a:cubicBezTo>
                    <a:pt x="19" y="58"/>
                    <a:pt x="4" y="52"/>
                    <a:pt x="2" y="42"/>
                  </a:cubicBezTo>
                  <a:cubicBezTo>
                    <a:pt x="0" y="36"/>
                    <a:pt x="4" y="17"/>
                    <a:pt x="12" y="8"/>
                  </a:cubicBezTo>
                  <a:cubicBezTo>
                    <a:pt x="17" y="1"/>
                    <a:pt x="22" y="0"/>
                    <a:pt x="28" y="2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97" name="íşḻíḑè"/>
            <p:cNvSpPr/>
            <p:nvPr/>
          </p:nvSpPr>
          <p:spPr bwMode="auto">
            <a:xfrm>
              <a:off x="9192762" y="3143061"/>
              <a:ext cx="2320339" cy="835266"/>
            </a:xfrm>
            <a:custGeom>
              <a:avLst/>
              <a:gdLst>
                <a:gd name="T0" fmla="*/ 0 w 1765"/>
                <a:gd name="T1" fmla="*/ 632 h 633"/>
                <a:gd name="T2" fmla="*/ 88 w 1765"/>
                <a:gd name="T3" fmla="*/ 0 h 633"/>
                <a:gd name="T4" fmla="*/ 1764 w 1765"/>
                <a:gd name="T5" fmla="*/ 0 h 633"/>
                <a:gd name="T6" fmla="*/ 1764 w 1765"/>
                <a:gd name="T7" fmla="*/ 38 h 633"/>
                <a:gd name="T8" fmla="*/ 1632 w 1765"/>
                <a:gd name="T9" fmla="*/ 632 h 633"/>
                <a:gd name="T10" fmla="*/ 0 w 1765"/>
                <a:gd name="T11" fmla="*/ 632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5" h="633">
                  <a:moveTo>
                    <a:pt x="0" y="632"/>
                  </a:moveTo>
                  <a:lnTo>
                    <a:pt x="88" y="0"/>
                  </a:lnTo>
                  <a:lnTo>
                    <a:pt x="1764" y="0"/>
                  </a:lnTo>
                  <a:lnTo>
                    <a:pt x="1764" y="38"/>
                  </a:lnTo>
                  <a:lnTo>
                    <a:pt x="1632" y="632"/>
                  </a:lnTo>
                  <a:lnTo>
                    <a:pt x="0" y="632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/>
            </a:p>
          </p:txBody>
        </p:sp>
        <p:sp>
          <p:nvSpPr>
            <p:cNvPr id="98" name="ïşlïḑe"/>
            <p:cNvSpPr/>
            <p:nvPr/>
          </p:nvSpPr>
          <p:spPr bwMode="auto">
            <a:xfrm>
              <a:off x="9186959" y="3143061"/>
              <a:ext cx="2326142" cy="846867"/>
            </a:xfrm>
            <a:custGeom>
              <a:avLst/>
              <a:gdLst>
                <a:gd name="T0" fmla="*/ 1766 w 1770"/>
                <a:gd name="T1" fmla="*/ 0 h 642"/>
                <a:gd name="T2" fmla="*/ 1769 w 1770"/>
                <a:gd name="T3" fmla="*/ 3 h 642"/>
                <a:gd name="T4" fmla="*/ 1769 w 1770"/>
                <a:gd name="T5" fmla="*/ 41 h 642"/>
                <a:gd name="T6" fmla="*/ 1769 w 1770"/>
                <a:gd name="T7" fmla="*/ 42 h 642"/>
                <a:gd name="T8" fmla="*/ 1638 w 1770"/>
                <a:gd name="T9" fmla="*/ 638 h 642"/>
                <a:gd name="T10" fmla="*/ 1634 w 1770"/>
                <a:gd name="T11" fmla="*/ 641 h 642"/>
                <a:gd name="T12" fmla="*/ 1634 w 1770"/>
                <a:gd name="T13" fmla="*/ 641 h 642"/>
                <a:gd name="T14" fmla="*/ 1631 w 1770"/>
                <a:gd name="T15" fmla="*/ 637 h 642"/>
                <a:gd name="T16" fmla="*/ 1763 w 1770"/>
                <a:gd name="T17" fmla="*/ 41 h 642"/>
                <a:gd name="T18" fmla="*/ 1763 w 1770"/>
                <a:gd name="T19" fmla="*/ 7 h 642"/>
                <a:gd name="T20" fmla="*/ 94 w 1770"/>
                <a:gd name="T21" fmla="*/ 7 h 642"/>
                <a:gd name="T22" fmla="*/ 7 w 1770"/>
                <a:gd name="T23" fmla="*/ 638 h 642"/>
                <a:gd name="T24" fmla="*/ 3 w 1770"/>
                <a:gd name="T25" fmla="*/ 641 h 642"/>
                <a:gd name="T26" fmla="*/ 1 w 1770"/>
                <a:gd name="T27" fmla="*/ 637 h 642"/>
                <a:gd name="T28" fmla="*/ 88 w 1770"/>
                <a:gd name="T29" fmla="*/ 3 h 642"/>
                <a:gd name="T30" fmla="*/ 92 w 1770"/>
                <a:gd name="T31" fmla="*/ 0 h 642"/>
                <a:gd name="T32" fmla="*/ 1766 w 1770"/>
                <a:gd name="T33" fmla="*/ 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70" h="642">
                  <a:moveTo>
                    <a:pt x="1766" y="0"/>
                  </a:moveTo>
                  <a:cubicBezTo>
                    <a:pt x="1768" y="0"/>
                    <a:pt x="1769" y="2"/>
                    <a:pt x="1769" y="3"/>
                  </a:cubicBezTo>
                  <a:lnTo>
                    <a:pt x="1769" y="41"/>
                  </a:lnTo>
                  <a:lnTo>
                    <a:pt x="1769" y="42"/>
                  </a:lnTo>
                  <a:lnTo>
                    <a:pt x="1638" y="638"/>
                  </a:lnTo>
                  <a:cubicBezTo>
                    <a:pt x="1638" y="639"/>
                    <a:pt x="1636" y="641"/>
                    <a:pt x="1634" y="641"/>
                  </a:cubicBezTo>
                  <a:lnTo>
                    <a:pt x="1634" y="641"/>
                  </a:lnTo>
                  <a:cubicBezTo>
                    <a:pt x="1632" y="640"/>
                    <a:pt x="1631" y="638"/>
                    <a:pt x="1631" y="637"/>
                  </a:cubicBezTo>
                  <a:lnTo>
                    <a:pt x="1763" y="41"/>
                  </a:lnTo>
                  <a:lnTo>
                    <a:pt x="1763" y="7"/>
                  </a:lnTo>
                  <a:lnTo>
                    <a:pt x="94" y="7"/>
                  </a:lnTo>
                  <a:lnTo>
                    <a:pt x="7" y="638"/>
                  </a:lnTo>
                  <a:cubicBezTo>
                    <a:pt x="6" y="639"/>
                    <a:pt x="5" y="641"/>
                    <a:pt x="3" y="641"/>
                  </a:cubicBezTo>
                  <a:cubicBezTo>
                    <a:pt x="2" y="640"/>
                    <a:pt x="0" y="639"/>
                    <a:pt x="1" y="637"/>
                  </a:cubicBezTo>
                  <a:lnTo>
                    <a:pt x="88" y="3"/>
                  </a:lnTo>
                  <a:cubicBezTo>
                    <a:pt x="88" y="2"/>
                    <a:pt x="90" y="0"/>
                    <a:pt x="92" y="0"/>
                  </a:cubicBezTo>
                  <a:lnTo>
                    <a:pt x="1766" y="0"/>
                  </a:ln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99" name="îŝ1îďe"/>
            <p:cNvSpPr/>
            <p:nvPr/>
          </p:nvSpPr>
          <p:spPr bwMode="auto">
            <a:xfrm>
              <a:off x="9210162" y="3195263"/>
              <a:ext cx="2308738" cy="783064"/>
            </a:xfrm>
            <a:custGeom>
              <a:avLst/>
              <a:gdLst>
                <a:gd name="T0" fmla="*/ 0 w 1754"/>
                <a:gd name="T1" fmla="*/ 594 h 595"/>
                <a:gd name="T2" fmla="*/ 88 w 1754"/>
                <a:gd name="T3" fmla="*/ 0 h 595"/>
                <a:gd name="T4" fmla="*/ 1753 w 1754"/>
                <a:gd name="T5" fmla="*/ 0 h 595"/>
                <a:gd name="T6" fmla="*/ 1621 w 1754"/>
                <a:gd name="T7" fmla="*/ 594 h 595"/>
                <a:gd name="T8" fmla="*/ 0 w 1754"/>
                <a:gd name="T9" fmla="*/ 594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4" h="595">
                  <a:moveTo>
                    <a:pt x="0" y="594"/>
                  </a:moveTo>
                  <a:lnTo>
                    <a:pt x="88" y="0"/>
                  </a:lnTo>
                  <a:lnTo>
                    <a:pt x="1753" y="0"/>
                  </a:lnTo>
                  <a:lnTo>
                    <a:pt x="1621" y="594"/>
                  </a:lnTo>
                  <a:lnTo>
                    <a:pt x="0" y="594"/>
                  </a:ln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en-US"/>
            </a:p>
          </p:txBody>
        </p:sp>
        <p:sp>
          <p:nvSpPr>
            <p:cNvPr id="100" name="ïṥlîḓè"/>
            <p:cNvSpPr/>
            <p:nvPr/>
          </p:nvSpPr>
          <p:spPr bwMode="auto">
            <a:xfrm>
              <a:off x="9198561" y="3195263"/>
              <a:ext cx="2314540" cy="794665"/>
            </a:xfrm>
            <a:custGeom>
              <a:avLst/>
              <a:gdLst>
                <a:gd name="T0" fmla="*/ 1757 w 1761"/>
                <a:gd name="T1" fmla="*/ 0 h 603"/>
                <a:gd name="T2" fmla="*/ 1760 w 1761"/>
                <a:gd name="T3" fmla="*/ 1 h 603"/>
                <a:gd name="T4" fmla="*/ 1760 w 1761"/>
                <a:gd name="T5" fmla="*/ 3 h 603"/>
                <a:gd name="T6" fmla="*/ 1629 w 1761"/>
                <a:gd name="T7" fmla="*/ 599 h 603"/>
                <a:gd name="T8" fmla="*/ 1625 w 1761"/>
                <a:gd name="T9" fmla="*/ 601 h 603"/>
                <a:gd name="T10" fmla="*/ 1625 w 1761"/>
                <a:gd name="T11" fmla="*/ 601 h 603"/>
                <a:gd name="T12" fmla="*/ 1622 w 1761"/>
                <a:gd name="T13" fmla="*/ 597 h 603"/>
                <a:gd name="T14" fmla="*/ 1753 w 1761"/>
                <a:gd name="T15" fmla="*/ 6 h 603"/>
                <a:gd name="T16" fmla="*/ 93 w 1761"/>
                <a:gd name="T17" fmla="*/ 6 h 603"/>
                <a:gd name="T18" fmla="*/ 6 w 1761"/>
                <a:gd name="T19" fmla="*/ 599 h 603"/>
                <a:gd name="T20" fmla="*/ 3 w 1761"/>
                <a:gd name="T21" fmla="*/ 601 h 603"/>
                <a:gd name="T22" fmla="*/ 0 w 1761"/>
                <a:gd name="T23" fmla="*/ 597 h 603"/>
                <a:gd name="T24" fmla="*/ 88 w 1761"/>
                <a:gd name="T25" fmla="*/ 2 h 603"/>
                <a:gd name="T26" fmla="*/ 91 w 1761"/>
                <a:gd name="T27" fmla="*/ 0 h 603"/>
                <a:gd name="T28" fmla="*/ 1757 w 1761"/>
                <a:gd name="T29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1" h="603">
                  <a:moveTo>
                    <a:pt x="1757" y="0"/>
                  </a:moveTo>
                  <a:cubicBezTo>
                    <a:pt x="1758" y="0"/>
                    <a:pt x="1759" y="0"/>
                    <a:pt x="1760" y="1"/>
                  </a:cubicBezTo>
                  <a:cubicBezTo>
                    <a:pt x="1760" y="2"/>
                    <a:pt x="1760" y="3"/>
                    <a:pt x="1760" y="3"/>
                  </a:cubicBezTo>
                  <a:lnTo>
                    <a:pt x="1629" y="599"/>
                  </a:lnTo>
                  <a:cubicBezTo>
                    <a:pt x="1629" y="600"/>
                    <a:pt x="1627" y="601"/>
                    <a:pt x="1625" y="601"/>
                  </a:cubicBezTo>
                  <a:lnTo>
                    <a:pt x="1625" y="601"/>
                  </a:lnTo>
                  <a:cubicBezTo>
                    <a:pt x="1623" y="600"/>
                    <a:pt x="1622" y="599"/>
                    <a:pt x="1622" y="597"/>
                  </a:cubicBezTo>
                  <a:lnTo>
                    <a:pt x="1753" y="6"/>
                  </a:lnTo>
                  <a:lnTo>
                    <a:pt x="93" y="6"/>
                  </a:lnTo>
                  <a:lnTo>
                    <a:pt x="6" y="599"/>
                  </a:lnTo>
                  <a:cubicBezTo>
                    <a:pt x="6" y="600"/>
                    <a:pt x="4" y="602"/>
                    <a:pt x="3" y="601"/>
                  </a:cubicBezTo>
                  <a:cubicBezTo>
                    <a:pt x="1" y="601"/>
                    <a:pt x="0" y="599"/>
                    <a:pt x="0" y="597"/>
                  </a:cubicBezTo>
                  <a:lnTo>
                    <a:pt x="88" y="2"/>
                  </a:lnTo>
                  <a:cubicBezTo>
                    <a:pt x="88" y="1"/>
                    <a:pt x="89" y="0"/>
                    <a:pt x="91" y="0"/>
                  </a:cubicBezTo>
                  <a:lnTo>
                    <a:pt x="1757" y="0"/>
                  </a:ln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01" name="ïş1íďé"/>
            <p:cNvSpPr/>
            <p:nvPr/>
          </p:nvSpPr>
          <p:spPr bwMode="auto">
            <a:xfrm>
              <a:off x="9111550" y="3636098"/>
              <a:ext cx="121816" cy="203018"/>
            </a:xfrm>
            <a:custGeom>
              <a:avLst/>
              <a:gdLst>
                <a:gd name="T0" fmla="*/ 10 w 91"/>
                <a:gd name="T1" fmla="*/ 7 h 154"/>
                <a:gd name="T2" fmla="*/ 36 w 91"/>
                <a:gd name="T3" fmla="*/ 0 h 154"/>
                <a:gd name="T4" fmla="*/ 90 w 91"/>
                <a:gd name="T5" fmla="*/ 127 h 154"/>
                <a:gd name="T6" fmla="*/ 78 w 91"/>
                <a:gd name="T7" fmla="*/ 149 h 154"/>
                <a:gd name="T8" fmla="*/ 26 w 91"/>
                <a:gd name="T9" fmla="*/ 101 h 154"/>
                <a:gd name="T10" fmla="*/ 6 w 91"/>
                <a:gd name="T11" fmla="*/ 35 h 154"/>
                <a:gd name="T12" fmla="*/ 10 w 91"/>
                <a:gd name="T13" fmla="*/ 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54">
                  <a:moveTo>
                    <a:pt x="10" y="7"/>
                  </a:moveTo>
                  <a:cubicBezTo>
                    <a:pt x="15" y="0"/>
                    <a:pt x="36" y="0"/>
                    <a:pt x="36" y="0"/>
                  </a:cubicBezTo>
                  <a:cubicBezTo>
                    <a:pt x="36" y="0"/>
                    <a:pt x="90" y="112"/>
                    <a:pt x="90" y="127"/>
                  </a:cubicBezTo>
                  <a:cubicBezTo>
                    <a:pt x="90" y="141"/>
                    <a:pt x="85" y="144"/>
                    <a:pt x="78" y="149"/>
                  </a:cubicBezTo>
                  <a:cubicBezTo>
                    <a:pt x="70" y="153"/>
                    <a:pt x="28" y="114"/>
                    <a:pt x="26" y="101"/>
                  </a:cubicBezTo>
                  <a:cubicBezTo>
                    <a:pt x="25" y="89"/>
                    <a:pt x="12" y="44"/>
                    <a:pt x="6" y="35"/>
                  </a:cubicBezTo>
                  <a:cubicBezTo>
                    <a:pt x="0" y="25"/>
                    <a:pt x="6" y="13"/>
                    <a:pt x="10" y="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endParaRPr lang="en-US"/>
            </a:p>
          </p:txBody>
        </p:sp>
        <p:sp>
          <p:nvSpPr>
            <p:cNvPr id="102" name="ï$1îḋé"/>
            <p:cNvSpPr/>
            <p:nvPr/>
          </p:nvSpPr>
          <p:spPr bwMode="auto">
            <a:xfrm>
              <a:off x="9105747" y="3636098"/>
              <a:ext cx="127619" cy="203018"/>
            </a:xfrm>
            <a:custGeom>
              <a:avLst/>
              <a:gdLst>
                <a:gd name="T0" fmla="*/ 81 w 99"/>
                <a:gd name="T1" fmla="*/ 146 h 153"/>
                <a:gd name="T2" fmla="*/ 92 w 99"/>
                <a:gd name="T3" fmla="*/ 127 h 153"/>
                <a:gd name="T4" fmla="*/ 38 w 99"/>
                <a:gd name="T5" fmla="*/ 6 h 153"/>
                <a:gd name="T6" fmla="*/ 17 w 99"/>
                <a:gd name="T7" fmla="*/ 11 h 153"/>
                <a:gd name="T8" fmla="*/ 12 w 99"/>
                <a:gd name="T9" fmla="*/ 35 h 153"/>
                <a:gd name="T10" fmla="*/ 34 w 99"/>
                <a:gd name="T11" fmla="*/ 102 h 153"/>
                <a:gd name="T12" fmla="*/ 81 w 99"/>
                <a:gd name="T13" fmla="*/ 146 h 153"/>
                <a:gd name="T14" fmla="*/ 81 w 99"/>
                <a:gd name="T15" fmla="*/ 146 h 153"/>
                <a:gd name="T16" fmla="*/ 40 w 99"/>
                <a:gd name="T17" fmla="*/ 0 h 153"/>
                <a:gd name="T18" fmla="*/ 42 w 99"/>
                <a:gd name="T19" fmla="*/ 1 h 153"/>
                <a:gd name="T20" fmla="*/ 98 w 99"/>
                <a:gd name="T21" fmla="*/ 127 h 153"/>
                <a:gd name="T22" fmla="*/ 84 w 99"/>
                <a:gd name="T23" fmla="*/ 151 h 153"/>
                <a:gd name="T24" fmla="*/ 81 w 99"/>
                <a:gd name="T25" fmla="*/ 152 h 153"/>
                <a:gd name="T26" fmla="*/ 27 w 99"/>
                <a:gd name="T27" fmla="*/ 102 h 153"/>
                <a:gd name="T28" fmla="*/ 7 w 99"/>
                <a:gd name="T29" fmla="*/ 38 h 153"/>
                <a:gd name="T30" fmla="*/ 12 w 99"/>
                <a:gd name="T31" fmla="*/ 7 h 153"/>
                <a:gd name="T32" fmla="*/ 40 w 99"/>
                <a:gd name="T3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153">
                  <a:moveTo>
                    <a:pt x="81" y="146"/>
                  </a:moveTo>
                  <a:cubicBezTo>
                    <a:pt x="88" y="141"/>
                    <a:pt x="92" y="139"/>
                    <a:pt x="92" y="127"/>
                  </a:cubicBezTo>
                  <a:cubicBezTo>
                    <a:pt x="92" y="117"/>
                    <a:pt x="60" y="50"/>
                    <a:pt x="38" y="6"/>
                  </a:cubicBezTo>
                  <a:cubicBezTo>
                    <a:pt x="30" y="6"/>
                    <a:pt x="19" y="8"/>
                    <a:pt x="17" y="11"/>
                  </a:cubicBezTo>
                  <a:cubicBezTo>
                    <a:pt x="16" y="12"/>
                    <a:pt x="6" y="25"/>
                    <a:pt x="12" y="35"/>
                  </a:cubicBezTo>
                  <a:cubicBezTo>
                    <a:pt x="19" y="45"/>
                    <a:pt x="32" y="90"/>
                    <a:pt x="34" y="102"/>
                  </a:cubicBezTo>
                  <a:cubicBezTo>
                    <a:pt x="35" y="112"/>
                    <a:pt x="71" y="146"/>
                    <a:pt x="81" y="146"/>
                  </a:cubicBezTo>
                  <a:lnTo>
                    <a:pt x="81" y="146"/>
                  </a:lnTo>
                  <a:close/>
                  <a:moveTo>
                    <a:pt x="40" y="0"/>
                  </a:moveTo>
                  <a:cubicBezTo>
                    <a:pt x="41" y="0"/>
                    <a:pt x="42" y="0"/>
                    <a:pt x="42" y="1"/>
                  </a:cubicBezTo>
                  <a:cubicBezTo>
                    <a:pt x="48" y="13"/>
                    <a:pt x="98" y="112"/>
                    <a:pt x="98" y="127"/>
                  </a:cubicBezTo>
                  <a:cubicBezTo>
                    <a:pt x="98" y="142"/>
                    <a:pt x="93" y="146"/>
                    <a:pt x="84" y="151"/>
                  </a:cubicBezTo>
                  <a:cubicBezTo>
                    <a:pt x="83" y="152"/>
                    <a:pt x="82" y="152"/>
                    <a:pt x="81" y="152"/>
                  </a:cubicBezTo>
                  <a:cubicBezTo>
                    <a:pt x="68" y="152"/>
                    <a:pt x="29" y="115"/>
                    <a:pt x="27" y="102"/>
                  </a:cubicBezTo>
                  <a:cubicBezTo>
                    <a:pt x="25" y="90"/>
                    <a:pt x="13" y="47"/>
                    <a:pt x="7" y="38"/>
                  </a:cubicBezTo>
                  <a:cubicBezTo>
                    <a:pt x="0" y="29"/>
                    <a:pt x="5" y="16"/>
                    <a:pt x="12" y="7"/>
                  </a:cubicBezTo>
                  <a:cubicBezTo>
                    <a:pt x="17" y="0"/>
                    <a:pt x="36" y="0"/>
                    <a:pt x="40" y="0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40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03" name="îṡḻïḍè"/>
            <p:cNvSpPr/>
            <p:nvPr/>
          </p:nvSpPr>
          <p:spPr bwMode="auto">
            <a:xfrm>
              <a:off x="9140552" y="3537492"/>
              <a:ext cx="127619" cy="301624"/>
            </a:xfrm>
            <a:custGeom>
              <a:avLst/>
              <a:gdLst>
                <a:gd name="T0" fmla="*/ 56 w 96"/>
                <a:gd name="T1" fmla="*/ 96 h 230"/>
                <a:gd name="T2" fmla="*/ 88 w 96"/>
                <a:gd name="T3" fmla="*/ 177 h 230"/>
                <a:gd name="T4" fmla="*/ 92 w 96"/>
                <a:gd name="T5" fmla="*/ 202 h 230"/>
                <a:gd name="T6" fmla="*/ 67 w 96"/>
                <a:gd name="T7" fmla="*/ 215 h 230"/>
                <a:gd name="T8" fmla="*/ 27 w 96"/>
                <a:gd name="T9" fmla="*/ 174 h 230"/>
                <a:gd name="T10" fmla="*/ 5 w 96"/>
                <a:gd name="T11" fmla="*/ 80 h 230"/>
                <a:gd name="T12" fmla="*/ 59 w 96"/>
                <a:gd name="T13" fmla="*/ 8 h 230"/>
                <a:gd name="T14" fmla="*/ 86 w 96"/>
                <a:gd name="T15" fmla="*/ 0 h 230"/>
                <a:gd name="T16" fmla="*/ 78 w 96"/>
                <a:gd name="T17" fmla="*/ 86 h 230"/>
                <a:gd name="T18" fmla="*/ 56 w 96"/>
                <a:gd name="T19" fmla="*/ 96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230">
                  <a:moveTo>
                    <a:pt x="56" y="96"/>
                  </a:moveTo>
                  <a:cubicBezTo>
                    <a:pt x="56" y="107"/>
                    <a:pt x="83" y="171"/>
                    <a:pt x="88" y="177"/>
                  </a:cubicBezTo>
                  <a:cubicBezTo>
                    <a:pt x="92" y="184"/>
                    <a:pt x="95" y="193"/>
                    <a:pt x="92" y="202"/>
                  </a:cubicBezTo>
                  <a:cubicBezTo>
                    <a:pt x="92" y="202"/>
                    <a:pt x="81" y="229"/>
                    <a:pt x="67" y="215"/>
                  </a:cubicBezTo>
                  <a:cubicBezTo>
                    <a:pt x="64" y="212"/>
                    <a:pt x="28" y="189"/>
                    <a:pt x="27" y="174"/>
                  </a:cubicBezTo>
                  <a:cubicBezTo>
                    <a:pt x="25" y="161"/>
                    <a:pt x="0" y="88"/>
                    <a:pt x="5" y="80"/>
                  </a:cubicBezTo>
                  <a:cubicBezTo>
                    <a:pt x="10" y="72"/>
                    <a:pt x="59" y="8"/>
                    <a:pt x="59" y="8"/>
                  </a:cubicBezTo>
                  <a:lnTo>
                    <a:pt x="86" y="0"/>
                  </a:lnTo>
                  <a:lnTo>
                    <a:pt x="78" y="86"/>
                  </a:lnTo>
                  <a:cubicBezTo>
                    <a:pt x="78" y="86"/>
                    <a:pt x="56" y="85"/>
                    <a:pt x="56" y="96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endParaRPr lang="en-US"/>
            </a:p>
          </p:txBody>
        </p:sp>
        <p:sp>
          <p:nvSpPr>
            <p:cNvPr id="104" name="îṩḷiḍé"/>
            <p:cNvSpPr/>
            <p:nvPr/>
          </p:nvSpPr>
          <p:spPr bwMode="auto">
            <a:xfrm>
              <a:off x="9134753" y="3537492"/>
              <a:ext cx="133418" cy="295822"/>
            </a:xfrm>
            <a:custGeom>
              <a:avLst/>
              <a:gdLst>
                <a:gd name="T0" fmla="*/ 92 w 102"/>
                <a:gd name="T1" fmla="*/ 203 h 225"/>
                <a:gd name="T2" fmla="*/ 88 w 102"/>
                <a:gd name="T3" fmla="*/ 181 h 225"/>
                <a:gd name="T4" fmla="*/ 55 w 102"/>
                <a:gd name="T5" fmla="*/ 98 h 225"/>
                <a:gd name="T6" fmla="*/ 78 w 102"/>
                <a:gd name="T7" fmla="*/ 86 h 225"/>
                <a:gd name="T8" fmla="*/ 85 w 102"/>
                <a:gd name="T9" fmla="*/ 7 h 225"/>
                <a:gd name="T10" fmla="*/ 63 w 102"/>
                <a:gd name="T11" fmla="*/ 14 h 225"/>
                <a:gd name="T12" fmla="*/ 8 w 102"/>
                <a:gd name="T13" fmla="*/ 85 h 225"/>
                <a:gd name="T14" fmla="*/ 22 w 102"/>
                <a:gd name="T15" fmla="*/ 142 h 225"/>
                <a:gd name="T16" fmla="*/ 31 w 102"/>
                <a:gd name="T17" fmla="*/ 176 h 225"/>
                <a:gd name="T18" fmla="*/ 65 w 102"/>
                <a:gd name="T19" fmla="*/ 210 h 225"/>
                <a:gd name="T20" fmla="*/ 71 w 102"/>
                <a:gd name="T21" fmla="*/ 215 h 225"/>
                <a:gd name="T22" fmla="*/ 78 w 102"/>
                <a:gd name="T23" fmla="*/ 218 h 225"/>
                <a:gd name="T24" fmla="*/ 92 w 102"/>
                <a:gd name="T25" fmla="*/ 203 h 225"/>
                <a:gd name="T26" fmla="*/ 61 w 102"/>
                <a:gd name="T27" fmla="*/ 98 h 225"/>
                <a:gd name="T28" fmla="*/ 93 w 102"/>
                <a:gd name="T29" fmla="*/ 177 h 225"/>
                <a:gd name="T30" fmla="*/ 98 w 102"/>
                <a:gd name="T31" fmla="*/ 205 h 225"/>
                <a:gd name="T32" fmla="*/ 78 w 102"/>
                <a:gd name="T33" fmla="*/ 224 h 225"/>
                <a:gd name="T34" fmla="*/ 67 w 102"/>
                <a:gd name="T35" fmla="*/ 219 h 225"/>
                <a:gd name="T36" fmla="*/ 61 w 102"/>
                <a:gd name="T37" fmla="*/ 215 h 225"/>
                <a:gd name="T38" fmla="*/ 25 w 102"/>
                <a:gd name="T39" fmla="*/ 177 h 225"/>
                <a:gd name="T40" fmla="*/ 16 w 102"/>
                <a:gd name="T41" fmla="*/ 143 h 225"/>
                <a:gd name="T42" fmla="*/ 3 w 102"/>
                <a:gd name="T43" fmla="*/ 81 h 225"/>
                <a:gd name="T44" fmla="*/ 59 w 102"/>
                <a:gd name="T45" fmla="*/ 9 h 225"/>
                <a:gd name="T46" fmla="*/ 61 w 102"/>
                <a:gd name="T47" fmla="*/ 8 h 225"/>
                <a:gd name="T48" fmla="*/ 88 w 102"/>
                <a:gd name="T49" fmla="*/ 1 h 225"/>
                <a:gd name="T50" fmla="*/ 90 w 102"/>
                <a:gd name="T51" fmla="*/ 1 h 225"/>
                <a:gd name="T52" fmla="*/ 91 w 102"/>
                <a:gd name="T53" fmla="*/ 4 h 225"/>
                <a:gd name="T54" fmla="*/ 84 w 102"/>
                <a:gd name="T55" fmla="*/ 90 h 225"/>
                <a:gd name="T56" fmla="*/ 80 w 102"/>
                <a:gd name="T57" fmla="*/ 92 h 225"/>
                <a:gd name="T58" fmla="*/ 78 w 102"/>
                <a:gd name="T59" fmla="*/ 92 h 225"/>
                <a:gd name="T60" fmla="*/ 67 w 102"/>
                <a:gd name="T61" fmla="*/ 93 h 225"/>
                <a:gd name="T62" fmla="*/ 61 w 102"/>
                <a:gd name="T63" fmla="*/ 9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2" h="225">
                  <a:moveTo>
                    <a:pt x="92" y="203"/>
                  </a:moveTo>
                  <a:cubicBezTo>
                    <a:pt x="95" y="194"/>
                    <a:pt x="90" y="186"/>
                    <a:pt x="88" y="181"/>
                  </a:cubicBezTo>
                  <a:cubicBezTo>
                    <a:pt x="83" y="176"/>
                    <a:pt x="55" y="111"/>
                    <a:pt x="55" y="98"/>
                  </a:cubicBezTo>
                  <a:cubicBezTo>
                    <a:pt x="55" y="90"/>
                    <a:pt x="63" y="86"/>
                    <a:pt x="78" y="86"/>
                  </a:cubicBezTo>
                  <a:lnTo>
                    <a:pt x="85" y="7"/>
                  </a:lnTo>
                  <a:lnTo>
                    <a:pt x="63" y="14"/>
                  </a:lnTo>
                  <a:cubicBezTo>
                    <a:pt x="46" y="36"/>
                    <a:pt x="12" y="78"/>
                    <a:pt x="8" y="85"/>
                  </a:cubicBezTo>
                  <a:cubicBezTo>
                    <a:pt x="6" y="89"/>
                    <a:pt x="17" y="122"/>
                    <a:pt x="22" y="142"/>
                  </a:cubicBezTo>
                  <a:cubicBezTo>
                    <a:pt x="27" y="157"/>
                    <a:pt x="30" y="171"/>
                    <a:pt x="31" y="176"/>
                  </a:cubicBezTo>
                  <a:cubicBezTo>
                    <a:pt x="32" y="186"/>
                    <a:pt x="55" y="202"/>
                    <a:pt x="65" y="210"/>
                  </a:cubicBezTo>
                  <a:cubicBezTo>
                    <a:pt x="69" y="212"/>
                    <a:pt x="71" y="214"/>
                    <a:pt x="71" y="215"/>
                  </a:cubicBezTo>
                  <a:cubicBezTo>
                    <a:pt x="74" y="217"/>
                    <a:pt x="76" y="218"/>
                    <a:pt x="78" y="218"/>
                  </a:cubicBezTo>
                  <a:cubicBezTo>
                    <a:pt x="84" y="218"/>
                    <a:pt x="90" y="207"/>
                    <a:pt x="92" y="203"/>
                  </a:cubicBezTo>
                  <a:close/>
                  <a:moveTo>
                    <a:pt x="61" y="98"/>
                  </a:moveTo>
                  <a:cubicBezTo>
                    <a:pt x="61" y="108"/>
                    <a:pt x="88" y="172"/>
                    <a:pt x="93" y="177"/>
                  </a:cubicBezTo>
                  <a:cubicBezTo>
                    <a:pt x="99" y="186"/>
                    <a:pt x="101" y="196"/>
                    <a:pt x="98" y="205"/>
                  </a:cubicBezTo>
                  <a:cubicBezTo>
                    <a:pt x="97" y="207"/>
                    <a:pt x="89" y="224"/>
                    <a:pt x="78" y="224"/>
                  </a:cubicBezTo>
                  <a:cubicBezTo>
                    <a:pt x="74" y="224"/>
                    <a:pt x="70" y="223"/>
                    <a:pt x="67" y="219"/>
                  </a:cubicBezTo>
                  <a:cubicBezTo>
                    <a:pt x="66" y="218"/>
                    <a:pt x="64" y="216"/>
                    <a:pt x="61" y="215"/>
                  </a:cubicBezTo>
                  <a:cubicBezTo>
                    <a:pt x="44" y="202"/>
                    <a:pt x="26" y="188"/>
                    <a:pt x="25" y="177"/>
                  </a:cubicBezTo>
                  <a:cubicBezTo>
                    <a:pt x="24" y="172"/>
                    <a:pt x="20" y="158"/>
                    <a:pt x="16" y="143"/>
                  </a:cubicBezTo>
                  <a:cubicBezTo>
                    <a:pt x="5" y="104"/>
                    <a:pt x="0" y="87"/>
                    <a:pt x="3" y="81"/>
                  </a:cubicBezTo>
                  <a:cubicBezTo>
                    <a:pt x="8" y="74"/>
                    <a:pt x="57" y="12"/>
                    <a:pt x="59" y="9"/>
                  </a:cubicBezTo>
                  <a:cubicBezTo>
                    <a:pt x="59" y="9"/>
                    <a:pt x="60" y="8"/>
                    <a:pt x="61" y="8"/>
                  </a:cubicBezTo>
                  <a:lnTo>
                    <a:pt x="88" y="1"/>
                  </a:lnTo>
                  <a:cubicBezTo>
                    <a:pt x="88" y="0"/>
                    <a:pt x="90" y="0"/>
                    <a:pt x="90" y="1"/>
                  </a:cubicBezTo>
                  <a:cubicBezTo>
                    <a:pt x="91" y="2"/>
                    <a:pt x="91" y="2"/>
                    <a:pt x="91" y="4"/>
                  </a:cubicBezTo>
                  <a:lnTo>
                    <a:pt x="84" y="90"/>
                  </a:lnTo>
                  <a:cubicBezTo>
                    <a:pt x="83" y="91"/>
                    <a:pt x="82" y="92"/>
                    <a:pt x="80" y="92"/>
                  </a:cubicBezTo>
                  <a:cubicBezTo>
                    <a:pt x="80" y="92"/>
                    <a:pt x="79" y="92"/>
                    <a:pt x="78" y="92"/>
                  </a:cubicBezTo>
                  <a:cubicBezTo>
                    <a:pt x="75" y="92"/>
                    <a:pt x="71" y="92"/>
                    <a:pt x="67" y="93"/>
                  </a:cubicBezTo>
                  <a:cubicBezTo>
                    <a:pt x="61" y="95"/>
                    <a:pt x="61" y="98"/>
                    <a:pt x="61" y="98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70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05" name="îśļîďè"/>
            <p:cNvSpPr/>
            <p:nvPr/>
          </p:nvSpPr>
          <p:spPr bwMode="auto">
            <a:xfrm>
              <a:off x="9146355" y="3566493"/>
              <a:ext cx="162424" cy="226220"/>
            </a:xfrm>
            <a:custGeom>
              <a:avLst/>
              <a:gdLst>
                <a:gd name="T0" fmla="*/ 84 w 124"/>
                <a:gd name="T1" fmla="*/ 102 h 173"/>
                <a:gd name="T2" fmla="*/ 114 w 124"/>
                <a:gd name="T3" fmla="*/ 144 h 173"/>
                <a:gd name="T4" fmla="*/ 99 w 124"/>
                <a:gd name="T5" fmla="*/ 172 h 173"/>
                <a:gd name="T6" fmla="*/ 54 w 124"/>
                <a:gd name="T7" fmla="*/ 139 h 173"/>
                <a:gd name="T8" fmla="*/ 15 w 124"/>
                <a:gd name="T9" fmla="*/ 84 h 173"/>
                <a:gd name="T10" fmla="*/ 8 w 124"/>
                <a:gd name="T11" fmla="*/ 30 h 173"/>
                <a:gd name="T12" fmla="*/ 81 w 124"/>
                <a:gd name="T13" fmla="*/ 0 h 173"/>
                <a:gd name="T14" fmla="*/ 74 w 124"/>
                <a:gd name="T15" fmla="*/ 59 h 173"/>
                <a:gd name="T16" fmla="*/ 84 w 124"/>
                <a:gd name="T17" fmla="*/ 10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73">
                  <a:moveTo>
                    <a:pt x="84" y="102"/>
                  </a:moveTo>
                  <a:cubicBezTo>
                    <a:pt x="97" y="109"/>
                    <a:pt x="109" y="130"/>
                    <a:pt x="114" y="144"/>
                  </a:cubicBezTo>
                  <a:cubicBezTo>
                    <a:pt x="123" y="162"/>
                    <a:pt x="99" y="172"/>
                    <a:pt x="99" y="172"/>
                  </a:cubicBezTo>
                  <a:cubicBezTo>
                    <a:pt x="99" y="172"/>
                    <a:pt x="57" y="148"/>
                    <a:pt x="54" y="139"/>
                  </a:cubicBezTo>
                  <a:cubicBezTo>
                    <a:pt x="51" y="130"/>
                    <a:pt x="19" y="89"/>
                    <a:pt x="15" y="84"/>
                  </a:cubicBezTo>
                  <a:cubicBezTo>
                    <a:pt x="10" y="79"/>
                    <a:pt x="0" y="41"/>
                    <a:pt x="8" y="30"/>
                  </a:cubicBezTo>
                  <a:cubicBezTo>
                    <a:pt x="18" y="15"/>
                    <a:pt x="81" y="0"/>
                    <a:pt x="81" y="0"/>
                  </a:cubicBezTo>
                  <a:lnTo>
                    <a:pt x="74" y="59"/>
                  </a:lnTo>
                  <a:cubicBezTo>
                    <a:pt x="78" y="61"/>
                    <a:pt x="80" y="92"/>
                    <a:pt x="84" y="102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endParaRPr lang="en-US"/>
            </a:p>
          </p:txBody>
        </p:sp>
        <p:sp>
          <p:nvSpPr>
            <p:cNvPr id="106" name="iṣlîḍé"/>
            <p:cNvSpPr/>
            <p:nvPr/>
          </p:nvSpPr>
          <p:spPr bwMode="auto">
            <a:xfrm>
              <a:off x="9140552" y="3560694"/>
              <a:ext cx="162424" cy="237817"/>
            </a:xfrm>
            <a:custGeom>
              <a:avLst/>
              <a:gdLst>
                <a:gd name="T0" fmla="*/ 115 w 124"/>
                <a:gd name="T1" fmla="*/ 161 h 181"/>
                <a:gd name="T2" fmla="*/ 115 w 124"/>
                <a:gd name="T3" fmla="*/ 150 h 181"/>
                <a:gd name="T4" fmla="*/ 85 w 124"/>
                <a:gd name="T5" fmla="*/ 110 h 181"/>
                <a:gd name="T6" fmla="*/ 84 w 124"/>
                <a:gd name="T7" fmla="*/ 108 h 181"/>
                <a:gd name="T8" fmla="*/ 79 w 124"/>
                <a:gd name="T9" fmla="*/ 84 h 181"/>
                <a:gd name="T10" fmla="*/ 75 w 124"/>
                <a:gd name="T11" fmla="*/ 66 h 181"/>
                <a:gd name="T12" fmla="*/ 74 w 124"/>
                <a:gd name="T13" fmla="*/ 63 h 181"/>
                <a:gd name="T14" fmla="*/ 80 w 124"/>
                <a:gd name="T15" fmla="*/ 8 h 181"/>
                <a:gd name="T16" fmla="*/ 14 w 124"/>
                <a:gd name="T17" fmla="*/ 35 h 181"/>
                <a:gd name="T18" fmla="*/ 20 w 124"/>
                <a:gd name="T19" fmla="*/ 86 h 181"/>
                <a:gd name="T20" fmla="*/ 59 w 124"/>
                <a:gd name="T21" fmla="*/ 143 h 181"/>
                <a:gd name="T22" fmla="*/ 102 w 124"/>
                <a:gd name="T23" fmla="*/ 173 h 181"/>
                <a:gd name="T24" fmla="*/ 115 w 124"/>
                <a:gd name="T25" fmla="*/ 161 h 181"/>
                <a:gd name="T26" fmla="*/ 90 w 124"/>
                <a:gd name="T27" fmla="*/ 105 h 181"/>
                <a:gd name="T28" fmla="*/ 120 w 124"/>
                <a:gd name="T29" fmla="*/ 148 h 181"/>
                <a:gd name="T30" fmla="*/ 121 w 124"/>
                <a:gd name="T31" fmla="*/ 164 h 181"/>
                <a:gd name="T32" fmla="*/ 103 w 124"/>
                <a:gd name="T33" fmla="*/ 180 h 181"/>
                <a:gd name="T34" fmla="*/ 102 w 124"/>
                <a:gd name="T35" fmla="*/ 180 h 181"/>
                <a:gd name="T36" fmla="*/ 100 w 124"/>
                <a:gd name="T37" fmla="*/ 180 h 181"/>
                <a:gd name="T38" fmla="*/ 54 w 124"/>
                <a:gd name="T39" fmla="*/ 145 h 181"/>
                <a:gd name="T40" fmla="*/ 15 w 124"/>
                <a:gd name="T41" fmla="*/ 91 h 181"/>
                <a:gd name="T42" fmla="*/ 9 w 124"/>
                <a:gd name="T43" fmla="*/ 32 h 181"/>
                <a:gd name="T44" fmla="*/ 82 w 124"/>
                <a:gd name="T45" fmla="*/ 1 h 181"/>
                <a:gd name="T46" fmla="*/ 85 w 124"/>
                <a:gd name="T47" fmla="*/ 1 h 181"/>
                <a:gd name="T48" fmla="*/ 87 w 124"/>
                <a:gd name="T49" fmla="*/ 4 h 181"/>
                <a:gd name="T50" fmla="*/ 80 w 124"/>
                <a:gd name="T51" fmla="*/ 63 h 181"/>
                <a:gd name="T52" fmla="*/ 85 w 124"/>
                <a:gd name="T53" fmla="*/ 83 h 181"/>
                <a:gd name="T54" fmla="*/ 90 w 124"/>
                <a:gd name="T55" fmla="*/ 10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4" h="181">
                  <a:moveTo>
                    <a:pt x="115" y="161"/>
                  </a:moveTo>
                  <a:cubicBezTo>
                    <a:pt x="116" y="158"/>
                    <a:pt x="116" y="154"/>
                    <a:pt x="115" y="150"/>
                  </a:cubicBezTo>
                  <a:cubicBezTo>
                    <a:pt x="108" y="135"/>
                    <a:pt x="97" y="116"/>
                    <a:pt x="85" y="110"/>
                  </a:cubicBezTo>
                  <a:cubicBezTo>
                    <a:pt x="85" y="109"/>
                    <a:pt x="84" y="108"/>
                    <a:pt x="84" y="108"/>
                  </a:cubicBezTo>
                  <a:cubicBezTo>
                    <a:pt x="82" y="103"/>
                    <a:pt x="80" y="93"/>
                    <a:pt x="79" y="84"/>
                  </a:cubicBezTo>
                  <a:cubicBezTo>
                    <a:pt x="78" y="78"/>
                    <a:pt x="76" y="68"/>
                    <a:pt x="75" y="66"/>
                  </a:cubicBezTo>
                  <a:cubicBezTo>
                    <a:pt x="74" y="65"/>
                    <a:pt x="74" y="64"/>
                    <a:pt x="74" y="63"/>
                  </a:cubicBezTo>
                  <a:lnTo>
                    <a:pt x="80" y="8"/>
                  </a:lnTo>
                  <a:cubicBezTo>
                    <a:pt x="61" y="13"/>
                    <a:pt x="21" y="24"/>
                    <a:pt x="14" y="35"/>
                  </a:cubicBezTo>
                  <a:cubicBezTo>
                    <a:pt x="7" y="45"/>
                    <a:pt x="16" y="83"/>
                    <a:pt x="20" y="86"/>
                  </a:cubicBezTo>
                  <a:cubicBezTo>
                    <a:pt x="25" y="91"/>
                    <a:pt x="56" y="133"/>
                    <a:pt x="59" y="143"/>
                  </a:cubicBezTo>
                  <a:cubicBezTo>
                    <a:pt x="61" y="148"/>
                    <a:pt x="85" y="164"/>
                    <a:pt x="102" y="173"/>
                  </a:cubicBezTo>
                  <a:cubicBezTo>
                    <a:pt x="105" y="172"/>
                    <a:pt x="112" y="168"/>
                    <a:pt x="115" y="161"/>
                  </a:cubicBezTo>
                  <a:close/>
                  <a:moveTo>
                    <a:pt x="90" y="105"/>
                  </a:moveTo>
                  <a:cubicBezTo>
                    <a:pt x="105" y="114"/>
                    <a:pt x="116" y="140"/>
                    <a:pt x="120" y="148"/>
                  </a:cubicBezTo>
                  <a:cubicBezTo>
                    <a:pt x="123" y="153"/>
                    <a:pt x="123" y="159"/>
                    <a:pt x="121" y="164"/>
                  </a:cubicBezTo>
                  <a:cubicBezTo>
                    <a:pt x="116" y="175"/>
                    <a:pt x="104" y="180"/>
                    <a:pt x="103" y="180"/>
                  </a:cubicBezTo>
                  <a:lnTo>
                    <a:pt x="102" y="180"/>
                  </a:lnTo>
                  <a:cubicBezTo>
                    <a:pt x="102" y="180"/>
                    <a:pt x="101" y="180"/>
                    <a:pt x="100" y="180"/>
                  </a:cubicBezTo>
                  <a:cubicBezTo>
                    <a:pt x="93" y="176"/>
                    <a:pt x="57" y="155"/>
                    <a:pt x="54" y="145"/>
                  </a:cubicBezTo>
                  <a:cubicBezTo>
                    <a:pt x="51" y="136"/>
                    <a:pt x="20" y="96"/>
                    <a:pt x="15" y="91"/>
                  </a:cubicBezTo>
                  <a:cubicBezTo>
                    <a:pt x="10" y="85"/>
                    <a:pt x="0" y="45"/>
                    <a:pt x="9" y="32"/>
                  </a:cubicBezTo>
                  <a:cubicBezTo>
                    <a:pt x="19" y="16"/>
                    <a:pt x="76" y="2"/>
                    <a:pt x="82" y="1"/>
                  </a:cubicBezTo>
                  <a:cubicBezTo>
                    <a:pt x="84" y="0"/>
                    <a:pt x="85" y="1"/>
                    <a:pt x="85" y="1"/>
                  </a:cubicBezTo>
                  <a:cubicBezTo>
                    <a:pt x="86" y="2"/>
                    <a:pt x="87" y="3"/>
                    <a:pt x="87" y="4"/>
                  </a:cubicBezTo>
                  <a:lnTo>
                    <a:pt x="80" y="63"/>
                  </a:lnTo>
                  <a:cubicBezTo>
                    <a:pt x="82" y="65"/>
                    <a:pt x="84" y="71"/>
                    <a:pt x="85" y="83"/>
                  </a:cubicBezTo>
                  <a:cubicBezTo>
                    <a:pt x="87" y="91"/>
                    <a:pt x="88" y="100"/>
                    <a:pt x="90" y="105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475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07" name="iṣ1îďè"/>
            <p:cNvSpPr/>
            <p:nvPr/>
          </p:nvSpPr>
          <p:spPr bwMode="auto">
            <a:xfrm>
              <a:off x="9511806" y="2545612"/>
              <a:ext cx="156625" cy="116009"/>
            </a:xfrm>
            <a:custGeom>
              <a:avLst/>
              <a:gdLst>
                <a:gd name="T0" fmla="*/ 97 w 121"/>
                <a:gd name="T1" fmla="*/ 62 h 88"/>
                <a:gd name="T2" fmla="*/ 119 w 121"/>
                <a:gd name="T3" fmla="*/ 82 h 88"/>
                <a:gd name="T4" fmla="*/ 119 w 121"/>
                <a:gd name="T5" fmla="*/ 86 h 88"/>
                <a:gd name="T6" fmla="*/ 117 w 121"/>
                <a:gd name="T7" fmla="*/ 87 h 88"/>
                <a:gd name="T8" fmla="*/ 115 w 121"/>
                <a:gd name="T9" fmla="*/ 87 h 88"/>
                <a:gd name="T10" fmla="*/ 93 w 121"/>
                <a:gd name="T11" fmla="*/ 66 h 88"/>
                <a:gd name="T12" fmla="*/ 63 w 121"/>
                <a:gd name="T13" fmla="*/ 41 h 88"/>
                <a:gd name="T14" fmla="*/ 41 w 121"/>
                <a:gd name="T15" fmla="*/ 29 h 88"/>
                <a:gd name="T16" fmla="*/ 1 w 121"/>
                <a:gd name="T17" fmla="*/ 6 h 88"/>
                <a:gd name="T18" fmla="*/ 1 w 121"/>
                <a:gd name="T19" fmla="*/ 1 h 88"/>
                <a:gd name="T20" fmla="*/ 6 w 121"/>
                <a:gd name="T21" fmla="*/ 2 h 88"/>
                <a:gd name="T22" fmla="*/ 43 w 121"/>
                <a:gd name="T23" fmla="*/ 24 h 88"/>
                <a:gd name="T24" fmla="*/ 66 w 121"/>
                <a:gd name="T25" fmla="*/ 35 h 88"/>
                <a:gd name="T26" fmla="*/ 97 w 121"/>
                <a:gd name="T27" fmla="*/ 6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" h="88">
                  <a:moveTo>
                    <a:pt x="97" y="62"/>
                  </a:moveTo>
                  <a:cubicBezTo>
                    <a:pt x="104" y="69"/>
                    <a:pt x="111" y="76"/>
                    <a:pt x="119" y="82"/>
                  </a:cubicBezTo>
                  <a:cubicBezTo>
                    <a:pt x="120" y="83"/>
                    <a:pt x="120" y="85"/>
                    <a:pt x="119" y="86"/>
                  </a:cubicBezTo>
                  <a:cubicBezTo>
                    <a:pt x="119" y="87"/>
                    <a:pt x="117" y="87"/>
                    <a:pt x="117" y="87"/>
                  </a:cubicBezTo>
                  <a:cubicBezTo>
                    <a:pt x="116" y="87"/>
                    <a:pt x="115" y="87"/>
                    <a:pt x="115" y="87"/>
                  </a:cubicBezTo>
                  <a:cubicBezTo>
                    <a:pt x="106" y="81"/>
                    <a:pt x="99" y="73"/>
                    <a:pt x="93" y="66"/>
                  </a:cubicBezTo>
                  <a:cubicBezTo>
                    <a:pt x="84" y="57"/>
                    <a:pt x="74" y="47"/>
                    <a:pt x="63" y="41"/>
                  </a:cubicBezTo>
                  <a:cubicBezTo>
                    <a:pt x="56" y="37"/>
                    <a:pt x="49" y="33"/>
                    <a:pt x="41" y="29"/>
                  </a:cubicBezTo>
                  <a:cubicBezTo>
                    <a:pt x="26" y="23"/>
                    <a:pt x="11" y="16"/>
                    <a:pt x="1" y="6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4" y="0"/>
                    <a:pt x="6" y="2"/>
                  </a:cubicBezTo>
                  <a:cubicBezTo>
                    <a:pt x="14" y="11"/>
                    <a:pt x="29" y="17"/>
                    <a:pt x="43" y="24"/>
                  </a:cubicBezTo>
                  <a:cubicBezTo>
                    <a:pt x="51" y="28"/>
                    <a:pt x="59" y="31"/>
                    <a:pt x="66" y="35"/>
                  </a:cubicBezTo>
                  <a:cubicBezTo>
                    <a:pt x="78" y="42"/>
                    <a:pt x="88" y="52"/>
                    <a:pt x="97" y="62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08" name="işľîďé"/>
            <p:cNvSpPr/>
            <p:nvPr/>
          </p:nvSpPr>
          <p:spPr bwMode="auto">
            <a:xfrm>
              <a:off x="9511806" y="2441204"/>
              <a:ext cx="127619" cy="127610"/>
            </a:xfrm>
            <a:custGeom>
              <a:avLst/>
              <a:gdLst>
                <a:gd name="T0" fmla="*/ 78 w 99"/>
                <a:gd name="T1" fmla="*/ 64 h 96"/>
                <a:gd name="T2" fmla="*/ 97 w 99"/>
                <a:gd name="T3" fmla="*/ 90 h 96"/>
                <a:gd name="T4" fmla="*/ 97 w 99"/>
                <a:gd name="T5" fmla="*/ 95 h 96"/>
                <a:gd name="T6" fmla="*/ 94 w 99"/>
                <a:gd name="T7" fmla="*/ 95 h 96"/>
                <a:gd name="T8" fmla="*/ 92 w 99"/>
                <a:gd name="T9" fmla="*/ 94 h 96"/>
                <a:gd name="T10" fmla="*/ 73 w 99"/>
                <a:gd name="T11" fmla="*/ 68 h 96"/>
                <a:gd name="T12" fmla="*/ 49 w 99"/>
                <a:gd name="T13" fmla="*/ 38 h 96"/>
                <a:gd name="T14" fmla="*/ 21 w 99"/>
                <a:gd name="T15" fmla="*/ 19 h 96"/>
                <a:gd name="T16" fmla="*/ 2 w 99"/>
                <a:gd name="T17" fmla="*/ 6 h 96"/>
                <a:gd name="T18" fmla="*/ 1 w 99"/>
                <a:gd name="T19" fmla="*/ 2 h 96"/>
                <a:gd name="T20" fmla="*/ 6 w 99"/>
                <a:gd name="T21" fmla="*/ 1 h 96"/>
                <a:gd name="T22" fmla="*/ 24 w 99"/>
                <a:gd name="T23" fmla="*/ 13 h 96"/>
                <a:gd name="T24" fmla="*/ 53 w 99"/>
                <a:gd name="T25" fmla="*/ 34 h 96"/>
                <a:gd name="T26" fmla="*/ 78 w 99"/>
                <a:gd name="T27" fmla="*/ 6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96">
                  <a:moveTo>
                    <a:pt x="78" y="64"/>
                  </a:moveTo>
                  <a:cubicBezTo>
                    <a:pt x="83" y="73"/>
                    <a:pt x="90" y="82"/>
                    <a:pt x="97" y="90"/>
                  </a:cubicBezTo>
                  <a:cubicBezTo>
                    <a:pt x="98" y="91"/>
                    <a:pt x="98" y="93"/>
                    <a:pt x="97" y="95"/>
                  </a:cubicBezTo>
                  <a:cubicBezTo>
                    <a:pt x="96" y="95"/>
                    <a:pt x="95" y="95"/>
                    <a:pt x="94" y="95"/>
                  </a:cubicBezTo>
                  <a:cubicBezTo>
                    <a:pt x="93" y="95"/>
                    <a:pt x="93" y="95"/>
                    <a:pt x="92" y="94"/>
                  </a:cubicBezTo>
                  <a:cubicBezTo>
                    <a:pt x="85" y="86"/>
                    <a:pt x="78" y="77"/>
                    <a:pt x="73" y="68"/>
                  </a:cubicBezTo>
                  <a:cubicBezTo>
                    <a:pt x="65" y="58"/>
                    <a:pt x="58" y="47"/>
                    <a:pt x="49" y="38"/>
                  </a:cubicBezTo>
                  <a:cubicBezTo>
                    <a:pt x="41" y="31"/>
                    <a:pt x="31" y="24"/>
                    <a:pt x="21" y="19"/>
                  </a:cubicBezTo>
                  <a:cubicBezTo>
                    <a:pt x="14" y="15"/>
                    <a:pt x="8" y="11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ubicBezTo>
                    <a:pt x="11" y="6"/>
                    <a:pt x="17" y="9"/>
                    <a:pt x="24" y="13"/>
                  </a:cubicBezTo>
                  <a:cubicBezTo>
                    <a:pt x="34" y="19"/>
                    <a:pt x="44" y="26"/>
                    <a:pt x="53" y="34"/>
                  </a:cubicBezTo>
                  <a:cubicBezTo>
                    <a:pt x="63" y="43"/>
                    <a:pt x="71" y="54"/>
                    <a:pt x="78" y="64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09" name="íS1ïďè"/>
            <p:cNvSpPr/>
            <p:nvPr/>
          </p:nvSpPr>
          <p:spPr bwMode="auto">
            <a:xfrm>
              <a:off x="10909813" y="3073456"/>
              <a:ext cx="29002" cy="29000"/>
            </a:xfrm>
            <a:custGeom>
              <a:avLst/>
              <a:gdLst>
                <a:gd name="T0" fmla="*/ 19 w 22"/>
                <a:gd name="T1" fmla="*/ 0 h 23"/>
                <a:gd name="T2" fmla="*/ 21 w 22"/>
                <a:gd name="T3" fmla="*/ 4 h 23"/>
                <a:gd name="T4" fmla="*/ 4 w 22"/>
                <a:gd name="T5" fmla="*/ 22 h 23"/>
                <a:gd name="T6" fmla="*/ 3 w 22"/>
                <a:gd name="T7" fmla="*/ 22 h 23"/>
                <a:gd name="T8" fmla="*/ 0 w 22"/>
                <a:gd name="T9" fmla="*/ 19 h 23"/>
                <a:gd name="T10" fmla="*/ 2 w 22"/>
                <a:gd name="T11" fmla="*/ 15 h 23"/>
                <a:gd name="T12" fmla="*/ 15 w 22"/>
                <a:gd name="T13" fmla="*/ 3 h 23"/>
                <a:gd name="T14" fmla="*/ 19 w 22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3">
                  <a:moveTo>
                    <a:pt x="19" y="0"/>
                  </a:moveTo>
                  <a:cubicBezTo>
                    <a:pt x="21" y="1"/>
                    <a:pt x="21" y="3"/>
                    <a:pt x="21" y="4"/>
                  </a:cubicBezTo>
                  <a:cubicBezTo>
                    <a:pt x="19" y="13"/>
                    <a:pt x="12" y="20"/>
                    <a:pt x="4" y="22"/>
                  </a:cubicBezTo>
                  <a:cubicBezTo>
                    <a:pt x="4" y="22"/>
                    <a:pt x="4" y="22"/>
                    <a:pt x="3" y="22"/>
                  </a:cubicBezTo>
                  <a:cubicBezTo>
                    <a:pt x="2" y="22"/>
                    <a:pt x="1" y="20"/>
                    <a:pt x="0" y="19"/>
                  </a:cubicBezTo>
                  <a:cubicBezTo>
                    <a:pt x="0" y="17"/>
                    <a:pt x="1" y="15"/>
                    <a:pt x="2" y="15"/>
                  </a:cubicBezTo>
                  <a:cubicBezTo>
                    <a:pt x="9" y="14"/>
                    <a:pt x="13" y="10"/>
                    <a:pt x="15" y="3"/>
                  </a:cubicBezTo>
                  <a:cubicBezTo>
                    <a:pt x="15" y="2"/>
                    <a:pt x="17" y="0"/>
                    <a:pt x="19" y="0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10" name="îṧļíḓé"/>
            <p:cNvSpPr/>
            <p:nvPr/>
          </p:nvSpPr>
          <p:spPr bwMode="auto">
            <a:xfrm>
              <a:off x="10909813" y="2974846"/>
              <a:ext cx="34805" cy="11601"/>
            </a:xfrm>
            <a:custGeom>
              <a:avLst/>
              <a:gdLst>
                <a:gd name="T0" fmla="*/ 21 w 25"/>
                <a:gd name="T1" fmla="*/ 1 h 8"/>
                <a:gd name="T2" fmla="*/ 24 w 25"/>
                <a:gd name="T3" fmla="*/ 5 h 8"/>
                <a:gd name="T4" fmla="*/ 21 w 25"/>
                <a:gd name="T5" fmla="*/ 7 h 8"/>
                <a:gd name="T6" fmla="*/ 20 w 25"/>
                <a:gd name="T7" fmla="*/ 7 h 8"/>
                <a:gd name="T8" fmla="*/ 3 w 25"/>
                <a:gd name="T9" fmla="*/ 5 h 8"/>
                <a:gd name="T10" fmla="*/ 0 w 25"/>
                <a:gd name="T11" fmla="*/ 2 h 8"/>
                <a:gd name="T12" fmla="*/ 4 w 25"/>
                <a:gd name="T13" fmla="*/ 0 h 8"/>
                <a:gd name="T14" fmla="*/ 21 w 25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8">
                  <a:moveTo>
                    <a:pt x="21" y="1"/>
                  </a:moveTo>
                  <a:cubicBezTo>
                    <a:pt x="22" y="2"/>
                    <a:pt x="24" y="3"/>
                    <a:pt x="24" y="5"/>
                  </a:cubicBezTo>
                  <a:cubicBezTo>
                    <a:pt x="23" y="6"/>
                    <a:pt x="22" y="7"/>
                    <a:pt x="21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4" y="7"/>
                    <a:pt x="9" y="7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0"/>
                    <a:pt x="2" y="0"/>
                    <a:pt x="4" y="0"/>
                  </a:cubicBezTo>
                  <a:cubicBezTo>
                    <a:pt x="9" y="1"/>
                    <a:pt x="15" y="1"/>
                    <a:pt x="21" y="1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11" name="ïślîḍé"/>
            <p:cNvSpPr/>
            <p:nvPr/>
          </p:nvSpPr>
          <p:spPr bwMode="auto">
            <a:xfrm>
              <a:off x="10991025" y="3061855"/>
              <a:ext cx="29002" cy="17400"/>
            </a:xfrm>
            <a:custGeom>
              <a:avLst/>
              <a:gdLst>
                <a:gd name="T0" fmla="*/ 13 w 20"/>
                <a:gd name="T1" fmla="*/ 1 h 14"/>
                <a:gd name="T2" fmla="*/ 18 w 20"/>
                <a:gd name="T3" fmla="*/ 3 h 14"/>
                <a:gd name="T4" fmla="*/ 16 w 20"/>
                <a:gd name="T5" fmla="*/ 7 h 14"/>
                <a:gd name="T6" fmla="*/ 6 w 20"/>
                <a:gd name="T7" fmla="*/ 12 h 14"/>
                <a:gd name="T8" fmla="*/ 3 w 20"/>
                <a:gd name="T9" fmla="*/ 13 h 14"/>
                <a:gd name="T10" fmla="*/ 1 w 20"/>
                <a:gd name="T11" fmla="*/ 12 h 14"/>
                <a:gd name="T12" fmla="*/ 1 w 20"/>
                <a:gd name="T13" fmla="*/ 8 h 14"/>
                <a:gd name="T14" fmla="*/ 13 w 20"/>
                <a:gd name="T15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14">
                  <a:moveTo>
                    <a:pt x="13" y="1"/>
                  </a:moveTo>
                  <a:cubicBezTo>
                    <a:pt x="15" y="0"/>
                    <a:pt x="17" y="1"/>
                    <a:pt x="18" y="3"/>
                  </a:cubicBezTo>
                  <a:cubicBezTo>
                    <a:pt x="19" y="4"/>
                    <a:pt x="17" y="6"/>
                    <a:pt x="16" y="7"/>
                  </a:cubicBezTo>
                  <a:cubicBezTo>
                    <a:pt x="12" y="8"/>
                    <a:pt x="8" y="10"/>
                    <a:pt x="6" y="12"/>
                  </a:cubicBezTo>
                  <a:cubicBezTo>
                    <a:pt x="5" y="13"/>
                    <a:pt x="4" y="13"/>
                    <a:pt x="3" y="13"/>
                  </a:cubicBezTo>
                  <a:cubicBezTo>
                    <a:pt x="3" y="13"/>
                    <a:pt x="1" y="13"/>
                    <a:pt x="1" y="12"/>
                  </a:cubicBezTo>
                  <a:cubicBezTo>
                    <a:pt x="0" y="11"/>
                    <a:pt x="0" y="9"/>
                    <a:pt x="1" y="8"/>
                  </a:cubicBezTo>
                  <a:cubicBezTo>
                    <a:pt x="4" y="5"/>
                    <a:pt x="9" y="3"/>
                    <a:pt x="13" y="1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12" name="ís1íḓê"/>
            <p:cNvSpPr/>
            <p:nvPr/>
          </p:nvSpPr>
          <p:spPr bwMode="auto">
            <a:xfrm>
              <a:off x="9268171" y="2974846"/>
              <a:ext cx="116017" cy="29004"/>
            </a:xfrm>
            <a:custGeom>
              <a:avLst/>
              <a:gdLst>
                <a:gd name="T0" fmla="*/ 87 w 90"/>
                <a:gd name="T1" fmla="*/ 14 h 22"/>
                <a:gd name="T2" fmla="*/ 89 w 90"/>
                <a:gd name="T3" fmla="*/ 18 h 22"/>
                <a:gd name="T4" fmla="*/ 86 w 90"/>
                <a:gd name="T5" fmla="*/ 21 h 22"/>
                <a:gd name="T6" fmla="*/ 84 w 90"/>
                <a:gd name="T7" fmla="*/ 20 h 22"/>
                <a:gd name="T8" fmla="*/ 4 w 90"/>
                <a:gd name="T9" fmla="*/ 14 h 22"/>
                <a:gd name="T10" fmla="*/ 0 w 90"/>
                <a:gd name="T11" fmla="*/ 12 h 22"/>
                <a:gd name="T12" fmla="*/ 2 w 90"/>
                <a:gd name="T13" fmla="*/ 8 h 22"/>
                <a:gd name="T14" fmla="*/ 87 w 90"/>
                <a:gd name="T15" fmla="*/ 1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22">
                  <a:moveTo>
                    <a:pt x="87" y="14"/>
                  </a:moveTo>
                  <a:cubicBezTo>
                    <a:pt x="88" y="15"/>
                    <a:pt x="89" y="17"/>
                    <a:pt x="89" y="18"/>
                  </a:cubicBezTo>
                  <a:cubicBezTo>
                    <a:pt x="88" y="20"/>
                    <a:pt x="87" y="21"/>
                    <a:pt x="86" y="21"/>
                  </a:cubicBezTo>
                  <a:cubicBezTo>
                    <a:pt x="85" y="21"/>
                    <a:pt x="85" y="21"/>
                    <a:pt x="84" y="20"/>
                  </a:cubicBezTo>
                  <a:cubicBezTo>
                    <a:pt x="66" y="13"/>
                    <a:pt x="24" y="7"/>
                    <a:pt x="4" y="14"/>
                  </a:cubicBezTo>
                  <a:cubicBezTo>
                    <a:pt x="3" y="14"/>
                    <a:pt x="1" y="14"/>
                    <a:pt x="0" y="12"/>
                  </a:cubicBezTo>
                  <a:cubicBezTo>
                    <a:pt x="0" y="11"/>
                    <a:pt x="0" y="9"/>
                    <a:pt x="2" y="8"/>
                  </a:cubicBezTo>
                  <a:cubicBezTo>
                    <a:pt x="24" y="0"/>
                    <a:pt x="67" y="7"/>
                    <a:pt x="87" y="14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13" name="íSļíḋè"/>
            <p:cNvSpPr/>
            <p:nvPr/>
          </p:nvSpPr>
          <p:spPr bwMode="auto">
            <a:xfrm>
              <a:off x="9331982" y="2592016"/>
              <a:ext cx="104415" cy="63807"/>
            </a:xfrm>
            <a:custGeom>
              <a:avLst/>
              <a:gdLst>
                <a:gd name="T0" fmla="*/ 76 w 80"/>
                <a:gd name="T1" fmla="*/ 43 h 50"/>
                <a:gd name="T2" fmla="*/ 78 w 80"/>
                <a:gd name="T3" fmla="*/ 47 h 50"/>
                <a:gd name="T4" fmla="*/ 75 w 80"/>
                <a:gd name="T5" fmla="*/ 49 h 50"/>
                <a:gd name="T6" fmla="*/ 73 w 80"/>
                <a:gd name="T7" fmla="*/ 49 h 50"/>
                <a:gd name="T8" fmla="*/ 50 w 80"/>
                <a:gd name="T9" fmla="*/ 33 h 50"/>
                <a:gd name="T10" fmla="*/ 3 w 80"/>
                <a:gd name="T11" fmla="*/ 6 h 50"/>
                <a:gd name="T12" fmla="*/ 1 w 80"/>
                <a:gd name="T13" fmla="*/ 3 h 50"/>
                <a:gd name="T14" fmla="*/ 5 w 80"/>
                <a:gd name="T15" fmla="*/ 0 h 50"/>
                <a:gd name="T16" fmla="*/ 54 w 80"/>
                <a:gd name="T17" fmla="*/ 28 h 50"/>
                <a:gd name="T18" fmla="*/ 76 w 80"/>
                <a:gd name="T19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50">
                  <a:moveTo>
                    <a:pt x="76" y="43"/>
                  </a:moveTo>
                  <a:cubicBezTo>
                    <a:pt x="78" y="44"/>
                    <a:pt x="79" y="46"/>
                    <a:pt x="78" y="47"/>
                  </a:cubicBezTo>
                  <a:cubicBezTo>
                    <a:pt x="77" y="49"/>
                    <a:pt x="76" y="49"/>
                    <a:pt x="75" y="49"/>
                  </a:cubicBezTo>
                  <a:cubicBezTo>
                    <a:pt x="75" y="49"/>
                    <a:pt x="74" y="49"/>
                    <a:pt x="73" y="49"/>
                  </a:cubicBezTo>
                  <a:cubicBezTo>
                    <a:pt x="66" y="44"/>
                    <a:pt x="58" y="39"/>
                    <a:pt x="50" y="33"/>
                  </a:cubicBezTo>
                  <a:cubicBezTo>
                    <a:pt x="34" y="21"/>
                    <a:pt x="16" y="9"/>
                    <a:pt x="3" y="6"/>
                  </a:cubicBezTo>
                  <a:cubicBezTo>
                    <a:pt x="1" y="6"/>
                    <a:pt x="0" y="4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18" y="3"/>
                    <a:pt x="36" y="15"/>
                    <a:pt x="54" y="28"/>
                  </a:cubicBezTo>
                  <a:cubicBezTo>
                    <a:pt x="62" y="33"/>
                    <a:pt x="70" y="39"/>
                    <a:pt x="76" y="43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14" name="íşliḋê"/>
            <p:cNvSpPr/>
            <p:nvPr/>
          </p:nvSpPr>
          <p:spPr bwMode="auto">
            <a:xfrm>
              <a:off x="9337781" y="2452805"/>
              <a:ext cx="92814" cy="40605"/>
            </a:xfrm>
            <a:custGeom>
              <a:avLst/>
              <a:gdLst>
                <a:gd name="T0" fmla="*/ 3 w 69"/>
                <a:gd name="T1" fmla="*/ 3 h 33"/>
                <a:gd name="T2" fmla="*/ 67 w 69"/>
                <a:gd name="T3" fmla="*/ 27 h 33"/>
                <a:gd name="T4" fmla="*/ 67 w 69"/>
                <a:gd name="T5" fmla="*/ 31 h 33"/>
                <a:gd name="T6" fmla="*/ 65 w 69"/>
                <a:gd name="T7" fmla="*/ 32 h 33"/>
                <a:gd name="T8" fmla="*/ 63 w 69"/>
                <a:gd name="T9" fmla="*/ 31 h 33"/>
                <a:gd name="T10" fmla="*/ 4 w 69"/>
                <a:gd name="T11" fmla="*/ 9 h 33"/>
                <a:gd name="T12" fmla="*/ 0 w 69"/>
                <a:gd name="T13" fmla="*/ 6 h 33"/>
                <a:gd name="T14" fmla="*/ 3 w 69"/>
                <a:gd name="T15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33">
                  <a:moveTo>
                    <a:pt x="3" y="3"/>
                  </a:moveTo>
                  <a:cubicBezTo>
                    <a:pt x="20" y="0"/>
                    <a:pt x="53" y="14"/>
                    <a:pt x="67" y="27"/>
                  </a:cubicBezTo>
                  <a:cubicBezTo>
                    <a:pt x="68" y="28"/>
                    <a:pt x="68" y="30"/>
                    <a:pt x="67" y="31"/>
                  </a:cubicBezTo>
                  <a:cubicBezTo>
                    <a:pt x="66" y="32"/>
                    <a:pt x="66" y="32"/>
                    <a:pt x="65" y="32"/>
                  </a:cubicBezTo>
                  <a:cubicBezTo>
                    <a:pt x="64" y="32"/>
                    <a:pt x="63" y="32"/>
                    <a:pt x="63" y="31"/>
                  </a:cubicBezTo>
                  <a:cubicBezTo>
                    <a:pt x="49" y="19"/>
                    <a:pt x="17" y="7"/>
                    <a:pt x="4" y="9"/>
                  </a:cubicBezTo>
                  <a:cubicBezTo>
                    <a:pt x="2" y="9"/>
                    <a:pt x="1" y="8"/>
                    <a:pt x="0" y="6"/>
                  </a:cubicBezTo>
                  <a:cubicBezTo>
                    <a:pt x="0" y="5"/>
                    <a:pt x="1" y="3"/>
                    <a:pt x="3" y="3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15" name="íṡḷïḓé"/>
            <p:cNvSpPr/>
            <p:nvPr/>
          </p:nvSpPr>
          <p:spPr bwMode="auto">
            <a:xfrm>
              <a:off x="9384188" y="2354199"/>
              <a:ext cx="92814" cy="127610"/>
            </a:xfrm>
            <a:custGeom>
              <a:avLst/>
              <a:gdLst>
                <a:gd name="T0" fmla="*/ 41 w 69"/>
                <a:gd name="T1" fmla="*/ 60 h 99"/>
                <a:gd name="T2" fmla="*/ 67 w 69"/>
                <a:gd name="T3" fmla="*/ 93 h 99"/>
                <a:gd name="T4" fmla="*/ 66 w 69"/>
                <a:gd name="T5" fmla="*/ 98 h 99"/>
                <a:gd name="T6" fmla="*/ 64 w 69"/>
                <a:gd name="T7" fmla="*/ 98 h 99"/>
                <a:gd name="T8" fmla="*/ 62 w 69"/>
                <a:gd name="T9" fmla="*/ 96 h 99"/>
                <a:gd name="T10" fmla="*/ 36 w 69"/>
                <a:gd name="T11" fmla="*/ 65 h 99"/>
                <a:gd name="T12" fmla="*/ 0 w 69"/>
                <a:gd name="T13" fmla="*/ 3 h 99"/>
                <a:gd name="T14" fmla="*/ 3 w 69"/>
                <a:gd name="T15" fmla="*/ 0 h 99"/>
                <a:gd name="T16" fmla="*/ 7 w 69"/>
                <a:gd name="T17" fmla="*/ 3 h 99"/>
                <a:gd name="T18" fmla="*/ 41 w 69"/>
                <a:gd name="T19" fmla="*/ 6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99">
                  <a:moveTo>
                    <a:pt x="41" y="60"/>
                  </a:moveTo>
                  <a:cubicBezTo>
                    <a:pt x="51" y="72"/>
                    <a:pt x="61" y="82"/>
                    <a:pt x="67" y="93"/>
                  </a:cubicBezTo>
                  <a:cubicBezTo>
                    <a:pt x="68" y="95"/>
                    <a:pt x="67" y="97"/>
                    <a:pt x="66" y="98"/>
                  </a:cubicBezTo>
                  <a:cubicBezTo>
                    <a:pt x="66" y="98"/>
                    <a:pt x="65" y="98"/>
                    <a:pt x="64" y="98"/>
                  </a:cubicBezTo>
                  <a:cubicBezTo>
                    <a:pt x="63" y="98"/>
                    <a:pt x="62" y="98"/>
                    <a:pt x="62" y="96"/>
                  </a:cubicBezTo>
                  <a:cubicBezTo>
                    <a:pt x="56" y="86"/>
                    <a:pt x="46" y="75"/>
                    <a:pt x="36" y="65"/>
                  </a:cubicBezTo>
                  <a:cubicBezTo>
                    <a:pt x="20" y="47"/>
                    <a:pt x="1" y="28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7" y="3"/>
                  </a:cubicBezTo>
                  <a:cubicBezTo>
                    <a:pt x="8" y="26"/>
                    <a:pt x="24" y="44"/>
                    <a:pt x="41" y="60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16" name="ïŝḷîḓé"/>
            <p:cNvSpPr/>
            <p:nvPr/>
          </p:nvSpPr>
          <p:spPr bwMode="auto">
            <a:xfrm>
              <a:off x="11002626" y="2621020"/>
              <a:ext cx="63808" cy="34803"/>
            </a:xfrm>
            <a:custGeom>
              <a:avLst/>
              <a:gdLst>
                <a:gd name="T0" fmla="*/ 44 w 50"/>
                <a:gd name="T1" fmla="*/ 1 h 28"/>
                <a:gd name="T2" fmla="*/ 48 w 50"/>
                <a:gd name="T3" fmla="*/ 2 h 28"/>
                <a:gd name="T4" fmla="*/ 47 w 50"/>
                <a:gd name="T5" fmla="*/ 6 h 28"/>
                <a:gd name="T6" fmla="*/ 41 w 50"/>
                <a:gd name="T7" fmla="*/ 10 h 28"/>
                <a:gd name="T8" fmla="*/ 4 w 50"/>
                <a:gd name="T9" fmla="*/ 26 h 28"/>
                <a:gd name="T10" fmla="*/ 3 w 50"/>
                <a:gd name="T11" fmla="*/ 27 h 28"/>
                <a:gd name="T12" fmla="*/ 0 w 50"/>
                <a:gd name="T13" fmla="*/ 25 h 28"/>
                <a:gd name="T14" fmla="*/ 3 w 50"/>
                <a:gd name="T15" fmla="*/ 21 h 28"/>
                <a:gd name="T16" fmla="*/ 37 w 50"/>
                <a:gd name="T17" fmla="*/ 5 h 28"/>
                <a:gd name="T18" fmla="*/ 44 w 50"/>
                <a:gd name="T1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28">
                  <a:moveTo>
                    <a:pt x="44" y="1"/>
                  </a:moveTo>
                  <a:cubicBezTo>
                    <a:pt x="45" y="0"/>
                    <a:pt x="47" y="1"/>
                    <a:pt x="48" y="2"/>
                  </a:cubicBezTo>
                  <a:cubicBezTo>
                    <a:pt x="49" y="4"/>
                    <a:pt x="48" y="5"/>
                    <a:pt x="47" y="6"/>
                  </a:cubicBezTo>
                  <a:cubicBezTo>
                    <a:pt x="45" y="7"/>
                    <a:pt x="43" y="8"/>
                    <a:pt x="41" y="10"/>
                  </a:cubicBezTo>
                  <a:cubicBezTo>
                    <a:pt x="31" y="16"/>
                    <a:pt x="16" y="24"/>
                    <a:pt x="4" y="26"/>
                  </a:cubicBezTo>
                  <a:cubicBezTo>
                    <a:pt x="4" y="26"/>
                    <a:pt x="4" y="27"/>
                    <a:pt x="3" y="27"/>
                  </a:cubicBezTo>
                  <a:cubicBezTo>
                    <a:pt x="2" y="27"/>
                    <a:pt x="1" y="26"/>
                    <a:pt x="0" y="25"/>
                  </a:cubicBezTo>
                  <a:cubicBezTo>
                    <a:pt x="0" y="23"/>
                    <a:pt x="1" y="21"/>
                    <a:pt x="3" y="21"/>
                  </a:cubicBezTo>
                  <a:cubicBezTo>
                    <a:pt x="13" y="19"/>
                    <a:pt x="28" y="10"/>
                    <a:pt x="37" y="5"/>
                  </a:cubicBezTo>
                  <a:cubicBezTo>
                    <a:pt x="40" y="3"/>
                    <a:pt x="42" y="2"/>
                    <a:pt x="44" y="1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17" name="iṡľîḋê"/>
            <p:cNvSpPr/>
            <p:nvPr/>
          </p:nvSpPr>
          <p:spPr bwMode="auto">
            <a:xfrm>
              <a:off x="10787993" y="2870438"/>
              <a:ext cx="63811" cy="40605"/>
            </a:xfrm>
            <a:custGeom>
              <a:avLst/>
              <a:gdLst>
                <a:gd name="T0" fmla="*/ 43 w 47"/>
                <a:gd name="T1" fmla="*/ 26 h 33"/>
                <a:gd name="T2" fmla="*/ 46 w 47"/>
                <a:gd name="T3" fmla="*/ 29 h 33"/>
                <a:gd name="T4" fmla="*/ 43 w 47"/>
                <a:gd name="T5" fmla="*/ 32 h 33"/>
                <a:gd name="T6" fmla="*/ 1 w 47"/>
                <a:gd name="T7" fmla="*/ 6 h 33"/>
                <a:gd name="T8" fmla="*/ 2 w 47"/>
                <a:gd name="T9" fmla="*/ 1 h 33"/>
                <a:gd name="T10" fmla="*/ 6 w 47"/>
                <a:gd name="T11" fmla="*/ 1 h 33"/>
                <a:gd name="T12" fmla="*/ 43 w 47"/>
                <a:gd name="T13" fmla="*/ 2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3">
                  <a:moveTo>
                    <a:pt x="43" y="26"/>
                  </a:moveTo>
                  <a:cubicBezTo>
                    <a:pt x="45" y="26"/>
                    <a:pt x="46" y="27"/>
                    <a:pt x="46" y="29"/>
                  </a:cubicBezTo>
                  <a:cubicBezTo>
                    <a:pt x="46" y="31"/>
                    <a:pt x="45" y="32"/>
                    <a:pt x="43" y="32"/>
                  </a:cubicBezTo>
                  <a:cubicBezTo>
                    <a:pt x="27" y="32"/>
                    <a:pt x="11" y="18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15" y="13"/>
                    <a:pt x="30" y="25"/>
                    <a:pt x="43" y="26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18" name="îšlíḍê"/>
            <p:cNvSpPr/>
            <p:nvPr/>
          </p:nvSpPr>
          <p:spPr bwMode="auto">
            <a:xfrm>
              <a:off x="10933016" y="2493410"/>
              <a:ext cx="87011" cy="87005"/>
            </a:xfrm>
            <a:custGeom>
              <a:avLst/>
              <a:gdLst>
                <a:gd name="T0" fmla="*/ 63 w 66"/>
                <a:gd name="T1" fmla="*/ 2 h 64"/>
                <a:gd name="T2" fmla="*/ 65 w 66"/>
                <a:gd name="T3" fmla="*/ 6 h 64"/>
                <a:gd name="T4" fmla="*/ 5 w 66"/>
                <a:gd name="T5" fmla="*/ 62 h 64"/>
                <a:gd name="T6" fmla="*/ 3 w 66"/>
                <a:gd name="T7" fmla="*/ 63 h 64"/>
                <a:gd name="T8" fmla="*/ 1 w 66"/>
                <a:gd name="T9" fmla="*/ 61 h 64"/>
                <a:gd name="T10" fmla="*/ 2 w 66"/>
                <a:gd name="T11" fmla="*/ 56 h 64"/>
                <a:gd name="T12" fmla="*/ 59 w 66"/>
                <a:gd name="T13" fmla="*/ 2 h 64"/>
                <a:gd name="T14" fmla="*/ 63 w 66"/>
                <a:gd name="T15" fmla="*/ 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4">
                  <a:moveTo>
                    <a:pt x="63" y="2"/>
                  </a:moveTo>
                  <a:cubicBezTo>
                    <a:pt x="65" y="3"/>
                    <a:pt x="65" y="5"/>
                    <a:pt x="65" y="6"/>
                  </a:cubicBezTo>
                  <a:cubicBezTo>
                    <a:pt x="52" y="25"/>
                    <a:pt x="26" y="51"/>
                    <a:pt x="5" y="62"/>
                  </a:cubicBezTo>
                  <a:cubicBezTo>
                    <a:pt x="4" y="62"/>
                    <a:pt x="4" y="63"/>
                    <a:pt x="3" y="63"/>
                  </a:cubicBezTo>
                  <a:cubicBezTo>
                    <a:pt x="3" y="63"/>
                    <a:pt x="1" y="62"/>
                    <a:pt x="1" y="61"/>
                  </a:cubicBezTo>
                  <a:cubicBezTo>
                    <a:pt x="0" y="59"/>
                    <a:pt x="1" y="57"/>
                    <a:pt x="2" y="56"/>
                  </a:cubicBezTo>
                  <a:cubicBezTo>
                    <a:pt x="22" y="46"/>
                    <a:pt x="47" y="20"/>
                    <a:pt x="59" y="2"/>
                  </a:cubicBezTo>
                  <a:cubicBezTo>
                    <a:pt x="60" y="1"/>
                    <a:pt x="62" y="0"/>
                    <a:pt x="63" y="2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19" name="ïṡļiḋê"/>
            <p:cNvSpPr/>
            <p:nvPr/>
          </p:nvSpPr>
          <p:spPr bwMode="auto">
            <a:xfrm>
              <a:off x="9198561" y="3624497"/>
              <a:ext cx="52209" cy="23202"/>
            </a:xfrm>
            <a:custGeom>
              <a:avLst/>
              <a:gdLst>
                <a:gd name="T0" fmla="*/ 3 w 38"/>
                <a:gd name="T1" fmla="*/ 2 h 17"/>
                <a:gd name="T2" fmla="*/ 36 w 38"/>
                <a:gd name="T3" fmla="*/ 11 h 17"/>
                <a:gd name="T4" fmla="*/ 36 w 38"/>
                <a:gd name="T5" fmla="*/ 16 h 17"/>
                <a:gd name="T6" fmla="*/ 34 w 38"/>
                <a:gd name="T7" fmla="*/ 16 h 17"/>
                <a:gd name="T8" fmla="*/ 32 w 38"/>
                <a:gd name="T9" fmla="*/ 16 h 17"/>
                <a:gd name="T10" fmla="*/ 4 w 38"/>
                <a:gd name="T11" fmla="*/ 8 h 17"/>
                <a:gd name="T12" fmla="*/ 0 w 38"/>
                <a:gd name="T13" fmla="*/ 6 h 17"/>
                <a:gd name="T14" fmla="*/ 3 w 38"/>
                <a:gd name="T15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17">
                  <a:moveTo>
                    <a:pt x="3" y="2"/>
                  </a:moveTo>
                  <a:cubicBezTo>
                    <a:pt x="13" y="0"/>
                    <a:pt x="29" y="4"/>
                    <a:pt x="36" y="11"/>
                  </a:cubicBezTo>
                  <a:cubicBezTo>
                    <a:pt x="37" y="13"/>
                    <a:pt x="37" y="14"/>
                    <a:pt x="36" y="16"/>
                  </a:cubicBezTo>
                  <a:cubicBezTo>
                    <a:pt x="36" y="16"/>
                    <a:pt x="35" y="16"/>
                    <a:pt x="34" y="16"/>
                  </a:cubicBezTo>
                  <a:cubicBezTo>
                    <a:pt x="33" y="16"/>
                    <a:pt x="33" y="16"/>
                    <a:pt x="32" y="16"/>
                  </a:cubicBezTo>
                  <a:cubicBezTo>
                    <a:pt x="26" y="10"/>
                    <a:pt x="13" y="6"/>
                    <a:pt x="4" y="8"/>
                  </a:cubicBezTo>
                  <a:cubicBezTo>
                    <a:pt x="2" y="8"/>
                    <a:pt x="0" y="8"/>
                    <a:pt x="0" y="6"/>
                  </a:cubicBezTo>
                  <a:cubicBezTo>
                    <a:pt x="0" y="4"/>
                    <a:pt x="1" y="2"/>
                    <a:pt x="3" y="2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20" name="íš1íḍe"/>
            <p:cNvSpPr/>
            <p:nvPr/>
          </p:nvSpPr>
          <p:spPr bwMode="auto">
            <a:xfrm>
              <a:off x="9169558" y="3752107"/>
              <a:ext cx="29002" cy="23202"/>
            </a:xfrm>
            <a:custGeom>
              <a:avLst/>
              <a:gdLst>
                <a:gd name="T0" fmla="*/ 19 w 22"/>
                <a:gd name="T1" fmla="*/ 1 h 17"/>
                <a:gd name="T2" fmla="*/ 20 w 22"/>
                <a:gd name="T3" fmla="*/ 6 h 17"/>
                <a:gd name="T4" fmla="*/ 3 w 22"/>
                <a:gd name="T5" fmla="*/ 16 h 17"/>
                <a:gd name="T6" fmla="*/ 0 w 22"/>
                <a:gd name="T7" fmla="*/ 13 h 17"/>
                <a:gd name="T8" fmla="*/ 3 w 22"/>
                <a:gd name="T9" fmla="*/ 9 h 17"/>
                <a:gd name="T10" fmla="*/ 15 w 22"/>
                <a:gd name="T11" fmla="*/ 2 h 17"/>
                <a:gd name="T12" fmla="*/ 19 w 22"/>
                <a:gd name="T13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7">
                  <a:moveTo>
                    <a:pt x="19" y="1"/>
                  </a:moveTo>
                  <a:cubicBezTo>
                    <a:pt x="20" y="2"/>
                    <a:pt x="21" y="4"/>
                    <a:pt x="20" y="6"/>
                  </a:cubicBezTo>
                  <a:cubicBezTo>
                    <a:pt x="17" y="11"/>
                    <a:pt x="11" y="16"/>
                    <a:pt x="3" y="16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8" y="9"/>
                    <a:pt x="12" y="6"/>
                    <a:pt x="15" y="2"/>
                  </a:cubicBezTo>
                  <a:cubicBezTo>
                    <a:pt x="15" y="1"/>
                    <a:pt x="17" y="0"/>
                    <a:pt x="19" y="1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21" name="ïṩľíḍe"/>
            <p:cNvSpPr/>
            <p:nvPr/>
          </p:nvSpPr>
          <p:spPr bwMode="auto">
            <a:xfrm>
              <a:off x="9221764" y="3723107"/>
              <a:ext cx="11602" cy="17400"/>
            </a:xfrm>
            <a:custGeom>
              <a:avLst/>
              <a:gdLst>
                <a:gd name="T0" fmla="*/ 3 w 9"/>
                <a:gd name="T1" fmla="*/ 2 h 14"/>
                <a:gd name="T2" fmla="*/ 7 w 9"/>
                <a:gd name="T3" fmla="*/ 2 h 14"/>
                <a:gd name="T4" fmla="*/ 7 w 9"/>
                <a:gd name="T5" fmla="*/ 6 h 14"/>
                <a:gd name="T6" fmla="*/ 5 w 9"/>
                <a:gd name="T7" fmla="*/ 10 h 14"/>
                <a:gd name="T8" fmla="*/ 3 w 9"/>
                <a:gd name="T9" fmla="*/ 13 h 14"/>
                <a:gd name="T10" fmla="*/ 0 w 9"/>
                <a:gd name="T11" fmla="*/ 10 h 14"/>
                <a:gd name="T12" fmla="*/ 3 w 9"/>
                <a:gd name="T1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4">
                  <a:moveTo>
                    <a:pt x="3" y="2"/>
                  </a:moveTo>
                  <a:cubicBezTo>
                    <a:pt x="3" y="0"/>
                    <a:pt x="5" y="0"/>
                    <a:pt x="7" y="2"/>
                  </a:cubicBezTo>
                  <a:cubicBezTo>
                    <a:pt x="8" y="2"/>
                    <a:pt x="8" y="5"/>
                    <a:pt x="7" y="6"/>
                  </a:cubicBezTo>
                  <a:cubicBezTo>
                    <a:pt x="6" y="7"/>
                    <a:pt x="5" y="8"/>
                    <a:pt x="5" y="10"/>
                  </a:cubicBezTo>
                  <a:cubicBezTo>
                    <a:pt x="5" y="12"/>
                    <a:pt x="4" y="13"/>
                    <a:pt x="3" y="13"/>
                  </a:cubicBezTo>
                  <a:cubicBezTo>
                    <a:pt x="1" y="13"/>
                    <a:pt x="0" y="12"/>
                    <a:pt x="0" y="10"/>
                  </a:cubicBezTo>
                  <a:cubicBezTo>
                    <a:pt x="0" y="7"/>
                    <a:pt x="0" y="4"/>
                    <a:pt x="3" y="2"/>
                  </a:cubicBezTo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22" name="išľïdê"/>
            <p:cNvSpPr/>
            <p:nvPr/>
          </p:nvSpPr>
          <p:spPr bwMode="auto">
            <a:xfrm>
              <a:off x="10776391" y="2980648"/>
              <a:ext cx="92814" cy="63803"/>
            </a:xfrm>
            <a:custGeom>
              <a:avLst/>
              <a:gdLst>
                <a:gd name="T0" fmla="*/ 39 w 72"/>
                <a:gd name="T1" fmla="*/ 3 h 47"/>
                <a:gd name="T2" fmla="*/ 67 w 72"/>
                <a:gd name="T3" fmla="*/ 24 h 47"/>
                <a:gd name="T4" fmla="*/ 45 w 72"/>
                <a:gd name="T5" fmla="*/ 45 h 47"/>
                <a:gd name="T6" fmla="*/ 8 w 72"/>
                <a:gd name="T7" fmla="*/ 22 h 47"/>
                <a:gd name="T8" fmla="*/ 39 w 72"/>
                <a:gd name="T9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47">
                  <a:moveTo>
                    <a:pt x="39" y="3"/>
                  </a:moveTo>
                  <a:cubicBezTo>
                    <a:pt x="45" y="5"/>
                    <a:pt x="62" y="17"/>
                    <a:pt x="67" y="24"/>
                  </a:cubicBezTo>
                  <a:cubicBezTo>
                    <a:pt x="71" y="30"/>
                    <a:pt x="55" y="44"/>
                    <a:pt x="45" y="45"/>
                  </a:cubicBezTo>
                  <a:cubicBezTo>
                    <a:pt x="34" y="46"/>
                    <a:pt x="8" y="22"/>
                    <a:pt x="8" y="22"/>
                  </a:cubicBezTo>
                  <a:cubicBezTo>
                    <a:pt x="0" y="11"/>
                    <a:pt x="32" y="0"/>
                    <a:pt x="39" y="3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23" name="iṣḷíḍè"/>
            <p:cNvSpPr/>
            <p:nvPr/>
          </p:nvSpPr>
          <p:spPr bwMode="auto">
            <a:xfrm>
              <a:off x="10782194" y="2980648"/>
              <a:ext cx="92814" cy="63803"/>
            </a:xfrm>
            <a:custGeom>
              <a:avLst/>
              <a:gdLst>
                <a:gd name="T0" fmla="*/ 60 w 69"/>
                <a:gd name="T1" fmla="*/ 29 h 50"/>
                <a:gd name="T2" fmla="*/ 61 w 69"/>
                <a:gd name="T3" fmla="*/ 26 h 50"/>
                <a:gd name="T4" fmla="*/ 35 w 69"/>
                <a:gd name="T5" fmla="*/ 6 h 50"/>
                <a:gd name="T6" fmla="*/ 33 w 69"/>
                <a:gd name="T7" fmla="*/ 6 h 50"/>
                <a:gd name="T8" fmla="*/ 7 w 69"/>
                <a:gd name="T9" fmla="*/ 17 h 50"/>
                <a:gd name="T10" fmla="*/ 7 w 69"/>
                <a:gd name="T11" fmla="*/ 20 h 50"/>
                <a:gd name="T12" fmla="*/ 41 w 69"/>
                <a:gd name="T13" fmla="*/ 42 h 50"/>
                <a:gd name="T14" fmla="*/ 60 w 69"/>
                <a:gd name="T15" fmla="*/ 29 h 50"/>
                <a:gd name="T16" fmla="*/ 36 w 69"/>
                <a:gd name="T17" fmla="*/ 1 h 50"/>
                <a:gd name="T18" fmla="*/ 65 w 69"/>
                <a:gd name="T19" fmla="*/ 22 h 50"/>
                <a:gd name="T20" fmla="*/ 65 w 69"/>
                <a:gd name="T21" fmla="*/ 31 h 50"/>
                <a:gd name="T22" fmla="*/ 41 w 69"/>
                <a:gd name="T23" fmla="*/ 49 h 50"/>
                <a:gd name="T24" fmla="*/ 41 w 69"/>
                <a:gd name="T25" fmla="*/ 49 h 50"/>
                <a:gd name="T26" fmla="*/ 3 w 69"/>
                <a:gd name="T27" fmla="*/ 24 h 50"/>
                <a:gd name="T28" fmla="*/ 3 w 69"/>
                <a:gd name="T29" fmla="*/ 24 h 50"/>
                <a:gd name="T30" fmla="*/ 2 w 69"/>
                <a:gd name="T31" fmla="*/ 15 h 50"/>
                <a:gd name="T32" fmla="*/ 33 w 69"/>
                <a:gd name="T33" fmla="*/ 0 h 50"/>
                <a:gd name="T34" fmla="*/ 36 w 69"/>
                <a:gd name="T35" fmla="*/ 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50">
                  <a:moveTo>
                    <a:pt x="60" y="29"/>
                  </a:moveTo>
                  <a:cubicBezTo>
                    <a:pt x="61" y="28"/>
                    <a:pt x="61" y="27"/>
                    <a:pt x="61" y="26"/>
                  </a:cubicBezTo>
                  <a:cubicBezTo>
                    <a:pt x="57" y="20"/>
                    <a:pt x="41" y="9"/>
                    <a:pt x="35" y="6"/>
                  </a:cubicBezTo>
                  <a:cubicBezTo>
                    <a:pt x="35" y="6"/>
                    <a:pt x="34" y="6"/>
                    <a:pt x="33" y="6"/>
                  </a:cubicBezTo>
                  <a:cubicBezTo>
                    <a:pt x="25" y="6"/>
                    <a:pt x="11" y="11"/>
                    <a:pt x="7" y="17"/>
                  </a:cubicBezTo>
                  <a:cubicBezTo>
                    <a:pt x="7" y="18"/>
                    <a:pt x="7" y="19"/>
                    <a:pt x="7" y="20"/>
                  </a:cubicBezTo>
                  <a:cubicBezTo>
                    <a:pt x="17" y="29"/>
                    <a:pt x="34" y="42"/>
                    <a:pt x="41" y="42"/>
                  </a:cubicBezTo>
                  <a:cubicBezTo>
                    <a:pt x="48" y="42"/>
                    <a:pt x="57" y="34"/>
                    <a:pt x="60" y="29"/>
                  </a:cubicBezTo>
                  <a:close/>
                  <a:moveTo>
                    <a:pt x="36" y="1"/>
                  </a:moveTo>
                  <a:cubicBezTo>
                    <a:pt x="44" y="3"/>
                    <a:pt x="61" y="15"/>
                    <a:pt x="65" y="22"/>
                  </a:cubicBezTo>
                  <a:cubicBezTo>
                    <a:pt x="67" y="24"/>
                    <a:pt x="68" y="27"/>
                    <a:pt x="65" y="31"/>
                  </a:cubicBezTo>
                  <a:cubicBezTo>
                    <a:pt x="62" y="39"/>
                    <a:pt x="50" y="47"/>
                    <a:pt x="41" y="49"/>
                  </a:cubicBezTo>
                  <a:lnTo>
                    <a:pt x="41" y="49"/>
                  </a:lnTo>
                  <a:cubicBezTo>
                    <a:pt x="29" y="49"/>
                    <a:pt x="6" y="27"/>
                    <a:pt x="3" y="24"/>
                  </a:cubicBezTo>
                  <a:lnTo>
                    <a:pt x="3" y="24"/>
                  </a:lnTo>
                  <a:cubicBezTo>
                    <a:pt x="1" y="21"/>
                    <a:pt x="0" y="18"/>
                    <a:pt x="2" y="15"/>
                  </a:cubicBezTo>
                  <a:cubicBezTo>
                    <a:pt x="6" y="6"/>
                    <a:pt x="25" y="0"/>
                    <a:pt x="33" y="0"/>
                  </a:cubicBezTo>
                  <a:cubicBezTo>
                    <a:pt x="35" y="0"/>
                    <a:pt x="36" y="0"/>
                    <a:pt x="36" y="1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24" name="îs1ïdè"/>
            <p:cNvSpPr/>
            <p:nvPr/>
          </p:nvSpPr>
          <p:spPr bwMode="auto">
            <a:xfrm>
              <a:off x="10689380" y="3032850"/>
              <a:ext cx="87011" cy="63807"/>
            </a:xfrm>
            <a:custGeom>
              <a:avLst/>
              <a:gdLst>
                <a:gd name="T0" fmla="*/ 34 w 66"/>
                <a:gd name="T1" fmla="*/ 3 h 50"/>
                <a:gd name="T2" fmla="*/ 61 w 66"/>
                <a:gd name="T3" fmla="*/ 22 h 50"/>
                <a:gd name="T4" fmla="*/ 34 w 66"/>
                <a:gd name="T5" fmla="*/ 48 h 50"/>
                <a:gd name="T6" fmla="*/ 7 w 66"/>
                <a:gd name="T7" fmla="*/ 29 h 50"/>
                <a:gd name="T8" fmla="*/ 34 w 66"/>
                <a:gd name="T9" fmla="*/ 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0">
                  <a:moveTo>
                    <a:pt x="34" y="3"/>
                  </a:moveTo>
                  <a:cubicBezTo>
                    <a:pt x="40" y="6"/>
                    <a:pt x="56" y="16"/>
                    <a:pt x="61" y="22"/>
                  </a:cubicBezTo>
                  <a:cubicBezTo>
                    <a:pt x="65" y="29"/>
                    <a:pt x="43" y="47"/>
                    <a:pt x="34" y="48"/>
                  </a:cubicBezTo>
                  <a:cubicBezTo>
                    <a:pt x="23" y="49"/>
                    <a:pt x="7" y="29"/>
                    <a:pt x="7" y="29"/>
                  </a:cubicBezTo>
                  <a:cubicBezTo>
                    <a:pt x="0" y="18"/>
                    <a:pt x="27" y="0"/>
                    <a:pt x="34" y="3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25" name="išľïḋê"/>
            <p:cNvSpPr/>
            <p:nvPr/>
          </p:nvSpPr>
          <p:spPr bwMode="auto">
            <a:xfrm>
              <a:off x="10695180" y="3032850"/>
              <a:ext cx="87015" cy="69606"/>
            </a:xfrm>
            <a:custGeom>
              <a:avLst/>
              <a:gdLst>
                <a:gd name="T0" fmla="*/ 56 w 66"/>
                <a:gd name="T1" fmla="*/ 27 h 53"/>
                <a:gd name="T2" fmla="*/ 58 w 66"/>
                <a:gd name="T3" fmla="*/ 25 h 53"/>
                <a:gd name="T4" fmla="*/ 32 w 66"/>
                <a:gd name="T5" fmla="*/ 7 h 53"/>
                <a:gd name="T6" fmla="*/ 31 w 66"/>
                <a:gd name="T7" fmla="*/ 7 h 53"/>
                <a:gd name="T8" fmla="*/ 8 w 66"/>
                <a:gd name="T9" fmla="*/ 22 h 53"/>
                <a:gd name="T10" fmla="*/ 8 w 66"/>
                <a:gd name="T11" fmla="*/ 27 h 53"/>
                <a:gd name="T12" fmla="*/ 32 w 66"/>
                <a:gd name="T13" fmla="*/ 45 h 53"/>
                <a:gd name="T14" fmla="*/ 56 w 66"/>
                <a:gd name="T15" fmla="*/ 27 h 53"/>
                <a:gd name="T16" fmla="*/ 34 w 66"/>
                <a:gd name="T17" fmla="*/ 1 h 53"/>
                <a:gd name="T18" fmla="*/ 63 w 66"/>
                <a:gd name="T19" fmla="*/ 21 h 53"/>
                <a:gd name="T20" fmla="*/ 63 w 66"/>
                <a:gd name="T21" fmla="*/ 29 h 53"/>
                <a:gd name="T22" fmla="*/ 33 w 66"/>
                <a:gd name="T23" fmla="*/ 52 h 53"/>
                <a:gd name="T24" fmla="*/ 32 w 66"/>
                <a:gd name="T25" fmla="*/ 52 h 53"/>
                <a:gd name="T26" fmla="*/ 3 w 66"/>
                <a:gd name="T27" fmla="*/ 31 h 53"/>
                <a:gd name="T28" fmla="*/ 2 w 66"/>
                <a:gd name="T29" fmla="*/ 19 h 53"/>
                <a:gd name="T30" fmla="*/ 31 w 66"/>
                <a:gd name="T31" fmla="*/ 0 h 53"/>
                <a:gd name="T32" fmla="*/ 34 w 66"/>
                <a:gd name="T33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53">
                  <a:moveTo>
                    <a:pt x="56" y="27"/>
                  </a:moveTo>
                  <a:cubicBezTo>
                    <a:pt x="58" y="26"/>
                    <a:pt x="58" y="25"/>
                    <a:pt x="58" y="25"/>
                  </a:cubicBezTo>
                  <a:cubicBezTo>
                    <a:pt x="54" y="19"/>
                    <a:pt x="39" y="10"/>
                    <a:pt x="32" y="7"/>
                  </a:cubicBezTo>
                  <a:lnTo>
                    <a:pt x="31" y="7"/>
                  </a:lnTo>
                  <a:cubicBezTo>
                    <a:pt x="26" y="7"/>
                    <a:pt x="12" y="15"/>
                    <a:pt x="8" y="22"/>
                  </a:cubicBezTo>
                  <a:cubicBezTo>
                    <a:pt x="7" y="25"/>
                    <a:pt x="7" y="27"/>
                    <a:pt x="8" y="27"/>
                  </a:cubicBezTo>
                  <a:cubicBezTo>
                    <a:pt x="14" y="34"/>
                    <a:pt x="26" y="46"/>
                    <a:pt x="32" y="45"/>
                  </a:cubicBezTo>
                  <a:cubicBezTo>
                    <a:pt x="39" y="45"/>
                    <a:pt x="53" y="35"/>
                    <a:pt x="56" y="27"/>
                  </a:cubicBezTo>
                  <a:close/>
                  <a:moveTo>
                    <a:pt x="34" y="1"/>
                  </a:moveTo>
                  <a:cubicBezTo>
                    <a:pt x="41" y="3"/>
                    <a:pt x="58" y="14"/>
                    <a:pt x="63" y="21"/>
                  </a:cubicBezTo>
                  <a:cubicBezTo>
                    <a:pt x="64" y="23"/>
                    <a:pt x="65" y="26"/>
                    <a:pt x="63" y="29"/>
                  </a:cubicBezTo>
                  <a:cubicBezTo>
                    <a:pt x="58" y="39"/>
                    <a:pt x="43" y="51"/>
                    <a:pt x="33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20" y="52"/>
                    <a:pt x="5" y="34"/>
                    <a:pt x="3" y="31"/>
                  </a:cubicBezTo>
                  <a:cubicBezTo>
                    <a:pt x="1" y="29"/>
                    <a:pt x="0" y="25"/>
                    <a:pt x="2" y="19"/>
                  </a:cubicBezTo>
                  <a:cubicBezTo>
                    <a:pt x="7" y="10"/>
                    <a:pt x="23" y="0"/>
                    <a:pt x="31" y="0"/>
                  </a:cubicBezTo>
                  <a:cubicBezTo>
                    <a:pt x="32" y="0"/>
                    <a:pt x="33" y="0"/>
                    <a:pt x="34" y="1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26" name="îšḻíḓê"/>
            <p:cNvSpPr/>
            <p:nvPr/>
          </p:nvSpPr>
          <p:spPr bwMode="auto">
            <a:xfrm>
              <a:off x="9244967" y="3740506"/>
              <a:ext cx="46407" cy="46404"/>
            </a:xfrm>
            <a:custGeom>
              <a:avLst/>
              <a:gdLst>
                <a:gd name="T0" fmla="*/ 20 w 36"/>
                <a:gd name="T1" fmla="*/ 0 h 36"/>
                <a:gd name="T2" fmla="*/ 34 w 36"/>
                <a:gd name="T3" fmla="*/ 18 h 36"/>
                <a:gd name="T4" fmla="*/ 16 w 36"/>
                <a:gd name="T5" fmla="*/ 33 h 36"/>
                <a:gd name="T6" fmla="*/ 0 w 36"/>
                <a:gd name="T7" fmla="*/ 22 h 36"/>
                <a:gd name="T8" fmla="*/ 20 w 3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0" y="0"/>
                  </a:moveTo>
                  <a:cubicBezTo>
                    <a:pt x="20" y="0"/>
                    <a:pt x="35" y="10"/>
                    <a:pt x="34" y="18"/>
                  </a:cubicBezTo>
                  <a:cubicBezTo>
                    <a:pt x="33" y="25"/>
                    <a:pt x="22" y="35"/>
                    <a:pt x="16" y="33"/>
                  </a:cubicBezTo>
                  <a:cubicBezTo>
                    <a:pt x="3" y="28"/>
                    <a:pt x="0" y="22"/>
                    <a:pt x="0" y="22"/>
                  </a:cubicBezTo>
                  <a:lnTo>
                    <a:pt x="20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27" name="ísľiḋé"/>
            <p:cNvSpPr/>
            <p:nvPr/>
          </p:nvSpPr>
          <p:spPr bwMode="auto">
            <a:xfrm>
              <a:off x="9239168" y="3734708"/>
              <a:ext cx="58008" cy="58005"/>
            </a:xfrm>
            <a:custGeom>
              <a:avLst/>
              <a:gdLst>
                <a:gd name="T0" fmla="*/ 21 w 44"/>
                <a:gd name="T1" fmla="*/ 35 h 42"/>
                <a:gd name="T2" fmla="*/ 35 w 44"/>
                <a:gd name="T3" fmla="*/ 21 h 42"/>
                <a:gd name="T4" fmla="*/ 24 w 44"/>
                <a:gd name="T5" fmla="*/ 8 h 42"/>
                <a:gd name="T6" fmla="*/ 7 w 44"/>
                <a:gd name="T7" fmla="*/ 26 h 42"/>
                <a:gd name="T8" fmla="*/ 21 w 44"/>
                <a:gd name="T9" fmla="*/ 34 h 42"/>
                <a:gd name="T10" fmla="*/ 21 w 44"/>
                <a:gd name="T11" fmla="*/ 35 h 42"/>
                <a:gd name="T12" fmla="*/ 25 w 44"/>
                <a:gd name="T13" fmla="*/ 1 h 42"/>
                <a:gd name="T14" fmla="*/ 42 w 44"/>
                <a:gd name="T15" fmla="*/ 22 h 42"/>
                <a:gd name="T16" fmla="*/ 21 w 44"/>
                <a:gd name="T17" fmla="*/ 41 h 42"/>
                <a:gd name="T18" fmla="*/ 18 w 44"/>
                <a:gd name="T19" fmla="*/ 40 h 42"/>
                <a:gd name="T20" fmla="*/ 0 w 44"/>
                <a:gd name="T21" fmla="*/ 27 h 42"/>
                <a:gd name="T22" fmla="*/ 1 w 44"/>
                <a:gd name="T23" fmla="*/ 23 h 42"/>
                <a:gd name="T24" fmla="*/ 21 w 44"/>
                <a:gd name="T25" fmla="*/ 2 h 42"/>
                <a:gd name="T26" fmla="*/ 25 w 44"/>
                <a:gd name="T27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42">
                  <a:moveTo>
                    <a:pt x="21" y="35"/>
                  </a:moveTo>
                  <a:cubicBezTo>
                    <a:pt x="26" y="35"/>
                    <a:pt x="35" y="27"/>
                    <a:pt x="35" y="21"/>
                  </a:cubicBezTo>
                  <a:cubicBezTo>
                    <a:pt x="36" y="17"/>
                    <a:pt x="29" y="11"/>
                    <a:pt x="24" y="8"/>
                  </a:cubicBezTo>
                  <a:lnTo>
                    <a:pt x="7" y="26"/>
                  </a:lnTo>
                  <a:cubicBezTo>
                    <a:pt x="9" y="28"/>
                    <a:pt x="13" y="31"/>
                    <a:pt x="21" y="34"/>
                  </a:cubicBezTo>
                  <a:cubicBezTo>
                    <a:pt x="21" y="35"/>
                    <a:pt x="21" y="35"/>
                    <a:pt x="21" y="35"/>
                  </a:cubicBezTo>
                  <a:close/>
                  <a:moveTo>
                    <a:pt x="25" y="1"/>
                  </a:moveTo>
                  <a:cubicBezTo>
                    <a:pt x="27" y="2"/>
                    <a:pt x="43" y="11"/>
                    <a:pt x="42" y="22"/>
                  </a:cubicBezTo>
                  <a:cubicBezTo>
                    <a:pt x="40" y="31"/>
                    <a:pt x="29" y="41"/>
                    <a:pt x="21" y="41"/>
                  </a:cubicBezTo>
                  <a:cubicBezTo>
                    <a:pt x="20" y="41"/>
                    <a:pt x="19" y="40"/>
                    <a:pt x="18" y="40"/>
                  </a:cubicBezTo>
                  <a:cubicBezTo>
                    <a:pt x="4" y="35"/>
                    <a:pt x="1" y="28"/>
                    <a:pt x="0" y="27"/>
                  </a:cubicBezTo>
                  <a:cubicBezTo>
                    <a:pt x="0" y="26"/>
                    <a:pt x="0" y="25"/>
                    <a:pt x="1" y="23"/>
                  </a:cubicBezTo>
                  <a:lnTo>
                    <a:pt x="21" y="2"/>
                  </a:lnTo>
                  <a:cubicBezTo>
                    <a:pt x="22" y="0"/>
                    <a:pt x="24" y="0"/>
                    <a:pt x="25" y="1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28" name="îšlîdé"/>
            <p:cNvSpPr/>
            <p:nvPr/>
          </p:nvSpPr>
          <p:spPr bwMode="auto">
            <a:xfrm>
              <a:off x="9210162" y="3781111"/>
              <a:ext cx="46407" cy="40601"/>
            </a:xfrm>
            <a:custGeom>
              <a:avLst/>
              <a:gdLst>
                <a:gd name="T0" fmla="*/ 19 w 36"/>
                <a:gd name="T1" fmla="*/ 0 h 33"/>
                <a:gd name="T2" fmla="*/ 34 w 36"/>
                <a:gd name="T3" fmla="*/ 18 h 33"/>
                <a:gd name="T4" fmla="*/ 18 w 36"/>
                <a:gd name="T5" fmla="*/ 30 h 33"/>
                <a:gd name="T6" fmla="*/ 0 w 36"/>
                <a:gd name="T7" fmla="*/ 17 h 33"/>
                <a:gd name="T8" fmla="*/ 19 w 36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3">
                  <a:moveTo>
                    <a:pt x="19" y="0"/>
                  </a:moveTo>
                  <a:cubicBezTo>
                    <a:pt x="19" y="0"/>
                    <a:pt x="35" y="10"/>
                    <a:pt x="34" y="18"/>
                  </a:cubicBezTo>
                  <a:cubicBezTo>
                    <a:pt x="33" y="27"/>
                    <a:pt x="24" y="32"/>
                    <a:pt x="18" y="30"/>
                  </a:cubicBezTo>
                  <a:cubicBezTo>
                    <a:pt x="4" y="25"/>
                    <a:pt x="0" y="17"/>
                    <a:pt x="0" y="17"/>
                  </a:cubicBezTo>
                  <a:lnTo>
                    <a:pt x="19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129" name="išľîḑe"/>
            <p:cNvSpPr/>
            <p:nvPr/>
          </p:nvSpPr>
          <p:spPr bwMode="auto">
            <a:xfrm>
              <a:off x="9198561" y="3775309"/>
              <a:ext cx="52209" cy="46404"/>
            </a:xfrm>
            <a:custGeom>
              <a:avLst/>
              <a:gdLst>
                <a:gd name="T0" fmla="*/ 22 w 41"/>
                <a:gd name="T1" fmla="*/ 29 h 36"/>
                <a:gd name="T2" fmla="*/ 33 w 41"/>
                <a:gd name="T3" fmla="*/ 20 h 36"/>
                <a:gd name="T4" fmla="*/ 22 w 41"/>
                <a:gd name="T5" fmla="*/ 7 h 36"/>
                <a:gd name="T6" fmla="*/ 7 w 41"/>
                <a:gd name="T7" fmla="*/ 20 h 36"/>
                <a:gd name="T8" fmla="*/ 22 w 41"/>
                <a:gd name="T9" fmla="*/ 29 h 36"/>
                <a:gd name="T10" fmla="*/ 23 w 41"/>
                <a:gd name="T11" fmla="*/ 0 h 36"/>
                <a:gd name="T12" fmla="*/ 39 w 41"/>
                <a:gd name="T13" fmla="*/ 21 h 36"/>
                <a:gd name="T14" fmla="*/ 23 w 41"/>
                <a:gd name="T15" fmla="*/ 35 h 36"/>
                <a:gd name="T16" fmla="*/ 19 w 41"/>
                <a:gd name="T17" fmla="*/ 34 h 36"/>
                <a:gd name="T18" fmla="*/ 0 w 41"/>
                <a:gd name="T19" fmla="*/ 21 h 36"/>
                <a:gd name="T20" fmla="*/ 1 w 41"/>
                <a:gd name="T21" fmla="*/ 17 h 36"/>
                <a:gd name="T22" fmla="*/ 20 w 41"/>
                <a:gd name="T23" fmla="*/ 1 h 36"/>
                <a:gd name="T24" fmla="*/ 23 w 41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6">
                  <a:moveTo>
                    <a:pt x="22" y="29"/>
                  </a:moveTo>
                  <a:cubicBezTo>
                    <a:pt x="25" y="30"/>
                    <a:pt x="32" y="26"/>
                    <a:pt x="33" y="20"/>
                  </a:cubicBezTo>
                  <a:cubicBezTo>
                    <a:pt x="33" y="16"/>
                    <a:pt x="27" y="11"/>
                    <a:pt x="22" y="7"/>
                  </a:cubicBezTo>
                  <a:lnTo>
                    <a:pt x="7" y="20"/>
                  </a:lnTo>
                  <a:cubicBezTo>
                    <a:pt x="9" y="22"/>
                    <a:pt x="14" y="26"/>
                    <a:pt x="22" y="29"/>
                  </a:cubicBezTo>
                  <a:close/>
                  <a:moveTo>
                    <a:pt x="23" y="0"/>
                  </a:moveTo>
                  <a:cubicBezTo>
                    <a:pt x="25" y="1"/>
                    <a:pt x="40" y="11"/>
                    <a:pt x="39" y="21"/>
                  </a:cubicBezTo>
                  <a:cubicBezTo>
                    <a:pt x="38" y="29"/>
                    <a:pt x="31" y="35"/>
                    <a:pt x="23" y="35"/>
                  </a:cubicBezTo>
                  <a:cubicBezTo>
                    <a:pt x="22" y="35"/>
                    <a:pt x="20" y="35"/>
                    <a:pt x="19" y="34"/>
                  </a:cubicBezTo>
                  <a:cubicBezTo>
                    <a:pt x="6" y="29"/>
                    <a:pt x="1" y="21"/>
                    <a:pt x="0" y="21"/>
                  </a:cubicBezTo>
                  <a:cubicBezTo>
                    <a:pt x="0" y="20"/>
                    <a:pt x="0" y="18"/>
                    <a:pt x="1" y="17"/>
                  </a:cubicBezTo>
                  <a:lnTo>
                    <a:pt x="20" y="1"/>
                  </a:lnTo>
                  <a:cubicBezTo>
                    <a:pt x="20" y="0"/>
                    <a:pt x="22" y="0"/>
                    <a:pt x="23" y="0"/>
                  </a:cubicBezTo>
                  <a:close/>
                </a:path>
              </a:pathLst>
            </a:custGeom>
            <a:solidFill>
              <a:srgbClr val="113856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</p:grpSp>
      <p:grpSp>
        <p:nvGrpSpPr>
          <p:cNvPr id="6" name="íṡļiḓê"/>
          <p:cNvGrpSpPr/>
          <p:nvPr/>
        </p:nvGrpSpPr>
        <p:grpSpPr>
          <a:xfrm>
            <a:off x="673100" y="1271557"/>
            <a:ext cx="5651501" cy="1760711"/>
            <a:chOff x="5867399" y="1312745"/>
            <a:chExt cx="5651501" cy="1760711"/>
          </a:xfrm>
        </p:grpSpPr>
        <p:sp>
          <p:nvSpPr>
            <p:cNvPr id="39" name="i$lïḍé"/>
            <p:cNvSpPr txBox="1"/>
            <p:nvPr/>
          </p:nvSpPr>
          <p:spPr>
            <a:xfrm>
              <a:off x="5867411" y="1312745"/>
              <a:ext cx="5651489" cy="9993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buSzPct val="25000"/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在此输入标题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îSḷîḍè"/>
            <p:cNvSpPr txBox="1"/>
            <p:nvPr/>
          </p:nvSpPr>
          <p:spPr>
            <a:xfrm>
              <a:off x="5867399" y="2312117"/>
              <a:ext cx="5651491" cy="7613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buSzPct val="25000"/>
              </a:pPr>
              <a:r>
                <a:rPr lang="zh-CN" altLang="en-US" sz="1600" dirty="0">
                  <a:solidFill>
                    <a:schemeClr val="bg1"/>
                  </a:solidFill>
                </a:rPr>
                <a:t>通过复制您的文本后，在此框中选择粘贴。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îSḷîḓe"/>
          <p:cNvGrpSpPr/>
          <p:nvPr/>
        </p:nvGrpSpPr>
        <p:grpSpPr>
          <a:xfrm>
            <a:off x="3505057" y="3679099"/>
            <a:ext cx="2349930" cy="2086701"/>
            <a:chOff x="4645508" y="4060099"/>
            <a:chExt cx="2349930" cy="2086701"/>
          </a:xfrm>
        </p:grpSpPr>
        <p:cxnSp>
          <p:nvCxnSpPr>
            <p:cNvPr id="32" name="直接连接符 31"/>
            <p:cNvCxnSpPr/>
            <p:nvPr/>
          </p:nvCxnSpPr>
          <p:spPr>
            <a:xfrm flipH="1">
              <a:off x="5820092" y="4886800"/>
              <a:ext cx="763" cy="1260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ïṧḻïḑe"/>
            <p:cNvGrpSpPr/>
            <p:nvPr/>
          </p:nvGrpSpPr>
          <p:grpSpPr>
            <a:xfrm>
              <a:off x="4645508" y="5121785"/>
              <a:ext cx="2349930" cy="955860"/>
              <a:chOff x="4832962" y="4020861"/>
              <a:chExt cx="2140047" cy="955860"/>
            </a:xfrm>
            <a:solidFill>
              <a:schemeClr val="bg1"/>
            </a:solidFill>
          </p:grpSpPr>
          <p:sp>
            <p:nvSpPr>
              <p:cNvPr id="37" name="ïṣḻïdè"/>
              <p:cNvSpPr txBox="1"/>
              <p:nvPr/>
            </p:nvSpPr>
            <p:spPr bwMode="auto">
              <a:xfrm>
                <a:off x="4832962" y="4020861"/>
                <a:ext cx="2138519" cy="39846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在此输入标题</a:t>
                </a:r>
                <a:endParaRPr lang="zh-CN" altLang="en-US" sz="2000" b="1" dirty="0"/>
              </a:p>
            </p:txBody>
          </p:sp>
          <p:sp>
            <p:nvSpPr>
              <p:cNvPr id="38" name="ïṩḻíḋe"/>
              <p:cNvSpPr/>
              <p:nvPr/>
            </p:nvSpPr>
            <p:spPr bwMode="auto">
              <a:xfrm>
                <a:off x="4834490" y="4419322"/>
                <a:ext cx="2138519" cy="55739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</p:grpSp>
        <p:grpSp>
          <p:nvGrpSpPr>
            <p:cNvPr id="34" name="íṧlïḋê"/>
            <p:cNvGrpSpPr/>
            <p:nvPr/>
          </p:nvGrpSpPr>
          <p:grpSpPr>
            <a:xfrm>
              <a:off x="5407123" y="4060099"/>
              <a:ext cx="826700" cy="826700"/>
              <a:chOff x="5682649" y="4060099"/>
              <a:chExt cx="826700" cy="826700"/>
            </a:xfrm>
          </p:grpSpPr>
          <p:sp>
            <p:nvSpPr>
              <p:cNvPr id="35" name="iṡḷïďè"/>
              <p:cNvSpPr/>
              <p:nvPr/>
            </p:nvSpPr>
            <p:spPr>
              <a:xfrm>
                <a:off x="5682649" y="4060099"/>
                <a:ext cx="826700" cy="826700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sz="2000"/>
              </a:p>
            </p:txBody>
          </p:sp>
          <p:sp>
            <p:nvSpPr>
              <p:cNvPr id="36" name="íṧlïḋé"/>
              <p:cNvSpPr/>
              <p:nvPr/>
            </p:nvSpPr>
            <p:spPr bwMode="auto">
              <a:xfrm>
                <a:off x="5889845" y="4248882"/>
                <a:ext cx="412306" cy="449134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  <a:gd name="connsiteX107" fmla="*/ 373273 h 605239"/>
                  <a:gd name="connsiteY107" fmla="*/ 373273 h 605239"/>
                  <a:gd name="connsiteX108" fmla="*/ 373273 h 605239"/>
                  <a:gd name="connsiteY108" fmla="*/ 373273 h 605239"/>
                  <a:gd name="connsiteX109" fmla="*/ 373273 h 605239"/>
                  <a:gd name="connsiteY109" fmla="*/ 373273 h 605239"/>
                  <a:gd name="connsiteX110" fmla="*/ 373273 h 605239"/>
                  <a:gd name="connsiteY110" fmla="*/ 373273 h 605239"/>
                  <a:gd name="connsiteX111" fmla="*/ 373273 h 605239"/>
                  <a:gd name="connsiteY111" fmla="*/ 373273 h 605239"/>
                  <a:gd name="connsiteX112" fmla="*/ 373273 h 605239"/>
                  <a:gd name="connsiteY112" fmla="*/ 373273 h 605239"/>
                  <a:gd name="connsiteX113" fmla="*/ 373273 h 605239"/>
                  <a:gd name="connsiteY113" fmla="*/ 373273 h 605239"/>
                  <a:gd name="connsiteX114" fmla="*/ 373273 h 605239"/>
                  <a:gd name="connsiteY114" fmla="*/ 373273 h 605239"/>
                  <a:gd name="connsiteX115" fmla="*/ 373273 h 605239"/>
                  <a:gd name="connsiteY115" fmla="*/ 373273 h 605239"/>
                  <a:gd name="connsiteX116" fmla="*/ 373273 h 605239"/>
                  <a:gd name="connsiteY116" fmla="*/ 373273 h 605239"/>
                  <a:gd name="connsiteX117" fmla="*/ 373273 h 605239"/>
                  <a:gd name="connsiteY117" fmla="*/ 373273 h 605239"/>
                  <a:gd name="connsiteX118" fmla="*/ 373273 h 605239"/>
                  <a:gd name="connsiteY118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556973" h="606722">
                    <a:moveTo>
                      <a:pt x="480190" y="505602"/>
                    </a:moveTo>
                    <a:cubicBezTo>
                      <a:pt x="522897" y="505602"/>
                      <a:pt x="556973" y="537147"/>
                      <a:pt x="556973" y="556162"/>
                    </a:cubicBezTo>
                    <a:lnTo>
                      <a:pt x="556439" y="586996"/>
                    </a:lnTo>
                    <a:cubicBezTo>
                      <a:pt x="556261" y="597925"/>
                      <a:pt x="547364" y="606722"/>
                      <a:pt x="536420" y="606722"/>
                    </a:cubicBezTo>
                    <a:lnTo>
                      <a:pt x="425206" y="606722"/>
                    </a:lnTo>
                    <a:cubicBezTo>
                      <a:pt x="414173" y="606722"/>
                      <a:pt x="405187" y="597748"/>
                      <a:pt x="405187" y="586640"/>
                    </a:cubicBezTo>
                    <a:lnTo>
                      <a:pt x="405187" y="556162"/>
                    </a:lnTo>
                    <a:cubicBezTo>
                      <a:pt x="405187" y="537147"/>
                      <a:pt x="437573" y="505602"/>
                      <a:pt x="480190" y="505602"/>
                    </a:cubicBezTo>
                    <a:close/>
                    <a:moveTo>
                      <a:pt x="277711" y="505602"/>
                    </a:moveTo>
                    <a:cubicBezTo>
                      <a:pt x="320343" y="505602"/>
                      <a:pt x="354520" y="537147"/>
                      <a:pt x="354520" y="556162"/>
                    </a:cubicBezTo>
                    <a:lnTo>
                      <a:pt x="353986" y="586996"/>
                    </a:lnTo>
                    <a:cubicBezTo>
                      <a:pt x="353808" y="597925"/>
                      <a:pt x="344908" y="606722"/>
                      <a:pt x="333960" y="606722"/>
                    </a:cubicBezTo>
                    <a:lnTo>
                      <a:pt x="222619" y="606722"/>
                    </a:lnTo>
                    <a:cubicBezTo>
                      <a:pt x="211582" y="606722"/>
                      <a:pt x="202593" y="597748"/>
                      <a:pt x="202593" y="586640"/>
                    </a:cubicBezTo>
                    <a:lnTo>
                      <a:pt x="202593" y="556162"/>
                    </a:lnTo>
                    <a:cubicBezTo>
                      <a:pt x="202593" y="537147"/>
                      <a:pt x="234990" y="505602"/>
                      <a:pt x="277711" y="505602"/>
                    </a:cubicBezTo>
                    <a:close/>
                    <a:moveTo>
                      <a:pt x="75118" y="505602"/>
                    </a:moveTo>
                    <a:cubicBezTo>
                      <a:pt x="117839" y="505602"/>
                      <a:pt x="151927" y="537147"/>
                      <a:pt x="151927" y="556162"/>
                    </a:cubicBezTo>
                    <a:lnTo>
                      <a:pt x="151393" y="586996"/>
                    </a:lnTo>
                    <a:cubicBezTo>
                      <a:pt x="151215" y="597925"/>
                      <a:pt x="142315" y="606722"/>
                      <a:pt x="131367" y="606722"/>
                    </a:cubicBezTo>
                    <a:lnTo>
                      <a:pt x="20115" y="606722"/>
                    </a:lnTo>
                    <a:cubicBezTo>
                      <a:pt x="8989" y="606722"/>
                      <a:pt x="0" y="597748"/>
                      <a:pt x="0" y="586640"/>
                    </a:cubicBezTo>
                    <a:lnTo>
                      <a:pt x="0" y="556162"/>
                    </a:lnTo>
                    <a:cubicBezTo>
                      <a:pt x="0" y="537147"/>
                      <a:pt x="32486" y="505602"/>
                      <a:pt x="75118" y="505602"/>
                    </a:cubicBezTo>
                    <a:close/>
                    <a:moveTo>
                      <a:pt x="481080" y="379219"/>
                    </a:moveTo>
                    <a:cubicBezTo>
                      <a:pt x="509043" y="379219"/>
                      <a:pt x="531711" y="401840"/>
                      <a:pt x="531711" y="429744"/>
                    </a:cubicBezTo>
                    <a:cubicBezTo>
                      <a:pt x="531711" y="457648"/>
                      <a:pt x="509043" y="480269"/>
                      <a:pt x="481080" y="480269"/>
                    </a:cubicBezTo>
                    <a:cubicBezTo>
                      <a:pt x="453117" y="480269"/>
                      <a:pt x="430449" y="457648"/>
                      <a:pt x="430449" y="429744"/>
                    </a:cubicBezTo>
                    <a:cubicBezTo>
                      <a:pt x="430449" y="401840"/>
                      <a:pt x="453117" y="379219"/>
                      <a:pt x="481080" y="379219"/>
                    </a:cubicBezTo>
                    <a:close/>
                    <a:moveTo>
                      <a:pt x="278522" y="379219"/>
                    </a:moveTo>
                    <a:cubicBezTo>
                      <a:pt x="306465" y="379219"/>
                      <a:pt x="329118" y="401840"/>
                      <a:pt x="329118" y="429744"/>
                    </a:cubicBezTo>
                    <a:cubicBezTo>
                      <a:pt x="329118" y="457648"/>
                      <a:pt x="306465" y="480269"/>
                      <a:pt x="278522" y="480269"/>
                    </a:cubicBezTo>
                    <a:cubicBezTo>
                      <a:pt x="250579" y="480269"/>
                      <a:pt x="227926" y="457648"/>
                      <a:pt x="227926" y="429744"/>
                    </a:cubicBezTo>
                    <a:cubicBezTo>
                      <a:pt x="227926" y="401840"/>
                      <a:pt x="250579" y="379219"/>
                      <a:pt x="278522" y="379219"/>
                    </a:cubicBezTo>
                    <a:close/>
                    <a:moveTo>
                      <a:pt x="76035" y="379219"/>
                    </a:moveTo>
                    <a:cubicBezTo>
                      <a:pt x="103998" y="379219"/>
                      <a:pt x="126666" y="401840"/>
                      <a:pt x="126666" y="429744"/>
                    </a:cubicBezTo>
                    <a:cubicBezTo>
                      <a:pt x="126666" y="457648"/>
                      <a:pt x="103998" y="480269"/>
                      <a:pt x="76035" y="480269"/>
                    </a:cubicBezTo>
                    <a:cubicBezTo>
                      <a:pt x="48072" y="480269"/>
                      <a:pt x="25404" y="457648"/>
                      <a:pt x="25404" y="429744"/>
                    </a:cubicBezTo>
                    <a:cubicBezTo>
                      <a:pt x="25404" y="401840"/>
                      <a:pt x="48072" y="379219"/>
                      <a:pt x="76035" y="379219"/>
                    </a:cubicBezTo>
                    <a:close/>
                    <a:moveTo>
                      <a:pt x="353886" y="80445"/>
                    </a:moveTo>
                    <a:lnTo>
                      <a:pt x="360298" y="80445"/>
                    </a:lnTo>
                    <a:cubicBezTo>
                      <a:pt x="362435" y="80445"/>
                      <a:pt x="364216" y="80712"/>
                      <a:pt x="365552" y="81424"/>
                    </a:cubicBezTo>
                    <a:cubicBezTo>
                      <a:pt x="366888" y="82136"/>
                      <a:pt x="367956" y="82936"/>
                      <a:pt x="368669" y="84004"/>
                    </a:cubicBezTo>
                    <a:cubicBezTo>
                      <a:pt x="369381" y="84982"/>
                      <a:pt x="369916" y="86139"/>
                      <a:pt x="370183" y="87206"/>
                    </a:cubicBezTo>
                    <a:cubicBezTo>
                      <a:pt x="370361" y="88363"/>
                      <a:pt x="370539" y="89341"/>
                      <a:pt x="370539" y="90142"/>
                    </a:cubicBezTo>
                    <a:cubicBezTo>
                      <a:pt x="370539" y="92277"/>
                      <a:pt x="370272" y="94145"/>
                      <a:pt x="369738" y="95569"/>
                    </a:cubicBezTo>
                    <a:cubicBezTo>
                      <a:pt x="369203" y="96992"/>
                      <a:pt x="368491" y="98149"/>
                      <a:pt x="367600" y="98949"/>
                    </a:cubicBezTo>
                    <a:cubicBezTo>
                      <a:pt x="366799" y="99750"/>
                      <a:pt x="365819" y="100373"/>
                      <a:pt x="364840" y="100728"/>
                    </a:cubicBezTo>
                    <a:cubicBezTo>
                      <a:pt x="363860" y="101084"/>
                      <a:pt x="362791" y="101262"/>
                      <a:pt x="361723" y="101262"/>
                    </a:cubicBezTo>
                    <a:lnTo>
                      <a:pt x="353886" y="101262"/>
                    </a:lnTo>
                    <a:close/>
                    <a:moveTo>
                      <a:pt x="288104" y="75802"/>
                    </a:moveTo>
                    <a:lnTo>
                      <a:pt x="288104" y="81667"/>
                    </a:lnTo>
                    <a:lnTo>
                      <a:pt x="303770" y="81667"/>
                    </a:lnTo>
                    <a:lnTo>
                      <a:pt x="303770" y="128321"/>
                    </a:lnTo>
                    <a:lnTo>
                      <a:pt x="312404" y="128321"/>
                    </a:lnTo>
                    <a:lnTo>
                      <a:pt x="312404" y="81667"/>
                    </a:lnTo>
                    <a:lnTo>
                      <a:pt x="328159" y="81667"/>
                    </a:lnTo>
                    <a:lnTo>
                      <a:pt x="328159" y="75802"/>
                    </a:lnTo>
                    <a:close/>
                    <a:moveTo>
                      <a:pt x="233896" y="75802"/>
                    </a:moveTo>
                    <a:lnTo>
                      <a:pt x="233896" y="81667"/>
                    </a:lnTo>
                    <a:lnTo>
                      <a:pt x="249562" y="81667"/>
                    </a:lnTo>
                    <a:lnTo>
                      <a:pt x="249562" y="128321"/>
                    </a:lnTo>
                    <a:lnTo>
                      <a:pt x="258196" y="128321"/>
                    </a:lnTo>
                    <a:lnTo>
                      <a:pt x="258196" y="81667"/>
                    </a:lnTo>
                    <a:lnTo>
                      <a:pt x="273951" y="81667"/>
                    </a:lnTo>
                    <a:lnTo>
                      <a:pt x="273951" y="75802"/>
                    </a:lnTo>
                    <a:close/>
                    <a:moveTo>
                      <a:pt x="183516" y="75802"/>
                    </a:moveTo>
                    <a:lnTo>
                      <a:pt x="183516" y="128321"/>
                    </a:lnTo>
                    <a:lnTo>
                      <a:pt x="192239" y="128321"/>
                    </a:lnTo>
                    <a:lnTo>
                      <a:pt x="192239" y="104683"/>
                    </a:lnTo>
                    <a:lnTo>
                      <a:pt x="215026" y="104683"/>
                    </a:lnTo>
                    <a:lnTo>
                      <a:pt x="215026" y="128321"/>
                    </a:lnTo>
                    <a:lnTo>
                      <a:pt x="223571" y="128321"/>
                    </a:lnTo>
                    <a:lnTo>
                      <a:pt x="223571" y="75802"/>
                    </a:lnTo>
                    <a:lnTo>
                      <a:pt x="215026" y="75802"/>
                    </a:lnTo>
                    <a:lnTo>
                      <a:pt x="215026" y="98818"/>
                    </a:lnTo>
                    <a:lnTo>
                      <a:pt x="192239" y="98818"/>
                    </a:lnTo>
                    <a:lnTo>
                      <a:pt x="192239" y="75802"/>
                    </a:lnTo>
                    <a:close/>
                    <a:moveTo>
                      <a:pt x="345338" y="73935"/>
                    </a:moveTo>
                    <a:lnTo>
                      <a:pt x="345338" y="126366"/>
                    </a:lnTo>
                    <a:lnTo>
                      <a:pt x="353883" y="126366"/>
                    </a:lnTo>
                    <a:lnTo>
                      <a:pt x="353883" y="107438"/>
                    </a:lnTo>
                    <a:lnTo>
                      <a:pt x="360203" y="107438"/>
                    </a:lnTo>
                    <a:cubicBezTo>
                      <a:pt x="362962" y="107438"/>
                      <a:pt x="365544" y="107083"/>
                      <a:pt x="367769" y="106283"/>
                    </a:cubicBezTo>
                    <a:cubicBezTo>
                      <a:pt x="370083" y="105394"/>
                      <a:pt x="372041" y="104328"/>
                      <a:pt x="373644" y="102817"/>
                    </a:cubicBezTo>
                    <a:cubicBezTo>
                      <a:pt x="375246" y="101306"/>
                      <a:pt x="376492" y="99529"/>
                      <a:pt x="377382" y="97396"/>
                    </a:cubicBezTo>
                    <a:cubicBezTo>
                      <a:pt x="378361" y="95264"/>
                      <a:pt x="378717" y="92775"/>
                      <a:pt x="378717" y="90109"/>
                    </a:cubicBezTo>
                    <a:cubicBezTo>
                      <a:pt x="378717" y="87621"/>
                      <a:pt x="378183" y="85400"/>
                      <a:pt x="377115" y="83356"/>
                    </a:cubicBezTo>
                    <a:cubicBezTo>
                      <a:pt x="376136" y="81312"/>
                      <a:pt x="374712" y="79623"/>
                      <a:pt x="372932" y="78201"/>
                    </a:cubicBezTo>
                    <a:cubicBezTo>
                      <a:pt x="371240" y="76779"/>
                      <a:pt x="369282" y="75713"/>
                      <a:pt x="367057" y="75002"/>
                    </a:cubicBezTo>
                    <a:cubicBezTo>
                      <a:pt x="364921" y="74291"/>
                      <a:pt x="362695" y="73935"/>
                      <a:pt x="360381" y="73935"/>
                    </a:cubicBezTo>
                    <a:close/>
                    <a:moveTo>
                      <a:pt x="177285" y="0"/>
                    </a:moveTo>
                    <a:lnTo>
                      <a:pt x="379785" y="0"/>
                    </a:lnTo>
                    <a:cubicBezTo>
                      <a:pt x="435684" y="0"/>
                      <a:pt x="481080" y="45321"/>
                      <a:pt x="481080" y="101129"/>
                    </a:cubicBezTo>
                    <a:cubicBezTo>
                      <a:pt x="481080" y="156847"/>
                      <a:pt x="435684" y="202257"/>
                      <a:pt x="379785" y="202257"/>
                    </a:cubicBezTo>
                    <a:lnTo>
                      <a:pt x="303859" y="202257"/>
                    </a:lnTo>
                    <a:lnTo>
                      <a:pt x="303859" y="227495"/>
                    </a:lnTo>
                    <a:lnTo>
                      <a:pt x="481080" y="227495"/>
                    </a:lnTo>
                    <a:cubicBezTo>
                      <a:pt x="495055" y="227495"/>
                      <a:pt x="506448" y="238781"/>
                      <a:pt x="506448" y="252732"/>
                    </a:cubicBezTo>
                    <a:lnTo>
                      <a:pt x="506448" y="303297"/>
                    </a:lnTo>
                    <a:cubicBezTo>
                      <a:pt x="506448" y="317249"/>
                      <a:pt x="495055" y="328623"/>
                      <a:pt x="481080" y="328623"/>
                    </a:cubicBezTo>
                    <a:cubicBezTo>
                      <a:pt x="467105" y="328623"/>
                      <a:pt x="455801" y="317249"/>
                      <a:pt x="455801" y="303297"/>
                    </a:cubicBezTo>
                    <a:lnTo>
                      <a:pt x="455801" y="278059"/>
                    </a:lnTo>
                    <a:lnTo>
                      <a:pt x="303859" y="278059"/>
                    </a:lnTo>
                    <a:lnTo>
                      <a:pt x="303859" y="303297"/>
                    </a:lnTo>
                    <a:cubicBezTo>
                      <a:pt x="303859" y="317249"/>
                      <a:pt x="292555" y="328623"/>
                      <a:pt x="278580" y="328623"/>
                    </a:cubicBezTo>
                    <a:cubicBezTo>
                      <a:pt x="264516" y="328623"/>
                      <a:pt x="253212" y="317249"/>
                      <a:pt x="253212" y="303297"/>
                    </a:cubicBezTo>
                    <a:lnTo>
                      <a:pt x="253212" y="278059"/>
                    </a:lnTo>
                    <a:lnTo>
                      <a:pt x="102160" y="278059"/>
                    </a:lnTo>
                    <a:lnTo>
                      <a:pt x="102160" y="303297"/>
                    </a:lnTo>
                    <a:cubicBezTo>
                      <a:pt x="102160" y="317249"/>
                      <a:pt x="90856" y="328623"/>
                      <a:pt x="76881" y="328623"/>
                    </a:cubicBezTo>
                    <a:cubicBezTo>
                      <a:pt x="62817" y="328623"/>
                      <a:pt x="51513" y="317249"/>
                      <a:pt x="51513" y="303297"/>
                    </a:cubicBezTo>
                    <a:lnTo>
                      <a:pt x="51513" y="252732"/>
                    </a:lnTo>
                    <a:cubicBezTo>
                      <a:pt x="51513" y="238781"/>
                      <a:pt x="62817" y="227495"/>
                      <a:pt x="76881" y="227495"/>
                    </a:cubicBezTo>
                    <a:lnTo>
                      <a:pt x="253212" y="227495"/>
                    </a:lnTo>
                    <a:lnTo>
                      <a:pt x="253212" y="202257"/>
                    </a:lnTo>
                    <a:lnTo>
                      <a:pt x="177285" y="202257"/>
                    </a:lnTo>
                    <a:cubicBezTo>
                      <a:pt x="121387" y="202257"/>
                      <a:pt x="75991" y="156847"/>
                      <a:pt x="75991" y="101129"/>
                    </a:cubicBezTo>
                    <a:cubicBezTo>
                      <a:pt x="75991" y="45321"/>
                      <a:pt x="121387" y="0"/>
                      <a:pt x="1772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sz="2000"/>
              </a:p>
            </p:txBody>
          </p:sp>
        </p:grpSp>
      </p:grpSp>
      <p:grpSp>
        <p:nvGrpSpPr>
          <p:cNvPr id="8" name="í$ḷïḑé"/>
          <p:cNvGrpSpPr/>
          <p:nvPr/>
        </p:nvGrpSpPr>
        <p:grpSpPr>
          <a:xfrm>
            <a:off x="9168970" y="3679099"/>
            <a:ext cx="2349930" cy="2086701"/>
            <a:chOff x="8617915" y="4060099"/>
            <a:chExt cx="2349930" cy="208670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9792499" y="4886800"/>
              <a:ext cx="763" cy="1260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ïšḻiḋé"/>
            <p:cNvGrpSpPr/>
            <p:nvPr/>
          </p:nvGrpSpPr>
          <p:grpSpPr>
            <a:xfrm>
              <a:off x="8617915" y="5121785"/>
              <a:ext cx="2349930" cy="955860"/>
              <a:chOff x="4832962" y="4020861"/>
              <a:chExt cx="2140047" cy="955860"/>
            </a:xfrm>
            <a:solidFill>
              <a:schemeClr val="bg1"/>
            </a:solidFill>
          </p:grpSpPr>
          <p:sp>
            <p:nvSpPr>
              <p:cNvPr id="30" name="íṩḷïḑe"/>
              <p:cNvSpPr txBox="1"/>
              <p:nvPr/>
            </p:nvSpPr>
            <p:spPr bwMode="auto">
              <a:xfrm>
                <a:off x="4832962" y="4020861"/>
                <a:ext cx="2138519" cy="39846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在此输入标题</a:t>
                </a:r>
                <a:endParaRPr lang="zh-CN" altLang="en-US" sz="2000" b="1" dirty="0"/>
              </a:p>
            </p:txBody>
          </p:sp>
          <p:sp>
            <p:nvSpPr>
              <p:cNvPr id="31" name="ïşļïḓè"/>
              <p:cNvSpPr/>
              <p:nvPr/>
            </p:nvSpPr>
            <p:spPr bwMode="auto">
              <a:xfrm>
                <a:off x="4834490" y="4419322"/>
                <a:ext cx="2138519" cy="55739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</p:grpSp>
        <p:grpSp>
          <p:nvGrpSpPr>
            <p:cNvPr id="27" name="íšḷïḋê"/>
            <p:cNvGrpSpPr/>
            <p:nvPr/>
          </p:nvGrpSpPr>
          <p:grpSpPr>
            <a:xfrm>
              <a:off x="9379530" y="4060099"/>
              <a:ext cx="826700" cy="826700"/>
              <a:chOff x="9655056" y="4060099"/>
              <a:chExt cx="826700" cy="826700"/>
            </a:xfrm>
          </p:grpSpPr>
          <p:sp>
            <p:nvSpPr>
              <p:cNvPr id="28" name="îSḷiďe"/>
              <p:cNvSpPr/>
              <p:nvPr/>
            </p:nvSpPr>
            <p:spPr>
              <a:xfrm>
                <a:off x="9655056" y="4060099"/>
                <a:ext cx="826700" cy="826700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sz="2000"/>
              </a:p>
            </p:txBody>
          </p:sp>
          <p:sp>
            <p:nvSpPr>
              <p:cNvPr id="29" name="íṥḻiḓe"/>
              <p:cNvSpPr/>
              <p:nvPr/>
            </p:nvSpPr>
            <p:spPr bwMode="auto">
              <a:xfrm>
                <a:off x="9865107" y="4248882"/>
                <a:ext cx="406594" cy="449134"/>
              </a:xfrm>
              <a:custGeom>
                <a:avLst/>
                <a:gdLst>
                  <a:gd name="connsiteX0" fmla="*/ 485820 w 551045"/>
                  <a:gd name="connsiteY0" fmla="*/ 430096 h 608697"/>
                  <a:gd name="connsiteX1" fmla="*/ 550987 w 551045"/>
                  <a:gd name="connsiteY1" fmla="*/ 492317 h 608697"/>
                  <a:gd name="connsiteX2" fmla="*/ 551045 w 551045"/>
                  <a:gd name="connsiteY2" fmla="*/ 492490 h 608697"/>
                  <a:gd name="connsiteX3" fmla="*/ 550987 w 551045"/>
                  <a:gd name="connsiteY3" fmla="*/ 493813 h 608697"/>
                  <a:gd name="connsiteX4" fmla="*/ 551045 w 551045"/>
                  <a:gd name="connsiteY4" fmla="*/ 495193 h 608697"/>
                  <a:gd name="connsiteX5" fmla="*/ 485820 w 551045"/>
                  <a:gd name="connsiteY5" fmla="*/ 560289 h 608697"/>
                  <a:gd name="connsiteX6" fmla="*/ 421862 w 551045"/>
                  <a:gd name="connsiteY6" fmla="*/ 507902 h 608697"/>
                  <a:gd name="connsiteX7" fmla="*/ 420134 w 551045"/>
                  <a:gd name="connsiteY7" fmla="*/ 494560 h 608697"/>
                  <a:gd name="connsiteX8" fmla="*/ 422611 w 551045"/>
                  <a:gd name="connsiteY8" fmla="*/ 479034 h 608697"/>
                  <a:gd name="connsiteX9" fmla="*/ 485820 w 551045"/>
                  <a:gd name="connsiteY9" fmla="*/ 430096 h 608697"/>
                  <a:gd name="connsiteX10" fmla="*/ 485137 w 551045"/>
                  <a:gd name="connsiteY10" fmla="*/ 236253 h 608697"/>
                  <a:gd name="connsiteX11" fmla="*/ 551045 w 551045"/>
                  <a:gd name="connsiteY11" fmla="*/ 302055 h 608697"/>
                  <a:gd name="connsiteX12" fmla="*/ 485137 w 551045"/>
                  <a:gd name="connsiteY12" fmla="*/ 367857 h 608697"/>
                  <a:gd name="connsiteX13" fmla="*/ 419229 w 551045"/>
                  <a:gd name="connsiteY13" fmla="*/ 302055 h 608697"/>
                  <a:gd name="connsiteX14" fmla="*/ 485137 w 551045"/>
                  <a:gd name="connsiteY14" fmla="*/ 236253 h 608697"/>
                  <a:gd name="connsiteX15" fmla="*/ 45513 w 551045"/>
                  <a:gd name="connsiteY15" fmla="*/ 160819 h 608697"/>
                  <a:gd name="connsiteX16" fmla="*/ 62048 w 551045"/>
                  <a:gd name="connsiteY16" fmla="*/ 160819 h 608697"/>
                  <a:gd name="connsiteX17" fmla="*/ 78583 w 551045"/>
                  <a:gd name="connsiteY17" fmla="*/ 243365 h 608697"/>
                  <a:gd name="connsiteX18" fmla="*/ 98228 w 551045"/>
                  <a:gd name="connsiteY18" fmla="*/ 243365 h 608697"/>
                  <a:gd name="connsiteX19" fmla="*/ 103356 w 551045"/>
                  <a:gd name="connsiteY19" fmla="*/ 187625 h 608697"/>
                  <a:gd name="connsiteX20" fmla="*/ 102722 w 551045"/>
                  <a:gd name="connsiteY20" fmla="*/ 184634 h 608697"/>
                  <a:gd name="connsiteX21" fmla="*/ 94368 w 551045"/>
                  <a:gd name="connsiteY21" fmla="*/ 163293 h 608697"/>
                  <a:gd name="connsiteX22" fmla="*/ 93331 w 551045"/>
                  <a:gd name="connsiteY22" fmla="*/ 161107 h 608697"/>
                  <a:gd name="connsiteX23" fmla="*/ 93389 w 551045"/>
                  <a:gd name="connsiteY23" fmla="*/ 161107 h 608697"/>
                  <a:gd name="connsiteX24" fmla="*/ 93274 w 551045"/>
                  <a:gd name="connsiteY24" fmla="*/ 160819 h 608697"/>
                  <a:gd name="connsiteX25" fmla="*/ 137347 w 551045"/>
                  <a:gd name="connsiteY25" fmla="*/ 160819 h 608697"/>
                  <a:gd name="connsiteX26" fmla="*/ 137232 w 551045"/>
                  <a:gd name="connsiteY26" fmla="*/ 161107 h 608697"/>
                  <a:gd name="connsiteX27" fmla="*/ 137404 w 551045"/>
                  <a:gd name="connsiteY27" fmla="*/ 161107 h 608697"/>
                  <a:gd name="connsiteX28" fmla="*/ 136367 w 551045"/>
                  <a:gd name="connsiteY28" fmla="*/ 163293 h 608697"/>
                  <a:gd name="connsiteX29" fmla="*/ 127322 w 551045"/>
                  <a:gd name="connsiteY29" fmla="*/ 187913 h 608697"/>
                  <a:gd name="connsiteX30" fmla="*/ 132450 w 551045"/>
                  <a:gd name="connsiteY30" fmla="*/ 243365 h 608697"/>
                  <a:gd name="connsiteX31" fmla="*/ 152038 w 551045"/>
                  <a:gd name="connsiteY31" fmla="*/ 243365 h 608697"/>
                  <a:gd name="connsiteX32" fmla="*/ 168630 w 551045"/>
                  <a:gd name="connsiteY32" fmla="*/ 160819 h 608697"/>
                  <a:gd name="connsiteX33" fmla="*/ 185165 w 551045"/>
                  <a:gd name="connsiteY33" fmla="*/ 160819 h 608697"/>
                  <a:gd name="connsiteX34" fmla="*/ 230678 w 551045"/>
                  <a:gd name="connsiteY34" fmla="*/ 206263 h 608697"/>
                  <a:gd name="connsiteX35" fmla="*/ 230678 w 551045"/>
                  <a:gd name="connsiteY35" fmla="*/ 338682 h 608697"/>
                  <a:gd name="connsiteX36" fmla="*/ 185165 w 551045"/>
                  <a:gd name="connsiteY36" fmla="*/ 384125 h 608697"/>
                  <a:gd name="connsiteX37" fmla="*/ 179346 w 551045"/>
                  <a:gd name="connsiteY37" fmla="*/ 384125 h 608697"/>
                  <a:gd name="connsiteX38" fmla="*/ 179346 w 551045"/>
                  <a:gd name="connsiteY38" fmla="*/ 576599 h 608697"/>
                  <a:gd name="connsiteX39" fmla="*/ 147256 w 551045"/>
                  <a:gd name="connsiteY39" fmla="*/ 608697 h 608697"/>
                  <a:gd name="connsiteX40" fmla="*/ 115339 w 551045"/>
                  <a:gd name="connsiteY40" fmla="*/ 580223 h 608697"/>
                  <a:gd name="connsiteX41" fmla="*/ 83422 w 551045"/>
                  <a:gd name="connsiteY41" fmla="*/ 608697 h 608697"/>
                  <a:gd name="connsiteX42" fmla="*/ 51332 w 551045"/>
                  <a:gd name="connsiteY42" fmla="*/ 576599 h 608697"/>
                  <a:gd name="connsiteX43" fmla="*/ 51332 w 551045"/>
                  <a:gd name="connsiteY43" fmla="*/ 384125 h 608697"/>
                  <a:gd name="connsiteX44" fmla="*/ 45513 w 551045"/>
                  <a:gd name="connsiteY44" fmla="*/ 384125 h 608697"/>
                  <a:gd name="connsiteX45" fmla="*/ 0 w 551045"/>
                  <a:gd name="connsiteY45" fmla="*/ 338682 h 608697"/>
                  <a:gd name="connsiteX46" fmla="*/ 0 w 551045"/>
                  <a:gd name="connsiteY46" fmla="*/ 206263 h 608697"/>
                  <a:gd name="connsiteX47" fmla="*/ 45513 w 551045"/>
                  <a:gd name="connsiteY47" fmla="*/ 160819 h 608697"/>
                  <a:gd name="connsiteX48" fmla="*/ 400710 w 551045"/>
                  <a:gd name="connsiteY48" fmla="*/ 89618 h 608697"/>
                  <a:gd name="connsiteX49" fmla="*/ 400710 w 551045"/>
                  <a:gd name="connsiteY49" fmla="*/ 134086 h 608697"/>
                  <a:gd name="connsiteX50" fmla="*/ 355362 w 551045"/>
                  <a:gd name="connsiteY50" fmla="*/ 179359 h 608697"/>
                  <a:gd name="connsiteX51" fmla="*/ 355362 w 551045"/>
                  <a:gd name="connsiteY51" fmla="*/ 279857 h 608697"/>
                  <a:gd name="connsiteX52" fmla="*/ 401517 w 551045"/>
                  <a:gd name="connsiteY52" fmla="*/ 279857 h 608697"/>
                  <a:gd name="connsiteX53" fmla="*/ 401517 w 551045"/>
                  <a:gd name="connsiteY53" fmla="*/ 324325 h 608697"/>
                  <a:gd name="connsiteX54" fmla="*/ 355362 w 551045"/>
                  <a:gd name="connsiteY54" fmla="*/ 324325 h 608697"/>
                  <a:gd name="connsiteX55" fmla="*/ 355362 w 551045"/>
                  <a:gd name="connsiteY55" fmla="*/ 424823 h 608697"/>
                  <a:gd name="connsiteX56" fmla="*/ 400710 w 551045"/>
                  <a:gd name="connsiteY56" fmla="*/ 470038 h 608697"/>
                  <a:gd name="connsiteX57" fmla="*/ 400710 w 551045"/>
                  <a:gd name="connsiteY57" fmla="*/ 514563 h 608697"/>
                  <a:gd name="connsiteX58" fmla="*/ 310820 w 551045"/>
                  <a:gd name="connsiteY58" fmla="*/ 424823 h 608697"/>
                  <a:gd name="connsiteX59" fmla="*/ 310820 w 551045"/>
                  <a:gd name="connsiteY59" fmla="*/ 324325 h 608697"/>
                  <a:gd name="connsiteX60" fmla="*/ 270830 w 551045"/>
                  <a:gd name="connsiteY60" fmla="*/ 324325 h 608697"/>
                  <a:gd name="connsiteX61" fmla="*/ 270830 w 551045"/>
                  <a:gd name="connsiteY61" fmla="*/ 279857 h 608697"/>
                  <a:gd name="connsiteX62" fmla="*/ 310820 w 551045"/>
                  <a:gd name="connsiteY62" fmla="*/ 279857 h 608697"/>
                  <a:gd name="connsiteX63" fmla="*/ 310820 w 551045"/>
                  <a:gd name="connsiteY63" fmla="*/ 179359 h 608697"/>
                  <a:gd name="connsiteX64" fmla="*/ 400710 w 551045"/>
                  <a:gd name="connsiteY64" fmla="*/ 89618 h 608697"/>
                  <a:gd name="connsiteX65" fmla="*/ 487441 w 551045"/>
                  <a:gd name="connsiteY65" fmla="*/ 44033 h 608697"/>
                  <a:gd name="connsiteX66" fmla="*/ 487729 w 551045"/>
                  <a:gd name="connsiteY66" fmla="*/ 44148 h 608697"/>
                  <a:gd name="connsiteX67" fmla="*/ 550282 w 551045"/>
                  <a:gd name="connsiteY67" fmla="*/ 107206 h 608697"/>
                  <a:gd name="connsiteX68" fmla="*/ 550340 w 551045"/>
                  <a:gd name="connsiteY68" fmla="*/ 107897 h 608697"/>
                  <a:gd name="connsiteX69" fmla="*/ 550340 w 551045"/>
                  <a:gd name="connsiteY69" fmla="*/ 108760 h 608697"/>
                  <a:gd name="connsiteX70" fmla="*/ 550340 w 551045"/>
                  <a:gd name="connsiteY70" fmla="*/ 109220 h 608697"/>
                  <a:gd name="connsiteX71" fmla="*/ 550340 w 551045"/>
                  <a:gd name="connsiteY71" fmla="*/ 109680 h 608697"/>
                  <a:gd name="connsiteX72" fmla="*/ 550282 w 551045"/>
                  <a:gd name="connsiteY72" fmla="*/ 111867 h 608697"/>
                  <a:gd name="connsiteX73" fmla="*/ 550167 w 551045"/>
                  <a:gd name="connsiteY73" fmla="*/ 113420 h 608697"/>
                  <a:gd name="connsiteX74" fmla="*/ 550167 w 551045"/>
                  <a:gd name="connsiteY74" fmla="*/ 113938 h 608697"/>
                  <a:gd name="connsiteX75" fmla="*/ 485137 w 551045"/>
                  <a:gd name="connsiteY75" fmla="*/ 174349 h 608697"/>
                  <a:gd name="connsiteX76" fmla="*/ 484158 w 551045"/>
                  <a:gd name="connsiteY76" fmla="*/ 174292 h 608697"/>
                  <a:gd name="connsiteX77" fmla="*/ 467685 w 551045"/>
                  <a:gd name="connsiteY77" fmla="*/ 171933 h 608697"/>
                  <a:gd name="connsiteX78" fmla="*/ 419993 w 551045"/>
                  <a:gd name="connsiteY78" fmla="*/ 110428 h 608697"/>
                  <a:gd name="connsiteX79" fmla="*/ 419935 w 551045"/>
                  <a:gd name="connsiteY79" fmla="*/ 110083 h 608697"/>
                  <a:gd name="connsiteX80" fmla="*/ 419993 w 551045"/>
                  <a:gd name="connsiteY80" fmla="*/ 109680 h 608697"/>
                  <a:gd name="connsiteX81" fmla="*/ 419935 w 551045"/>
                  <a:gd name="connsiteY81" fmla="*/ 109220 h 608697"/>
                  <a:gd name="connsiteX82" fmla="*/ 419993 w 551045"/>
                  <a:gd name="connsiteY82" fmla="*/ 108530 h 608697"/>
                  <a:gd name="connsiteX83" fmla="*/ 419993 w 551045"/>
                  <a:gd name="connsiteY83" fmla="*/ 106516 h 608697"/>
                  <a:gd name="connsiteX84" fmla="*/ 485137 w 551045"/>
                  <a:gd name="connsiteY84" fmla="*/ 44090 h 608697"/>
                  <a:gd name="connsiteX85" fmla="*/ 486001 w 551045"/>
                  <a:gd name="connsiteY85" fmla="*/ 44090 h 608697"/>
                  <a:gd name="connsiteX86" fmla="*/ 487441 w 551045"/>
                  <a:gd name="connsiteY86" fmla="*/ 44033 h 608697"/>
                  <a:gd name="connsiteX87" fmla="*/ 114993 w 551045"/>
                  <a:gd name="connsiteY87" fmla="*/ 748 h 608697"/>
                  <a:gd name="connsiteX88" fmla="*/ 115281 w 551045"/>
                  <a:gd name="connsiteY88" fmla="*/ 748 h 608697"/>
                  <a:gd name="connsiteX89" fmla="*/ 115569 w 551045"/>
                  <a:gd name="connsiteY89" fmla="*/ 748 h 608697"/>
                  <a:gd name="connsiteX90" fmla="*/ 179403 w 551045"/>
                  <a:gd name="connsiteY90" fmla="*/ 50176 h 608697"/>
                  <a:gd name="connsiteX91" fmla="*/ 181534 w 551045"/>
                  <a:gd name="connsiteY91" fmla="*/ 66863 h 608697"/>
                  <a:gd name="connsiteX92" fmla="*/ 115685 w 551045"/>
                  <a:gd name="connsiteY92" fmla="*/ 132634 h 608697"/>
                  <a:gd name="connsiteX93" fmla="*/ 115397 w 551045"/>
                  <a:gd name="connsiteY93" fmla="*/ 132634 h 608697"/>
                  <a:gd name="connsiteX94" fmla="*/ 115109 w 551045"/>
                  <a:gd name="connsiteY94" fmla="*/ 132634 h 608697"/>
                  <a:gd name="connsiteX95" fmla="*/ 51275 w 551045"/>
                  <a:gd name="connsiteY95" fmla="*/ 83262 h 608697"/>
                  <a:gd name="connsiteX96" fmla="*/ 49144 w 551045"/>
                  <a:gd name="connsiteY96" fmla="*/ 66575 h 608697"/>
                  <a:gd name="connsiteX97" fmla="*/ 114993 w 551045"/>
                  <a:gd name="connsiteY97" fmla="*/ 748 h 608697"/>
                  <a:gd name="connsiteX98" fmla="*/ 114958 w 551045"/>
                  <a:gd name="connsiteY98" fmla="*/ 423 h 608697"/>
                  <a:gd name="connsiteX99" fmla="*/ 48690 w 551045"/>
                  <a:gd name="connsiteY99" fmla="*/ 66575 h 608697"/>
                  <a:gd name="connsiteX100" fmla="*/ 50822 w 551045"/>
                  <a:gd name="connsiteY100" fmla="*/ 83372 h 608697"/>
                  <a:gd name="connsiteX101" fmla="*/ 115073 w 551045"/>
                  <a:gd name="connsiteY101" fmla="*/ 133015 h 608697"/>
                  <a:gd name="connsiteX102" fmla="*/ 115361 w 551045"/>
                  <a:gd name="connsiteY102" fmla="*/ 133015 h 608697"/>
                  <a:gd name="connsiteX103" fmla="*/ 115649 w 551045"/>
                  <a:gd name="connsiteY103" fmla="*/ 133015 h 608697"/>
                  <a:gd name="connsiteX104" fmla="*/ 181917 w 551045"/>
                  <a:gd name="connsiteY104" fmla="*/ 66863 h 608697"/>
                  <a:gd name="connsiteX105" fmla="*/ 179785 w 551045"/>
                  <a:gd name="connsiteY105" fmla="*/ 50066 h 608697"/>
                  <a:gd name="connsiteX106" fmla="*/ 115534 w 551045"/>
                  <a:gd name="connsiteY106" fmla="*/ 423 h 608697"/>
                  <a:gd name="connsiteX107" fmla="*/ 115246 w 551045"/>
                  <a:gd name="connsiteY107" fmla="*/ 423 h 608697"/>
                  <a:gd name="connsiteX108" fmla="*/ 114958 w 551045"/>
                  <a:gd name="connsiteY108" fmla="*/ 423 h 608697"/>
                  <a:gd name="connsiteX109" fmla="*/ 114993 w 551045"/>
                  <a:gd name="connsiteY109" fmla="*/ 0 h 608697"/>
                  <a:gd name="connsiteX110" fmla="*/ 115281 w 551045"/>
                  <a:gd name="connsiteY110" fmla="*/ 0 h 608697"/>
                  <a:gd name="connsiteX111" fmla="*/ 115569 w 551045"/>
                  <a:gd name="connsiteY111" fmla="*/ 0 h 608697"/>
                  <a:gd name="connsiteX112" fmla="*/ 180152 w 551045"/>
                  <a:gd name="connsiteY112" fmla="*/ 49946 h 608697"/>
                  <a:gd name="connsiteX113" fmla="*/ 182341 w 551045"/>
                  <a:gd name="connsiteY113" fmla="*/ 66863 h 608697"/>
                  <a:gd name="connsiteX114" fmla="*/ 115685 w 551045"/>
                  <a:gd name="connsiteY114" fmla="*/ 133439 h 608697"/>
                  <a:gd name="connsiteX115" fmla="*/ 115397 w 551045"/>
                  <a:gd name="connsiteY115" fmla="*/ 133439 h 608697"/>
                  <a:gd name="connsiteX116" fmla="*/ 115109 w 551045"/>
                  <a:gd name="connsiteY116" fmla="*/ 133439 h 608697"/>
                  <a:gd name="connsiteX117" fmla="*/ 50526 w 551045"/>
                  <a:gd name="connsiteY117" fmla="*/ 83493 h 608697"/>
                  <a:gd name="connsiteX118" fmla="*/ 48337 w 551045"/>
                  <a:gd name="connsiteY118" fmla="*/ 66575 h 608697"/>
                  <a:gd name="connsiteX119" fmla="*/ 114993 w 551045"/>
                  <a:gd name="connsiteY119" fmla="*/ 0 h 608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551045" h="608697">
                    <a:moveTo>
                      <a:pt x="485820" y="430096"/>
                    </a:moveTo>
                    <a:cubicBezTo>
                      <a:pt x="520910" y="430096"/>
                      <a:pt x="549489" y="457699"/>
                      <a:pt x="550987" y="492317"/>
                    </a:cubicBezTo>
                    <a:cubicBezTo>
                      <a:pt x="550987" y="492375"/>
                      <a:pt x="551045" y="492432"/>
                      <a:pt x="551045" y="492490"/>
                    </a:cubicBezTo>
                    <a:cubicBezTo>
                      <a:pt x="551045" y="492950"/>
                      <a:pt x="551045" y="493353"/>
                      <a:pt x="550987" y="493813"/>
                    </a:cubicBezTo>
                    <a:cubicBezTo>
                      <a:pt x="551045" y="494273"/>
                      <a:pt x="551045" y="494733"/>
                      <a:pt x="551045" y="495193"/>
                    </a:cubicBezTo>
                    <a:cubicBezTo>
                      <a:pt x="551045" y="531134"/>
                      <a:pt x="521832" y="560289"/>
                      <a:pt x="485820" y="560289"/>
                    </a:cubicBezTo>
                    <a:cubicBezTo>
                      <a:pt x="454129" y="560289"/>
                      <a:pt x="427739" y="537747"/>
                      <a:pt x="421862" y="507902"/>
                    </a:cubicBezTo>
                    <a:cubicBezTo>
                      <a:pt x="420710" y="503474"/>
                      <a:pt x="420076" y="499046"/>
                      <a:pt x="420134" y="494560"/>
                    </a:cubicBezTo>
                    <a:cubicBezTo>
                      <a:pt x="420134" y="489385"/>
                      <a:pt x="421056" y="484152"/>
                      <a:pt x="422611" y="479034"/>
                    </a:cubicBezTo>
                    <a:cubicBezTo>
                      <a:pt x="429814" y="450913"/>
                      <a:pt x="455397" y="430096"/>
                      <a:pt x="485820" y="430096"/>
                    </a:cubicBezTo>
                    <a:close/>
                    <a:moveTo>
                      <a:pt x="485137" y="236253"/>
                    </a:moveTo>
                    <a:cubicBezTo>
                      <a:pt x="521537" y="236253"/>
                      <a:pt x="551045" y="265714"/>
                      <a:pt x="551045" y="302055"/>
                    </a:cubicBezTo>
                    <a:cubicBezTo>
                      <a:pt x="551045" y="338396"/>
                      <a:pt x="521537" y="367857"/>
                      <a:pt x="485137" y="367857"/>
                    </a:cubicBezTo>
                    <a:cubicBezTo>
                      <a:pt x="448737" y="367857"/>
                      <a:pt x="419229" y="338396"/>
                      <a:pt x="419229" y="302055"/>
                    </a:cubicBezTo>
                    <a:cubicBezTo>
                      <a:pt x="419229" y="265714"/>
                      <a:pt x="448737" y="236253"/>
                      <a:pt x="485137" y="236253"/>
                    </a:cubicBezTo>
                    <a:close/>
                    <a:moveTo>
                      <a:pt x="45513" y="160819"/>
                    </a:moveTo>
                    <a:lnTo>
                      <a:pt x="62048" y="160819"/>
                    </a:lnTo>
                    <a:lnTo>
                      <a:pt x="78583" y="243365"/>
                    </a:lnTo>
                    <a:lnTo>
                      <a:pt x="98228" y="243365"/>
                    </a:lnTo>
                    <a:lnTo>
                      <a:pt x="103356" y="187625"/>
                    </a:lnTo>
                    <a:cubicBezTo>
                      <a:pt x="103183" y="186647"/>
                      <a:pt x="102952" y="185612"/>
                      <a:pt x="102722" y="184634"/>
                    </a:cubicBezTo>
                    <a:cubicBezTo>
                      <a:pt x="100936" y="177386"/>
                      <a:pt x="97767" y="170483"/>
                      <a:pt x="94368" y="163293"/>
                    </a:cubicBezTo>
                    <a:cubicBezTo>
                      <a:pt x="94368" y="163293"/>
                      <a:pt x="93677" y="161855"/>
                      <a:pt x="93331" y="161107"/>
                    </a:cubicBezTo>
                    <a:lnTo>
                      <a:pt x="93389" y="161107"/>
                    </a:lnTo>
                    <a:cubicBezTo>
                      <a:pt x="93331" y="160992"/>
                      <a:pt x="93274" y="160877"/>
                      <a:pt x="93274" y="160819"/>
                    </a:cubicBezTo>
                    <a:lnTo>
                      <a:pt x="137347" y="160819"/>
                    </a:lnTo>
                    <a:cubicBezTo>
                      <a:pt x="137289" y="160877"/>
                      <a:pt x="137232" y="160992"/>
                      <a:pt x="137232" y="161107"/>
                    </a:cubicBezTo>
                    <a:lnTo>
                      <a:pt x="137404" y="161107"/>
                    </a:lnTo>
                    <a:cubicBezTo>
                      <a:pt x="137059" y="161855"/>
                      <a:pt x="136367" y="163293"/>
                      <a:pt x="136367" y="163293"/>
                    </a:cubicBezTo>
                    <a:cubicBezTo>
                      <a:pt x="132507" y="171576"/>
                      <a:pt x="128820" y="179514"/>
                      <a:pt x="127322" y="187913"/>
                    </a:cubicBezTo>
                    <a:lnTo>
                      <a:pt x="132450" y="243365"/>
                    </a:lnTo>
                    <a:lnTo>
                      <a:pt x="152038" y="243365"/>
                    </a:lnTo>
                    <a:lnTo>
                      <a:pt x="168630" y="160819"/>
                    </a:lnTo>
                    <a:lnTo>
                      <a:pt x="185165" y="160819"/>
                    </a:lnTo>
                    <a:cubicBezTo>
                      <a:pt x="210283" y="160819"/>
                      <a:pt x="230678" y="181125"/>
                      <a:pt x="230678" y="206263"/>
                    </a:cubicBezTo>
                    <a:lnTo>
                      <a:pt x="230678" y="338682"/>
                    </a:lnTo>
                    <a:cubicBezTo>
                      <a:pt x="230678" y="363820"/>
                      <a:pt x="210283" y="384125"/>
                      <a:pt x="185165" y="384125"/>
                    </a:cubicBezTo>
                    <a:lnTo>
                      <a:pt x="179346" y="384125"/>
                    </a:lnTo>
                    <a:lnTo>
                      <a:pt x="179346" y="576599"/>
                    </a:lnTo>
                    <a:cubicBezTo>
                      <a:pt x="179346" y="594316"/>
                      <a:pt x="165000" y="608697"/>
                      <a:pt x="147256" y="608697"/>
                    </a:cubicBezTo>
                    <a:cubicBezTo>
                      <a:pt x="130721" y="608697"/>
                      <a:pt x="117125" y="596215"/>
                      <a:pt x="115339" y="580223"/>
                    </a:cubicBezTo>
                    <a:cubicBezTo>
                      <a:pt x="113553" y="596215"/>
                      <a:pt x="99957" y="608697"/>
                      <a:pt x="83422" y="608697"/>
                    </a:cubicBezTo>
                    <a:cubicBezTo>
                      <a:pt x="65678" y="608697"/>
                      <a:pt x="51332" y="594316"/>
                      <a:pt x="51332" y="576599"/>
                    </a:cubicBezTo>
                    <a:lnTo>
                      <a:pt x="51332" y="384125"/>
                    </a:lnTo>
                    <a:lnTo>
                      <a:pt x="45513" y="384125"/>
                    </a:lnTo>
                    <a:cubicBezTo>
                      <a:pt x="20395" y="384125"/>
                      <a:pt x="0" y="363820"/>
                      <a:pt x="0" y="338682"/>
                    </a:cubicBezTo>
                    <a:lnTo>
                      <a:pt x="0" y="206263"/>
                    </a:lnTo>
                    <a:cubicBezTo>
                      <a:pt x="0" y="181125"/>
                      <a:pt x="20395" y="160819"/>
                      <a:pt x="45513" y="160819"/>
                    </a:cubicBezTo>
                    <a:close/>
                    <a:moveTo>
                      <a:pt x="400710" y="89618"/>
                    </a:moveTo>
                    <a:lnTo>
                      <a:pt x="400710" y="134086"/>
                    </a:lnTo>
                    <a:cubicBezTo>
                      <a:pt x="375702" y="134086"/>
                      <a:pt x="355362" y="154393"/>
                      <a:pt x="355362" y="179359"/>
                    </a:cubicBezTo>
                    <a:lnTo>
                      <a:pt x="355362" y="279857"/>
                    </a:lnTo>
                    <a:lnTo>
                      <a:pt x="401517" y="279857"/>
                    </a:lnTo>
                    <a:lnTo>
                      <a:pt x="401517" y="324325"/>
                    </a:lnTo>
                    <a:lnTo>
                      <a:pt x="355362" y="324325"/>
                    </a:lnTo>
                    <a:lnTo>
                      <a:pt x="355362" y="424823"/>
                    </a:lnTo>
                    <a:cubicBezTo>
                      <a:pt x="355362" y="449731"/>
                      <a:pt x="375702" y="470038"/>
                      <a:pt x="400710" y="470038"/>
                    </a:cubicBezTo>
                    <a:lnTo>
                      <a:pt x="400710" y="514563"/>
                    </a:lnTo>
                    <a:cubicBezTo>
                      <a:pt x="351155" y="514563"/>
                      <a:pt x="310820" y="474295"/>
                      <a:pt x="310820" y="424823"/>
                    </a:cubicBezTo>
                    <a:lnTo>
                      <a:pt x="310820" y="324325"/>
                    </a:lnTo>
                    <a:lnTo>
                      <a:pt x="270830" y="324325"/>
                    </a:lnTo>
                    <a:lnTo>
                      <a:pt x="270830" y="279857"/>
                    </a:lnTo>
                    <a:lnTo>
                      <a:pt x="310820" y="279857"/>
                    </a:lnTo>
                    <a:lnTo>
                      <a:pt x="310820" y="179359"/>
                    </a:lnTo>
                    <a:cubicBezTo>
                      <a:pt x="310820" y="129886"/>
                      <a:pt x="351155" y="89618"/>
                      <a:pt x="400710" y="89618"/>
                    </a:cubicBezTo>
                    <a:close/>
                    <a:moveTo>
                      <a:pt x="487441" y="44033"/>
                    </a:moveTo>
                    <a:cubicBezTo>
                      <a:pt x="487557" y="44090"/>
                      <a:pt x="487614" y="44090"/>
                      <a:pt x="487729" y="44148"/>
                    </a:cubicBezTo>
                    <a:cubicBezTo>
                      <a:pt x="521828" y="45471"/>
                      <a:pt x="549246" y="73030"/>
                      <a:pt x="550282" y="107206"/>
                    </a:cubicBezTo>
                    <a:cubicBezTo>
                      <a:pt x="550282" y="107436"/>
                      <a:pt x="550282" y="107667"/>
                      <a:pt x="550340" y="107897"/>
                    </a:cubicBezTo>
                    <a:cubicBezTo>
                      <a:pt x="550340" y="108184"/>
                      <a:pt x="550340" y="108472"/>
                      <a:pt x="550340" y="108760"/>
                    </a:cubicBezTo>
                    <a:cubicBezTo>
                      <a:pt x="550340" y="108875"/>
                      <a:pt x="550340" y="109047"/>
                      <a:pt x="550340" y="109220"/>
                    </a:cubicBezTo>
                    <a:cubicBezTo>
                      <a:pt x="550340" y="109393"/>
                      <a:pt x="550340" y="109508"/>
                      <a:pt x="550340" y="109680"/>
                    </a:cubicBezTo>
                    <a:cubicBezTo>
                      <a:pt x="550340" y="110371"/>
                      <a:pt x="550282" y="111119"/>
                      <a:pt x="550282" y="111867"/>
                    </a:cubicBezTo>
                    <a:cubicBezTo>
                      <a:pt x="550225" y="112384"/>
                      <a:pt x="550225" y="112902"/>
                      <a:pt x="550167" y="113420"/>
                    </a:cubicBezTo>
                    <a:cubicBezTo>
                      <a:pt x="550167" y="113593"/>
                      <a:pt x="550167" y="113765"/>
                      <a:pt x="550167" y="113938"/>
                    </a:cubicBezTo>
                    <a:cubicBezTo>
                      <a:pt x="547748" y="147653"/>
                      <a:pt x="519582" y="174349"/>
                      <a:pt x="485137" y="174349"/>
                    </a:cubicBezTo>
                    <a:cubicBezTo>
                      <a:pt x="484792" y="174349"/>
                      <a:pt x="484446" y="174292"/>
                      <a:pt x="484158" y="174292"/>
                    </a:cubicBezTo>
                    <a:cubicBezTo>
                      <a:pt x="478629" y="174579"/>
                      <a:pt x="473099" y="173716"/>
                      <a:pt x="467685" y="171933"/>
                    </a:cubicBezTo>
                    <a:cubicBezTo>
                      <a:pt x="440556" y="164396"/>
                      <a:pt x="420511" y="139828"/>
                      <a:pt x="419993" y="110428"/>
                    </a:cubicBezTo>
                    <a:cubicBezTo>
                      <a:pt x="419993" y="110313"/>
                      <a:pt x="419935" y="110198"/>
                      <a:pt x="419935" y="110083"/>
                    </a:cubicBezTo>
                    <a:cubicBezTo>
                      <a:pt x="419935" y="109910"/>
                      <a:pt x="419935" y="109795"/>
                      <a:pt x="419993" y="109680"/>
                    </a:cubicBezTo>
                    <a:cubicBezTo>
                      <a:pt x="419993" y="109508"/>
                      <a:pt x="419935" y="109335"/>
                      <a:pt x="419935" y="109220"/>
                    </a:cubicBezTo>
                    <a:cubicBezTo>
                      <a:pt x="419935" y="108990"/>
                      <a:pt x="419935" y="108760"/>
                      <a:pt x="419993" y="108530"/>
                    </a:cubicBezTo>
                    <a:cubicBezTo>
                      <a:pt x="419993" y="107839"/>
                      <a:pt x="419993" y="107206"/>
                      <a:pt x="419993" y="106516"/>
                    </a:cubicBezTo>
                    <a:cubicBezTo>
                      <a:pt x="421433" y="71822"/>
                      <a:pt x="450059" y="44090"/>
                      <a:pt x="485137" y="44090"/>
                    </a:cubicBezTo>
                    <a:cubicBezTo>
                      <a:pt x="485425" y="44090"/>
                      <a:pt x="485713" y="44090"/>
                      <a:pt x="486001" y="44090"/>
                    </a:cubicBezTo>
                    <a:cubicBezTo>
                      <a:pt x="486462" y="44090"/>
                      <a:pt x="486981" y="44033"/>
                      <a:pt x="487441" y="44033"/>
                    </a:cubicBezTo>
                    <a:close/>
                    <a:moveTo>
                      <a:pt x="114993" y="748"/>
                    </a:moveTo>
                    <a:lnTo>
                      <a:pt x="115281" y="748"/>
                    </a:lnTo>
                    <a:lnTo>
                      <a:pt x="115569" y="748"/>
                    </a:lnTo>
                    <a:cubicBezTo>
                      <a:pt x="145700" y="748"/>
                      <a:pt x="171913" y="21060"/>
                      <a:pt x="179403" y="50176"/>
                    </a:cubicBezTo>
                    <a:cubicBezTo>
                      <a:pt x="180843" y="55585"/>
                      <a:pt x="181534" y="61224"/>
                      <a:pt x="181534" y="66863"/>
                    </a:cubicBezTo>
                    <a:cubicBezTo>
                      <a:pt x="181534" y="103115"/>
                      <a:pt x="151980" y="132634"/>
                      <a:pt x="115685" y="132634"/>
                    </a:cubicBezTo>
                    <a:lnTo>
                      <a:pt x="115397" y="132634"/>
                    </a:lnTo>
                    <a:lnTo>
                      <a:pt x="115109" y="132634"/>
                    </a:lnTo>
                    <a:cubicBezTo>
                      <a:pt x="84978" y="132634"/>
                      <a:pt x="58765" y="112321"/>
                      <a:pt x="51275" y="83262"/>
                    </a:cubicBezTo>
                    <a:cubicBezTo>
                      <a:pt x="49835" y="77854"/>
                      <a:pt x="49144" y="72214"/>
                      <a:pt x="49144" y="66575"/>
                    </a:cubicBezTo>
                    <a:cubicBezTo>
                      <a:pt x="49144" y="30267"/>
                      <a:pt x="78698" y="748"/>
                      <a:pt x="114993" y="748"/>
                    </a:cubicBezTo>
                    <a:close/>
                    <a:moveTo>
                      <a:pt x="114958" y="423"/>
                    </a:moveTo>
                    <a:cubicBezTo>
                      <a:pt x="78366" y="423"/>
                      <a:pt x="48690" y="30047"/>
                      <a:pt x="48690" y="66575"/>
                    </a:cubicBezTo>
                    <a:cubicBezTo>
                      <a:pt x="48690" y="72385"/>
                      <a:pt x="49439" y="78022"/>
                      <a:pt x="50822" y="83372"/>
                    </a:cubicBezTo>
                    <a:cubicBezTo>
                      <a:pt x="58198" y="111904"/>
                      <a:pt x="84129" y="133015"/>
                      <a:pt x="115073" y="133015"/>
                    </a:cubicBezTo>
                    <a:cubicBezTo>
                      <a:pt x="115131" y="133015"/>
                      <a:pt x="115246" y="133015"/>
                      <a:pt x="115361" y="133015"/>
                    </a:cubicBezTo>
                    <a:cubicBezTo>
                      <a:pt x="115419" y="133015"/>
                      <a:pt x="115534" y="133015"/>
                      <a:pt x="115649" y="133015"/>
                    </a:cubicBezTo>
                    <a:cubicBezTo>
                      <a:pt x="152241" y="133015"/>
                      <a:pt x="181917" y="103391"/>
                      <a:pt x="181917" y="66863"/>
                    </a:cubicBezTo>
                    <a:cubicBezTo>
                      <a:pt x="181917" y="61053"/>
                      <a:pt x="181168" y="55415"/>
                      <a:pt x="179785" y="50066"/>
                    </a:cubicBezTo>
                    <a:cubicBezTo>
                      <a:pt x="172409" y="21534"/>
                      <a:pt x="146478" y="423"/>
                      <a:pt x="115534" y="423"/>
                    </a:cubicBezTo>
                    <a:cubicBezTo>
                      <a:pt x="115476" y="423"/>
                      <a:pt x="115361" y="423"/>
                      <a:pt x="115246" y="423"/>
                    </a:cubicBezTo>
                    <a:cubicBezTo>
                      <a:pt x="115188" y="423"/>
                      <a:pt x="115073" y="423"/>
                      <a:pt x="114958" y="423"/>
                    </a:cubicBezTo>
                    <a:close/>
                    <a:moveTo>
                      <a:pt x="114993" y="0"/>
                    </a:moveTo>
                    <a:lnTo>
                      <a:pt x="115281" y="0"/>
                    </a:lnTo>
                    <a:lnTo>
                      <a:pt x="115569" y="0"/>
                    </a:lnTo>
                    <a:cubicBezTo>
                      <a:pt x="146046" y="0"/>
                      <a:pt x="172605" y="20542"/>
                      <a:pt x="180152" y="49946"/>
                    </a:cubicBezTo>
                    <a:cubicBezTo>
                      <a:pt x="181592" y="55470"/>
                      <a:pt x="182341" y="61109"/>
                      <a:pt x="182341" y="66863"/>
                    </a:cubicBezTo>
                    <a:cubicBezTo>
                      <a:pt x="182341" y="103575"/>
                      <a:pt x="152441" y="133439"/>
                      <a:pt x="115685" y="133439"/>
                    </a:cubicBezTo>
                    <a:lnTo>
                      <a:pt x="115397" y="133439"/>
                    </a:lnTo>
                    <a:lnTo>
                      <a:pt x="115109" y="133439"/>
                    </a:lnTo>
                    <a:cubicBezTo>
                      <a:pt x="84632" y="133439"/>
                      <a:pt x="58073" y="112897"/>
                      <a:pt x="50526" y="83493"/>
                    </a:cubicBezTo>
                    <a:cubicBezTo>
                      <a:pt x="49086" y="77969"/>
                      <a:pt x="48337" y="72272"/>
                      <a:pt x="48337" y="66575"/>
                    </a:cubicBezTo>
                    <a:cubicBezTo>
                      <a:pt x="48337" y="29864"/>
                      <a:pt x="78237" y="0"/>
                      <a:pt x="11499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sz="2000"/>
              </a:p>
            </p:txBody>
          </p:sp>
        </p:grpSp>
      </p:grpSp>
      <p:grpSp>
        <p:nvGrpSpPr>
          <p:cNvPr id="9" name="ïṥļíḍê"/>
          <p:cNvGrpSpPr/>
          <p:nvPr/>
        </p:nvGrpSpPr>
        <p:grpSpPr>
          <a:xfrm>
            <a:off x="673100" y="3679099"/>
            <a:ext cx="2349930" cy="2086701"/>
            <a:chOff x="673100" y="4060099"/>
            <a:chExt cx="2349930" cy="2086701"/>
          </a:xfrm>
        </p:grpSpPr>
        <p:cxnSp>
          <p:nvCxnSpPr>
            <p:cNvPr id="18" name="直接连接符 17"/>
            <p:cNvCxnSpPr/>
            <p:nvPr/>
          </p:nvCxnSpPr>
          <p:spPr>
            <a:xfrm flipH="1">
              <a:off x="1847684" y="4886800"/>
              <a:ext cx="763" cy="1260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iṩ1ïḋé"/>
            <p:cNvGrpSpPr/>
            <p:nvPr/>
          </p:nvGrpSpPr>
          <p:grpSpPr>
            <a:xfrm>
              <a:off x="673100" y="5121785"/>
              <a:ext cx="2349930" cy="955860"/>
              <a:chOff x="673100" y="5121785"/>
              <a:chExt cx="2349930" cy="955860"/>
            </a:xfrm>
          </p:grpSpPr>
          <p:sp>
            <p:nvSpPr>
              <p:cNvPr id="23" name="ïŝ1íḋé"/>
              <p:cNvSpPr txBox="1"/>
              <p:nvPr/>
            </p:nvSpPr>
            <p:spPr bwMode="auto">
              <a:xfrm>
                <a:off x="673100" y="5121785"/>
                <a:ext cx="2348252" cy="398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在此输入标题</a:t>
                </a:r>
                <a:endParaRPr lang="zh-CN" altLang="en-US" sz="2000" b="1" dirty="0"/>
              </a:p>
            </p:txBody>
          </p:sp>
          <p:sp>
            <p:nvSpPr>
              <p:cNvPr id="24" name="islíḑé"/>
              <p:cNvSpPr/>
              <p:nvPr/>
            </p:nvSpPr>
            <p:spPr bwMode="auto">
              <a:xfrm>
                <a:off x="674778" y="5520246"/>
                <a:ext cx="2348252" cy="5573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</p:grpSp>
        <p:grpSp>
          <p:nvGrpSpPr>
            <p:cNvPr id="20" name="íṣ1îḓé"/>
            <p:cNvGrpSpPr/>
            <p:nvPr/>
          </p:nvGrpSpPr>
          <p:grpSpPr>
            <a:xfrm>
              <a:off x="1434715" y="4060099"/>
              <a:ext cx="826700" cy="826700"/>
              <a:chOff x="1434715" y="4060099"/>
              <a:chExt cx="826700" cy="826700"/>
            </a:xfrm>
          </p:grpSpPr>
          <p:sp>
            <p:nvSpPr>
              <p:cNvPr id="21" name="îşḷîḑè"/>
              <p:cNvSpPr/>
              <p:nvPr/>
            </p:nvSpPr>
            <p:spPr>
              <a:xfrm>
                <a:off x="1434715" y="4060099"/>
                <a:ext cx="826700" cy="826700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sz="2000"/>
              </a:p>
            </p:txBody>
          </p:sp>
          <p:sp>
            <p:nvSpPr>
              <p:cNvPr id="22" name="î$ļíḋê"/>
              <p:cNvSpPr/>
              <p:nvPr/>
            </p:nvSpPr>
            <p:spPr>
              <a:xfrm>
                <a:off x="1636515" y="4253521"/>
                <a:ext cx="423099" cy="439856"/>
              </a:xfrm>
              <a:custGeom>
                <a:avLst/>
                <a:gdLst>
                  <a:gd name="connsiteX0" fmla="*/ 466115 w 584423"/>
                  <a:gd name="connsiteY0" fmla="*/ 268189 h 607568"/>
                  <a:gd name="connsiteX1" fmla="*/ 479022 w 584423"/>
                  <a:gd name="connsiteY1" fmla="*/ 270337 h 607568"/>
                  <a:gd name="connsiteX2" fmla="*/ 502991 w 584423"/>
                  <a:gd name="connsiteY2" fmla="*/ 288288 h 607568"/>
                  <a:gd name="connsiteX3" fmla="*/ 527113 w 584423"/>
                  <a:gd name="connsiteY3" fmla="*/ 270337 h 607568"/>
                  <a:gd name="connsiteX4" fmla="*/ 539866 w 584423"/>
                  <a:gd name="connsiteY4" fmla="*/ 268189 h 607568"/>
                  <a:gd name="connsiteX5" fmla="*/ 552004 w 584423"/>
                  <a:gd name="connsiteY5" fmla="*/ 271871 h 607568"/>
                  <a:gd name="connsiteX6" fmla="*/ 584423 w 584423"/>
                  <a:gd name="connsiteY6" fmla="*/ 316826 h 607568"/>
                  <a:gd name="connsiteX7" fmla="*/ 584423 w 584423"/>
                  <a:gd name="connsiteY7" fmla="*/ 389092 h 607568"/>
                  <a:gd name="connsiteX8" fmla="*/ 582118 w 584423"/>
                  <a:gd name="connsiteY8" fmla="*/ 396917 h 607568"/>
                  <a:gd name="connsiteX9" fmla="*/ 557842 w 584423"/>
                  <a:gd name="connsiteY9" fmla="*/ 433894 h 607568"/>
                  <a:gd name="connsiteX10" fmla="*/ 557842 w 584423"/>
                  <a:gd name="connsiteY10" fmla="*/ 530708 h 607568"/>
                  <a:gd name="connsiteX11" fmla="*/ 543553 w 584423"/>
                  <a:gd name="connsiteY11" fmla="*/ 544977 h 607568"/>
                  <a:gd name="connsiteX12" fmla="*/ 462428 w 584423"/>
                  <a:gd name="connsiteY12" fmla="*/ 544977 h 607568"/>
                  <a:gd name="connsiteX13" fmla="*/ 448139 w 584423"/>
                  <a:gd name="connsiteY13" fmla="*/ 530708 h 607568"/>
                  <a:gd name="connsiteX14" fmla="*/ 448139 w 584423"/>
                  <a:gd name="connsiteY14" fmla="*/ 433894 h 607568"/>
                  <a:gd name="connsiteX15" fmla="*/ 423863 w 584423"/>
                  <a:gd name="connsiteY15" fmla="*/ 396917 h 607568"/>
                  <a:gd name="connsiteX16" fmla="*/ 421558 w 584423"/>
                  <a:gd name="connsiteY16" fmla="*/ 389092 h 607568"/>
                  <a:gd name="connsiteX17" fmla="*/ 421558 w 584423"/>
                  <a:gd name="connsiteY17" fmla="*/ 316826 h 607568"/>
                  <a:gd name="connsiteX18" fmla="*/ 453977 w 584423"/>
                  <a:gd name="connsiteY18" fmla="*/ 271871 h 607568"/>
                  <a:gd name="connsiteX19" fmla="*/ 466115 w 584423"/>
                  <a:gd name="connsiteY19" fmla="*/ 268189 h 607568"/>
                  <a:gd name="connsiteX20" fmla="*/ 44557 w 584423"/>
                  <a:gd name="connsiteY20" fmla="*/ 268189 h 607568"/>
                  <a:gd name="connsiteX21" fmla="*/ 57310 w 584423"/>
                  <a:gd name="connsiteY21" fmla="*/ 270337 h 607568"/>
                  <a:gd name="connsiteX22" fmla="*/ 81432 w 584423"/>
                  <a:gd name="connsiteY22" fmla="*/ 288288 h 607568"/>
                  <a:gd name="connsiteX23" fmla="*/ 105401 w 584423"/>
                  <a:gd name="connsiteY23" fmla="*/ 270337 h 607568"/>
                  <a:gd name="connsiteX24" fmla="*/ 118308 w 584423"/>
                  <a:gd name="connsiteY24" fmla="*/ 268189 h 607568"/>
                  <a:gd name="connsiteX25" fmla="*/ 130446 w 584423"/>
                  <a:gd name="connsiteY25" fmla="*/ 271871 h 607568"/>
                  <a:gd name="connsiteX26" fmla="*/ 162865 w 584423"/>
                  <a:gd name="connsiteY26" fmla="*/ 316826 h 607568"/>
                  <a:gd name="connsiteX27" fmla="*/ 162865 w 584423"/>
                  <a:gd name="connsiteY27" fmla="*/ 389092 h 607568"/>
                  <a:gd name="connsiteX28" fmla="*/ 160560 w 584423"/>
                  <a:gd name="connsiteY28" fmla="*/ 396917 h 607568"/>
                  <a:gd name="connsiteX29" fmla="*/ 136284 w 584423"/>
                  <a:gd name="connsiteY29" fmla="*/ 433894 h 607568"/>
                  <a:gd name="connsiteX30" fmla="*/ 136284 w 584423"/>
                  <a:gd name="connsiteY30" fmla="*/ 530708 h 607568"/>
                  <a:gd name="connsiteX31" fmla="*/ 121995 w 584423"/>
                  <a:gd name="connsiteY31" fmla="*/ 544977 h 607568"/>
                  <a:gd name="connsiteX32" fmla="*/ 40870 w 584423"/>
                  <a:gd name="connsiteY32" fmla="*/ 544977 h 607568"/>
                  <a:gd name="connsiteX33" fmla="*/ 26581 w 584423"/>
                  <a:gd name="connsiteY33" fmla="*/ 530708 h 607568"/>
                  <a:gd name="connsiteX34" fmla="*/ 26581 w 584423"/>
                  <a:gd name="connsiteY34" fmla="*/ 433894 h 607568"/>
                  <a:gd name="connsiteX35" fmla="*/ 2305 w 584423"/>
                  <a:gd name="connsiteY35" fmla="*/ 396917 h 607568"/>
                  <a:gd name="connsiteX36" fmla="*/ 0 w 584423"/>
                  <a:gd name="connsiteY36" fmla="*/ 389092 h 607568"/>
                  <a:gd name="connsiteX37" fmla="*/ 0 w 584423"/>
                  <a:gd name="connsiteY37" fmla="*/ 316826 h 607568"/>
                  <a:gd name="connsiteX38" fmla="*/ 32419 w 584423"/>
                  <a:gd name="connsiteY38" fmla="*/ 271871 h 607568"/>
                  <a:gd name="connsiteX39" fmla="*/ 44557 w 584423"/>
                  <a:gd name="connsiteY39" fmla="*/ 268189 h 607568"/>
                  <a:gd name="connsiteX40" fmla="*/ 283757 w 584423"/>
                  <a:gd name="connsiteY40" fmla="*/ 227644 h 607568"/>
                  <a:gd name="connsiteX41" fmla="*/ 300667 w 584423"/>
                  <a:gd name="connsiteY41" fmla="*/ 227644 h 607568"/>
                  <a:gd name="connsiteX42" fmla="*/ 306663 w 584423"/>
                  <a:gd name="connsiteY42" fmla="*/ 230253 h 607568"/>
                  <a:gd name="connsiteX43" fmla="*/ 307739 w 584423"/>
                  <a:gd name="connsiteY43" fmla="*/ 239459 h 607568"/>
                  <a:gd name="connsiteX44" fmla="*/ 298669 w 584423"/>
                  <a:gd name="connsiteY44" fmla="*/ 252962 h 607568"/>
                  <a:gd name="connsiteX45" fmla="*/ 302973 w 584423"/>
                  <a:gd name="connsiteY45" fmla="*/ 288561 h 607568"/>
                  <a:gd name="connsiteX46" fmla="*/ 294672 w 584423"/>
                  <a:gd name="connsiteY46" fmla="*/ 310810 h 607568"/>
                  <a:gd name="connsiteX47" fmla="*/ 289752 w 584423"/>
                  <a:gd name="connsiteY47" fmla="*/ 310810 h 607568"/>
                  <a:gd name="connsiteX48" fmla="*/ 281451 w 584423"/>
                  <a:gd name="connsiteY48" fmla="*/ 288561 h 607568"/>
                  <a:gd name="connsiteX49" fmla="*/ 285755 w 584423"/>
                  <a:gd name="connsiteY49" fmla="*/ 252962 h 607568"/>
                  <a:gd name="connsiteX50" fmla="*/ 276685 w 584423"/>
                  <a:gd name="connsiteY50" fmla="*/ 239459 h 607568"/>
                  <a:gd name="connsiteX51" fmla="*/ 277761 w 584423"/>
                  <a:gd name="connsiteY51" fmla="*/ 230253 h 607568"/>
                  <a:gd name="connsiteX52" fmla="*/ 283757 w 584423"/>
                  <a:gd name="connsiteY52" fmla="*/ 227644 h 607568"/>
                  <a:gd name="connsiteX53" fmla="*/ 243694 w 584423"/>
                  <a:gd name="connsiteY53" fmla="*/ 226776 h 607568"/>
                  <a:gd name="connsiteX54" fmla="*/ 248918 w 584423"/>
                  <a:gd name="connsiteY54" fmla="*/ 230304 h 607568"/>
                  <a:gd name="connsiteX55" fmla="*/ 285947 w 584423"/>
                  <a:gd name="connsiteY55" fmla="*/ 331870 h 607568"/>
                  <a:gd name="connsiteX56" fmla="*/ 298546 w 584423"/>
                  <a:gd name="connsiteY56" fmla="*/ 331870 h 607568"/>
                  <a:gd name="connsiteX57" fmla="*/ 335575 w 584423"/>
                  <a:gd name="connsiteY57" fmla="*/ 230304 h 607568"/>
                  <a:gd name="connsiteX58" fmla="*/ 342336 w 584423"/>
                  <a:gd name="connsiteY58" fmla="*/ 226929 h 607568"/>
                  <a:gd name="connsiteX59" fmla="*/ 360005 w 584423"/>
                  <a:gd name="connsiteY59" fmla="*/ 232299 h 607568"/>
                  <a:gd name="connsiteX60" fmla="*/ 360005 w 584423"/>
                  <a:gd name="connsiteY60" fmla="*/ 232452 h 607568"/>
                  <a:gd name="connsiteX61" fmla="*/ 397495 w 584423"/>
                  <a:gd name="connsiteY61" fmla="*/ 284002 h 607568"/>
                  <a:gd name="connsiteX62" fmla="*/ 397495 w 584423"/>
                  <a:gd name="connsiteY62" fmla="*/ 391704 h 607568"/>
                  <a:gd name="connsiteX63" fmla="*/ 396573 w 584423"/>
                  <a:gd name="connsiteY63" fmla="*/ 394619 h 607568"/>
                  <a:gd name="connsiteX64" fmla="*/ 358008 w 584423"/>
                  <a:gd name="connsiteY64" fmla="*/ 453379 h 607568"/>
                  <a:gd name="connsiteX65" fmla="*/ 358008 w 584423"/>
                  <a:gd name="connsiteY65" fmla="*/ 602045 h 607568"/>
                  <a:gd name="connsiteX66" fmla="*/ 352476 w 584423"/>
                  <a:gd name="connsiteY66" fmla="*/ 607568 h 607568"/>
                  <a:gd name="connsiteX67" fmla="*/ 232017 w 584423"/>
                  <a:gd name="connsiteY67" fmla="*/ 607568 h 607568"/>
                  <a:gd name="connsiteX68" fmla="*/ 226485 w 584423"/>
                  <a:gd name="connsiteY68" fmla="*/ 602045 h 607568"/>
                  <a:gd name="connsiteX69" fmla="*/ 226485 w 584423"/>
                  <a:gd name="connsiteY69" fmla="*/ 453379 h 607568"/>
                  <a:gd name="connsiteX70" fmla="*/ 187920 w 584423"/>
                  <a:gd name="connsiteY70" fmla="*/ 394619 h 607568"/>
                  <a:gd name="connsiteX71" fmla="*/ 186998 w 584423"/>
                  <a:gd name="connsiteY71" fmla="*/ 391704 h 607568"/>
                  <a:gd name="connsiteX72" fmla="*/ 186998 w 584423"/>
                  <a:gd name="connsiteY72" fmla="*/ 284309 h 607568"/>
                  <a:gd name="connsiteX73" fmla="*/ 224488 w 584423"/>
                  <a:gd name="connsiteY73" fmla="*/ 232299 h 607568"/>
                  <a:gd name="connsiteX74" fmla="*/ 243694 w 584423"/>
                  <a:gd name="connsiteY74" fmla="*/ 226776 h 607568"/>
                  <a:gd name="connsiteX75" fmla="*/ 503026 w 584423"/>
                  <a:gd name="connsiteY75" fmla="*/ 160466 h 607568"/>
                  <a:gd name="connsiteX76" fmla="*/ 550975 w 584423"/>
                  <a:gd name="connsiteY76" fmla="*/ 208274 h 607568"/>
                  <a:gd name="connsiteX77" fmla="*/ 503026 w 584423"/>
                  <a:gd name="connsiteY77" fmla="*/ 256082 h 607568"/>
                  <a:gd name="connsiteX78" fmla="*/ 455077 w 584423"/>
                  <a:gd name="connsiteY78" fmla="*/ 208274 h 607568"/>
                  <a:gd name="connsiteX79" fmla="*/ 503026 w 584423"/>
                  <a:gd name="connsiteY79" fmla="*/ 160466 h 607568"/>
                  <a:gd name="connsiteX80" fmla="*/ 81397 w 584423"/>
                  <a:gd name="connsiteY80" fmla="*/ 160466 h 607568"/>
                  <a:gd name="connsiteX81" fmla="*/ 129346 w 584423"/>
                  <a:gd name="connsiteY81" fmla="*/ 208274 h 607568"/>
                  <a:gd name="connsiteX82" fmla="*/ 81397 w 584423"/>
                  <a:gd name="connsiteY82" fmla="*/ 256082 h 607568"/>
                  <a:gd name="connsiteX83" fmla="*/ 33448 w 584423"/>
                  <a:gd name="connsiteY83" fmla="*/ 208274 h 607568"/>
                  <a:gd name="connsiteX84" fmla="*/ 81397 w 584423"/>
                  <a:gd name="connsiteY84" fmla="*/ 160466 h 607568"/>
                  <a:gd name="connsiteX85" fmla="*/ 292212 w 584423"/>
                  <a:gd name="connsiteY85" fmla="*/ 79174 h 607568"/>
                  <a:gd name="connsiteX86" fmla="*/ 353957 w 584423"/>
                  <a:gd name="connsiteY86" fmla="*/ 140848 h 607568"/>
                  <a:gd name="connsiteX87" fmla="*/ 292212 w 584423"/>
                  <a:gd name="connsiteY87" fmla="*/ 202522 h 607568"/>
                  <a:gd name="connsiteX88" fmla="*/ 230467 w 584423"/>
                  <a:gd name="connsiteY88" fmla="*/ 140848 h 607568"/>
                  <a:gd name="connsiteX89" fmla="*/ 292212 w 584423"/>
                  <a:gd name="connsiteY89" fmla="*/ 79174 h 607568"/>
                  <a:gd name="connsiteX90" fmla="*/ 292212 w 584423"/>
                  <a:gd name="connsiteY90" fmla="*/ 0 h 607568"/>
                  <a:gd name="connsiteX91" fmla="*/ 504683 w 584423"/>
                  <a:gd name="connsiteY91" fmla="*/ 105068 h 607568"/>
                  <a:gd name="connsiteX92" fmla="*/ 501764 w 584423"/>
                  <a:gd name="connsiteY92" fmla="*/ 126542 h 607568"/>
                  <a:gd name="connsiteX93" fmla="*/ 492546 w 584423"/>
                  <a:gd name="connsiteY93" fmla="*/ 129610 h 607568"/>
                  <a:gd name="connsiteX94" fmla="*/ 480409 w 584423"/>
                  <a:gd name="connsiteY94" fmla="*/ 123628 h 607568"/>
                  <a:gd name="connsiteX95" fmla="*/ 292212 w 584423"/>
                  <a:gd name="connsiteY95" fmla="*/ 30677 h 607568"/>
                  <a:gd name="connsiteX96" fmla="*/ 104014 w 584423"/>
                  <a:gd name="connsiteY96" fmla="*/ 123628 h 607568"/>
                  <a:gd name="connsiteX97" fmla="*/ 82659 w 584423"/>
                  <a:gd name="connsiteY97" fmla="*/ 126542 h 607568"/>
                  <a:gd name="connsiteX98" fmla="*/ 79740 w 584423"/>
                  <a:gd name="connsiteY98" fmla="*/ 105068 h 607568"/>
                  <a:gd name="connsiteX99" fmla="*/ 292212 w 584423"/>
                  <a:gd name="connsiteY99" fmla="*/ 0 h 607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584423" h="607568">
                    <a:moveTo>
                      <a:pt x="466115" y="268189"/>
                    </a:moveTo>
                    <a:cubicBezTo>
                      <a:pt x="470571" y="266808"/>
                      <a:pt x="475334" y="267575"/>
                      <a:pt x="479022" y="270337"/>
                    </a:cubicBezTo>
                    <a:lnTo>
                      <a:pt x="502991" y="288288"/>
                    </a:lnTo>
                    <a:lnTo>
                      <a:pt x="527113" y="270337"/>
                    </a:lnTo>
                    <a:cubicBezTo>
                      <a:pt x="530647" y="267575"/>
                      <a:pt x="535410" y="266808"/>
                      <a:pt x="539866" y="268189"/>
                    </a:cubicBezTo>
                    <a:cubicBezTo>
                      <a:pt x="539866" y="268189"/>
                      <a:pt x="551850" y="271871"/>
                      <a:pt x="552004" y="271871"/>
                    </a:cubicBezTo>
                    <a:cubicBezTo>
                      <a:pt x="571363" y="278315"/>
                      <a:pt x="584423" y="296420"/>
                      <a:pt x="584423" y="316826"/>
                    </a:cubicBezTo>
                    <a:lnTo>
                      <a:pt x="584423" y="389092"/>
                    </a:lnTo>
                    <a:cubicBezTo>
                      <a:pt x="584423" y="391854"/>
                      <a:pt x="583655" y="394615"/>
                      <a:pt x="582118" y="396917"/>
                    </a:cubicBezTo>
                    <a:lnTo>
                      <a:pt x="557842" y="433894"/>
                    </a:lnTo>
                    <a:lnTo>
                      <a:pt x="557842" y="530708"/>
                    </a:lnTo>
                    <a:cubicBezTo>
                      <a:pt x="557842" y="538686"/>
                      <a:pt x="551389" y="544977"/>
                      <a:pt x="543553" y="544977"/>
                    </a:cubicBezTo>
                    <a:lnTo>
                      <a:pt x="462428" y="544977"/>
                    </a:lnTo>
                    <a:cubicBezTo>
                      <a:pt x="454592" y="544977"/>
                      <a:pt x="448139" y="538686"/>
                      <a:pt x="448139" y="530708"/>
                    </a:cubicBezTo>
                    <a:lnTo>
                      <a:pt x="448139" y="433894"/>
                    </a:lnTo>
                    <a:lnTo>
                      <a:pt x="423863" y="396917"/>
                    </a:lnTo>
                    <a:cubicBezTo>
                      <a:pt x="422326" y="394615"/>
                      <a:pt x="421558" y="391854"/>
                      <a:pt x="421558" y="389092"/>
                    </a:cubicBezTo>
                    <a:lnTo>
                      <a:pt x="421558" y="316826"/>
                    </a:lnTo>
                    <a:cubicBezTo>
                      <a:pt x="421558" y="296420"/>
                      <a:pt x="434618" y="278315"/>
                      <a:pt x="453977" y="271871"/>
                    </a:cubicBezTo>
                    <a:cubicBezTo>
                      <a:pt x="454131" y="271871"/>
                      <a:pt x="466115" y="268189"/>
                      <a:pt x="466115" y="268189"/>
                    </a:cubicBezTo>
                    <a:close/>
                    <a:moveTo>
                      <a:pt x="44557" y="268189"/>
                    </a:moveTo>
                    <a:cubicBezTo>
                      <a:pt x="49013" y="266808"/>
                      <a:pt x="53776" y="267575"/>
                      <a:pt x="57310" y="270337"/>
                    </a:cubicBezTo>
                    <a:lnTo>
                      <a:pt x="81432" y="288288"/>
                    </a:lnTo>
                    <a:lnTo>
                      <a:pt x="105401" y="270337"/>
                    </a:lnTo>
                    <a:cubicBezTo>
                      <a:pt x="109089" y="267575"/>
                      <a:pt x="113852" y="266808"/>
                      <a:pt x="118308" y="268189"/>
                    </a:cubicBezTo>
                    <a:cubicBezTo>
                      <a:pt x="118308" y="268189"/>
                      <a:pt x="130292" y="271871"/>
                      <a:pt x="130446" y="271871"/>
                    </a:cubicBezTo>
                    <a:cubicBezTo>
                      <a:pt x="149805" y="278315"/>
                      <a:pt x="162865" y="296420"/>
                      <a:pt x="162865" y="316826"/>
                    </a:cubicBezTo>
                    <a:lnTo>
                      <a:pt x="162865" y="389092"/>
                    </a:lnTo>
                    <a:cubicBezTo>
                      <a:pt x="162865" y="391854"/>
                      <a:pt x="162097" y="394615"/>
                      <a:pt x="160560" y="396917"/>
                    </a:cubicBezTo>
                    <a:lnTo>
                      <a:pt x="136284" y="433894"/>
                    </a:lnTo>
                    <a:lnTo>
                      <a:pt x="136284" y="530708"/>
                    </a:lnTo>
                    <a:cubicBezTo>
                      <a:pt x="136284" y="538686"/>
                      <a:pt x="129831" y="544977"/>
                      <a:pt x="121995" y="544977"/>
                    </a:cubicBezTo>
                    <a:lnTo>
                      <a:pt x="40870" y="544977"/>
                    </a:lnTo>
                    <a:cubicBezTo>
                      <a:pt x="33034" y="544977"/>
                      <a:pt x="26581" y="538686"/>
                      <a:pt x="26581" y="530708"/>
                    </a:cubicBezTo>
                    <a:lnTo>
                      <a:pt x="26581" y="433894"/>
                    </a:lnTo>
                    <a:lnTo>
                      <a:pt x="2305" y="396917"/>
                    </a:lnTo>
                    <a:cubicBezTo>
                      <a:pt x="768" y="394615"/>
                      <a:pt x="0" y="391854"/>
                      <a:pt x="0" y="389092"/>
                    </a:cubicBezTo>
                    <a:lnTo>
                      <a:pt x="0" y="316826"/>
                    </a:lnTo>
                    <a:cubicBezTo>
                      <a:pt x="0" y="296420"/>
                      <a:pt x="13060" y="278315"/>
                      <a:pt x="32419" y="271871"/>
                    </a:cubicBezTo>
                    <a:cubicBezTo>
                      <a:pt x="32573" y="271871"/>
                      <a:pt x="44557" y="268189"/>
                      <a:pt x="44557" y="268189"/>
                    </a:cubicBezTo>
                    <a:close/>
                    <a:moveTo>
                      <a:pt x="283757" y="227644"/>
                    </a:moveTo>
                    <a:lnTo>
                      <a:pt x="300667" y="227644"/>
                    </a:lnTo>
                    <a:cubicBezTo>
                      <a:pt x="302973" y="227644"/>
                      <a:pt x="305126" y="228565"/>
                      <a:pt x="306663" y="230253"/>
                    </a:cubicBezTo>
                    <a:cubicBezTo>
                      <a:pt x="309123" y="232861"/>
                      <a:pt x="309430" y="236544"/>
                      <a:pt x="307739" y="239459"/>
                    </a:cubicBezTo>
                    <a:lnTo>
                      <a:pt x="298669" y="252962"/>
                    </a:lnTo>
                    <a:lnTo>
                      <a:pt x="302973" y="288561"/>
                    </a:lnTo>
                    <a:lnTo>
                      <a:pt x="294672" y="310810"/>
                    </a:lnTo>
                    <a:cubicBezTo>
                      <a:pt x="293749" y="312958"/>
                      <a:pt x="290675" y="312958"/>
                      <a:pt x="289752" y="310810"/>
                    </a:cubicBezTo>
                    <a:lnTo>
                      <a:pt x="281451" y="288561"/>
                    </a:lnTo>
                    <a:lnTo>
                      <a:pt x="285755" y="252962"/>
                    </a:lnTo>
                    <a:lnTo>
                      <a:pt x="276685" y="239459"/>
                    </a:lnTo>
                    <a:cubicBezTo>
                      <a:pt x="274994" y="236544"/>
                      <a:pt x="275302" y="232861"/>
                      <a:pt x="277761" y="230253"/>
                    </a:cubicBezTo>
                    <a:cubicBezTo>
                      <a:pt x="279299" y="228565"/>
                      <a:pt x="281451" y="227644"/>
                      <a:pt x="283757" y="227644"/>
                    </a:cubicBezTo>
                    <a:close/>
                    <a:moveTo>
                      <a:pt x="243694" y="226776"/>
                    </a:moveTo>
                    <a:cubicBezTo>
                      <a:pt x="245999" y="226776"/>
                      <a:pt x="248150" y="228157"/>
                      <a:pt x="248918" y="230304"/>
                    </a:cubicBezTo>
                    <a:lnTo>
                      <a:pt x="285947" y="331870"/>
                    </a:lnTo>
                    <a:cubicBezTo>
                      <a:pt x="288098" y="337700"/>
                      <a:pt x="296395" y="337700"/>
                      <a:pt x="298546" y="331870"/>
                    </a:cubicBezTo>
                    <a:lnTo>
                      <a:pt x="335575" y="230304"/>
                    </a:lnTo>
                    <a:cubicBezTo>
                      <a:pt x="336651" y="227543"/>
                      <a:pt x="339570" y="226162"/>
                      <a:pt x="342336" y="226929"/>
                    </a:cubicBezTo>
                    <a:lnTo>
                      <a:pt x="360005" y="232299"/>
                    </a:lnTo>
                    <a:lnTo>
                      <a:pt x="360005" y="232452"/>
                    </a:lnTo>
                    <a:cubicBezTo>
                      <a:pt x="382438" y="239663"/>
                      <a:pt x="397495" y="260528"/>
                      <a:pt x="397495" y="284002"/>
                    </a:cubicBezTo>
                    <a:lnTo>
                      <a:pt x="397495" y="391704"/>
                    </a:lnTo>
                    <a:cubicBezTo>
                      <a:pt x="397495" y="392778"/>
                      <a:pt x="397188" y="393852"/>
                      <a:pt x="396573" y="394619"/>
                    </a:cubicBezTo>
                    <a:lnTo>
                      <a:pt x="358008" y="453379"/>
                    </a:lnTo>
                    <a:lnTo>
                      <a:pt x="358008" y="602045"/>
                    </a:lnTo>
                    <a:cubicBezTo>
                      <a:pt x="358008" y="605113"/>
                      <a:pt x="355549" y="607568"/>
                      <a:pt x="352476" y="607568"/>
                    </a:cubicBezTo>
                    <a:lnTo>
                      <a:pt x="232017" y="607568"/>
                    </a:lnTo>
                    <a:cubicBezTo>
                      <a:pt x="228944" y="607568"/>
                      <a:pt x="226485" y="605113"/>
                      <a:pt x="226485" y="602045"/>
                    </a:cubicBezTo>
                    <a:lnTo>
                      <a:pt x="226485" y="453379"/>
                    </a:lnTo>
                    <a:lnTo>
                      <a:pt x="187920" y="394619"/>
                    </a:lnTo>
                    <a:cubicBezTo>
                      <a:pt x="187305" y="393852"/>
                      <a:pt x="186998" y="392778"/>
                      <a:pt x="186998" y="391704"/>
                    </a:cubicBezTo>
                    <a:lnTo>
                      <a:pt x="186998" y="284309"/>
                    </a:lnTo>
                    <a:cubicBezTo>
                      <a:pt x="186998" y="260682"/>
                      <a:pt x="202055" y="239817"/>
                      <a:pt x="224488" y="232299"/>
                    </a:cubicBezTo>
                    <a:cubicBezTo>
                      <a:pt x="224488" y="232299"/>
                      <a:pt x="243233" y="226776"/>
                      <a:pt x="243694" y="226776"/>
                    </a:cubicBezTo>
                    <a:close/>
                    <a:moveTo>
                      <a:pt x="503026" y="160466"/>
                    </a:moveTo>
                    <a:cubicBezTo>
                      <a:pt x="529508" y="160466"/>
                      <a:pt x="550975" y="181870"/>
                      <a:pt x="550975" y="208274"/>
                    </a:cubicBezTo>
                    <a:cubicBezTo>
                      <a:pt x="550975" y="234678"/>
                      <a:pt x="529508" y="256082"/>
                      <a:pt x="503026" y="256082"/>
                    </a:cubicBezTo>
                    <a:cubicBezTo>
                      <a:pt x="476544" y="256082"/>
                      <a:pt x="455077" y="234678"/>
                      <a:pt x="455077" y="208274"/>
                    </a:cubicBezTo>
                    <a:cubicBezTo>
                      <a:pt x="455077" y="181870"/>
                      <a:pt x="476544" y="160466"/>
                      <a:pt x="503026" y="160466"/>
                    </a:cubicBezTo>
                    <a:close/>
                    <a:moveTo>
                      <a:pt x="81397" y="160466"/>
                    </a:moveTo>
                    <a:cubicBezTo>
                      <a:pt x="107879" y="160466"/>
                      <a:pt x="129346" y="181870"/>
                      <a:pt x="129346" y="208274"/>
                    </a:cubicBezTo>
                    <a:cubicBezTo>
                      <a:pt x="129346" y="234678"/>
                      <a:pt x="107879" y="256082"/>
                      <a:pt x="81397" y="256082"/>
                    </a:cubicBezTo>
                    <a:cubicBezTo>
                      <a:pt x="54915" y="256082"/>
                      <a:pt x="33448" y="234678"/>
                      <a:pt x="33448" y="208274"/>
                    </a:cubicBezTo>
                    <a:cubicBezTo>
                      <a:pt x="33448" y="181870"/>
                      <a:pt x="54915" y="160466"/>
                      <a:pt x="81397" y="160466"/>
                    </a:cubicBezTo>
                    <a:close/>
                    <a:moveTo>
                      <a:pt x="292212" y="79174"/>
                    </a:moveTo>
                    <a:cubicBezTo>
                      <a:pt x="326313" y="79174"/>
                      <a:pt x="353957" y="106786"/>
                      <a:pt x="353957" y="140848"/>
                    </a:cubicBezTo>
                    <a:cubicBezTo>
                      <a:pt x="353957" y="174910"/>
                      <a:pt x="326313" y="202522"/>
                      <a:pt x="292212" y="202522"/>
                    </a:cubicBezTo>
                    <a:cubicBezTo>
                      <a:pt x="258111" y="202522"/>
                      <a:pt x="230467" y="174910"/>
                      <a:pt x="230467" y="140848"/>
                    </a:cubicBezTo>
                    <a:cubicBezTo>
                      <a:pt x="230467" y="106786"/>
                      <a:pt x="258111" y="79174"/>
                      <a:pt x="292212" y="79174"/>
                    </a:cubicBezTo>
                    <a:close/>
                    <a:moveTo>
                      <a:pt x="292212" y="0"/>
                    </a:moveTo>
                    <a:cubicBezTo>
                      <a:pt x="376247" y="0"/>
                      <a:pt x="453677" y="38346"/>
                      <a:pt x="504683" y="105068"/>
                    </a:cubicBezTo>
                    <a:cubicBezTo>
                      <a:pt x="509906" y="111817"/>
                      <a:pt x="508523" y="121481"/>
                      <a:pt x="501764" y="126542"/>
                    </a:cubicBezTo>
                    <a:cubicBezTo>
                      <a:pt x="498998" y="128690"/>
                      <a:pt x="495772" y="129610"/>
                      <a:pt x="492546" y="129610"/>
                    </a:cubicBezTo>
                    <a:cubicBezTo>
                      <a:pt x="487937" y="129610"/>
                      <a:pt x="483328" y="127616"/>
                      <a:pt x="480409" y="123628"/>
                    </a:cubicBezTo>
                    <a:cubicBezTo>
                      <a:pt x="435088" y="64575"/>
                      <a:pt x="366569" y="30677"/>
                      <a:pt x="292212" y="30677"/>
                    </a:cubicBezTo>
                    <a:cubicBezTo>
                      <a:pt x="217854" y="30677"/>
                      <a:pt x="149335" y="64575"/>
                      <a:pt x="104014" y="123628"/>
                    </a:cubicBezTo>
                    <a:cubicBezTo>
                      <a:pt x="98944" y="130377"/>
                      <a:pt x="89265" y="131604"/>
                      <a:pt x="82659" y="126542"/>
                    </a:cubicBezTo>
                    <a:cubicBezTo>
                      <a:pt x="75900" y="121481"/>
                      <a:pt x="74517" y="111817"/>
                      <a:pt x="79740" y="105068"/>
                    </a:cubicBezTo>
                    <a:cubicBezTo>
                      <a:pt x="130746" y="38346"/>
                      <a:pt x="208176" y="0"/>
                      <a:pt x="29221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" name="iŝľiḓê"/>
          <p:cNvGrpSpPr/>
          <p:nvPr/>
        </p:nvGrpSpPr>
        <p:grpSpPr>
          <a:xfrm>
            <a:off x="6337014" y="3679099"/>
            <a:ext cx="2349930" cy="2086701"/>
            <a:chOff x="6337014" y="4060099"/>
            <a:chExt cx="2349930" cy="2086701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7511598" y="4886800"/>
              <a:ext cx="763" cy="1260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išľiḑê"/>
            <p:cNvGrpSpPr/>
            <p:nvPr/>
          </p:nvGrpSpPr>
          <p:grpSpPr>
            <a:xfrm>
              <a:off x="6337014" y="5121785"/>
              <a:ext cx="2349930" cy="955860"/>
              <a:chOff x="6337014" y="5121785"/>
              <a:chExt cx="2349930" cy="955860"/>
            </a:xfrm>
          </p:grpSpPr>
          <p:sp>
            <p:nvSpPr>
              <p:cNvPr id="16" name="îśḻiḍê"/>
              <p:cNvSpPr txBox="1"/>
              <p:nvPr/>
            </p:nvSpPr>
            <p:spPr bwMode="auto">
              <a:xfrm>
                <a:off x="6337014" y="5121785"/>
                <a:ext cx="2348252" cy="398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在此输入标题</a:t>
                </a:r>
                <a:endParaRPr lang="zh-CN" altLang="en-US" sz="2000" b="1" dirty="0"/>
              </a:p>
            </p:txBody>
          </p:sp>
          <p:sp>
            <p:nvSpPr>
              <p:cNvPr id="17" name="îṡļïdê"/>
              <p:cNvSpPr/>
              <p:nvPr/>
            </p:nvSpPr>
            <p:spPr bwMode="auto">
              <a:xfrm>
                <a:off x="6338692" y="5520246"/>
                <a:ext cx="2348252" cy="5573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</p:grpSp>
        <p:grpSp>
          <p:nvGrpSpPr>
            <p:cNvPr id="13" name="íṥļíďê"/>
            <p:cNvGrpSpPr/>
            <p:nvPr/>
          </p:nvGrpSpPr>
          <p:grpSpPr>
            <a:xfrm>
              <a:off x="7098629" y="4060099"/>
              <a:ext cx="826700" cy="826700"/>
              <a:chOff x="7098629" y="4060099"/>
              <a:chExt cx="826700" cy="826700"/>
            </a:xfrm>
          </p:grpSpPr>
          <p:sp>
            <p:nvSpPr>
              <p:cNvPr id="14" name="iṥḷïďé"/>
              <p:cNvSpPr/>
              <p:nvPr/>
            </p:nvSpPr>
            <p:spPr>
              <a:xfrm>
                <a:off x="7098629" y="4060099"/>
                <a:ext cx="826700" cy="826700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sz="2000"/>
              </a:p>
            </p:txBody>
          </p:sp>
          <p:sp>
            <p:nvSpPr>
              <p:cNvPr id="15" name="iśļíḑê"/>
              <p:cNvSpPr/>
              <p:nvPr/>
            </p:nvSpPr>
            <p:spPr bwMode="auto">
              <a:xfrm>
                <a:off x="7287413" y="4272992"/>
                <a:ext cx="449133" cy="400914"/>
              </a:xfrm>
              <a:custGeom>
                <a:avLst/>
                <a:gdLst>
                  <a:gd name="connsiteX0" fmla="*/ 303781 w 607598"/>
                  <a:gd name="connsiteY0" fmla="*/ 364485 h 542367"/>
                  <a:gd name="connsiteX1" fmla="*/ 320777 w 607598"/>
                  <a:gd name="connsiteY1" fmla="*/ 374981 h 542367"/>
                  <a:gd name="connsiteX2" fmla="*/ 339196 w 607598"/>
                  <a:gd name="connsiteY2" fmla="*/ 412211 h 542367"/>
                  <a:gd name="connsiteX3" fmla="*/ 380305 w 607598"/>
                  <a:gd name="connsiteY3" fmla="*/ 418164 h 542367"/>
                  <a:gd name="connsiteX4" fmla="*/ 390716 w 607598"/>
                  <a:gd name="connsiteY4" fmla="*/ 450418 h 542367"/>
                  <a:gd name="connsiteX5" fmla="*/ 360996 w 607598"/>
                  <a:gd name="connsiteY5" fmla="*/ 479385 h 542367"/>
                  <a:gd name="connsiteX6" fmla="*/ 368026 w 607598"/>
                  <a:gd name="connsiteY6" fmla="*/ 520258 h 542367"/>
                  <a:gd name="connsiteX7" fmla="*/ 340531 w 607598"/>
                  <a:gd name="connsiteY7" fmla="*/ 540161 h 542367"/>
                  <a:gd name="connsiteX8" fmla="*/ 303781 w 607598"/>
                  <a:gd name="connsiteY8" fmla="*/ 520880 h 542367"/>
                  <a:gd name="connsiteX9" fmla="*/ 267031 w 607598"/>
                  <a:gd name="connsiteY9" fmla="*/ 540161 h 542367"/>
                  <a:gd name="connsiteX10" fmla="*/ 239536 w 607598"/>
                  <a:gd name="connsiteY10" fmla="*/ 520258 h 542367"/>
                  <a:gd name="connsiteX11" fmla="*/ 246566 w 607598"/>
                  <a:gd name="connsiteY11" fmla="*/ 479385 h 542367"/>
                  <a:gd name="connsiteX12" fmla="*/ 216846 w 607598"/>
                  <a:gd name="connsiteY12" fmla="*/ 450418 h 542367"/>
                  <a:gd name="connsiteX13" fmla="*/ 227346 w 607598"/>
                  <a:gd name="connsiteY13" fmla="*/ 418164 h 542367"/>
                  <a:gd name="connsiteX14" fmla="*/ 268455 w 607598"/>
                  <a:gd name="connsiteY14" fmla="*/ 412211 h 542367"/>
                  <a:gd name="connsiteX15" fmla="*/ 286785 w 607598"/>
                  <a:gd name="connsiteY15" fmla="*/ 374981 h 542367"/>
                  <a:gd name="connsiteX16" fmla="*/ 303781 w 607598"/>
                  <a:gd name="connsiteY16" fmla="*/ 364485 h 542367"/>
                  <a:gd name="connsiteX17" fmla="*/ 92694 w 607598"/>
                  <a:gd name="connsiteY17" fmla="*/ 364485 h 542367"/>
                  <a:gd name="connsiteX18" fmla="*/ 109645 w 607598"/>
                  <a:gd name="connsiteY18" fmla="*/ 374981 h 542367"/>
                  <a:gd name="connsiteX19" fmla="*/ 128064 w 607598"/>
                  <a:gd name="connsiteY19" fmla="*/ 412211 h 542367"/>
                  <a:gd name="connsiteX20" fmla="*/ 169173 w 607598"/>
                  <a:gd name="connsiteY20" fmla="*/ 418164 h 542367"/>
                  <a:gd name="connsiteX21" fmla="*/ 179673 w 607598"/>
                  <a:gd name="connsiteY21" fmla="*/ 450418 h 542367"/>
                  <a:gd name="connsiteX22" fmla="*/ 149953 w 607598"/>
                  <a:gd name="connsiteY22" fmla="*/ 479385 h 542367"/>
                  <a:gd name="connsiteX23" fmla="*/ 156894 w 607598"/>
                  <a:gd name="connsiteY23" fmla="*/ 520258 h 542367"/>
                  <a:gd name="connsiteX24" fmla="*/ 129488 w 607598"/>
                  <a:gd name="connsiteY24" fmla="*/ 540161 h 542367"/>
                  <a:gd name="connsiteX25" fmla="*/ 92649 w 607598"/>
                  <a:gd name="connsiteY25" fmla="*/ 520880 h 542367"/>
                  <a:gd name="connsiteX26" fmla="*/ 55899 w 607598"/>
                  <a:gd name="connsiteY26" fmla="*/ 540161 h 542367"/>
                  <a:gd name="connsiteX27" fmla="*/ 28493 w 607598"/>
                  <a:gd name="connsiteY27" fmla="*/ 520258 h 542367"/>
                  <a:gd name="connsiteX28" fmla="*/ 35434 w 607598"/>
                  <a:gd name="connsiteY28" fmla="*/ 479385 h 542367"/>
                  <a:gd name="connsiteX29" fmla="*/ 5714 w 607598"/>
                  <a:gd name="connsiteY29" fmla="*/ 450418 h 542367"/>
                  <a:gd name="connsiteX30" fmla="*/ 16214 w 607598"/>
                  <a:gd name="connsiteY30" fmla="*/ 418164 h 542367"/>
                  <a:gd name="connsiteX31" fmla="*/ 57323 w 607598"/>
                  <a:gd name="connsiteY31" fmla="*/ 412211 h 542367"/>
                  <a:gd name="connsiteX32" fmla="*/ 75742 w 607598"/>
                  <a:gd name="connsiteY32" fmla="*/ 374981 h 542367"/>
                  <a:gd name="connsiteX33" fmla="*/ 92694 w 607598"/>
                  <a:gd name="connsiteY33" fmla="*/ 364485 h 542367"/>
                  <a:gd name="connsiteX34" fmla="*/ 514886 w 607598"/>
                  <a:gd name="connsiteY34" fmla="*/ 364461 h 542367"/>
                  <a:gd name="connsiteX35" fmla="*/ 531890 w 607598"/>
                  <a:gd name="connsiteY35" fmla="*/ 374948 h 542367"/>
                  <a:gd name="connsiteX36" fmla="*/ 550317 w 607598"/>
                  <a:gd name="connsiteY36" fmla="*/ 412185 h 542367"/>
                  <a:gd name="connsiteX37" fmla="*/ 591357 w 607598"/>
                  <a:gd name="connsiteY37" fmla="*/ 418139 h 542367"/>
                  <a:gd name="connsiteX38" fmla="*/ 601861 w 607598"/>
                  <a:gd name="connsiteY38" fmla="*/ 450400 h 542367"/>
                  <a:gd name="connsiteX39" fmla="*/ 572128 w 607598"/>
                  <a:gd name="connsiteY39" fmla="*/ 479372 h 542367"/>
                  <a:gd name="connsiteX40" fmla="*/ 579161 w 607598"/>
                  <a:gd name="connsiteY40" fmla="*/ 520253 h 542367"/>
                  <a:gd name="connsiteX41" fmla="*/ 551653 w 607598"/>
                  <a:gd name="connsiteY41" fmla="*/ 540160 h 542367"/>
                  <a:gd name="connsiteX42" fmla="*/ 514886 w 607598"/>
                  <a:gd name="connsiteY42" fmla="*/ 520875 h 542367"/>
                  <a:gd name="connsiteX43" fmla="*/ 478120 w 607598"/>
                  <a:gd name="connsiteY43" fmla="*/ 540160 h 542367"/>
                  <a:gd name="connsiteX44" fmla="*/ 450612 w 607598"/>
                  <a:gd name="connsiteY44" fmla="*/ 520253 h 542367"/>
                  <a:gd name="connsiteX45" fmla="*/ 457645 w 607598"/>
                  <a:gd name="connsiteY45" fmla="*/ 479372 h 542367"/>
                  <a:gd name="connsiteX46" fmla="*/ 427912 w 607598"/>
                  <a:gd name="connsiteY46" fmla="*/ 450400 h 542367"/>
                  <a:gd name="connsiteX47" fmla="*/ 438416 w 607598"/>
                  <a:gd name="connsiteY47" fmla="*/ 418139 h 542367"/>
                  <a:gd name="connsiteX48" fmla="*/ 479545 w 607598"/>
                  <a:gd name="connsiteY48" fmla="*/ 412185 h 542367"/>
                  <a:gd name="connsiteX49" fmla="*/ 497883 w 607598"/>
                  <a:gd name="connsiteY49" fmla="*/ 374948 h 542367"/>
                  <a:gd name="connsiteX50" fmla="*/ 514886 w 607598"/>
                  <a:gd name="connsiteY50" fmla="*/ 364461 h 542367"/>
                  <a:gd name="connsiteX51" fmla="*/ 303790 w 607598"/>
                  <a:gd name="connsiteY51" fmla="*/ 181283 h 542367"/>
                  <a:gd name="connsiteX52" fmla="*/ 449296 w 607598"/>
                  <a:gd name="connsiteY52" fmla="*/ 326624 h 542367"/>
                  <a:gd name="connsiteX53" fmla="*/ 430429 w 607598"/>
                  <a:gd name="connsiteY53" fmla="*/ 345559 h 542367"/>
                  <a:gd name="connsiteX54" fmla="*/ 177240 w 607598"/>
                  <a:gd name="connsiteY54" fmla="*/ 345559 h 542367"/>
                  <a:gd name="connsiteX55" fmla="*/ 158284 w 607598"/>
                  <a:gd name="connsiteY55" fmla="*/ 326624 h 542367"/>
                  <a:gd name="connsiteX56" fmla="*/ 303790 w 607598"/>
                  <a:gd name="connsiteY56" fmla="*/ 181283 h 542367"/>
                  <a:gd name="connsiteX57" fmla="*/ 303755 w 607598"/>
                  <a:gd name="connsiteY57" fmla="*/ 0 h 542367"/>
                  <a:gd name="connsiteX58" fmla="*/ 382259 w 607598"/>
                  <a:gd name="connsiteY58" fmla="*/ 78398 h 542367"/>
                  <a:gd name="connsiteX59" fmla="*/ 303755 w 607598"/>
                  <a:gd name="connsiteY59" fmla="*/ 156796 h 542367"/>
                  <a:gd name="connsiteX60" fmla="*/ 225251 w 607598"/>
                  <a:gd name="connsiteY60" fmla="*/ 78398 h 542367"/>
                  <a:gd name="connsiteX61" fmla="*/ 303755 w 607598"/>
                  <a:gd name="connsiteY61" fmla="*/ 0 h 542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607598" h="542367">
                    <a:moveTo>
                      <a:pt x="303781" y="364485"/>
                    </a:moveTo>
                    <a:cubicBezTo>
                      <a:pt x="310544" y="364474"/>
                      <a:pt x="317306" y="367962"/>
                      <a:pt x="320777" y="374981"/>
                    </a:cubicBezTo>
                    <a:lnTo>
                      <a:pt x="339196" y="412211"/>
                    </a:lnTo>
                    <a:lnTo>
                      <a:pt x="380305" y="418164"/>
                    </a:lnTo>
                    <a:cubicBezTo>
                      <a:pt x="395788" y="420386"/>
                      <a:pt x="402017" y="439489"/>
                      <a:pt x="390716" y="450418"/>
                    </a:cubicBezTo>
                    <a:lnTo>
                      <a:pt x="360996" y="479385"/>
                    </a:lnTo>
                    <a:lnTo>
                      <a:pt x="368026" y="520258"/>
                    </a:lnTo>
                    <a:cubicBezTo>
                      <a:pt x="370695" y="535807"/>
                      <a:pt x="354323" y="547358"/>
                      <a:pt x="340531" y="540161"/>
                    </a:cubicBezTo>
                    <a:lnTo>
                      <a:pt x="303781" y="520880"/>
                    </a:lnTo>
                    <a:lnTo>
                      <a:pt x="267031" y="540161"/>
                    </a:lnTo>
                    <a:cubicBezTo>
                      <a:pt x="253150" y="547447"/>
                      <a:pt x="236956" y="535630"/>
                      <a:pt x="239536" y="520258"/>
                    </a:cubicBezTo>
                    <a:lnTo>
                      <a:pt x="246566" y="479385"/>
                    </a:lnTo>
                    <a:lnTo>
                      <a:pt x="216846" y="450418"/>
                    </a:lnTo>
                    <a:cubicBezTo>
                      <a:pt x="205634" y="439489"/>
                      <a:pt x="211863" y="420386"/>
                      <a:pt x="227346" y="418164"/>
                    </a:cubicBezTo>
                    <a:lnTo>
                      <a:pt x="268455" y="412211"/>
                    </a:lnTo>
                    <a:lnTo>
                      <a:pt x="286785" y="374981"/>
                    </a:lnTo>
                    <a:cubicBezTo>
                      <a:pt x="290256" y="368006"/>
                      <a:pt x="297018" y="364497"/>
                      <a:pt x="303781" y="364485"/>
                    </a:cubicBezTo>
                    <a:close/>
                    <a:moveTo>
                      <a:pt x="92694" y="364485"/>
                    </a:moveTo>
                    <a:cubicBezTo>
                      <a:pt x="99434" y="364474"/>
                      <a:pt x="106175" y="367962"/>
                      <a:pt x="109645" y="374981"/>
                    </a:cubicBezTo>
                    <a:lnTo>
                      <a:pt x="128064" y="412211"/>
                    </a:lnTo>
                    <a:lnTo>
                      <a:pt x="169173" y="418164"/>
                    </a:lnTo>
                    <a:cubicBezTo>
                      <a:pt x="184656" y="420386"/>
                      <a:pt x="190885" y="439489"/>
                      <a:pt x="179673" y="450418"/>
                    </a:cubicBezTo>
                    <a:lnTo>
                      <a:pt x="149953" y="479385"/>
                    </a:lnTo>
                    <a:lnTo>
                      <a:pt x="156894" y="520258"/>
                    </a:lnTo>
                    <a:cubicBezTo>
                      <a:pt x="159563" y="535807"/>
                      <a:pt x="143191" y="547358"/>
                      <a:pt x="129488" y="540161"/>
                    </a:cubicBezTo>
                    <a:lnTo>
                      <a:pt x="92649" y="520880"/>
                    </a:lnTo>
                    <a:lnTo>
                      <a:pt x="55899" y="540161"/>
                    </a:lnTo>
                    <a:cubicBezTo>
                      <a:pt x="42107" y="547447"/>
                      <a:pt x="25824" y="535630"/>
                      <a:pt x="28493" y="520258"/>
                    </a:cubicBezTo>
                    <a:lnTo>
                      <a:pt x="35434" y="479385"/>
                    </a:lnTo>
                    <a:lnTo>
                      <a:pt x="5714" y="450418"/>
                    </a:lnTo>
                    <a:cubicBezTo>
                      <a:pt x="-5498" y="439489"/>
                      <a:pt x="731" y="420386"/>
                      <a:pt x="16214" y="418164"/>
                    </a:cubicBezTo>
                    <a:lnTo>
                      <a:pt x="57323" y="412211"/>
                    </a:lnTo>
                    <a:lnTo>
                      <a:pt x="75742" y="374981"/>
                    </a:lnTo>
                    <a:cubicBezTo>
                      <a:pt x="79213" y="368006"/>
                      <a:pt x="85953" y="364497"/>
                      <a:pt x="92694" y="364485"/>
                    </a:cubicBezTo>
                    <a:close/>
                    <a:moveTo>
                      <a:pt x="514886" y="364461"/>
                    </a:moveTo>
                    <a:cubicBezTo>
                      <a:pt x="513640" y="364461"/>
                      <a:pt x="526192" y="363483"/>
                      <a:pt x="531890" y="374948"/>
                    </a:cubicBezTo>
                    <a:lnTo>
                      <a:pt x="550317" y="412185"/>
                    </a:lnTo>
                    <a:lnTo>
                      <a:pt x="591357" y="418139"/>
                    </a:lnTo>
                    <a:cubicBezTo>
                      <a:pt x="606935" y="420361"/>
                      <a:pt x="613078" y="439468"/>
                      <a:pt x="601861" y="450400"/>
                    </a:cubicBezTo>
                    <a:lnTo>
                      <a:pt x="572128" y="479372"/>
                    </a:lnTo>
                    <a:lnTo>
                      <a:pt x="579161" y="520253"/>
                    </a:lnTo>
                    <a:cubicBezTo>
                      <a:pt x="581831" y="535805"/>
                      <a:pt x="565451" y="547358"/>
                      <a:pt x="551653" y="540160"/>
                    </a:cubicBezTo>
                    <a:lnTo>
                      <a:pt x="514886" y="520875"/>
                    </a:lnTo>
                    <a:lnTo>
                      <a:pt x="478120" y="540160"/>
                    </a:lnTo>
                    <a:cubicBezTo>
                      <a:pt x="464233" y="547447"/>
                      <a:pt x="447942" y="535627"/>
                      <a:pt x="450612" y="520253"/>
                    </a:cubicBezTo>
                    <a:lnTo>
                      <a:pt x="457645" y="479372"/>
                    </a:lnTo>
                    <a:lnTo>
                      <a:pt x="427912" y="450400"/>
                    </a:lnTo>
                    <a:cubicBezTo>
                      <a:pt x="416695" y="439468"/>
                      <a:pt x="422927" y="420361"/>
                      <a:pt x="438416" y="418139"/>
                    </a:cubicBezTo>
                    <a:lnTo>
                      <a:pt x="479545" y="412185"/>
                    </a:lnTo>
                    <a:lnTo>
                      <a:pt x="497883" y="374948"/>
                    </a:lnTo>
                    <a:cubicBezTo>
                      <a:pt x="501088" y="368549"/>
                      <a:pt x="507676" y="364461"/>
                      <a:pt x="514886" y="364461"/>
                    </a:cubicBezTo>
                    <a:close/>
                    <a:moveTo>
                      <a:pt x="303790" y="181283"/>
                    </a:moveTo>
                    <a:cubicBezTo>
                      <a:pt x="384063" y="181283"/>
                      <a:pt x="449296" y="246442"/>
                      <a:pt x="449296" y="326624"/>
                    </a:cubicBezTo>
                    <a:cubicBezTo>
                      <a:pt x="449296" y="337025"/>
                      <a:pt x="440842" y="345559"/>
                      <a:pt x="430429" y="345559"/>
                    </a:cubicBezTo>
                    <a:lnTo>
                      <a:pt x="177240" y="345559"/>
                    </a:lnTo>
                    <a:cubicBezTo>
                      <a:pt x="166738" y="345559"/>
                      <a:pt x="158284" y="337025"/>
                      <a:pt x="158284" y="326624"/>
                    </a:cubicBezTo>
                    <a:cubicBezTo>
                      <a:pt x="158284" y="246442"/>
                      <a:pt x="223606" y="181283"/>
                      <a:pt x="303790" y="181283"/>
                    </a:cubicBezTo>
                    <a:close/>
                    <a:moveTo>
                      <a:pt x="303755" y="0"/>
                    </a:moveTo>
                    <a:cubicBezTo>
                      <a:pt x="347112" y="0"/>
                      <a:pt x="382259" y="35100"/>
                      <a:pt x="382259" y="78398"/>
                    </a:cubicBezTo>
                    <a:cubicBezTo>
                      <a:pt x="382259" y="121696"/>
                      <a:pt x="347112" y="156796"/>
                      <a:pt x="303755" y="156796"/>
                    </a:cubicBezTo>
                    <a:cubicBezTo>
                      <a:pt x="260398" y="156796"/>
                      <a:pt x="225251" y="121696"/>
                      <a:pt x="225251" y="78398"/>
                    </a:cubicBezTo>
                    <a:cubicBezTo>
                      <a:pt x="225251" y="35100"/>
                      <a:pt x="260398" y="0"/>
                      <a:pt x="30375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sz="2000"/>
              </a:p>
            </p:txBody>
          </p:sp>
        </p:grpSp>
      </p:grpSp>
      <p:grpSp>
        <p:nvGrpSpPr>
          <p:cNvPr id="130" name="组合 129"/>
          <p:cNvGrpSpPr/>
          <p:nvPr/>
        </p:nvGrpSpPr>
        <p:grpSpPr>
          <a:xfrm>
            <a:off x="8310552" y="0"/>
            <a:ext cx="3881448" cy="2078147"/>
            <a:chOff x="2763156" y="0"/>
            <a:chExt cx="9428844" cy="5048250"/>
          </a:xfrm>
        </p:grpSpPr>
        <p:grpSp>
          <p:nvGrpSpPr>
            <p:cNvPr id="131" name="组合 130"/>
            <p:cNvGrpSpPr/>
            <p:nvPr/>
          </p:nvGrpSpPr>
          <p:grpSpPr>
            <a:xfrm>
              <a:off x="2763156" y="0"/>
              <a:ext cx="9428844" cy="5048250"/>
              <a:chOff x="2763156" y="0"/>
              <a:chExt cx="9428844" cy="5048250"/>
            </a:xfrm>
          </p:grpSpPr>
          <p:sp>
            <p:nvSpPr>
              <p:cNvPr id="133" name="直角三角形 132"/>
              <p:cNvSpPr/>
              <p:nvPr/>
            </p:nvSpPr>
            <p:spPr>
              <a:xfrm flipH="1" flipV="1">
                <a:off x="10096500" y="0"/>
                <a:ext cx="2095500" cy="5048250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34" name="组合 133"/>
              <p:cNvGrpSpPr/>
              <p:nvPr/>
            </p:nvGrpSpPr>
            <p:grpSpPr>
              <a:xfrm>
                <a:off x="2763156" y="2248947"/>
                <a:ext cx="8936980" cy="1001647"/>
                <a:chOff x="973141" y="1514870"/>
                <a:chExt cx="11316639" cy="1268360"/>
              </a:xfrm>
            </p:grpSpPr>
            <p:grpSp>
              <p:nvGrpSpPr>
                <p:cNvPr id="135" name="组合 134"/>
                <p:cNvGrpSpPr/>
                <p:nvPr/>
              </p:nvGrpSpPr>
              <p:grpSpPr>
                <a:xfrm>
                  <a:off x="2821929" y="1514870"/>
                  <a:ext cx="9467851" cy="1268360"/>
                  <a:chOff x="2724150" y="2829320"/>
                  <a:chExt cx="9467851" cy="1268360"/>
                </a:xfrm>
              </p:grpSpPr>
              <p:sp>
                <p:nvSpPr>
                  <p:cNvPr id="138" name="矩形 137"/>
                  <p:cNvSpPr/>
                  <p:nvPr/>
                </p:nvSpPr>
                <p:spPr>
                  <a:xfrm>
                    <a:off x="4288664" y="2829320"/>
                    <a:ext cx="7903337" cy="126836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9" name="平行四边形 138"/>
                  <p:cNvSpPr/>
                  <p:nvPr/>
                </p:nvSpPr>
                <p:spPr>
                  <a:xfrm>
                    <a:off x="2724150" y="2829320"/>
                    <a:ext cx="2675163" cy="1268360"/>
                  </a:xfrm>
                  <a:prstGeom prst="parallelogram">
                    <a:avLst>
                      <a:gd name="adj" fmla="val 67857"/>
                    </a:avLst>
                  </a:prstGeom>
                  <a:solidFill>
                    <a:srgbClr val="2F272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136" name="平行四边形 135"/>
                <p:cNvSpPr/>
                <p:nvPr/>
              </p:nvSpPr>
              <p:spPr>
                <a:xfrm>
                  <a:off x="1888403" y="1514870"/>
                  <a:ext cx="1484999" cy="1268360"/>
                </a:xfrm>
                <a:prstGeom prst="parallelogram">
                  <a:avLst>
                    <a:gd name="adj" fmla="val 67857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平行四边形 136"/>
                <p:cNvSpPr/>
                <p:nvPr/>
              </p:nvSpPr>
              <p:spPr>
                <a:xfrm>
                  <a:off x="973141" y="1514870"/>
                  <a:ext cx="1484999" cy="1268360"/>
                </a:xfrm>
                <a:prstGeom prst="parallelogram">
                  <a:avLst>
                    <a:gd name="adj" fmla="val 67857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32" name="文本框 131"/>
            <p:cNvSpPr txBox="1"/>
            <p:nvPr/>
          </p:nvSpPr>
          <p:spPr>
            <a:xfrm>
              <a:off x="4491992" y="1047989"/>
              <a:ext cx="5805374" cy="1271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800" b="1" dirty="0">
                  <a:solidFill>
                    <a:srgbClr val="2F2725"/>
                  </a:solidFill>
                  <a:cs typeface="+mn-ea"/>
                  <a:sym typeface="+mn-lt"/>
                </a:rPr>
                <a:t>在此输入标题</a:t>
              </a:r>
              <a:endParaRPr lang="zh-CN" altLang="en-US" sz="2800" b="1" dirty="0">
                <a:solidFill>
                  <a:srgbClr val="2F2725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p="http://schemas.openxmlformats.org/presentationml/2006/main">
  <p:tag name="ISLIDE.DIAGRAM" val="212076"/>
</p:tagLst>
</file>

<file path=ppt/tags/tag10.xml><?xml version="1.0" encoding="utf-8"?>
<p:tagLst xmlns:p="http://schemas.openxmlformats.org/presentationml/2006/main">
  <p:tag name="ISLIDE.DIAGRAM" val="224380"/>
</p:tagLst>
</file>

<file path=ppt/tags/tag11.xml><?xml version="1.0" encoding="utf-8"?>
<p:tagLst xmlns:p="http://schemas.openxmlformats.org/presentationml/2006/main">
  <p:tag name="ISLIDE.DIAGRAM" val="215620"/>
</p:tagLst>
</file>

<file path=ppt/tags/tag2.xml><?xml version="1.0" encoding="utf-8"?>
<p:tagLst xmlns:p="http://schemas.openxmlformats.org/presentationml/2006/main">
  <p:tag name="ISLIDE.DIAGRAM" val="223825"/>
</p:tagLst>
</file>

<file path=ppt/tags/tag3.xml><?xml version="1.0" encoding="utf-8"?>
<p:tagLst xmlns:p="http://schemas.openxmlformats.org/presentationml/2006/main">
  <p:tag name="ISLIDE.DIAGRAM" val="211312"/>
</p:tagLst>
</file>

<file path=ppt/tags/tag4.xml><?xml version="1.0" encoding="utf-8"?>
<p:tagLst xmlns:p="http://schemas.openxmlformats.org/presentationml/2006/main">
  <p:tag name="ISLIDE.DIAGRAM" val="207482"/>
</p:tagLst>
</file>

<file path=ppt/tags/tag5.xml><?xml version="1.0" encoding="utf-8"?>
<p:tagLst xmlns:p="http://schemas.openxmlformats.org/presentationml/2006/main">
  <p:tag name="ISLIDE.DIAGRAM" val="216416"/>
</p:tagLst>
</file>

<file path=ppt/tags/tag6.xml><?xml version="1.0" encoding="utf-8"?>
<p:tagLst xmlns:p="http://schemas.openxmlformats.org/presentationml/2006/main">
  <p:tag name="ISLIDE.DIAGRAM" val="215627"/>
</p:tagLst>
</file>

<file path=ppt/tags/tag7.xml><?xml version="1.0" encoding="utf-8"?>
<p:tagLst xmlns:p="http://schemas.openxmlformats.org/presentationml/2006/main">
  <p:tag name="ISLIDE.DIAGRAM" val="248037"/>
</p:tagLst>
</file>

<file path=ppt/tags/tag8.xml><?xml version="1.0" encoding="utf-8"?>
<p:tagLst xmlns:p="http://schemas.openxmlformats.org/presentationml/2006/main">
  <p:tag name="ISLIDE.DIAGRAM" val="211301"/>
</p:tagLst>
</file>

<file path=ppt/tags/tag9.xml><?xml version="1.0" encoding="utf-8"?>
<p:tagLst xmlns:p="http://schemas.openxmlformats.org/presentationml/2006/main">
  <p:tag name="ISLIDE.DIAGRAM" val="206403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6B104"/>
      </a:accent1>
      <a:accent2>
        <a:srgbClr val="D8D8D8"/>
      </a:accent2>
      <a:accent3>
        <a:srgbClr val="BFBFBF"/>
      </a:accent3>
      <a:accent4>
        <a:srgbClr val="A5A5A5"/>
      </a:accent4>
      <a:accent5>
        <a:srgbClr val="7F7F7F"/>
      </a:accent5>
      <a:accent6>
        <a:srgbClr val="595959"/>
      </a:accent6>
      <a:hlink>
        <a:srgbClr val="F6B104"/>
      </a:hlink>
      <a:folHlink>
        <a:srgbClr val="BFBFBF"/>
      </a:folHlink>
    </a:clrScheme>
    <a:fontScheme name="oo2wsf1a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F6B104"/>
    </a:accent1>
    <a:accent2>
      <a:srgbClr val="D8D8D8"/>
    </a:accent2>
    <a:accent3>
      <a:srgbClr val="BFBFBF"/>
    </a:accent3>
    <a:accent4>
      <a:srgbClr val="A5A5A5"/>
    </a:accent4>
    <a:accent5>
      <a:srgbClr val="7F7F7F"/>
    </a:accent5>
    <a:accent6>
      <a:srgbClr val="595959"/>
    </a:accent6>
    <a:hlink>
      <a:srgbClr val="F6B10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F6B104"/>
    </a:accent1>
    <a:accent2>
      <a:srgbClr val="D8D8D8"/>
    </a:accent2>
    <a:accent3>
      <a:srgbClr val="BFBFBF"/>
    </a:accent3>
    <a:accent4>
      <a:srgbClr val="A5A5A5"/>
    </a:accent4>
    <a:accent5>
      <a:srgbClr val="7F7F7F"/>
    </a:accent5>
    <a:accent6>
      <a:srgbClr val="595959"/>
    </a:accent6>
    <a:hlink>
      <a:srgbClr val="F6B10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2104</Words>
  <Application>WPS 演示</Application>
  <PresentationFormat>宽屏</PresentationFormat>
  <Paragraphs>342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方正书宋_GBK</vt:lpstr>
      <vt:lpstr>Wingdings</vt:lpstr>
      <vt:lpstr>Impact</vt:lpstr>
      <vt:lpstr>Microsoft YaHei</vt:lpstr>
      <vt:lpstr>汉仪旗黑KW</vt:lpstr>
      <vt:lpstr>微软雅黑</vt:lpstr>
      <vt:lpstr>宋体</vt:lpstr>
      <vt:lpstr>Arial Unicode MS</vt:lpstr>
      <vt:lpstr>等线</vt:lpstr>
      <vt:lpstr>汉仪中等线KW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ZYK</dc:creator>
  <cp:lastModifiedBy>adothraki</cp:lastModifiedBy>
  <cp:revision>27</cp:revision>
  <dcterms:created xsi:type="dcterms:W3CDTF">2019-08-10T21:53:37Z</dcterms:created>
  <dcterms:modified xsi:type="dcterms:W3CDTF">2019-08-10T21:53:37Z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