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9" r:id="rId2"/>
  </p:sldIdLst>
  <p:sldSz cx="7772400" cy="10058400"/>
  <p:notesSz cx="6858000" cy="9144000"/>
  <p:embeddedFontLst>
    <p:embeddedFont>
      <p:font typeface="Oswald" panose="020B0604020202020204" charset="0"/>
      <p:regular r:id="rId4"/>
      <p:bold r:id="rId5"/>
    </p:embeddedFont>
    <p:embeddedFont>
      <p:font typeface="Verdana" panose="020B060403050404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75"/>
  </p:normalViewPr>
  <p:slideViewPr>
    <p:cSldViewPr snapToGrid="0">
      <p:cViewPr varScale="1">
        <p:scale>
          <a:sx n="55" d="100"/>
          <a:sy n="55" d="100"/>
        </p:scale>
        <p:origin x="2482" y="6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c100d36b63_1_33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c100d36b63_1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600" cy="7226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p:nvPr/>
        </p:nvSpPr>
        <p:spPr>
          <a:xfrm>
            <a:off x="7050" y="0"/>
            <a:ext cx="2857500" cy="10058400"/>
          </a:xfrm>
          <a:prstGeom prst="rect">
            <a:avLst/>
          </a:prstGeom>
          <a:solidFill>
            <a:srgbClr val="DAE9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p:nvPr/>
        </p:nvSpPr>
        <p:spPr>
          <a:xfrm>
            <a:off x="423750" y="401638"/>
            <a:ext cx="23670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100" b="1">
                <a:solidFill>
                  <a:srgbClr val="0B5394"/>
                </a:solidFill>
                <a:latin typeface="Oswald"/>
                <a:ea typeface="Oswald"/>
                <a:cs typeface="Oswald"/>
                <a:sym typeface="Oswald"/>
              </a:rPr>
              <a:t>Alex Kim</a:t>
            </a:r>
            <a:endParaRPr sz="4100" b="1">
              <a:solidFill>
                <a:srgbClr val="0B5394"/>
              </a:solidFill>
              <a:latin typeface="Oswald"/>
              <a:ea typeface="Oswald"/>
              <a:cs typeface="Oswald"/>
              <a:sym typeface="Oswald"/>
            </a:endParaRPr>
          </a:p>
        </p:txBody>
      </p:sp>
      <p:sp>
        <p:nvSpPr>
          <p:cNvPr id="138" name="Google Shape;138;p16"/>
          <p:cNvSpPr txBox="1"/>
          <p:nvPr/>
        </p:nvSpPr>
        <p:spPr>
          <a:xfrm>
            <a:off x="759450" y="1902538"/>
            <a:ext cx="169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Verdana" panose="020B0604030504040204"/>
                <a:ea typeface="Verdana" panose="020B0604030504040204"/>
                <a:cs typeface="Verdana" panose="020B0604030504040204"/>
                <a:sym typeface="Verdana" panose="020B0604030504040204"/>
              </a:rPr>
              <a:t>Phone Number</a:t>
            </a:r>
            <a:endParaRPr sz="1000">
              <a:latin typeface="Verdana" panose="020B0604030504040204"/>
              <a:ea typeface="Verdana" panose="020B0604030504040204"/>
              <a:cs typeface="Verdana" panose="020B0604030504040204"/>
              <a:sym typeface="Verdana" panose="020B0604030504040204"/>
            </a:endParaRPr>
          </a:p>
        </p:txBody>
      </p:sp>
      <p:sp>
        <p:nvSpPr>
          <p:cNvPr id="139" name="Google Shape;139;p16"/>
          <p:cNvSpPr txBox="1"/>
          <p:nvPr/>
        </p:nvSpPr>
        <p:spPr>
          <a:xfrm>
            <a:off x="423750" y="1116013"/>
            <a:ext cx="2262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latin typeface="Verdana" panose="020B0604030504040204"/>
                <a:ea typeface="Verdana" panose="020B0604030504040204"/>
                <a:cs typeface="Verdana" panose="020B0604030504040204"/>
                <a:sym typeface="Verdana" panose="020B0604030504040204"/>
              </a:rPr>
              <a:t>Position Title</a:t>
            </a:r>
            <a:endParaRPr sz="1600">
              <a:latin typeface="Verdana" panose="020B0604030504040204"/>
              <a:ea typeface="Verdana" panose="020B0604030504040204"/>
              <a:cs typeface="Verdana" panose="020B0604030504040204"/>
              <a:sym typeface="Verdana" panose="020B0604030504040204"/>
            </a:endParaRPr>
          </a:p>
        </p:txBody>
      </p:sp>
      <p:sp>
        <p:nvSpPr>
          <p:cNvPr id="140" name="Google Shape;140;p16"/>
          <p:cNvSpPr txBox="1"/>
          <p:nvPr/>
        </p:nvSpPr>
        <p:spPr>
          <a:xfrm>
            <a:off x="3171825" y="536400"/>
            <a:ext cx="435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solidFill>
                  <a:srgbClr val="0B5394"/>
                </a:solidFill>
                <a:latin typeface="Verdana" panose="020B0604030504040204"/>
                <a:ea typeface="Verdana" panose="020B0604030504040204"/>
                <a:cs typeface="Verdana" panose="020B0604030504040204"/>
                <a:sym typeface="Verdana" panose="020B0604030504040204"/>
              </a:rPr>
              <a:t>SUMMARY</a:t>
            </a:r>
            <a:endParaRPr sz="1000" b="1">
              <a:solidFill>
                <a:srgbClr val="0B5394"/>
              </a:solidFill>
              <a:latin typeface="Verdana" panose="020B0604030504040204"/>
              <a:ea typeface="Verdana" panose="020B0604030504040204"/>
              <a:cs typeface="Verdana" panose="020B0604030504040204"/>
              <a:sym typeface="Verdana" panose="020B0604030504040204"/>
            </a:endParaRPr>
          </a:p>
        </p:txBody>
      </p:sp>
      <p:sp>
        <p:nvSpPr>
          <p:cNvPr id="141" name="Google Shape;141;p16"/>
          <p:cNvSpPr txBox="1"/>
          <p:nvPr/>
        </p:nvSpPr>
        <p:spPr>
          <a:xfrm>
            <a:off x="3171825" y="875113"/>
            <a:ext cx="4219800" cy="127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latin typeface="Verdana" panose="020B0604030504040204"/>
                <a:ea typeface="Verdana" panose="020B0604030504040204"/>
                <a:cs typeface="Verdana" panose="020B0604030504040204"/>
                <a:sym typeface="Verdana" panose="020B0604030504040204"/>
              </a:rPr>
              <a:t>Use this space to write a two or three sentence summary of who you are as a professional. Include that you are an entry level employee, and because you are entry level take this as an opportunity to mention who you are as an employee. Include whatever experience in your industry that you do have. </a:t>
            </a:r>
            <a:br>
              <a:rPr lang="en-GB" sz="900">
                <a:latin typeface="Verdana" panose="020B0604030504040204"/>
                <a:ea typeface="Verdana" panose="020B0604030504040204"/>
                <a:cs typeface="Verdana" panose="020B0604030504040204"/>
                <a:sym typeface="Verdana" panose="020B0604030504040204"/>
              </a:rPr>
            </a:br>
            <a:br>
              <a:rPr lang="en-GB" sz="900">
                <a:latin typeface="Verdana" panose="020B0604030504040204"/>
                <a:ea typeface="Verdana" panose="020B0604030504040204"/>
                <a:cs typeface="Verdana" panose="020B0604030504040204"/>
                <a:sym typeface="Verdana" panose="020B0604030504040204"/>
              </a:rPr>
            </a:br>
            <a:r>
              <a:rPr lang="en-GB" sz="900">
                <a:latin typeface="Verdana" panose="020B0604030504040204"/>
                <a:ea typeface="Verdana" panose="020B0604030504040204"/>
                <a:cs typeface="Verdana" panose="020B0604030504040204"/>
                <a:sym typeface="Verdana" panose="020B0604030504040204"/>
              </a:rPr>
              <a:t>See my personal website and blog at </a:t>
            </a:r>
            <a:r>
              <a:rPr lang="en-GB" sz="900" b="1">
                <a:latin typeface="Verdana" panose="020B0604030504040204"/>
                <a:ea typeface="Verdana" panose="020B0604030504040204"/>
                <a:cs typeface="Verdana" panose="020B0604030504040204"/>
                <a:sym typeface="Verdana" panose="020B0604030504040204"/>
              </a:rPr>
              <a:t>www.YourWebsiteHere.com</a:t>
            </a:r>
            <a:endParaRPr sz="900" b="1">
              <a:latin typeface="Verdana" panose="020B0604030504040204"/>
              <a:ea typeface="Verdana" panose="020B0604030504040204"/>
              <a:cs typeface="Verdana" panose="020B0604030504040204"/>
              <a:sym typeface="Verdana" panose="020B0604030504040204"/>
            </a:endParaRPr>
          </a:p>
        </p:txBody>
      </p:sp>
      <p:sp>
        <p:nvSpPr>
          <p:cNvPr id="142" name="Google Shape;142;p16"/>
          <p:cNvSpPr txBox="1"/>
          <p:nvPr/>
        </p:nvSpPr>
        <p:spPr>
          <a:xfrm>
            <a:off x="423750" y="3200850"/>
            <a:ext cx="1152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solidFill>
                  <a:srgbClr val="0B5394"/>
                </a:solidFill>
                <a:latin typeface="Verdana" panose="020B0604030504040204"/>
                <a:ea typeface="Verdana" panose="020B0604030504040204"/>
                <a:cs typeface="Verdana" panose="020B0604030504040204"/>
                <a:sym typeface="Verdana" panose="020B0604030504040204"/>
              </a:rPr>
              <a:t>EDUCATION</a:t>
            </a:r>
            <a:endParaRPr sz="1300" b="1">
              <a:solidFill>
                <a:srgbClr val="0B5394"/>
              </a:solidFill>
              <a:latin typeface="Verdana" panose="020B0604030504040204"/>
              <a:ea typeface="Verdana" panose="020B0604030504040204"/>
              <a:cs typeface="Verdana" panose="020B0604030504040204"/>
              <a:sym typeface="Verdana" panose="020B0604030504040204"/>
            </a:endParaRPr>
          </a:p>
        </p:txBody>
      </p:sp>
      <p:sp>
        <p:nvSpPr>
          <p:cNvPr id="143" name="Google Shape;143;p16"/>
          <p:cNvSpPr txBox="1"/>
          <p:nvPr/>
        </p:nvSpPr>
        <p:spPr>
          <a:xfrm>
            <a:off x="423750" y="3544200"/>
            <a:ext cx="1871700" cy="140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latin typeface="Verdana" panose="020B0604030504040204"/>
                <a:ea typeface="Verdana" panose="020B0604030504040204"/>
                <a:cs typeface="Verdana" panose="020B0604030504040204"/>
                <a:sym typeface="Verdana" panose="020B0604030504040204"/>
              </a:rPr>
              <a:t>Degree Title, University, Graduation Year GPA </a:t>
            </a:r>
            <a:br>
              <a:rPr lang="en-GB" sz="1000">
                <a:latin typeface="Verdana" panose="020B0604030504040204"/>
                <a:ea typeface="Verdana" panose="020B0604030504040204"/>
                <a:cs typeface="Verdana" panose="020B0604030504040204"/>
                <a:sym typeface="Verdana" panose="020B0604030504040204"/>
              </a:rPr>
            </a:br>
            <a:br>
              <a:rPr lang="en-GB" sz="1000">
                <a:latin typeface="Verdana" panose="020B0604030504040204"/>
                <a:ea typeface="Verdana" panose="020B0604030504040204"/>
                <a:cs typeface="Verdana" panose="020B0604030504040204"/>
                <a:sym typeface="Verdana" panose="020B0604030504040204"/>
              </a:rPr>
            </a:br>
            <a:r>
              <a:rPr lang="en-GB" sz="1000">
                <a:latin typeface="Verdana" panose="020B0604030504040204"/>
                <a:ea typeface="Verdana" panose="020B0604030504040204"/>
                <a:cs typeface="Verdana" panose="020B0604030504040204"/>
                <a:sym typeface="Verdana" panose="020B0604030504040204"/>
              </a:rPr>
              <a:t>Latin Honors Earned Include Scholarship </a:t>
            </a:r>
            <a:br>
              <a:rPr lang="en-GB" sz="1000">
                <a:latin typeface="Verdana" panose="020B0604030504040204"/>
                <a:ea typeface="Verdana" panose="020B0604030504040204"/>
                <a:cs typeface="Verdana" panose="020B0604030504040204"/>
                <a:sym typeface="Verdana" panose="020B0604030504040204"/>
              </a:rPr>
            </a:br>
            <a:r>
              <a:rPr lang="en-GB" sz="1000">
                <a:latin typeface="Verdana" panose="020B0604030504040204"/>
                <a:ea typeface="Verdana" panose="020B0604030504040204"/>
                <a:cs typeface="Verdana" panose="020B0604030504040204"/>
                <a:sym typeface="Verdana" panose="020B0604030504040204"/>
              </a:rPr>
              <a:t>Did you study abroad? Include that here.</a:t>
            </a:r>
            <a:endParaRPr sz="1000">
              <a:latin typeface="Verdana" panose="020B0604030504040204"/>
              <a:ea typeface="Verdana" panose="020B0604030504040204"/>
              <a:cs typeface="Verdana" panose="020B0604030504040204"/>
              <a:sym typeface="Verdana" panose="020B0604030504040204"/>
            </a:endParaRPr>
          </a:p>
        </p:txBody>
      </p:sp>
      <p:sp>
        <p:nvSpPr>
          <p:cNvPr id="144" name="Google Shape;144;p16"/>
          <p:cNvSpPr/>
          <p:nvPr/>
        </p:nvSpPr>
        <p:spPr>
          <a:xfrm>
            <a:off x="5724525" y="160000"/>
            <a:ext cx="2047500" cy="238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900" b="1"/>
              <a:t>Entry Level Resume </a:t>
            </a:r>
            <a:r>
              <a:rPr lang="en-GB" sz="700"/>
              <a:t>(Delete this tag)</a:t>
            </a:r>
            <a:endParaRPr sz="700"/>
          </a:p>
        </p:txBody>
      </p:sp>
      <p:sp>
        <p:nvSpPr>
          <p:cNvPr id="145" name="Google Shape;145;p16"/>
          <p:cNvSpPr txBox="1"/>
          <p:nvPr/>
        </p:nvSpPr>
        <p:spPr>
          <a:xfrm>
            <a:off x="759450" y="2213513"/>
            <a:ext cx="169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Verdana" panose="020B0604030504040204"/>
                <a:ea typeface="Verdana" panose="020B0604030504040204"/>
                <a:cs typeface="Verdana" panose="020B0604030504040204"/>
                <a:sym typeface="Verdana" panose="020B0604030504040204"/>
              </a:rPr>
              <a:t>Location</a:t>
            </a:r>
            <a:endParaRPr sz="1000">
              <a:latin typeface="Verdana" panose="020B0604030504040204"/>
              <a:ea typeface="Verdana" panose="020B0604030504040204"/>
              <a:cs typeface="Verdana" panose="020B0604030504040204"/>
              <a:sym typeface="Verdana" panose="020B0604030504040204"/>
            </a:endParaRPr>
          </a:p>
        </p:txBody>
      </p:sp>
      <p:sp>
        <p:nvSpPr>
          <p:cNvPr id="146" name="Google Shape;146;p16"/>
          <p:cNvSpPr txBox="1"/>
          <p:nvPr/>
        </p:nvSpPr>
        <p:spPr>
          <a:xfrm>
            <a:off x="759450" y="2506738"/>
            <a:ext cx="169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Verdana" panose="020B0604030504040204"/>
                <a:ea typeface="Verdana" panose="020B0604030504040204"/>
                <a:cs typeface="Verdana" panose="020B0604030504040204"/>
                <a:sym typeface="Verdana" panose="020B0604030504040204"/>
              </a:rPr>
              <a:t>name@email.com</a:t>
            </a:r>
            <a:endParaRPr sz="1000">
              <a:latin typeface="Verdana" panose="020B0604030504040204"/>
              <a:ea typeface="Verdana" panose="020B0604030504040204"/>
              <a:cs typeface="Verdana" panose="020B0604030504040204"/>
              <a:sym typeface="Verdana" panose="020B0604030504040204"/>
            </a:endParaRPr>
          </a:p>
        </p:txBody>
      </p:sp>
      <p:sp>
        <p:nvSpPr>
          <p:cNvPr id="147" name="Google Shape;147;p16"/>
          <p:cNvSpPr txBox="1"/>
          <p:nvPr/>
        </p:nvSpPr>
        <p:spPr>
          <a:xfrm>
            <a:off x="3171825" y="2292525"/>
            <a:ext cx="435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solidFill>
                  <a:srgbClr val="0B5394"/>
                </a:solidFill>
                <a:latin typeface="Verdana" panose="020B0604030504040204"/>
                <a:ea typeface="Verdana" panose="020B0604030504040204"/>
                <a:cs typeface="Verdana" panose="020B0604030504040204"/>
                <a:sym typeface="Verdana" panose="020B0604030504040204"/>
              </a:rPr>
              <a:t>EXPERIENCE</a:t>
            </a:r>
            <a:endParaRPr sz="1000" b="1">
              <a:solidFill>
                <a:srgbClr val="0B5394"/>
              </a:solidFill>
              <a:latin typeface="Verdana" panose="020B0604030504040204"/>
              <a:ea typeface="Verdana" panose="020B0604030504040204"/>
              <a:cs typeface="Verdana" panose="020B0604030504040204"/>
              <a:sym typeface="Verdana" panose="020B0604030504040204"/>
            </a:endParaRPr>
          </a:p>
        </p:txBody>
      </p:sp>
      <p:sp>
        <p:nvSpPr>
          <p:cNvPr id="148" name="Google Shape;148;p16"/>
          <p:cNvSpPr txBox="1"/>
          <p:nvPr/>
        </p:nvSpPr>
        <p:spPr>
          <a:xfrm>
            <a:off x="3171825" y="2631238"/>
            <a:ext cx="4219800" cy="531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900">
                <a:solidFill>
                  <a:schemeClr val="dk1"/>
                </a:solidFill>
                <a:latin typeface="Verdana" panose="020B0604030504040204"/>
                <a:ea typeface="Verdana" panose="020B0604030504040204"/>
                <a:cs typeface="Verdana" panose="020B0604030504040204"/>
                <a:sym typeface="Verdana" panose="020B0604030504040204"/>
              </a:rPr>
              <a:t>WRITE YOUR JOB TITLE HERE		       	          2018 - Present</a:t>
            </a:r>
            <a:endParaRPr sz="90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lnSpc>
                <a:spcPct val="150000"/>
              </a:lnSpc>
              <a:spcBef>
                <a:spcPts val="0"/>
              </a:spcBef>
              <a:spcAft>
                <a:spcPts val="0"/>
              </a:spcAft>
              <a:buNone/>
            </a:pPr>
            <a:r>
              <a:rPr lang="en-GB" sz="900">
                <a:solidFill>
                  <a:schemeClr val="dk1"/>
                </a:solidFill>
                <a:latin typeface="Verdana" panose="020B0604030504040204"/>
                <a:ea typeface="Verdana" panose="020B0604030504040204"/>
                <a:cs typeface="Verdana" panose="020B0604030504040204"/>
                <a:sym typeface="Verdana" panose="020B0604030504040204"/>
              </a:rPr>
              <a:t>Company Name,  Location </a:t>
            </a:r>
            <a:endParaRPr sz="900">
              <a:latin typeface="Verdana" panose="020B0604030504040204"/>
              <a:ea typeface="Verdana" panose="020B0604030504040204"/>
              <a:cs typeface="Verdana" panose="020B0604030504040204"/>
              <a:sym typeface="Verdana" panose="020B0604030504040204"/>
            </a:endParaRPr>
          </a:p>
        </p:txBody>
      </p:sp>
      <p:sp>
        <p:nvSpPr>
          <p:cNvPr id="149" name="Google Shape;149;p16"/>
          <p:cNvSpPr txBox="1"/>
          <p:nvPr/>
        </p:nvSpPr>
        <p:spPr>
          <a:xfrm>
            <a:off x="3171825" y="3142050"/>
            <a:ext cx="4219800" cy="143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latin typeface="Verdana" panose="020B0604030504040204"/>
                <a:ea typeface="Verdana" panose="020B0604030504040204"/>
                <a:cs typeface="Verdana" panose="020B0604030504040204"/>
                <a:sym typeface="Verdana" panose="020B0604030504040204"/>
              </a:rPr>
              <a:t>Whether this position was an internship, part-time, or full-time position, it should be treated the same. This is where you write your responsibilities in this position and how your actions in your role led to overall success for the company.</a:t>
            </a:r>
            <a:endParaRPr sz="900">
              <a:latin typeface="Verdana" panose="020B0604030504040204"/>
              <a:ea typeface="Verdana" panose="020B0604030504040204"/>
              <a:cs typeface="Verdana" panose="020B0604030504040204"/>
              <a:sym typeface="Verdana" panose="020B0604030504040204"/>
            </a:endParaRPr>
          </a:p>
          <a:p>
            <a:pPr marL="0" lvl="0" indent="0" algn="l" rtl="0">
              <a:lnSpc>
                <a:spcPct val="115000"/>
              </a:lnSpc>
              <a:spcBef>
                <a:spcPts val="0"/>
              </a:spcBef>
              <a:spcAft>
                <a:spcPts val="0"/>
              </a:spcAft>
              <a:buNone/>
            </a:pPr>
            <a:endParaRPr sz="900">
              <a:latin typeface="Verdana" panose="020B0604030504040204"/>
              <a:ea typeface="Verdana" panose="020B0604030504040204"/>
              <a:cs typeface="Verdana" panose="020B0604030504040204"/>
              <a:sym typeface="Verdana" panose="020B0604030504040204"/>
            </a:endParaRPr>
          </a:p>
          <a:p>
            <a:pPr marL="182880" lvl="0" indent="-194310" algn="l" rtl="0">
              <a:lnSpc>
                <a:spcPct val="115000"/>
              </a:lnSpc>
              <a:spcBef>
                <a:spcPts val="0"/>
              </a:spcBef>
              <a:spcAft>
                <a:spcPts val="0"/>
              </a:spcAft>
              <a:buSzPts val="900"/>
              <a:buFont typeface="Verdana" panose="020B0604030504040204"/>
              <a:buChar char="●"/>
            </a:pPr>
            <a:r>
              <a:rPr lang="en-GB" sz="900">
                <a:latin typeface="Verdana" panose="020B0604030504040204"/>
                <a:ea typeface="Verdana" panose="020B0604030504040204"/>
                <a:cs typeface="Verdana" panose="020B0604030504040204"/>
                <a:sym typeface="Verdana" panose="020B0604030504040204"/>
              </a:rPr>
              <a:t>Did you find proven success in your role? Include those stats here. </a:t>
            </a:r>
            <a:endParaRPr sz="900">
              <a:latin typeface="Verdana" panose="020B0604030504040204"/>
              <a:ea typeface="Verdana" panose="020B0604030504040204"/>
              <a:cs typeface="Verdana" panose="020B0604030504040204"/>
              <a:sym typeface="Verdana" panose="020B0604030504040204"/>
            </a:endParaRPr>
          </a:p>
          <a:p>
            <a:pPr marL="182880" lvl="0" indent="-194310" algn="l" rtl="0">
              <a:lnSpc>
                <a:spcPct val="115000"/>
              </a:lnSpc>
              <a:spcBef>
                <a:spcPts val="0"/>
              </a:spcBef>
              <a:spcAft>
                <a:spcPts val="0"/>
              </a:spcAft>
              <a:buSzPts val="900"/>
              <a:buFont typeface="Verdana" panose="020B0604030504040204"/>
              <a:buChar char="●"/>
            </a:pPr>
            <a:r>
              <a:rPr lang="en-GB" sz="900">
                <a:latin typeface="Verdana" panose="020B0604030504040204"/>
                <a:ea typeface="Verdana" panose="020B0604030504040204"/>
                <a:cs typeface="Verdana" panose="020B0604030504040204"/>
                <a:sym typeface="Verdana" panose="020B0604030504040204"/>
              </a:rPr>
              <a:t>Mention any software or programs you used in your position, including any social media accounts you mastered.</a:t>
            </a:r>
            <a:endParaRPr sz="900">
              <a:latin typeface="Verdana" panose="020B0604030504040204"/>
              <a:ea typeface="Verdana" panose="020B0604030504040204"/>
              <a:cs typeface="Verdana" panose="020B0604030504040204"/>
              <a:sym typeface="Verdana" panose="020B0604030504040204"/>
            </a:endParaRPr>
          </a:p>
        </p:txBody>
      </p:sp>
      <p:sp>
        <p:nvSpPr>
          <p:cNvPr id="150" name="Google Shape;150;p16"/>
          <p:cNvSpPr txBox="1"/>
          <p:nvPr/>
        </p:nvSpPr>
        <p:spPr>
          <a:xfrm>
            <a:off x="3171825" y="4688638"/>
            <a:ext cx="4219800" cy="531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GB" sz="900">
                <a:solidFill>
                  <a:schemeClr val="dk1"/>
                </a:solidFill>
                <a:latin typeface="Verdana" panose="020B0604030504040204"/>
                <a:ea typeface="Verdana" panose="020B0604030504040204"/>
                <a:cs typeface="Verdana" panose="020B0604030504040204"/>
                <a:sym typeface="Verdana" panose="020B0604030504040204"/>
              </a:rPr>
              <a:t>WRITE YOUR JOB TITLE HERE		       	          2018 - Present</a:t>
            </a:r>
            <a:endParaRPr sz="90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lnSpc>
                <a:spcPct val="150000"/>
              </a:lnSpc>
              <a:spcBef>
                <a:spcPts val="0"/>
              </a:spcBef>
              <a:spcAft>
                <a:spcPts val="0"/>
              </a:spcAft>
              <a:buNone/>
            </a:pPr>
            <a:r>
              <a:rPr lang="en-GB" sz="900">
                <a:solidFill>
                  <a:schemeClr val="dk1"/>
                </a:solidFill>
                <a:latin typeface="Verdana" panose="020B0604030504040204"/>
                <a:ea typeface="Verdana" panose="020B0604030504040204"/>
                <a:cs typeface="Verdana" panose="020B0604030504040204"/>
                <a:sym typeface="Verdana" panose="020B0604030504040204"/>
              </a:rPr>
              <a:t>Company Name,  Location </a:t>
            </a:r>
            <a:endParaRPr sz="900">
              <a:latin typeface="Verdana" panose="020B0604030504040204"/>
              <a:ea typeface="Verdana" panose="020B0604030504040204"/>
              <a:cs typeface="Verdana" panose="020B0604030504040204"/>
              <a:sym typeface="Verdana" panose="020B0604030504040204"/>
            </a:endParaRPr>
          </a:p>
        </p:txBody>
      </p:sp>
      <p:sp>
        <p:nvSpPr>
          <p:cNvPr id="151" name="Google Shape;151;p16"/>
          <p:cNvSpPr txBox="1"/>
          <p:nvPr/>
        </p:nvSpPr>
        <p:spPr>
          <a:xfrm>
            <a:off x="3171825" y="5199450"/>
            <a:ext cx="4219800" cy="143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latin typeface="Verdana" panose="020B0604030504040204"/>
                <a:ea typeface="Verdana" panose="020B0604030504040204"/>
                <a:cs typeface="Verdana" panose="020B0604030504040204"/>
                <a:sym typeface="Verdana" panose="020B0604030504040204"/>
              </a:rPr>
              <a:t>Whether this position was an internship, part-time, or full-time position, it should be treated the same. This is where you write your responsibilities in this position and how your actions in your role led to overall success for the company.</a:t>
            </a:r>
            <a:endParaRPr sz="900">
              <a:latin typeface="Verdana" panose="020B0604030504040204"/>
              <a:ea typeface="Verdana" panose="020B0604030504040204"/>
              <a:cs typeface="Verdana" panose="020B0604030504040204"/>
              <a:sym typeface="Verdana" panose="020B0604030504040204"/>
            </a:endParaRPr>
          </a:p>
          <a:p>
            <a:pPr marL="0" lvl="0" indent="0" algn="l" rtl="0">
              <a:lnSpc>
                <a:spcPct val="115000"/>
              </a:lnSpc>
              <a:spcBef>
                <a:spcPts val="0"/>
              </a:spcBef>
              <a:spcAft>
                <a:spcPts val="0"/>
              </a:spcAft>
              <a:buNone/>
            </a:pPr>
            <a:endParaRPr sz="900">
              <a:latin typeface="Verdana" panose="020B0604030504040204"/>
              <a:ea typeface="Verdana" panose="020B0604030504040204"/>
              <a:cs typeface="Verdana" panose="020B0604030504040204"/>
              <a:sym typeface="Verdana" panose="020B0604030504040204"/>
            </a:endParaRPr>
          </a:p>
          <a:p>
            <a:pPr marL="182880" lvl="0" indent="-194310" algn="l" rtl="0">
              <a:lnSpc>
                <a:spcPct val="115000"/>
              </a:lnSpc>
              <a:spcBef>
                <a:spcPts val="0"/>
              </a:spcBef>
              <a:spcAft>
                <a:spcPts val="0"/>
              </a:spcAft>
              <a:buSzPts val="900"/>
              <a:buFont typeface="Verdana" panose="020B0604030504040204"/>
              <a:buChar char="●"/>
            </a:pPr>
            <a:r>
              <a:rPr lang="en-GB" sz="900">
                <a:latin typeface="Verdana" panose="020B0604030504040204"/>
                <a:ea typeface="Verdana" panose="020B0604030504040204"/>
                <a:cs typeface="Verdana" panose="020B0604030504040204"/>
                <a:sym typeface="Verdana" panose="020B0604030504040204"/>
              </a:rPr>
              <a:t>Did you find proven success in your role? Include those stats here. </a:t>
            </a:r>
            <a:endParaRPr sz="900">
              <a:latin typeface="Verdana" panose="020B0604030504040204"/>
              <a:ea typeface="Verdana" panose="020B0604030504040204"/>
              <a:cs typeface="Verdana" panose="020B0604030504040204"/>
              <a:sym typeface="Verdana" panose="020B0604030504040204"/>
            </a:endParaRPr>
          </a:p>
          <a:p>
            <a:pPr marL="182880" lvl="0" indent="-194310" algn="l" rtl="0">
              <a:lnSpc>
                <a:spcPct val="115000"/>
              </a:lnSpc>
              <a:spcBef>
                <a:spcPts val="0"/>
              </a:spcBef>
              <a:spcAft>
                <a:spcPts val="0"/>
              </a:spcAft>
              <a:buSzPts val="900"/>
              <a:buFont typeface="Verdana" panose="020B0604030504040204"/>
              <a:buChar char="●"/>
            </a:pPr>
            <a:r>
              <a:rPr lang="en-GB" sz="900">
                <a:latin typeface="Verdana" panose="020B0604030504040204"/>
                <a:ea typeface="Verdana" panose="020B0604030504040204"/>
                <a:cs typeface="Verdana" panose="020B0604030504040204"/>
                <a:sym typeface="Verdana" panose="020B0604030504040204"/>
              </a:rPr>
              <a:t>Mention any software or programs you used in your position, including any social media accounts you mastered.</a:t>
            </a:r>
            <a:endParaRPr sz="900">
              <a:latin typeface="Verdana" panose="020B0604030504040204"/>
              <a:ea typeface="Verdana" panose="020B0604030504040204"/>
              <a:cs typeface="Verdana" panose="020B0604030504040204"/>
              <a:sym typeface="Verdana" panose="020B0604030504040204"/>
            </a:endParaRPr>
          </a:p>
        </p:txBody>
      </p:sp>
      <p:sp>
        <p:nvSpPr>
          <p:cNvPr id="152" name="Google Shape;152;p16"/>
          <p:cNvSpPr txBox="1"/>
          <p:nvPr/>
        </p:nvSpPr>
        <p:spPr>
          <a:xfrm>
            <a:off x="3171825" y="6940725"/>
            <a:ext cx="4357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solidFill>
                  <a:srgbClr val="0B5394"/>
                </a:solidFill>
                <a:latin typeface="Verdana" panose="020B0604030504040204"/>
                <a:ea typeface="Verdana" panose="020B0604030504040204"/>
                <a:cs typeface="Verdana" panose="020B0604030504040204"/>
                <a:sym typeface="Verdana" panose="020B0604030504040204"/>
              </a:rPr>
              <a:t>FREELANCE WORK</a:t>
            </a:r>
            <a:endParaRPr sz="1000" b="1">
              <a:solidFill>
                <a:srgbClr val="0B5394"/>
              </a:solidFill>
              <a:latin typeface="Verdana" panose="020B0604030504040204"/>
              <a:ea typeface="Verdana" panose="020B0604030504040204"/>
              <a:cs typeface="Verdana" panose="020B0604030504040204"/>
              <a:sym typeface="Verdana" panose="020B0604030504040204"/>
            </a:endParaRPr>
          </a:p>
        </p:txBody>
      </p:sp>
      <p:sp>
        <p:nvSpPr>
          <p:cNvPr id="153" name="Google Shape;153;p16"/>
          <p:cNvSpPr txBox="1"/>
          <p:nvPr/>
        </p:nvSpPr>
        <p:spPr>
          <a:xfrm>
            <a:off x="3171825" y="7342587"/>
            <a:ext cx="4219800" cy="207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latin typeface="Verdana" panose="020B0604030504040204"/>
                <a:ea typeface="Verdana" panose="020B0604030504040204"/>
                <a:cs typeface="Verdana" panose="020B0604030504040204"/>
                <a:sym typeface="Verdana" panose="020B0604030504040204"/>
              </a:rPr>
              <a:t>Whether this position was an internship, part-time, or full-time position, it should be treated the same. This is where you write your responsibilities in this position and how your actions in your role led to overall success for the company.</a:t>
            </a:r>
            <a:endParaRPr sz="900">
              <a:latin typeface="Verdana" panose="020B0604030504040204"/>
              <a:ea typeface="Verdana" panose="020B0604030504040204"/>
              <a:cs typeface="Verdana" panose="020B0604030504040204"/>
              <a:sym typeface="Verdana" panose="020B0604030504040204"/>
            </a:endParaRPr>
          </a:p>
          <a:p>
            <a:pPr marL="0" lvl="0" indent="0" algn="l" rtl="0">
              <a:lnSpc>
                <a:spcPct val="115000"/>
              </a:lnSpc>
              <a:spcBef>
                <a:spcPts val="0"/>
              </a:spcBef>
              <a:spcAft>
                <a:spcPts val="0"/>
              </a:spcAft>
              <a:buNone/>
            </a:pPr>
            <a:endParaRPr sz="900">
              <a:latin typeface="Verdana" panose="020B0604030504040204"/>
              <a:ea typeface="Verdana" panose="020B0604030504040204"/>
              <a:cs typeface="Verdana" panose="020B0604030504040204"/>
              <a:sym typeface="Verdana" panose="020B0604030504040204"/>
            </a:endParaRPr>
          </a:p>
          <a:p>
            <a:pPr marL="182880" lvl="0" indent="-194310" algn="l" rtl="0">
              <a:lnSpc>
                <a:spcPct val="115000"/>
              </a:lnSpc>
              <a:spcBef>
                <a:spcPts val="0"/>
              </a:spcBef>
              <a:spcAft>
                <a:spcPts val="0"/>
              </a:spcAft>
              <a:buSzPts val="900"/>
              <a:buFont typeface="Verdana" panose="020B0604030504040204"/>
              <a:buChar char="●"/>
            </a:pPr>
            <a:r>
              <a:rPr lang="en-GB" sz="900">
                <a:latin typeface="Verdana" panose="020B0604030504040204"/>
                <a:ea typeface="Verdana" panose="020B0604030504040204"/>
                <a:cs typeface="Verdana" panose="020B0604030504040204"/>
                <a:sym typeface="Verdana" panose="020B0604030504040204"/>
              </a:rPr>
              <a:t>Include the base-line details of your freelancing work here. Include the industry you worked in, the size of your clients, and proven success you generated for them. </a:t>
            </a:r>
            <a:br>
              <a:rPr lang="en-GB" sz="900">
                <a:latin typeface="Verdana" panose="020B0604030504040204"/>
                <a:ea typeface="Verdana" panose="020B0604030504040204"/>
                <a:cs typeface="Verdana" panose="020B0604030504040204"/>
                <a:sym typeface="Verdana" panose="020B0604030504040204"/>
              </a:rPr>
            </a:br>
            <a:endParaRPr sz="900">
              <a:latin typeface="Verdana" panose="020B0604030504040204"/>
              <a:ea typeface="Verdana" panose="020B0604030504040204"/>
              <a:cs typeface="Verdana" panose="020B0604030504040204"/>
              <a:sym typeface="Verdana" panose="020B0604030504040204"/>
            </a:endParaRPr>
          </a:p>
          <a:p>
            <a:pPr marL="182880" lvl="0" indent="-194310" algn="l" rtl="0">
              <a:lnSpc>
                <a:spcPct val="115000"/>
              </a:lnSpc>
              <a:spcBef>
                <a:spcPts val="0"/>
              </a:spcBef>
              <a:spcAft>
                <a:spcPts val="0"/>
              </a:spcAft>
              <a:buSzPts val="900"/>
              <a:buFont typeface="Verdana" panose="020B0604030504040204"/>
              <a:buChar char="●"/>
            </a:pPr>
            <a:r>
              <a:rPr lang="en-GB" sz="900">
                <a:latin typeface="Verdana" panose="020B0604030504040204"/>
                <a:ea typeface="Verdana" panose="020B0604030504040204"/>
                <a:cs typeface="Verdana" panose="020B0604030504040204"/>
                <a:sym typeface="Verdana" panose="020B0604030504040204"/>
              </a:rPr>
              <a:t>Your freelancing clients were better off after they started working with you. How exactly did your skillset contribute to that success? Include that here.</a:t>
            </a:r>
            <a:endParaRPr sz="900">
              <a:latin typeface="Verdana" panose="020B0604030504040204"/>
              <a:ea typeface="Verdana" panose="020B0604030504040204"/>
              <a:cs typeface="Verdana" panose="020B0604030504040204"/>
              <a:sym typeface="Verdana" panose="020B0604030504040204"/>
            </a:endParaRPr>
          </a:p>
        </p:txBody>
      </p:sp>
      <p:sp>
        <p:nvSpPr>
          <p:cNvPr id="154" name="Google Shape;154;p16"/>
          <p:cNvSpPr txBox="1"/>
          <p:nvPr/>
        </p:nvSpPr>
        <p:spPr>
          <a:xfrm>
            <a:off x="423750" y="5277309"/>
            <a:ext cx="1633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b="1">
                <a:solidFill>
                  <a:srgbClr val="0B5394"/>
                </a:solidFill>
                <a:latin typeface="Verdana" panose="020B0604030504040204"/>
                <a:ea typeface="Verdana" panose="020B0604030504040204"/>
                <a:cs typeface="Verdana" panose="020B0604030504040204"/>
                <a:sym typeface="Verdana" panose="020B0604030504040204"/>
              </a:rPr>
              <a:t>TECHNICAL SKILLS</a:t>
            </a:r>
            <a:endParaRPr sz="1300" b="1">
              <a:solidFill>
                <a:srgbClr val="0B5394"/>
              </a:solidFill>
              <a:latin typeface="Verdana" panose="020B0604030504040204"/>
              <a:ea typeface="Verdana" panose="020B0604030504040204"/>
              <a:cs typeface="Verdana" panose="020B0604030504040204"/>
              <a:sym typeface="Verdana" panose="020B0604030504040204"/>
            </a:endParaRPr>
          </a:p>
        </p:txBody>
      </p:sp>
      <p:sp>
        <p:nvSpPr>
          <p:cNvPr id="155" name="Google Shape;155;p16"/>
          <p:cNvSpPr txBox="1"/>
          <p:nvPr/>
        </p:nvSpPr>
        <p:spPr>
          <a:xfrm>
            <a:off x="423750" y="5620664"/>
            <a:ext cx="1871700" cy="214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latin typeface="Verdana" panose="020B0604030504040204"/>
                <a:ea typeface="Verdana" panose="020B0604030504040204"/>
                <a:cs typeface="Verdana" panose="020B0604030504040204"/>
                <a:sym typeface="Verdana" panose="020B0604030504040204"/>
              </a:rPr>
              <a:t>This is where you will list all of the programs and software that you are familiar with using.</a:t>
            </a:r>
            <a:endParaRPr sz="1000">
              <a:latin typeface="Verdana" panose="020B0604030504040204"/>
              <a:ea typeface="Verdana" panose="020B0604030504040204"/>
              <a:cs typeface="Verdana" panose="020B0604030504040204"/>
              <a:sym typeface="Verdana" panose="020B0604030504040204"/>
            </a:endParaRPr>
          </a:p>
          <a:p>
            <a:pPr marL="0" lvl="0" indent="0" algn="l" rtl="0">
              <a:lnSpc>
                <a:spcPct val="115000"/>
              </a:lnSpc>
              <a:spcBef>
                <a:spcPts val="0"/>
              </a:spcBef>
              <a:spcAft>
                <a:spcPts val="0"/>
              </a:spcAft>
              <a:buNone/>
            </a:pPr>
            <a:endParaRPr sz="1000">
              <a:latin typeface="Verdana" panose="020B0604030504040204"/>
              <a:ea typeface="Verdana" panose="020B0604030504040204"/>
              <a:cs typeface="Verdana" panose="020B0604030504040204"/>
              <a:sym typeface="Verdana" panose="020B0604030504040204"/>
            </a:endParaRPr>
          </a:p>
          <a:p>
            <a:pPr marL="228600" lvl="0" indent="-200660" algn="l" rtl="0">
              <a:lnSpc>
                <a:spcPct val="150000"/>
              </a:lnSpc>
              <a:spcBef>
                <a:spcPts val="0"/>
              </a:spcBef>
              <a:spcAft>
                <a:spcPts val="0"/>
              </a:spcAft>
              <a:buSzPts val="1000"/>
              <a:buFont typeface="Verdana" panose="020B0604030504040204"/>
              <a:buChar char="●"/>
            </a:pPr>
            <a:r>
              <a:rPr lang="en-GB" sz="1000">
                <a:latin typeface="Verdana" panose="020B0604030504040204"/>
                <a:ea typeface="Verdana" panose="020B0604030504040204"/>
                <a:cs typeface="Verdana" panose="020B0604030504040204"/>
                <a:sym typeface="Verdana" panose="020B0604030504040204"/>
              </a:rPr>
              <a:t>List Item 1</a:t>
            </a:r>
            <a:endParaRPr sz="1000">
              <a:latin typeface="Verdana" panose="020B0604030504040204"/>
              <a:ea typeface="Verdana" panose="020B0604030504040204"/>
              <a:cs typeface="Verdana" panose="020B0604030504040204"/>
              <a:sym typeface="Verdana" panose="020B0604030504040204"/>
            </a:endParaRPr>
          </a:p>
          <a:p>
            <a:pPr marL="228600" lvl="0" indent="-200660" algn="l" rtl="0">
              <a:lnSpc>
                <a:spcPct val="150000"/>
              </a:lnSpc>
              <a:spcBef>
                <a:spcPts val="0"/>
              </a:spcBef>
              <a:spcAft>
                <a:spcPts val="0"/>
              </a:spcAft>
              <a:buSzPts val="1000"/>
              <a:buFont typeface="Verdana" panose="020B0604030504040204"/>
              <a:buChar char="●"/>
            </a:pPr>
            <a:r>
              <a:rPr lang="en-GB" sz="1000">
                <a:latin typeface="Verdana" panose="020B0604030504040204"/>
                <a:ea typeface="Verdana" panose="020B0604030504040204"/>
                <a:cs typeface="Verdana" panose="020B0604030504040204"/>
                <a:sym typeface="Verdana" panose="020B0604030504040204"/>
              </a:rPr>
              <a:t>List Item 2</a:t>
            </a:r>
            <a:endParaRPr sz="1000">
              <a:latin typeface="Verdana" panose="020B0604030504040204"/>
              <a:ea typeface="Verdana" panose="020B0604030504040204"/>
              <a:cs typeface="Verdana" panose="020B0604030504040204"/>
              <a:sym typeface="Verdana" panose="020B0604030504040204"/>
            </a:endParaRPr>
          </a:p>
          <a:p>
            <a:pPr marL="228600" lvl="0" indent="-200660" algn="l" rtl="0">
              <a:lnSpc>
                <a:spcPct val="150000"/>
              </a:lnSpc>
              <a:spcBef>
                <a:spcPts val="0"/>
              </a:spcBef>
              <a:spcAft>
                <a:spcPts val="0"/>
              </a:spcAft>
              <a:buSzPts val="1000"/>
              <a:buFont typeface="Verdana" panose="020B0604030504040204"/>
              <a:buChar char="●"/>
            </a:pPr>
            <a:r>
              <a:rPr lang="en-GB" sz="1000">
                <a:latin typeface="Verdana" panose="020B0604030504040204"/>
                <a:ea typeface="Verdana" panose="020B0604030504040204"/>
                <a:cs typeface="Verdana" panose="020B0604030504040204"/>
                <a:sym typeface="Verdana" panose="020B0604030504040204"/>
              </a:rPr>
              <a:t>List Item 3</a:t>
            </a:r>
            <a:endParaRPr sz="1000">
              <a:latin typeface="Verdana" panose="020B0604030504040204"/>
              <a:ea typeface="Verdana" panose="020B0604030504040204"/>
              <a:cs typeface="Verdana" panose="020B0604030504040204"/>
              <a:sym typeface="Verdana" panose="020B0604030504040204"/>
            </a:endParaRPr>
          </a:p>
          <a:p>
            <a:pPr marL="228600" lvl="0" indent="-200660" algn="l" rtl="0">
              <a:lnSpc>
                <a:spcPct val="150000"/>
              </a:lnSpc>
              <a:spcBef>
                <a:spcPts val="0"/>
              </a:spcBef>
              <a:spcAft>
                <a:spcPts val="0"/>
              </a:spcAft>
              <a:buSzPts val="1000"/>
              <a:buFont typeface="Verdana" panose="020B0604030504040204"/>
              <a:buChar char="●"/>
            </a:pPr>
            <a:r>
              <a:rPr lang="en-GB" sz="1000">
                <a:latin typeface="Verdana" panose="020B0604030504040204"/>
                <a:ea typeface="Verdana" panose="020B0604030504040204"/>
                <a:cs typeface="Verdana" panose="020B0604030504040204"/>
                <a:sym typeface="Verdana" panose="020B0604030504040204"/>
              </a:rPr>
              <a:t>List Item 4</a:t>
            </a:r>
            <a:endParaRPr sz="1000">
              <a:latin typeface="Verdana" panose="020B0604030504040204"/>
              <a:ea typeface="Verdana" panose="020B0604030504040204"/>
              <a:cs typeface="Verdana" panose="020B0604030504040204"/>
              <a:sym typeface="Verdana" panose="020B0604030504040204"/>
            </a:endParaRPr>
          </a:p>
          <a:p>
            <a:pPr marL="228600" lvl="0" indent="-200660" algn="l" rtl="0">
              <a:lnSpc>
                <a:spcPct val="150000"/>
              </a:lnSpc>
              <a:spcBef>
                <a:spcPts val="0"/>
              </a:spcBef>
              <a:spcAft>
                <a:spcPts val="0"/>
              </a:spcAft>
              <a:buSzPts val="1000"/>
              <a:buFont typeface="Verdana" panose="020B0604030504040204"/>
              <a:buChar char="●"/>
            </a:pPr>
            <a:r>
              <a:rPr lang="en-GB" sz="1000">
                <a:latin typeface="Verdana" panose="020B0604030504040204"/>
                <a:ea typeface="Verdana" panose="020B0604030504040204"/>
                <a:cs typeface="Verdana" panose="020B0604030504040204"/>
                <a:sym typeface="Verdana" panose="020B0604030504040204"/>
              </a:rPr>
              <a:t>List Item 5</a:t>
            </a:r>
            <a:endParaRPr sz="1000">
              <a:latin typeface="Verdana" panose="020B0604030504040204"/>
              <a:ea typeface="Verdana" panose="020B0604030504040204"/>
              <a:cs typeface="Verdana" panose="020B0604030504040204"/>
              <a:sym typeface="Verdana" panose="020B0604030504040204"/>
            </a:endParaRPr>
          </a:p>
        </p:txBody>
      </p:sp>
      <p:pic>
        <p:nvPicPr>
          <p:cNvPr id="156" name="Google Shape;156;p16"/>
          <p:cNvPicPr preferRelativeResize="0"/>
          <p:nvPr/>
        </p:nvPicPr>
        <p:blipFill>
          <a:blip r:embed="rId3"/>
          <a:stretch>
            <a:fillRect/>
          </a:stretch>
        </p:blipFill>
        <p:spPr>
          <a:xfrm>
            <a:off x="538150" y="2287825"/>
            <a:ext cx="118475" cy="172325"/>
          </a:xfrm>
          <a:prstGeom prst="rect">
            <a:avLst/>
          </a:prstGeom>
          <a:noFill/>
          <a:ln>
            <a:noFill/>
          </a:ln>
        </p:spPr>
      </p:pic>
      <p:pic>
        <p:nvPicPr>
          <p:cNvPr id="157" name="Google Shape;157;p16"/>
          <p:cNvPicPr preferRelativeResize="0"/>
          <p:nvPr/>
        </p:nvPicPr>
        <p:blipFill>
          <a:blip r:embed="rId4"/>
          <a:stretch>
            <a:fillRect/>
          </a:stretch>
        </p:blipFill>
        <p:spPr>
          <a:xfrm>
            <a:off x="518488" y="2636075"/>
            <a:ext cx="157775" cy="118327"/>
          </a:xfrm>
          <a:prstGeom prst="rect">
            <a:avLst/>
          </a:prstGeom>
          <a:noFill/>
          <a:ln>
            <a:noFill/>
          </a:ln>
        </p:spPr>
      </p:pic>
      <p:pic>
        <p:nvPicPr>
          <p:cNvPr id="158" name="Google Shape;158;p16"/>
          <p:cNvPicPr preferRelativeResize="0"/>
          <p:nvPr/>
        </p:nvPicPr>
        <p:blipFill>
          <a:blip r:embed="rId5"/>
          <a:stretch>
            <a:fillRect/>
          </a:stretch>
        </p:blipFill>
        <p:spPr>
          <a:xfrm>
            <a:off x="538150" y="1997988"/>
            <a:ext cx="148900" cy="147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453</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Oswald</vt:lpstr>
      <vt:lpstr>Verdana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Templates</dc:title>
  <dc:creator>Mints</dc:creator>
  <cp:lastModifiedBy>Mints Goh</cp:lastModifiedBy>
  <cp:revision>6</cp:revision>
  <dcterms:created xsi:type="dcterms:W3CDTF">2022-03-19T06:36:08Z</dcterms:created>
  <dcterms:modified xsi:type="dcterms:W3CDTF">2022-03-19T07:02:39Z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DDD2638D4545497299185796B8D26F5F</vt:lpwstr>
  </property>
  <property fmtid="{D5CDD505-2E9C-101B-9397-08002B2CF9AE}" pid="3" name="KSOProductBuildVer">
    <vt:lpwstr>1033-11.2.0.11042</vt:lpwstr>
  </property>
</Properties>
</file>