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
  </p:notesMasterIdLst>
  <p:sldIdLst>
    <p:sldId id="260" r:id="rId2"/>
  </p:sldIdLst>
  <p:sldSz cx="7772400" cy="10058400"/>
  <p:notesSz cx="6858000" cy="9144000"/>
  <p:embeddedFontLst>
    <p:embeddedFont>
      <p:font typeface="Lora" panose="020B0604020202020204" charset="0"/>
      <p:regular r:id="rId4"/>
      <p:bold r:id="rId5"/>
      <p:italic r:id="rId6"/>
      <p:boldItalic r:id="rId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3168">
          <p15:clr>
            <a:srgbClr val="A4A3A4"/>
          </p15:clr>
        </p15:guide>
        <p15:guide id="2" pos="244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9"/>
    <p:restoredTop sz="94675"/>
  </p:normalViewPr>
  <p:slideViewPr>
    <p:cSldViewPr snapToGrid="0">
      <p:cViewPr varScale="1">
        <p:scale>
          <a:sx n="55" d="100"/>
          <a:sy n="55" d="100"/>
        </p:scale>
        <p:origin x="2482" y="62"/>
      </p:cViewPr>
      <p:guideLst>
        <p:guide orient="horz" pos="3168"/>
        <p:guide pos="244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notesMaster" Target="notesMasters/notesMaster1.xml"/><Relationship Id="rId7" Type="http://schemas.openxmlformats.org/officeDocument/2006/relationships/font" Target="fonts/font4.fntdata"/><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font" Target="fonts/font3.fntdata"/><Relationship Id="rId11" Type="http://schemas.openxmlformats.org/officeDocument/2006/relationships/tableStyles" Target="tableStyles.xml"/><Relationship Id="rId5" Type="http://schemas.openxmlformats.org/officeDocument/2006/relationships/font" Target="fonts/font2.fntdata"/><Relationship Id="rId10" Type="http://schemas.openxmlformats.org/officeDocument/2006/relationships/theme" Target="theme/theme1.xml"/><Relationship Id="rId4" Type="http://schemas.openxmlformats.org/officeDocument/2006/relationships/font" Target="fonts/font1.fntdata"/><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c100d36b63_1_127: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c100d36b63_1_1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264945" y="4206107"/>
            <a:ext cx="7242600" cy="16461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264945" y="2253729"/>
            <a:ext cx="7242600" cy="66810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264945" y="2253729"/>
            <a:ext cx="3399900" cy="6681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107540" y="2253729"/>
            <a:ext cx="3399900" cy="6681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264945" y="1086507"/>
            <a:ext cx="2386800" cy="14778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264945" y="2717440"/>
            <a:ext cx="2386800" cy="62175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16713" y="880293"/>
            <a:ext cx="5412600" cy="7999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3886200" y="-244"/>
            <a:ext cx="3886200" cy="10058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25675" y="2411542"/>
            <a:ext cx="3438300" cy="28986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25675" y="5481569"/>
            <a:ext cx="3438300" cy="24153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198575" y="1415969"/>
            <a:ext cx="3261600" cy="7226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264945" y="8273124"/>
            <a:ext cx="5099100" cy="11832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264945" y="2163089"/>
            <a:ext cx="7242600" cy="38397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264945" y="6164351"/>
            <a:ext cx="7242600" cy="25437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264945" y="2253729"/>
            <a:ext cx="7242600" cy="66810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7201589" y="9119180"/>
            <a:ext cx="466500" cy="7698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lang="en-GB"/>
          </a:p>
        </p:txBody>
      </p:sp>
    </p:spTree>
  </p:cSld>
  <p:clrMap bg1="lt1" tx1="dk1" bg2="dk2" tx2="lt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yourblog.com"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17"/>
          <p:cNvSpPr/>
          <p:nvPr/>
        </p:nvSpPr>
        <p:spPr>
          <a:xfrm>
            <a:off x="150" y="1993500"/>
            <a:ext cx="7772400" cy="1210500"/>
          </a:xfrm>
          <a:prstGeom prst="rect">
            <a:avLst/>
          </a:pr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7"/>
          <p:cNvSpPr txBox="1"/>
          <p:nvPr/>
        </p:nvSpPr>
        <p:spPr>
          <a:xfrm>
            <a:off x="1195650" y="2332875"/>
            <a:ext cx="9666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200" b="1">
                <a:solidFill>
                  <a:srgbClr val="878A83"/>
                </a:solidFill>
              </a:rPr>
              <a:t>About Me</a:t>
            </a:r>
            <a:endParaRPr sz="1200" b="1">
              <a:solidFill>
                <a:srgbClr val="878A83"/>
              </a:solidFill>
            </a:endParaRPr>
          </a:p>
        </p:txBody>
      </p:sp>
      <p:sp>
        <p:nvSpPr>
          <p:cNvPr id="165" name="Google Shape;165;p17"/>
          <p:cNvSpPr/>
          <p:nvPr/>
        </p:nvSpPr>
        <p:spPr>
          <a:xfrm>
            <a:off x="-9525" y="0"/>
            <a:ext cx="7782000" cy="1993500"/>
          </a:xfrm>
          <a:prstGeom prst="rect">
            <a:avLst/>
          </a:prstGeom>
          <a:solidFill>
            <a:srgbClr val="D2D7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7"/>
          <p:cNvSpPr txBox="1"/>
          <p:nvPr/>
        </p:nvSpPr>
        <p:spPr>
          <a:xfrm>
            <a:off x="150" y="477850"/>
            <a:ext cx="7772400" cy="815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4100" b="1" dirty="0">
                <a:latin typeface="Lora"/>
                <a:ea typeface="Lora"/>
                <a:cs typeface="Lora"/>
                <a:sym typeface="Lora"/>
              </a:rPr>
              <a:t>Sue Chung</a:t>
            </a:r>
            <a:endParaRPr sz="4100" b="1" dirty="0">
              <a:latin typeface="Lora"/>
              <a:ea typeface="Lora"/>
              <a:cs typeface="Lora"/>
              <a:sym typeface="Lora"/>
            </a:endParaRPr>
          </a:p>
        </p:txBody>
      </p:sp>
      <p:sp>
        <p:nvSpPr>
          <p:cNvPr id="167" name="Google Shape;167;p17"/>
          <p:cNvSpPr txBox="1"/>
          <p:nvPr/>
        </p:nvSpPr>
        <p:spPr>
          <a:xfrm>
            <a:off x="150" y="1230325"/>
            <a:ext cx="7772400" cy="431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1600"/>
              <a:t>Some. One. Word. Personal. Descriptors.</a:t>
            </a:r>
            <a:endParaRPr sz="1600"/>
          </a:p>
        </p:txBody>
      </p:sp>
      <p:sp>
        <p:nvSpPr>
          <p:cNvPr id="168" name="Google Shape;168;p17"/>
          <p:cNvSpPr txBox="1"/>
          <p:nvPr/>
        </p:nvSpPr>
        <p:spPr>
          <a:xfrm>
            <a:off x="1190775" y="8169725"/>
            <a:ext cx="5381400" cy="8004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en-GB" sz="1000"/>
              <a:t>Blog: </a:t>
            </a:r>
            <a:r>
              <a:rPr lang="en-GB" sz="1000" b="1">
                <a:solidFill>
                  <a:srgbClr val="434343"/>
                </a:solidFill>
                <a:uFill>
                  <a:noFill/>
                </a:uFill>
                <a:hlinkClick r:id="rId3"/>
              </a:rPr>
              <a:t>www.YourBlog.com</a:t>
            </a:r>
            <a:br>
              <a:rPr lang="en-GB" sz="1000"/>
            </a:br>
            <a:r>
              <a:rPr lang="en-GB" sz="1000"/>
              <a:t>Twitter: @YourName</a:t>
            </a:r>
            <a:br>
              <a:rPr lang="en-GB" sz="1000"/>
            </a:br>
            <a:r>
              <a:rPr lang="en-GB" sz="1000"/>
              <a:t>LinkedIn: www.linkedin.com/in/YourName</a:t>
            </a:r>
            <a:endParaRPr sz="1000"/>
          </a:p>
        </p:txBody>
      </p:sp>
      <p:sp>
        <p:nvSpPr>
          <p:cNvPr id="169" name="Google Shape;169;p17"/>
          <p:cNvSpPr txBox="1"/>
          <p:nvPr/>
        </p:nvSpPr>
        <p:spPr>
          <a:xfrm>
            <a:off x="1190775" y="3416600"/>
            <a:ext cx="43575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200" b="1">
                <a:solidFill>
                  <a:srgbClr val="878A83"/>
                </a:solidFill>
              </a:rPr>
              <a:t>My Experience</a:t>
            </a:r>
            <a:endParaRPr sz="1200" b="1">
              <a:solidFill>
                <a:srgbClr val="878A83"/>
              </a:solidFill>
            </a:endParaRPr>
          </a:p>
        </p:txBody>
      </p:sp>
      <p:sp>
        <p:nvSpPr>
          <p:cNvPr id="170" name="Google Shape;170;p17"/>
          <p:cNvSpPr txBox="1"/>
          <p:nvPr/>
        </p:nvSpPr>
        <p:spPr>
          <a:xfrm>
            <a:off x="1190775" y="3818450"/>
            <a:ext cx="5381400" cy="19317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GB" sz="1000"/>
              <a:t>In two or three sentences, explain your responsibilities in this role and how your success in this position led to proven overall success for the company. Whether this position is an internship, part-time, or full-time position, treat it with equal importance.</a:t>
            </a:r>
            <a:endParaRPr sz="1000"/>
          </a:p>
          <a:p>
            <a:pPr marL="0" lvl="0" indent="0" algn="l" rtl="0">
              <a:lnSpc>
                <a:spcPct val="115000"/>
              </a:lnSpc>
              <a:spcBef>
                <a:spcPts val="0"/>
              </a:spcBef>
              <a:spcAft>
                <a:spcPts val="0"/>
              </a:spcAft>
              <a:buNone/>
            </a:pPr>
            <a:endParaRPr sz="1000"/>
          </a:p>
          <a:p>
            <a:pPr marL="228600" lvl="0" indent="-200660" algn="l" rtl="0">
              <a:lnSpc>
                <a:spcPct val="115000"/>
              </a:lnSpc>
              <a:spcBef>
                <a:spcPts val="0"/>
              </a:spcBef>
              <a:spcAft>
                <a:spcPts val="0"/>
              </a:spcAft>
              <a:buSzPts val="1000"/>
              <a:buChar char="●"/>
            </a:pPr>
            <a:r>
              <a:rPr lang="en-GB" sz="1000"/>
              <a:t>Go into more details about your daily responsibilities in this position. </a:t>
            </a:r>
            <a:br>
              <a:rPr lang="en-GB" sz="1000"/>
            </a:br>
            <a:endParaRPr sz="1000"/>
          </a:p>
          <a:p>
            <a:pPr marL="228600" lvl="0" indent="-200660" algn="l" rtl="0">
              <a:lnSpc>
                <a:spcPct val="115000"/>
              </a:lnSpc>
              <a:spcBef>
                <a:spcPts val="0"/>
              </a:spcBef>
              <a:spcAft>
                <a:spcPts val="0"/>
              </a:spcAft>
              <a:buSzPts val="1000"/>
              <a:buChar char="●"/>
            </a:pPr>
            <a:r>
              <a:rPr lang="en-GB" sz="1000"/>
              <a:t>Mention any software, programs, or social media forms that you mastered using </a:t>
            </a:r>
            <a:br>
              <a:rPr lang="en-GB" sz="1000"/>
            </a:br>
            <a:r>
              <a:rPr lang="en-GB" sz="1000"/>
              <a:t>while in this position. </a:t>
            </a:r>
            <a:br>
              <a:rPr lang="en-GB" sz="1000"/>
            </a:br>
            <a:endParaRPr sz="1000"/>
          </a:p>
          <a:p>
            <a:pPr marL="228600" lvl="0" indent="-200660" algn="l" rtl="0">
              <a:lnSpc>
                <a:spcPct val="115000"/>
              </a:lnSpc>
              <a:spcBef>
                <a:spcPts val="0"/>
              </a:spcBef>
              <a:spcAft>
                <a:spcPts val="0"/>
              </a:spcAft>
              <a:buSzPts val="1000"/>
              <a:buChar char="●"/>
            </a:pPr>
            <a:r>
              <a:rPr lang="en-GB" sz="1000"/>
              <a:t>Don’t forget to include any large projects you are proud of completing in this position.</a:t>
            </a:r>
            <a:endParaRPr sz="1000"/>
          </a:p>
        </p:txBody>
      </p:sp>
      <p:sp>
        <p:nvSpPr>
          <p:cNvPr id="171" name="Google Shape;171;p17"/>
          <p:cNvSpPr txBox="1"/>
          <p:nvPr/>
        </p:nvSpPr>
        <p:spPr>
          <a:xfrm>
            <a:off x="1190775" y="5938325"/>
            <a:ext cx="43575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200" b="1">
                <a:solidFill>
                  <a:srgbClr val="878A83"/>
                </a:solidFill>
              </a:rPr>
              <a:t>My Education</a:t>
            </a:r>
            <a:endParaRPr sz="1200" b="1">
              <a:solidFill>
                <a:srgbClr val="878A83"/>
              </a:solidFill>
            </a:endParaRPr>
          </a:p>
        </p:txBody>
      </p:sp>
      <p:sp>
        <p:nvSpPr>
          <p:cNvPr id="172" name="Google Shape;172;p17"/>
          <p:cNvSpPr txBox="1"/>
          <p:nvPr/>
        </p:nvSpPr>
        <p:spPr>
          <a:xfrm>
            <a:off x="1190775" y="6340175"/>
            <a:ext cx="5381400" cy="10467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GB" sz="1000"/>
              <a:t>Currently studying for a Your Degree at University Name</a:t>
            </a:r>
            <a:br>
              <a:rPr lang="en-GB" sz="1000"/>
            </a:br>
            <a:br>
              <a:rPr lang="en-GB" sz="1000"/>
            </a:br>
            <a:r>
              <a:rPr lang="en-GB" sz="1000"/>
              <a:t>Expected graduation Month and Year </a:t>
            </a:r>
            <a:br>
              <a:rPr lang="en-GB" sz="1000"/>
            </a:br>
            <a:r>
              <a:rPr lang="en-GB" sz="1000"/>
              <a:t>Current GPA, #.# </a:t>
            </a:r>
            <a:br>
              <a:rPr lang="en-GB" sz="1000"/>
            </a:br>
            <a:r>
              <a:rPr lang="en-GB" sz="1000"/>
              <a:t>A Campus Club You Are a Part Of •  Another Campus Club You Are a Part Of</a:t>
            </a:r>
            <a:endParaRPr sz="1000"/>
          </a:p>
        </p:txBody>
      </p:sp>
      <p:sp>
        <p:nvSpPr>
          <p:cNvPr id="173" name="Google Shape;173;p17"/>
          <p:cNvSpPr txBox="1"/>
          <p:nvPr/>
        </p:nvSpPr>
        <p:spPr>
          <a:xfrm>
            <a:off x="1195650" y="2658525"/>
            <a:ext cx="5381400" cy="3387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GB" sz="1000"/>
              <a:t>In one sentence, summarize what makes you the standout intern in your field.</a:t>
            </a:r>
            <a:endParaRPr sz="1000"/>
          </a:p>
        </p:txBody>
      </p:sp>
      <p:cxnSp>
        <p:nvCxnSpPr>
          <p:cNvPr id="174" name="Google Shape;174;p17"/>
          <p:cNvCxnSpPr/>
          <p:nvPr/>
        </p:nvCxnSpPr>
        <p:spPr>
          <a:xfrm>
            <a:off x="1198050" y="7575050"/>
            <a:ext cx="5376600" cy="0"/>
          </a:xfrm>
          <a:prstGeom prst="straightConnector1">
            <a:avLst/>
          </a:prstGeom>
          <a:noFill/>
          <a:ln w="9525" cap="flat" cmpd="sng">
            <a:solidFill>
              <a:srgbClr val="AEB3A9"/>
            </a:solidFill>
            <a:prstDash val="solid"/>
            <a:round/>
            <a:headEnd type="none" w="med" len="med"/>
            <a:tailEnd type="none" w="med" len="med"/>
          </a:ln>
        </p:spPr>
      </p:cxnSp>
      <p:sp>
        <p:nvSpPr>
          <p:cNvPr id="175" name="Google Shape;175;p17"/>
          <p:cNvSpPr txBox="1"/>
          <p:nvPr/>
        </p:nvSpPr>
        <p:spPr>
          <a:xfrm>
            <a:off x="1195650" y="7763225"/>
            <a:ext cx="43575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200" b="1">
                <a:solidFill>
                  <a:srgbClr val="878A83"/>
                </a:solidFill>
              </a:rPr>
              <a:t>Learn More</a:t>
            </a:r>
            <a:endParaRPr sz="1200" b="1">
              <a:solidFill>
                <a:srgbClr val="878A83"/>
              </a:solidFill>
            </a:endParaRPr>
          </a:p>
        </p:txBody>
      </p:sp>
      <p:sp>
        <p:nvSpPr>
          <p:cNvPr id="176" name="Google Shape;176;p17"/>
          <p:cNvSpPr txBox="1"/>
          <p:nvPr/>
        </p:nvSpPr>
        <p:spPr>
          <a:xfrm>
            <a:off x="1195650" y="9476150"/>
            <a:ext cx="5381400" cy="4824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Clr>
                <a:schemeClr val="dk1"/>
              </a:buClr>
              <a:buSzPts val="1100"/>
              <a:buFont typeface="Arial" panose="020B0604020202020204"/>
              <a:buNone/>
            </a:pPr>
            <a:r>
              <a:rPr lang="en-GB" sz="900" i="1">
                <a:solidFill>
                  <a:schemeClr val="dk1"/>
                </a:solidFill>
              </a:rPr>
              <a:t>78 Earl Street, Bronxville NY 10708    Mobile: 914-555-5555    Haley@email.com</a:t>
            </a:r>
            <a:endParaRPr sz="900" i="1">
              <a:solidFill>
                <a:schemeClr val="dk1"/>
              </a:solidFill>
            </a:endParaRPr>
          </a:p>
          <a:p>
            <a:pPr marL="0" lvl="0" indent="0" algn="ctr" rtl="0">
              <a:lnSpc>
                <a:spcPct val="150000"/>
              </a:lnSpc>
              <a:spcBef>
                <a:spcPts val="0"/>
              </a:spcBef>
              <a:spcAft>
                <a:spcPts val="0"/>
              </a:spcAft>
              <a:buNone/>
            </a:pPr>
            <a:endParaRPr sz="900"/>
          </a:p>
        </p:txBody>
      </p:sp>
      <p:sp>
        <p:nvSpPr>
          <p:cNvPr id="177" name="Google Shape;177;p17"/>
          <p:cNvSpPr/>
          <p:nvPr/>
        </p:nvSpPr>
        <p:spPr>
          <a:xfrm>
            <a:off x="6086475" y="160000"/>
            <a:ext cx="1685700" cy="238200"/>
          </a:xfrm>
          <a:prstGeom prst="rect">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900" b="1"/>
              <a:t>Intern Resume </a:t>
            </a:r>
            <a:r>
              <a:rPr lang="en-GB" sz="700"/>
              <a:t>(Delete this tag)</a:t>
            </a:r>
            <a:endParaRPr sz="700"/>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TotalTime>
  <Words>217</Words>
  <Application>Microsoft Office PowerPoint</Application>
  <PresentationFormat>Custom</PresentationFormat>
  <Paragraphs>16</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Lora</vt:lpstr>
      <vt:lpstr>Arial</vt:lpstr>
      <vt:lpstr>Simple Light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Resume Templates</dc:title>
  <dc:creator>Mints</dc:creator>
  <cp:lastModifiedBy>Mints Goh</cp:lastModifiedBy>
  <cp:revision>7</cp:revision>
  <dcterms:created xsi:type="dcterms:W3CDTF">2022-03-19T06:36:08Z</dcterms:created>
  <dcterms:modified xsi:type="dcterms:W3CDTF">2022-03-19T07:03:36Z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DDD2638D4545497299185796B8D26F5F</vt:lpwstr>
  </property>
  <property fmtid="{D5CDD505-2E9C-101B-9397-08002B2CF9AE}" pid="3" name="KSOProductBuildVer">
    <vt:lpwstr>1033-11.2.0.11042</vt:lpwstr>
  </property>
</Properties>
</file>