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a8efbe5db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a8efbe5db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8efbe5d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a8efbe5d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8efbe5db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8efbe5d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8efbe5db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a8efbe5d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a8efbe5db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a8efbe5db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9e0920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9e0920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8efbe5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8efbe5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8efbe5d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8efbe5d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a8efbe5d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a8efbe5d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8efbe5d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8efbe5d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8efbe5d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8efbe5d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8efbe5db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a8efbe5d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8efbe5d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8efbe5d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8efbe5db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a8efbe5d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580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Kleinecke, Daniel Lopez, Andrew Roda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Run continued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1017726"/>
            <a:ext cx="7493000" cy="3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class dataset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38" y="1152475"/>
            <a:ext cx="7339525" cy="38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Prediction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00" y="1017725"/>
            <a:ext cx="72404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model trained on MNIST dataset was surprisingly inaccurate in its predictions on the test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training on the test dataset improved accuracy to reasonable levels however.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handwriting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13" y="1757350"/>
            <a:ext cx="17240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575" y="1581613"/>
            <a:ext cx="2133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you group 3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436988"/>
            <a:ext cx="6324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our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0725"/>
            <a:ext cx="7057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50" y="1098550"/>
            <a:ext cx="31051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Training Results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0" y="1049748"/>
            <a:ext cx="6082199" cy="3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838" y="1796500"/>
            <a:ext cx="17430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5" y="229012"/>
            <a:ext cx="9049150" cy="46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class dataset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loaded the images using the Pillow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converted the images into an array of numpy arrays and got the labels from the file name.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also made sure to resize each image incase it wasn't 28x28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saved the images and the labels into idx3 and idx1 respectively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format used by the MNIST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loaded the arrays into a pytorch DataLoader to use with our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and Labels from IDX3/IDX1 in matplotlib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5" y="1511176"/>
            <a:ext cx="8053949" cy="27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the class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model trained on the MNIST dataset we then ran a forward-only run on the class dataset to see how well the MNIST trained model would do on our class digit images.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getting the initial loss, we then further trained using the class dataset to see if we could improve the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73150" y="45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Run (forward only, no training)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62" y="1080400"/>
            <a:ext cx="7362676" cy="40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