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159" d="100"/>
          <a:sy n="159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6804-1A8B-0441-BDA6-29280BDB4D4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BC9BD2-C828-C04A-9021-F579B8B1552A}"/>
              </a:ext>
            </a:extLst>
          </p:cNvPr>
          <p:cNvGrpSpPr/>
          <p:nvPr/>
        </p:nvGrpSpPr>
        <p:grpSpPr>
          <a:xfrm>
            <a:off x="603457" y="211365"/>
            <a:ext cx="4291545" cy="4017249"/>
            <a:chOff x="378867" y="179281"/>
            <a:chExt cx="4291545" cy="40172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D3F8FC-E519-1848-A1C9-50C45061E529}"/>
                </a:ext>
              </a:extLst>
            </p:cNvPr>
            <p:cNvGrpSpPr/>
            <p:nvPr/>
          </p:nvGrpSpPr>
          <p:grpSpPr>
            <a:xfrm>
              <a:off x="862381" y="1193443"/>
              <a:ext cx="1546846" cy="1633621"/>
              <a:chOff x="915546" y="1193443"/>
              <a:chExt cx="1546846" cy="163362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D737B9A-BD30-8A4B-A8C1-D9B251305394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915546" y="1193443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261C5F6-A488-2F41-A287-2B6A304E7910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1140798" y="1288304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ircular Arrow 33">
              <a:extLst>
                <a:ext uri="{FF2B5EF4-FFF2-40B4-BE49-F238E27FC236}">
                  <a16:creationId xmlns:a16="http://schemas.microsoft.com/office/drawing/2014/main" id="{ACE409BC-F04B-F24E-BEEB-618C164D418C}"/>
                </a:ext>
              </a:extLst>
            </p:cNvPr>
            <p:cNvSpPr/>
            <p:nvPr/>
          </p:nvSpPr>
          <p:spPr>
            <a:xfrm rot="10800000">
              <a:off x="3767804" y="3118880"/>
              <a:ext cx="902608" cy="932949"/>
            </a:xfrm>
            <a:prstGeom prst="circularArrow">
              <a:avLst>
                <a:gd name="adj1" fmla="val 4152"/>
                <a:gd name="adj2" fmla="val 1142319"/>
                <a:gd name="adj3" fmla="val 20436756"/>
                <a:gd name="adj4" fmla="val 4971489"/>
                <a:gd name="adj5" fmla="val 7562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7A785EA8-8388-274A-9460-59940A60DC2A}"/>
                </a:ext>
              </a:extLst>
            </p:cNvPr>
            <p:cNvSpPr/>
            <p:nvPr/>
          </p:nvSpPr>
          <p:spPr>
            <a:xfrm rot="3167164">
              <a:off x="2199646" y="170072"/>
              <a:ext cx="898074" cy="916491"/>
            </a:xfrm>
            <a:prstGeom prst="circularArrow">
              <a:avLst>
                <a:gd name="adj1" fmla="val 4152"/>
                <a:gd name="adj2" fmla="val 1142319"/>
                <a:gd name="adj3" fmla="val 20436756"/>
                <a:gd name="adj4" fmla="val 4971489"/>
                <a:gd name="adj5" fmla="val 7562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F97BFCC2-787B-7648-8D38-16E136198DC5}"/>
                </a:ext>
              </a:extLst>
            </p:cNvPr>
            <p:cNvSpPr/>
            <p:nvPr/>
          </p:nvSpPr>
          <p:spPr>
            <a:xfrm rot="10800000" flipH="1">
              <a:off x="378867" y="3118881"/>
              <a:ext cx="940537" cy="932949"/>
            </a:xfrm>
            <a:prstGeom prst="circularArrow">
              <a:avLst>
                <a:gd name="adj1" fmla="val 4152"/>
                <a:gd name="adj2" fmla="val 1142319"/>
                <a:gd name="adj3" fmla="val 20436756"/>
                <a:gd name="adj4" fmla="val 4971489"/>
                <a:gd name="adj5" fmla="val 7562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3FF824-0833-D545-B7F4-A9B9B471E4D9}"/>
                </a:ext>
              </a:extLst>
            </p:cNvPr>
            <p:cNvSpPr txBox="1"/>
            <p:nvPr/>
          </p:nvSpPr>
          <p:spPr>
            <a:xfrm>
              <a:off x="963028" y="2877543"/>
              <a:ext cx="635706" cy="66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  <a:r>
                <a:rPr lang="en-US" sz="3600" baseline="-25000" dirty="0"/>
                <a:t>1</a:t>
              </a:r>
              <a:endParaRPr lang="en-US" sz="3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A8DE5-DF31-2446-863D-39B13783C804}"/>
                </a:ext>
              </a:extLst>
            </p:cNvPr>
            <p:cNvSpPr txBox="1"/>
            <p:nvPr/>
          </p:nvSpPr>
          <p:spPr>
            <a:xfrm>
              <a:off x="2392641" y="775498"/>
              <a:ext cx="648587" cy="64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  <a:r>
                <a:rPr lang="en-US" sz="3600" baseline="-25000" dirty="0"/>
                <a:t>2</a:t>
              </a:r>
              <a:endParaRPr lang="en-US" sz="3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98074A-B9FC-B940-AD02-A49FD44B72F5}"/>
                </a:ext>
              </a:extLst>
            </p:cNvPr>
            <p:cNvSpPr txBox="1"/>
            <p:nvPr/>
          </p:nvSpPr>
          <p:spPr>
            <a:xfrm>
              <a:off x="3634317" y="2888909"/>
              <a:ext cx="648587" cy="64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  <a:r>
                <a:rPr lang="en-US" sz="3600" baseline="-25000" dirty="0"/>
                <a:t>3</a:t>
              </a:r>
              <a:endParaRPr lang="en-US" sz="3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1F7D9C-485D-AF4F-A452-2BC1FA3C4867}"/>
                </a:ext>
              </a:extLst>
            </p:cNvPr>
            <p:cNvSpPr txBox="1"/>
            <p:nvPr/>
          </p:nvSpPr>
          <p:spPr>
            <a:xfrm>
              <a:off x="843878" y="1501761"/>
              <a:ext cx="507938" cy="426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⍺</a:t>
              </a:r>
              <a:r>
                <a:rPr lang="en-US" sz="2800" baseline="-25000" dirty="0"/>
                <a:t>12</a:t>
              </a:r>
              <a:endParaRPr lang="en-US" sz="2800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2F37EB-6C63-ED43-AFD4-5E12588A559C}"/>
                </a:ext>
              </a:extLst>
            </p:cNvPr>
            <p:cNvGrpSpPr/>
            <p:nvPr/>
          </p:nvGrpSpPr>
          <p:grpSpPr>
            <a:xfrm rot="21433182">
              <a:off x="1118150" y="1797506"/>
              <a:ext cx="2262057" cy="1831933"/>
              <a:chOff x="1118150" y="1797506"/>
              <a:chExt cx="2262057" cy="1831933"/>
            </a:xfrm>
          </p:grpSpPr>
          <p:sp>
            <p:nvSpPr>
              <p:cNvPr id="57" name="Bent Arrow 56">
                <a:extLst>
                  <a:ext uri="{FF2B5EF4-FFF2-40B4-BE49-F238E27FC236}">
                    <a16:creationId xmlns:a16="http://schemas.microsoft.com/office/drawing/2014/main" id="{3E3ABB3A-799C-D846-BBDC-2AC039A3CC0F}"/>
                  </a:ext>
                </a:extLst>
              </p:cNvPr>
              <p:cNvSpPr/>
              <p:nvPr/>
            </p:nvSpPr>
            <p:spPr>
              <a:xfrm rot="9208588">
                <a:off x="1118150" y="1797506"/>
                <a:ext cx="1896904" cy="1041266"/>
              </a:xfrm>
              <a:prstGeom prst="bentArrow">
                <a:avLst>
                  <a:gd name="adj1" fmla="val 7674"/>
                  <a:gd name="adj2" fmla="val 9464"/>
                  <a:gd name="adj3" fmla="val 15590"/>
                  <a:gd name="adj4" fmla="val 78939"/>
                </a:avLst>
              </a:prstGeom>
              <a:gradFill>
                <a:gsLst>
                  <a:gs pos="100000">
                    <a:schemeClr val="bg1"/>
                  </a:gs>
                  <a:gs pos="0">
                    <a:schemeClr val="accent1"/>
                  </a:gs>
                  <a:gs pos="5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Bent Arrow 58">
                <a:extLst>
                  <a:ext uri="{FF2B5EF4-FFF2-40B4-BE49-F238E27FC236}">
                    <a16:creationId xmlns:a16="http://schemas.microsoft.com/office/drawing/2014/main" id="{68CA5DD6-57EA-9B4E-A09D-8ADA1A928C35}"/>
                  </a:ext>
                </a:extLst>
              </p:cNvPr>
              <p:cNvSpPr/>
              <p:nvPr/>
            </p:nvSpPr>
            <p:spPr>
              <a:xfrm rot="9347775" flipV="1">
                <a:off x="1483303" y="2588173"/>
                <a:ext cx="1896904" cy="1041266"/>
              </a:xfrm>
              <a:prstGeom prst="bentArrow">
                <a:avLst>
                  <a:gd name="adj1" fmla="val 7674"/>
                  <a:gd name="adj2" fmla="val 9464"/>
                  <a:gd name="adj3" fmla="val 15590"/>
                  <a:gd name="adj4" fmla="val 78939"/>
                </a:avLst>
              </a:prstGeom>
              <a:gradFill>
                <a:gsLst>
                  <a:gs pos="100000">
                    <a:schemeClr val="bg1"/>
                  </a:gs>
                  <a:gs pos="0">
                    <a:schemeClr val="accent1"/>
                  </a:gs>
                  <a:gs pos="5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C20AFD-468A-6348-B632-B105EA3F9B61}"/>
                </a:ext>
              </a:extLst>
            </p:cNvPr>
            <p:cNvSpPr txBox="1"/>
            <p:nvPr/>
          </p:nvSpPr>
          <p:spPr>
            <a:xfrm>
              <a:off x="2119433" y="2684302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β</a:t>
              </a:r>
              <a:r>
                <a:rPr lang="en-US" sz="2800" baseline="-25000" dirty="0"/>
                <a:t>1(23)</a:t>
              </a:r>
              <a:endParaRPr lang="en-US" sz="28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CF7742A-BEB7-2144-ABAA-ED768A140164}"/>
                </a:ext>
              </a:extLst>
            </p:cNvPr>
            <p:cNvGrpSpPr/>
            <p:nvPr/>
          </p:nvGrpSpPr>
          <p:grpSpPr>
            <a:xfrm rot="259663" flipH="1">
              <a:off x="2932696" y="1186748"/>
              <a:ext cx="1467694" cy="1753684"/>
              <a:chOff x="941488" y="1198743"/>
              <a:chExt cx="1467694" cy="1753684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95DD8C1-A249-DB40-9B0D-AF6DA1541808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1087588" y="1413667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C6A85A-A449-8748-AD47-4B94921A8591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941488" y="1198743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9970A83-7836-8F44-AACC-F913E8AD93E6}"/>
                </a:ext>
              </a:extLst>
            </p:cNvPr>
            <p:cNvGrpSpPr/>
            <p:nvPr/>
          </p:nvGrpSpPr>
          <p:grpSpPr>
            <a:xfrm rot="3236689">
              <a:off x="2491408" y="2461144"/>
              <a:ext cx="138206" cy="2249004"/>
              <a:chOff x="1621753" y="966083"/>
              <a:chExt cx="138206" cy="2249004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65A25F4-626F-3F41-9740-DA61416C7012}"/>
                  </a:ext>
                </a:extLst>
              </p:cNvPr>
              <p:cNvCxnSpPr>
                <a:cxnSpLocks/>
              </p:cNvCxnSpPr>
              <p:nvPr/>
            </p:nvCxnSpPr>
            <p:spPr>
              <a:xfrm rot="18363311" flipH="1">
                <a:off x="741634" y="2196762"/>
                <a:ext cx="2036650" cy="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213D65A-170C-F24C-98A9-4BF501ECD658}"/>
                  </a:ext>
                </a:extLst>
              </p:cNvPr>
              <p:cNvCxnSpPr>
                <a:cxnSpLocks/>
              </p:cNvCxnSpPr>
              <p:nvPr/>
            </p:nvCxnSpPr>
            <p:spPr>
              <a:xfrm rot="18363311" flipH="1" flipV="1">
                <a:off x="616844" y="1970992"/>
                <a:ext cx="2009820" cy="1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D489F66-A27A-9F4E-8BCD-3D7C8BDF9B29}"/>
                </a:ext>
              </a:extLst>
            </p:cNvPr>
            <p:cNvSpPr txBox="1"/>
            <p:nvPr/>
          </p:nvSpPr>
          <p:spPr>
            <a:xfrm>
              <a:off x="2331128" y="3673310"/>
              <a:ext cx="635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⍺</a:t>
              </a:r>
              <a:r>
                <a:rPr lang="en-US" sz="2800" baseline="-25000" dirty="0"/>
                <a:t>13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9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8</cp:revision>
  <dcterms:created xsi:type="dcterms:W3CDTF">2018-05-11T00:47:50Z</dcterms:created>
  <dcterms:modified xsi:type="dcterms:W3CDTF">2019-11-05T17:45:47Z</dcterms:modified>
</cp:coreProperties>
</file>