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>
        <p:scale>
          <a:sx n="97" d="100"/>
          <a:sy n="97" d="100"/>
        </p:scale>
        <p:origin x="1160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1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5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22B9-DC41-D74F-91EE-49561056D987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5C54-BB36-9A44-BD54-CF647986B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55D15-B486-FE4B-8781-05A31DCAED0D}"/>
              </a:ext>
            </a:extLst>
          </p:cNvPr>
          <p:cNvSpPr/>
          <p:nvPr/>
        </p:nvSpPr>
        <p:spPr>
          <a:xfrm>
            <a:off x="2491994" y="4954933"/>
            <a:ext cx="640080" cy="3657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(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78F525-46F7-E547-A899-61BBF076A6C5}"/>
                  </a:ext>
                </a:extLst>
              </p:cNvPr>
              <p:cNvSpPr/>
              <p:nvPr/>
            </p:nvSpPr>
            <p:spPr>
              <a:xfrm>
                <a:off x="3215911" y="3971116"/>
                <a:ext cx="410690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78F525-46F7-E547-A899-61BBF076A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911" y="3971116"/>
                <a:ext cx="4106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8041DAF-2F6F-8442-9D76-746929E3BA2F}"/>
              </a:ext>
            </a:extLst>
          </p:cNvPr>
          <p:cNvSpPr/>
          <p:nvPr/>
        </p:nvSpPr>
        <p:spPr>
          <a:xfrm>
            <a:off x="3677932" y="4954933"/>
            <a:ext cx="640080" cy="3657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( 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4B437-553E-4A4B-8201-9510D41280BC}"/>
              </a:ext>
            </a:extLst>
          </p:cNvPr>
          <p:cNvSpPr/>
          <p:nvPr/>
        </p:nvSpPr>
        <p:spPr>
          <a:xfrm>
            <a:off x="3101216" y="1882944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968B93-96C5-F24A-9F12-F2DBF44B86A6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H="1" flipV="1">
            <a:off x="3417392" y="3206810"/>
            <a:ext cx="3864" cy="7643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5CC52-53DE-6A4B-AF9D-A0E25260CAB7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flipV="1">
            <a:off x="2812034" y="5320693"/>
            <a:ext cx="0" cy="679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18095C-8E62-1B43-906F-5757603C7984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3997972" y="5320693"/>
            <a:ext cx="2911" cy="697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91758-F2D4-3E49-BD3D-A1ADD42DCBAA}"/>
              </a:ext>
            </a:extLst>
          </p:cNvPr>
          <p:cNvSpPr/>
          <p:nvPr/>
        </p:nvSpPr>
        <p:spPr>
          <a:xfrm>
            <a:off x="2491994" y="5999776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F847A-74AB-C941-A7D5-6C2454FB7C76}"/>
              </a:ext>
            </a:extLst>
          </p:cNvPr>
          <p:cNvSpPr/>
          <p:nvPr/>
        </p:nvSpPr>
        <p:spPr>
          <a:xfrm>
            <a:off x="3680843" y="6018304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9AE4E6-69B5-FA41-869A-F0A21440E601}"/>
                  </a:ext>
                </a:extLst>
              </p:cNvPr>
              <p:cNvSpPr/>
              <p:nvPr/>
            </p:nvSpPr>
            <p:spPr>
              <a:xfrm>
                <a:off x="3097352" y="2841050"/>
                <a:ext cx="640080" cy="365760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89AE4E6-69B5-FA41-869A-F0A21440E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352" y="2841050"/>
                <a:ext cx="640080" cy="365760"/>
              </a:xfrm>
              <a:prstGeom prst="rect">
                <a:avLst/>
              </a:prstGeom>
              <a:blipFill>
                <a:blip r:embed="rId3"/>
                <a:stretch>
                  <a:fillRect l="-1923" r="-3846"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56F7F2-C2D3-6B41-B19B-42113AA54838}"/>
              </a:ext>
            </a:extLst>
          </p:cNvPr>
          <p:cNvCxnSpPr>
            <a:cxnSpLocks/>
          </p:cNvCxnSpPr>
          <p:nvPr/>
        </p:nvCxnSpPr>
        <p:spPr>
          <a:xfrm flipV="1">
            <a:off x="3419324" y="2248704"/>
            <a:ext cx="3864" cy="5923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2EB32F-8860-DE42-A4A7-C24B4E0CB758}"/>
              </a:ext>
            </a:extLst>
          </p:cNvPr>
          <p:cNvSpPr txBox="1"/>
          <p:nvPr/>
        </p:nvSpPr>
        <p:spPr>
          <a:xfrm>
            <a:off x="509763" y="3806289"/>
            <a:ext cx="25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 or multiplication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9298C-6FAC-2D4D-A179-454A90FEFD8E}"/>
              </a:ext>
            </a:extLst>
          </p:cNvPr>
          <p:cNvSpPr txBox="1"/>
          <p:nvPr/>
        </p:nvSpPr>
        <p:spPr>
          <a:xfrm>
            <a:off x="509763" y="4851772"/>
            <a:ext cx="183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84ED5-81EB-EF48-9429-EC00D2AB12C3}"/>
              </a:ext>
            </a:extLst>
          </p:cNvPr>
          <p:cNvSpPr txBox="1"/>
          <p:nvPr/>
        </p:nvSpPr>
        <p:spPr>
          <a:xfrm>
            <a:off x="509763" y="2724201"/>
            <a:ext cx="175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48BE2-9413-714C-92A4-99D9404B755E}"/>
              </a:ext>
            </a:extLst>
          </p:cNvPr>
          <p:cNvSpPr txBox="1"/>
          <p:nvPr/>
        </p:nvSpPr>
        <p:spPr>
          <a:xfrm>
            <a:off x="509763" y="5798594"/>
            <a:ext cx="145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Competitor Densities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38248A-7DC4-5047-BC05-74D8C0B81EF7}"/>
              </a:ext>
            </a:extLst>
          </p:cNvPr>
          <p:cNvSpPr txBox="1"/>
          <p:nvPr/>
        </p:nvSpPr>
        <p:spPr>
          <a:xfrm>
            <a:off x="509763" y="1781376"/>
            <a:ext cx="231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 growth rate of focal species </a:t>
            </a:r>
            <a:r>
              <a:rPr lang="en-US" i="1" dirty="0"/>
              <a:t>N</a:t>
            </a:r>
            <a:r>
              <a:rPr lang="en-US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15163B-C5B8-4D45-876C-D0A8709BC087}"/>
                  </a:ext>
                </a:extLst>
              </p:cNvPr>
              <p:cNvSpPr/>
              <p:nvPr/>
            </p:nvSpPr>
            <p:spPr>
              <a:xfrm>
                <a:off x="5048735" y="124734"/>
                <a:ext cx="4098035" cy="739946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15163B-C5B8-4D45-876C-D0A8709BC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35" y="124734"/>
                <a:ext cx="4098035" cy="739946"/>
              </a:xfrm>
              <a:prstGeom prst="rect">
                <a:avLst/>
              </a:prstGeom>
              <a:blipFill>
                <a:blip r:embed="rId4"/>
                <a:stretch>
                  <a:fillRect b="-16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6519557-120A-D84A-8C16-6BBC600C8FDD}"/>
              </a:ext>
            </a:extLst>
          </p:cNvPr>
          <p:cNvSpPr txBox="1"/>
          <p:nvPr/>
        </p:nvSpPr>
        <p:spPr>
          <a:xfrm>
            <a:off x="1120140" y="279784"/>
            <a:ext cx="453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Multi-competitor Competition Model: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0FBCEF-C6DA-C242-9A49-AAC56165CFCB}"/>
              </a:ext>
            </a:extLst>
          </p:cNvPr>
          <p:cNvCxnSpPr/>
          <p:nvPr/>
        </p:nvCxnSpPr>
        <p:spPr>
          <a:xfrm>
            <a:off x="603548" y="1027997"/>
            <a:ext cx="11051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476B0D-F9FF-874A-8BDA-19555C02AA93}"/>
              </a:ext>
            </a:extLst>
          </p:cNvPr>
          <p:cNvCxnSpPr>
            <a:cxnSpLocks/>
          </p:cNvCxnSpPr>
          <p:nvPr/>
        </p:nvCxnSpPr>
        <p:spPr>
          <a:xfrm>
            <a:off x="6083642" y="1027997"/>
            <a:ext cx="0" cy="1211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4F49FD-50A6-E049-9553-BEA54E2D2428}"/>
              </a:ext>
            </a:extLst>
          </p:cNvPr>
          <p:cNvSpPr txBox="1"/>
          <p:nvPr/>
        </p:nvSpPr>
        <p:spPr>
          <a:xfrm>
            <a:off x="7136253" y="1226929"/>
            <a:ext cx="423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Interaction Modification, </a:t>
            </a:r>
            <a:r>
              <a:rPr lang="en-US" sz="1600" b="1" i="1" dirty="0">
                <a:latin typeface="Helvetica" pitchFamily="2" charset="0"/>
              </a:rPr>
              <a:t>HOIs Present</a:t>
            </a:r>
            <a:endParaRPr lang="en-US" sz="1600" i="1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C46ED2B-42C4-8247-8FC4-B8213740D81F}"/>
                  </a:ext>
                </a:extLst>
              </p:cNvPr>
              <p:cNvSpPr/>
              <p:nvPr/>
            </p:nvSpPr>
            <p:spPr>
              <a:xfrm>
                <a:off x="7313446" y="4712831"/>
                <a:ext cx="39434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C46ED2B-42C4-8247-8FC4-B8213740D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46" y="4712831"/>
                <a:ext cx="394340" cy="365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7959771F-8704-9846-A216-5F777402245D}"/>
              </a:ext>
            </a:extLst>
          </p:cNvPr>
          <p:cNvSpPr/>
          <p:nvPr/>
        </p:nvSpPr>
        <p:spPr>
          <a:xfrm>
            <a:off x="9957365" y="3324732"/>
            <a:ext cx="199612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i="1" dirty="0"/>
              <a:t> and N</a:t>
            </a:r>
            <a:r>
              <a:rPr lang="en-US" i="1" baseline="-25000" dirty="0"/>
              <a:t>3</a:t>
            </a:r>
            <a:r>
              <a:rPr lang="en-US" i="1" dirty="0"/>
              <a:t> have more than one route of influence on competition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3E8B2-9A78-E143-BDF0-24D1981B38BB}"/>
              </a:ext>
            </a:extLst>
          </p:cNvPr>
          <p:cNvSpPr txBox="1"/>
          <p:nvPr/>
        </p:nvSpPr>
        <p:spPr>
          <a:xfrm>
            <a:off x="2270666" y="1226929"/>
            <a:ext cx="3445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Pairwise Model, </a:t>
            </a:r>
            <a:r>
              <a:rPr lang="en-US" sz="1600" b="1" i="1" dirty="0">
                <a:latin typeface="Helvetica" pitchFamily="2" charset="0"/>
              </a:rPr>
              <a:t>No HOIs</a:t>
            </a:r>
            <a:endParaRPr lang="en-US" sz="1600" i="1" dirty="0">
              <a:latin typeface="Helvetica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A26D39-484F-B245-A9BE-5575B821534E}"/>
              </a:ext>
            </a:extLst>
          </p:cNvPr>
          <p:cNvSpPr/>
          <p:nvPr/>
        </p:nvSpPr>
        <p:spPr>
          <a:xfrm>
            <a:off x="6693361" y="5320693"/>
            <a:ext cx="640080" cy="3657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E19552-9C81-EB4F-9E66-57E25E892A2F}"/>
                  </a:ext>
                </a:extLst>
              </p:cNvPr>
              <p:cNvSpPr/>
              <p:nvPr/>
            </p:nvSpPr>
            <p:spPr>
              <a:xfrm>
                <a:off x="9050299" y="4752033"/>
                <a:ext cx="410690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E19552-9C81-EB4F-9E66-57E25E892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299" y="4752033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2A6FB03E-2B7B-0E44-A82E-B2F6B02C8E2E}"/>
              </a:ext>
            </a:extLst>
          </p:cNvPr>
          <p:cNvSpPr/>
          <p:nvPr/>
        </p:nvSpPr>
        <p:spPr>
          <a:xfrm>
            <a:off x="7653481" y="5320693"/>
            <a:ext cx="640080" cy="36576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977EB-7F7F-1E49-942C-B8EF654E6630}"/>
              </a:ext>
            </a:extLst>
          </p:cNvPr>
          <p:cNvSpPr/>
          <p:nvPr/>
        </p:nvSpPr>
        <p:spPr>
          <a:xfrm>
            <a:off x="8044893" y="1882944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E44D76-9983-B549-A55D-F147B2D01445}"/>
              </a:ext>
            </a:extLst>
          </p:cNvPr>
          <p:cNvCxnSpPr>
            <a:cxnSpLocks/>
            <a:stCxn id="34" idx="0"/>
            <a:endCxn id="28" idx="2"/>
          </p:cNvCxnSpPr>
          <p:nvPr/>
        </p:nvCxnSpPr>
        <p:spPr>
          <a:xfrm flipV="1">
            <a:off x="7013401" y="5686453"/>
            <a:ext cx="0" cy="298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903A1F-04E4-204C-A39F-A66DA9AD9EFC}"/>
              </a:ext>
            </a:extLst>
          </p:cNvPr>
          <p:cNvCxnSpPr>
            <a:cxnSpLocks/>
            <a:stCxn id="35" idx="0"/>
            <a:endCxn id="30" idx="2"/>
          </p:cNvCxnSpPr>
          <p:nvPr/>
        </p:nvCxnSpPr>
        <p:spPr>
          <a:xfrm flipV="1">
            <a:off x="7973521" y="5686453"/>
            <a:ext cx="0" cy="3174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B40FFC7-8995-834B-92C9-40309B29E141}"/>
              </a:ext>
            </a:extLst>
          </p:cNvPr>
          <p:cNvSpPr/>
          <p:nvPr/>
        </p:nvSpPr>
        <p:spPr>
          <a:xfrm>
            <a:off x="6693361" y="5985386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BBA1D-2720-8C49-A325-C82379B5E569}"/>
              </a:ext>
            </a:extLst>
          </p:cNvPr>
          <p:cNvSpPr/>
          <p:nvPr/>
        </p:nvSpPr>
        <p:spPr>
          <a:xfrm>
            <a:off x="7653481" y="6003914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6D632E-F6CC-1C44-8517-A1E754C844F5}"/>
                  </a:ext>
                </a:extLst>
              </p:cNvPr>
              <p:cNvSpPr/>
              <p:nvPr/>
            </p:nvSpPr>
            <p:spPr>
              <a:xfrm>
                <a:off x="7094091" y="4020281"/>
                <a:ext cx="833049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C6D632E-F6CC-1C44-8517-A1E754C84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91" y="4020281"/>
                <a:ext cx="833049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42575E-7E23-A949-B325-A39B1711714B}"/>
                  </a:ext>
                </a:extLst>
              </p:cNvPr>
              <p:cNvSpPr/>
              <p:nvPr/>
            </p:nvSpPr>
            <p:spPr>
              <a:xfrm>
                <a:off x="8004783" y="2861687"/>
                <a:ext cx="714876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C42575E-7E23-A949-B325-A39B17117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83" y="2861687"/>
                <a:ext cx="714876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A9D282-33AE-384F-89EA-7283E1943B69}"/>
                  </a:ext>
                </a:extLst>
              </p:cNvPr>
              <p:cNvSpPr/>
              <p:nvPr/>
            </p:nvSpPr>
            <p:spPr>
              <a:xfrm>
                <a:off x="8159588" y="3539036"/>
                <a:ext cx="410690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AA9D282-33AE-384F-89EA-7283E1943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588" y="3539036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7C2B78-37DF-B14E-91E1-53F3F0052F89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8362221" y="3231019"/>
            <a:ext cx="2712" cy="3080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202A06-53E0-5149-934B-C1416553E2EE}"/>
              </a:ext>
            </a:extLst>
          </p:cNvPr>
          <p:cNvCxnSpPr>
            <a:cxnSpLocks/>
            <a:stCxn id="37" idx="0"/>
            <a:endCxn id="31" idx="2"/>
          </p:cNvCxnSpPr>
          <p:nvPr/>
        </p:nvCxnSpPr>
        <p:spPr>
          <a:xfrm flipV="1">
            <a:off x="8362221" y="2248704"/>
            <a:ext cx="2712" cy="612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172CAAD-4A64-FC4F-8E8F-12EA263CE485}"/>
              </a:ext>
            </a:extLst>
          </p:cNvPr>
          <p:cNvCxnSpPr>
            <a:cxnSpLocks/>
            <a:stCxn id="34" idx="2"/>
            <a:endCxn id="44" idx="2"/>
          </p:cNvCxnSpPr>
          <p:nvPr/>
        </p:nvCxnSpPr>
        <p:spPr>
          <a:xfrm rot="5400000" flipH="1" flipV="1">
            <a:off x="8034747" y="4659636"/>
            <a:ext cx="670163" cy="2712857"/>
          </a:xfrm>
          <a:prstGeom prst="bentConnector3">
            <a:avLst>
              <a:gd name="adj1" fmla="val -2790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9C7B50F-A1A3-ED49-A9E9-7EB0ECB5B34E}"/>
                  </a:ext>
                </a:extLst>
              </p:cNvPr>
              <p:cNvSpPr/>
              <p:nvPr/>
            </p:nvSpPr>
            <p:spPr>
              <a:xfrm>
                <a:off x="8556063" y="5324779"/>
                <a:ext cx="543196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9C7B50F-A1A3-ED49-A9E9-7EB0ECB5B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063" y="5324779"/>
                <a:ext cx="543196" cy="369332"/>
              </a:xfrm>
              <a:prstGeom prst="rect">
                <a:avLst/>
              </a:prstGeom>
              <a:blipFill>
                <a:blip r:embed="rId10"/>
                <a:stretch>
                  <a:fillRect l="-4545" r="-4545" b="-1290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BA513A8-BCC7-D34A-B4C5-B724026C4103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8293561" y="5694111"/>
            <a:ext cx="534100" cy="49268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EC6FD4-B621-3B4F-9890-C9B744C0361D}"/>
                  </a:ext>
                </a:extLst>
              </p:cNvPr>
              <p:cNvSpPr/>
              <p:nvPr/>
            </p:nvSpPr>
            <p:spPr>
              <a:xfrm>
                <a:off x="9406218" y="5315223"/>
                <a:ext cx="64008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EC6FD4-B621-3B4F-9890-C9B744C03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218" y="5315223"/>
                <a:ext cx="640080" cy="365760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58AA608-F0F3-C347-8987-D865D1121C66}"/>
                  </a:ext>
                </a:extLst>
              </p:cNvPr>
              <p:cNvSpPr/>
              <p:nvPr/>
            </p:nvSpPr>
            <p:spPr>
              <a:xfrm>
                <a:off x="8935604" y="4016083"/>
                <a:ext cx="64008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 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58AA608-F0F3-C347-8987-D865D1121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04" y="4016083"/>
                <a:ext cx="640080" cy="365760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E486473-EEB6-C847-8250-98CB211E17D2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rot="5400000" flipH="1" flipV="1">
            <a:off x="6950932" y="4958180"/>
            <a:ext cx="424982" cy="30004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321B56F-15B2-8B42-852B-8DC52EA57961}"/>
              </a:ext>
            </a:extLst>
          </p:cNvPr>
          <p:cNvCxnSpPr>
            <a:cxnSpLocks/>
            <a:stCxn id="30" idx="0"/>
            <a:endCxn id="25" idx="3"/>
          </p:cNvCxnSpPr>
          <p:nvPr/>
        </p:nvCxnSpPr>
        <p:spPr>
          <a:xfrm rot="16200000" flipV="1">
            <a:off x="7628163" y="4975334"/>
            <a:ext cx="424982" cy="26573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C2543-8A1D-3946-B337-A99DD2D93139}"/>
              </a:ext>
            </a:extLst>
          </p:cNvPr>
          <p:cNvCxnSpPr>
            <a:cxnSpLocks/>
            <a:stCxn id="29" idx="0"/>
            <a:endCxn id="45" idx="2"/>
          </p:cNvCxnSpPr>
          <p:nvPr/>
        </p:nvCxnSpPr>
        <p:spPr>
          <a:xfrm flipV="1">
            <a:off x="9255644" y="4381843"/>
            <a:ext cx="0" cy="370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5CEC6C2-D047-CA43-A71A-806E592CB406}"/>
              </a:ext>
            </a:extLst>
          </p:cNvPr>
          <p:cNvCxnSpPr>
            <a:cxnSpLocks/>
            <a:stCxn id="42" idx="0"/>
            <a:endCxn id="29" idx="1"/>
          </p:cNvCxnSpPr>
          <p:nvPr/>
        </p:nvCxnSpPr>
        <p:spPr>
          <a:xfrm rot="5400000" flipH="1" flipV="1">
            <a:off x="8744940" y="5019420"/>
            <a:ext cx="388080" cy="2226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337403-A986-334F-94B2-819492147E22}"/>
              </a:ext>
            </a:extLst>
          </p:cNvPr>
          <p:cNvCxnSpPr>
            <a:cxnSpLocks/>
            <a:stCxn id="44" idx="0"/>
            <a:endCxn id="29" idx="3"/>
          </p:cNvCxnSpPr>
          <p:nvPr/>
        </p:nvCxnSpPr>
        <p:spPr>
          <a:xfrm rot="16200000" flipV="1">
            <a:off x="9404362" y="4993326"/>
            <a:ext cx="378524" cy="26526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A123E0-5749-824B-84E4-4934B47312B0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flipV="1">
            <a:off x="7510616" y="4389613"/>
            <a:ext cx="0" cy="323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7053B7F-8763-3A48-9546-B8B8AE92815C}"/>
              </a:ext>
            </a:extLst>
          </p:cNvPr>
          <p:cNvCxnSpPr>
            <a:cxnSpLocks/>
            <a:stCxn id="45" idx="0"/>
            <a:endCxn id="38" idx="3"/>
          </p:cNvCxnSpPr>
          <p:nvPr/>
        </p:nvCxnSpPr>
        <p:spPr>
          <a:xfrm rot="16200000" flipV="1">
            <a:off x="8766771" y="3527210"/>
            <a:ext cx="292381" cy="68536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0F8F7A3-3A5F-E14C-835E-946F513FB5D7}"/>
              </a:ext>
            </a:extLst>
          </p:cNvPr>
          <p:cNvCxnSpPr>
            <a:cxnSpLocks/>
            <a:stCxn id="36" idx="0"/>
            <a:endCxn id="38" idx="1"/>
          </p:cNvCxnSpPr>
          <p:nvPr/>
        </p:nvCxnSpPr>
        <p:spPr>
          <a:xfrm rot="5400000" flipH="1" flipV="1">
            <a:off x="7686813" y="3547506"/>
            <a:ext cx="296579" cy="6489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32DC0CD-9F5E-0E49-9A68-71A325AEC8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14397" y="4353420"/>
            <a:ext cx="799151" cy="4038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C2B5472-A89A-EA44-A676-DE727A96F1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12215" y="4370169"/>
            <a:ext cx="799151" cy="37037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B4A6B96-B0C3-514B-8AAC-22E97ED304AA}"/>
              </a:ext>
            </a:extLst>
          </p:cNvPr>
          <p:cNvSpPr/>
          <p:nvPr/>
        </p:nvSpPr>
        <p:spPr>
          <a:xfrm>
            <a:off x="4191369" y="3324732"/>
            <a:ext cx="183551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en-US" baseline="-25000" dirty="0"/>
              <a:t>2</a:t>
            </a:r>
            <a:r>
              <a:rPr lang="en-US" i="1" dirty="0"/>
              <a:t> and N</a:t>
            </a:r>
            <a:r>
              <a:rPr lang="en-US" i="1" baseline="-25000" dirty="0"/>
              <a:t>3</a:t>
            </a:r>
            <a:r>
              <a:rPr lang="en-US" i="1" dirty="0"/>
              <a:t> have separate and unique influences on competition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1D21F-04FF-014F-8373-414E010F8037}"/>
              </a:ext>
            </a:extLst>
          </p:cNvPr>
          <p:cNvSpPr txBox="1"/>
          <p:nvPr/>
        </p:nvSpPr>
        <p:spPr>
          <a:xfrm>
            <a:off x="509763" y="1176175"/>
            <a:ext cx="14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6051C6-5D5A-E442-8CD6-1DFFEB09944E}"/>
              </a:ext>
            </a:extLst>
          </p:cNvPr>
          <p:cNvSpPr txBox="1"/>
          <p:nvPr/>
        </p:nvSpPr>
        <p:spPr>
          <a:xfrm>
            <a:off x="6206446" y="1170216"/>
            <a:ext cx="14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1E0B1C-611F-804E-8AD5-9B05AD5BFBA9}"/>
              </a:ext>
            </a:extLst>
          </p:cNvPr>
          <p:cNvSpPr/>
          <p:nvPr/>
        </p:nvSpPr>
        <p:spPr>
          <a:xfrm>
            <a:off x="2983422" y="8076880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932BE4-93FA-CA47-9329-5F660B32143F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flipV="1">
            <a:off x="3298404" y="9408983"/>
            <a:ext cx="5058" cy="79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E37D10-EF19-AB4F-81FF-7BF62E24A61E}"/>
              </a:ext>
            </a:extLst>
          </p:cNvPr>
          <p:cNvCxnSpPr>
            <a:cxnSpLocks/>
            <a:stCxn id="63" idx="0"/>
            <a:endCxn id="89" idx="2"/>
          </p:cNvCxnSpPr>
          <p:nvPr/>
        </p:nvCxnSpPr>
        <p:spPr>
          <a:xfrm flipV="1">
            <a:off x="2715357" y="11547790"/>
            <a:ext cx="0" cy="557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F7878A-1E60-814E-9D6F-DE05BFD300F9}"/>
              </a:ext>
            </a:extLst>
          </p:cNvPr>
          <p:cNvCxnSpPr>
            <a:cxnSpLocks/>
            <a:stCxn id="64" idx="0"/>
            <a:endCxn id="90" idx="2"/>
          </p:cNvCxnSpPr>
          <p:nvPr/>
        </p:nvCxnSpPr>
        <p:spPr>
          <a:xfrm flipH="1" flipV="1">
            <a:off x="3814721" y="11544407"/>
            <a:ext cx="893" cy="56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EACDC46-3615-CC4F-BCE4-26728A76A4EC}"/>
              </a:ext>
            </a:extLst>
          </p:cNvPr>
          <p:cNvSpPr/>
          <p:nvPr/>
        </p:nvSpPr>
        <p:spPr>
          <a:xfrm>
            <a:off x="2395317" y="12105147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7747B4-9E14-464C-A69F-EFE170850E88}"/>
              </a:ext>
            </a:extLst>
          </p:cNvPr>
          <p:cNvSpPr/>
          <p:nvPr/>
        </p:nvSpPr>
        <p:spPr>
          <a:xfrm>
            <a:off x="3495574" y="12105147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1D7599-D787-9347-8616-0FADB0E9B767}"/>
              </a:ext>
            </a:extLst>
          </p:cNvPr>
          <p:cNvCxnSpPr>
            <a:cxnSpLocks/>
            <a:stCxn id="87" idx="0"/>
            <a:endCxn id="59" idx="2"/>
          </p:cNvCxnSpPr>
          <p:nvPr/>
        </p:nvCxnSpPr>
        <p:spPr>
          <a:xfrm flipV="1">
            <a:off x="3303462" y="8442640"/>
            <a:ext cx="0" cy="5970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7E315C3-EAA9-E541-BC7A-100247B106C2}"/>
              </a:ext>
            </a:extLst>
          </p:cNvPr>
          <p:cNvSpPr txBox="1"/>
          <p:nvPr/>
        </p:nvSpPr>
        <p:spPr>
          <a:xfrm>
            <a:off x="509763" y="10000225"/>
            <a:ext cx="253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 or multiplication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D718B2-FA5F-AE49-96C7-B4579139FE9A}"/>
              </a:ext>
            </a:extLst>
          </p:cNvPr>
          <p:cNvSpPr txBox="1"/>
          <p:nvPr/>
        </p:nvSpPr>
        <p:spPr>
          <a:xfrm>
            <a:off x="509763" y="11045708"/>
            <a:ext cx="183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functions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8B9A72-731B-674F-849E-70D6C608FE4A}"/>
              </a:ext>
            </a:extLst>
          </p:cNvPr>
          <p:cNvSpPr txBox="1"/>
          <p:nvPr/>
        </p:nvSpPr>
        <p:spPr>
          <a:xfrm>
            <a:off x="509763" y="8918137"/>
            <a:ext cx="175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 function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DCC5A4-EFFF-5642-AC33-277423E08E0B}"/>
              </a:ext>
            </a:extLst>
          </p:cNvPr>
          <p:cNvSpPr txBox="1"/>
          <p:nvPr/>
        </p:nvSpPr>
        <p:spPr>
          <a:xfrm>
            <a:off x="509763" y="11992530"/>
            <a:ext cx="145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Competitor Densities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F84C68-9D23-B841-9A37-EA0EA62AC04E}"/>
              </a:ext>
            </a:extLst>
          </p:cNvPr>
          <p:cNvSpPr txBox="1"/>
          <p:nvPr/>
        </p:nvSpPr>
        <p:spPr>
          <a:xfrm>
            <a:off x="509763" y="7975312"/>
            <a:ext cx="204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of focal species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5A84B3-67B8-7044-B73A-5286570621D2}"/>
              </a:ext>
            </a:extLst>
          </p:cNvPr>
          <p:cNvCxnSpPr/>
          <p:nvPr/>
        </p:nvCxnSpPr>
        <p:spPr>
          <a:xfrm>
            <a:off x="655206" y="6858921"/>
            <a:ext cx="11051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F40107-286C-7540-8A15-1D1798E6B3ED}"/>
                  </a:ext>
                </a:extLst>
              </p:cNvPr>
              <p:cNvSpPr/>
              <p:nvPr/>
            </p:nvSpPr>
            <p:spPr>
              <a:xfrm>
                <a:off x="9167786" y="11195438"/>
                <a:ext cx="410691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F40107-286C-7540-8A15-1D1798E6B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86" y="11195438"/>
                <a:ext cx="410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536CBAEE-FCFA-E14B-993F-E65131700C03}"/>
              </a:ext>
            </a:extLst>
          </p:cNvPr>
          <p:cNvSpPr/>
          <p:nvPr/>
        </p:nvSpPr>
        <p:spPr>
          <a:xfrm>
            <a:off x="8162381" y="8076880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EA4C58F-9343-ED49-873E-ED2C81854C3B}"/>
                  </a:ext>
                </a:extLst>
              </p:cNvPr>
              <p:cNvSpPr/>
              <p:nvPr/>
            </p:nvSpPr>
            <p:spPr>
              <a:xfrm>
                <a:off x="7502890" y="9024505"/>
                <a:ext cx="1959062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EA4C58F-9343-ED49-873E-ED2C81854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890" y="9024505"/>
                <a:ext cx="1959062" cy="369332"/>
              </a:xfrm>
              <a:prstGeom prst="rect">
                <a:avLst/>
              </a:prstGeom>
              <a:blipFill>
                <a:blip r:embed="rId14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7FBC5C2-F6B9-6946-85A8-71469DD39BD6}"/>
                  </a:ext>
                </a:extLst>
              </p:cNvPr>
              <p:cNvSpPr/>
              <p:nvPr/>
            </p:nvSpPr>
            <p:spPr>
              <a:xfrm>
                <a:off x="8277076" y="9663696"/>
                <a:ext cx="410690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7FBC5C2-F6B9-6946-85A8-71469DD39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076" y="9663696"/>
                <a:ext cx="4106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7B15969-C90F-C245-B57D-772F7FA157A8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82421" y="9393837"/>
            <a:ext cx="0" cy="2698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0404E2-D6A9-D241-B8DE-1560D34F57F8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82421" y="8442640"/>
            <a:ext cx="0" cy="5818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09DCDC7-0133-5545-B4C1-C9AA2224DEF4}"/>
                  </a:ext>
                </a:extLst>
              </p:cNvPr>
              <p:cNvSpPr/>
              <p:nvPr/>
            </p:nvSpPr>
            <p:spPr>
              <a:xfrm>
                <a:off x="8802462" y="10203088"/>
                <a:ext cx="1156256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09DCDC7-0133-5545-B4C1-C9AA2224D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462" y="10203088"/>
                <a:ext cx="1156256" cy="365760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4A04861-04EB-AD43-9C0B-E0A3CD45DBFA}"/>
              </a:ext>
            </a:extLst>
          </p:cNvPr>
          <p:cNvCxnSpPr>
            <a:cxnSpLocks/>
            <a:stCxn id="73" idx="0"/>
            <a:endCxn id="79" idx="2"/>
          </p:cNvCxnSpPr>
          <p:nvPr/>
        </p:nvCxnSpPr>
        <p:spPr>
          <a:xfrm flipV="1">
            <a:off x="9373132" y="10568848"/>
            <a:ext cx="7458" cy="62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59309A6-BE51-8244-B249-DD7E8974E479}"/>
              </a:ext>
            </a:extLst>
          </p:cNvPr>
          <p:cNvCxnSpPr>
            <a:cxnSpLocks/>
            <a:stCxn id="94" idx="3"/>
            <a:endCxn id="73" idx="1"/>
          </p:cNvCxnSpPr>
          <p:nvPr/>
        </p:nvCxnSpPr>
        <p:spPr>
          <a:xfrm flipV="1">
            <a:off x="8466754" y="11380104"/>
            <a:ext cx="701032" cy="90704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7306FBF-2B60-8147-A319-D203808E1A8F}"/>
              </a:ext>
            </a:extLst>
          </p:cNvPr>
          <p:cNvCxnSpPr>
            <a:cxnSpLocks/>
            <a:stCxn id="93" idx="2"/>
            <a:endCxn id="73" idx="3"/>
          </p:cNvCxnSpPr>
          <p:nvPr/>
        </p:nvCxnSpPr>
        <p:spPr>
          <a:xfrm rot="5400000" flipH="1" flipV="1">
            <a:off x="7767504" y="10659057"/>
            <a:ext cx="1089926" cy="2532020"/>
          </a:xfrm>
          <a:prstGeom prst="bentConnector4">
            <a:avLst>
              <a:gd name="adj1" fmla="val -20974"/>
              <a:gd name="adj2" fmla="val 10902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A8B6F9A-16FD-D54B-B837-93E29C84FD5B}"/>
              </a:ext>
            </a:extLst>
          </p:cNvPr>
          <p:cNvCxnSpPr>
            <a:cxnSpLocks/>
            <a:stCxn id="79" idx="0"/>
            <a:endCxn id="76" idx="3"/>
          </p:cNvCxnSpPr>
          <p:nvPr/>
        </p:nvCxnSpPr>
        <p:spPr>
          <a:xfrm rot="16200000" flipV="1">
            <a:off x="8856815" y="9679313"/>
            <a:ext cx="354726" cy="6928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B1AB17B-6198-CB4B-BD68-A91866D9AC4D}"/>
                  </a:ext>
                </a:extLst>
              </p:cNvPr>
              <p:cNvSpPr/>
              <p:nvPr/>
            </p:nvSpPr>
            <p:spPr>
              <a:xfrm>
                <a:off x="655206" y="7071587"/>
                <a:ext cx="4524438" cy="602088"/>
              </a:xfrm>
              <a:prstGeom prst="rect">
                <a:avLst/>
              </a:prstGeom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B1AB17B-6198-CB4B-BD68-A91866D9A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6" y="7071587"/>
                <a:ext cx="4524438" cy="602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BB2FA96-E8DC-484A-806A-1CC38EF4EEBA}"/>
              </a:ext>
            </a:extLst>
          </p:cNvPr>
          <p:cNvCxnSpPr>
            <a:cxnSpLocks/>
            <a:stCxn id="89" idx="0"/>
            <a:endCxn id="88" idx="1"/>
          </p:cNvCxnSpPr>
          <p:nvPr/>
        </p:nvCxnSpPr>
        <p:spPr>
          <a:xfrm rot="5400000" flipH="1" flipV="1">
            <a:off x="2509908" y="10590705"/>
            <a:ext cx="796775" cy="3858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0F1093E3-B9AC-3B4D-B47D-249C0A52F222}"/>
              </a:ext>
            </a:extLst>
          </p:cNvPr>
          <p:cNvCxnSpPr>
            <a:cxnSpLocks/>
            <a:stCxn id="90" idx="0"/>
            <a:endCxn id="88" idx="3"/>
          </p:cNvCxnSpPr>
          <p:nvPr/>
        </p:nvCxnSpPr>
        <p:spPr>
          <a:xfrm rot="16200000" flipV="1">
            <a:off x="3258452" y="10622377"/>
            <a:ext cx="793392" cy="3191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F7A2B1A-01C0-DA41-AEF5-5B0DE39E21CF}"/>
                  </a:ext>
                </a:extLst>
              </p:cNvPr>
              <p:cNvSpPr/>
              <p:nvPr/>
            </p:nvSpPr>
            <p:spPr>
              <a:xfrm>
                <a:off x="2323931" y="9039651"/>
                <a:ext cx="1959062" cy="369332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F7A2B1A-01C0-DA41-AEF5-5B0DE39E2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31" y="9039651"/>
                <a:ext cx="1959062" cy="369332"/>
              </a:xfrm>
              <a:prstGeom prst="rect">
                <a:avLst/>
              </a:prstGeom>
              <a:blipFill>
                <a:blip r:embed="rId17"/>
                <a:stretch>
                  <a:fillRect b="-645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6FD0A1-A756-2C49-A491-967A60A02EBF}"/>
                  </a:ext>
                </a:extLst>
              </p:cNvPr>
              <p:cNvSpPr/>
              <p:nvPr/>
            </p:nvSpPr>
            <p:spPr>
              <a:xfrm>
                <a:off x="3101234" y="10202375"/>
                <a:ext cx="39434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6FD0A1-A756-2C49-A491-967A60A02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4" y="10202375"/>
                <a:ext cx="394340" cy="3657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AABEF3A-9696-F844-BFBF-0786267D6D7F}"/>
                  </a:ext>
                </a:extLst>
              </p:cNvPr>
              <p:cNvSpPr/>
              <p:nvPr/>
            </p:nvSpPr>
            <p:spPr>
              <a:xfrm>
                <a:off x="2352472" y="11182030"/>
                <a:ext cx="725769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AABEF3A-9696-F844-BFBF-0786267D6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72" y="11182030"/>
                <a:ext cx="725769" cy="3657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466F58-750C-7549-92DB-8203BEF1B474}"/>
                  </a:ext>
                </a:extLst>
              </p:cNvPr>
              <p:cNvSpPr/>
              <p:nvPr/>
            </p:nvSpPr>
            <p:spPr>
              <a:xfrm>
                <a:off x="3483392" y="11178647"/>
                <a:ext cx="662657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466F58-750C-7549-92DB-8203BEF1B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92" y="11178647"/>
                <a:ext cx="662657" cy="36576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66D0B9-4E48-F443-80E2-B414C6A4D24D}"/>
              </a:ext>
            </a:extLst>
          </p:cNvPr>
          <p:cNvCxnSpPr>
            <a:cxnSpLocks/>
            <a:stCxn id="93" idx="0"/>
            <a:endCxn id="98" idx="2"/>
          </p:cNvCxnSpPr>
          <p:nvPr/>
        </p:nvCxnSpPr>
        <p:spPr>
          <a:xfrm flipV="1">
            <a:off x="7046457" y="11546913"/>
            <a:ext cx="0" cy="557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6B37020-5FBF-4E42-937D-97826FE0B143}"/>
              </a:ext>
            </a:extLst>
          </p:cNvPr>
          <p:cNvCxnSpPr>
            <a:cxnSpLocks/>
            <a:stCxn id="94" idx="0"/>
            <a:endCxn id="99" idx="2"/>
          </p:cNvCxnSpPr>
          <p:nvPr/>
        </p:nvCxnSpPr>
        <p:spPr>
          <a:xfrm flipH="1" flipV="1">
            <a:off x="8145821" y="11543530"/>
            <a:ext cx="893" cy="56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EC460D24-D2FB-374F-A5B1-CBF7024EB8AB}"/>
              </a:ext>
            </a:extLst>
          </p:cNvPr>
          <p:cNvSpPr/>
          <p:nvPr/>
        </p:nvSpPr>
        <p:spPr>
          <a:xfrm>
            <a:off x="6726417" y="12104270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6EB1B18-A916-DD45-8ED1-150AD17B064C}"/>
              </a:ext>
            </a:extLst>
          </p:cNvPr>
          <p:cNvSpPr/>
          <p:nvPr/>
        </p:nvSpPr>
        <p:spPr>
          <a:xfrm>
            <a:off x="7826674" y="12104270"/>
            <a:ext cx="640080" cy="3657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DAC5DC92-9AB4-CB40-8CF5-25728B5968FF}"/>
              </a:ext>
            </a:extLst>
          </p:cNvPr>
          <p:cNvCxnSpPr>
            <a:cxnSpLocks/>
            <a:stCxn id="98" idx="0"/>
            <a:endCxn id="97" idx="1"/>
          </p:cNvCxnSpPr>
          <p:nvPr/>
        </p:nvCxnSpPr>
        <p:spPr>
          <a:xfrm rot="5400000" flipH="1" flipV="1">
            <a:off x="6841008" y="10589828"/>
            <a:ext cx="796775" cy="38587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DDDE176-00B3-5E47-8281-D40D03637114}"/>
              </a:ext>
            </a:extLst>
          </p:cNvPr>
          <p:cNvCxnSpPr>
            <a:cxnSpLocks/>
            <a:stCxn id="99" idx="0"/>
            <a:endCxn id="97" idx="3"/>
          </p:cNvCxnSpPr>
          <p:nvPr/>
        </p:nvCxnSpPr>
        <p:spPr>
          <a:xfrm rot="16200000" flipV="1">
            <a:off x="7589552" y="10621500"/>
            <a:ext cx="793392" cy="31914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2673CFA-7D48-704A-A849-295A8103C80A}"/>
                  </a:ext>
                </a:extLst>
              </p:cNvPr>
              <p:cNvSpPr/>
              <p:nvPr/>
            </p:nvSpPr>
            <p:spPr>
              <a:xfrm>
                <a:off x="7432334" y="10201498"/>
                <a:ext cx="394340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2673CFA-7D48-704A-A849-295A8103C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334" y="10201498"/>
                <a:ext cx="394340" cy="3657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4FBC50-6E46-AF4E-9C94-74B3BF3B9557}"/>
                  </a:ext>
                </a:extLst>
              </p:cNvPr>
              <p:cNvSpPr/>
              <p:nvPr/>
            </p:nvSpPr>
            <p:spPr>
              <a:xfrm>
                <a:off x="6683572" y="11181153"/>
                <a:ext cx="725769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4FBC50-6E46-AF4E-9C94-74B3BF3B9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72" y="11181153"/>
                <a:ext cx="725769" cy="36576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892CBE3-00AD-DF4C-A295-0F863A03F702}"/>
                  </a:ext>
                </a:extLst>
              </p:cNvPr>
              <p:cNvSpPr/>
              <p:nvPr/>
            </p:nvSpPr>
            <p:spPr>
              <a:xfrm>
                <a:off x="7814492" y="11177770"/>
                <a:ext cx="662657" cy="36576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892CBE3-00AD-DF4C-A295-0F863A03F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492" y="11177770"/>
                <a:ext cx="662657" cy="3657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01669654-993F-594A-9BDD-9B204858185D}"/>
              </a:ext>
            </a:extLst>
          </p:cNvPr>
          <p:cNvCxnSpPr>
            <a:cxnSpLocks/>
            <a:stCxn id="97" idx="0"/>
            <a:endCxn id="76" idx="1"/>
          </p:cNvCxnSpPr>
          <p:nvPr/>
        </p:nvCxnSpPr>
        <p:spPr>
          <a:xfrm rot="5400000" flipH="1" flipV="1">
            <a:off x="7776722" y="9701144"/>
            <a:ext cx="353136" cy="6475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4DD1AED-C5F5-514C-B1B9-5610AE77282B}"/>
                  </a:ext>
                </a:extLst>
              </p:cNvPr>
              <p:cNvSpPr txBox="1"/>
              <p:nvPr/>
            </p:nvSpPr>
            <p:spPr>
              <a:xfrm>
                <a:off x="6229725" y="7071587"/>
                <a:ext cx="5686077" cy="7814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𝑯𝑶𝑰</m:t>
                          </m:r>
                        </m:sup>
                      </m:sSup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b="1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4DD1AED-C5F5-514C-B1B9-5610AE772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725" y="7071587"/>
                <a:ext cx="5686077" cy="78149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 101">
            <a:extLst>
              <a:ext uri="{FF2B5EF4-FFF2-40B4-BE49-F238E27FC236}">
                <a16:creationId xmlns:a16="http://schemas.microsoft.com/office/drawing/2014/main" id="{27A61616-CC80-7C4C-80E8-334FB8DFA77D}"/>
              </a:ext>
            </a:extLst>
          </p:cNvPr>
          <p:cNvSpPr/>
          <p:nvPr/>
        </p:nvSpPr>
        <p:spPr>
          <a:xfrm>
            <a:off x="4037108" y="9733144"/>
            <a:ext cx="152426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Can be refactored to isolate effects of N</a:t>
            </a:r>
            <a:r>
              <a:rPr lang="en-US" i="1" baseline="-25000" dirty="0"/>
              <a:t>2</a:t>
            </a:r>
            <a:r>
              <a:rPr lang="en-US" i="1" dirty="0"/>
              <a:t> and N</a:t>
            </a:r>
            <a:r>
              <a:rPr lang="en-US" i="1" baseline="-25000" dirty="0"/>
              <a:t>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BE510B-EECF-3745-AB7D-C4E3C46D1797}"/>
              </a:ext>
            </a:extLst>
          </p:cNvPr>
          <p:cNvSpPr txBox="1"/>
          <p:nvPr/>
        </p:nvSpPr>
        <p:spPr>
          <a:xfrm>
            <a:off x="509763" y="7071587"/>
            <a:ext cx="14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EE4D1E2-4851-D24B-A2D9-86280679A563}"/>
              </a:ext>
            </a:extLst>
          </p:cNvPr>
          <p:cNvSpPr txBox="1"/>
          <p:nvPr/>
        </p:nvSpPr>
        <p:spPr>
          <a:xfrm>
            <a:off x="6206446" y="7071587"/>
            <a:ext cx="145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A13357-C648-E843-A78C-A27BD7086F4A}"/>
              </a:ext>
            </a:extLst>
          </p:cNvPr>
          <p:cNvSpPr/>
          <p:nvPr/>
        </p:nvSpPr>
        <p:spPr>
          <a:xfrm>
            <a:off x="10316464" y="9733144"/>
            <a:ext cx="1599338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/>
              <a:t>Cannot be refactored to isolate effects of N</a:t>
            </a:r>
            <a:r>
              <a:rPr lang="en-US" i="1" baseline="-25000" dirty="0"/>
              <a:t>2</a:t>
            </a:r>
            <a:r>
              <a:rPr lang="en-US" i="1" dirty="0"/>
              <a:t> and N</a:t>
            </a:r>
            <a:r>
              <a:rPr lang="en-US" i="1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284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185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6</cp:revision>
  <dcterms:created xsi:type="dcterms:W3CDTF">2019-10-25T16:50:40Z</dcterms:created>
  <dcterms:modified xsi:type="dcterms:W3CDTF">2019-11-05T20:32:50Z</dcterms:modified>
</cp:coreProperties>
</file>