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22"/>
    <p:restoredTop sz="94708"/>
  </p:normalViewPr>
  <p:slideViewPr>
    <p:cSldViewPr snapToGrid="0" snapToObjects="1">
      <p:cViewPr>
        <p:scale>
          <a:sx n="81" d="100"/>
          <a:sy n="81" d="100"/>
        </p:scale>
        <p:origin x="1072"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A48A-94DC-984B-8E68-BCF8269EB4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86B1FD-E5F7-B34C-8B7F-7EA17709F0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CEFC8-E6CB-4E4E-9CE5-96D33A932BF4}"/>
              </a:ext>
            </a:extLst>
          </p:cNvPr>
          <p:cNvSpPr>
            <a:spLocks noGrp="1"/>
          </p:cNvSpPr>
          <p:nvPr>
            <p:ph type="dt" sz="half" idx="10"/>
          </p:nvPr>
        </p:nvSpPr>
        <p:spPr/>
        <p:txBody>
          <a:bodyPr/>
          <a:lstStyle/>
          <a:p>
            <a:fld id="{F0BE42B3-1E9A-7546-B15D-F7CD9B45478E}" type="datetimeFigureOut">
              <a:rPr lang="en-US" smtClean="0"/>
              <a:t>10/14/19</a:t>
            </a:fld>
            <a:endParaRPr lang="en-US"/>
          </a:p>
        </p:txBody>
      </p:sp>
      <p:sp>
        <p:nvSpPr>
          <p:cNvPr id="5" name="Footer Placeholder 4">
            <a:extLst>
              <a:ext uri="{FF2B5EF4-FFF2-40B4-BE49-F238E27FC236}">
                <a16:creationId xmlns:a16="http://schemas.microsoft.com/office/drawing/2014/main" id="{3C32D205-3F0E-1241-A997-C20E077BD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5DC45-5BB2-FA4C-A88A-6550270A689A}"/>
              </a:ext>
            </a:extLst>
          </p:cNvPr>
          <p:cNvSpPr>
            <a:spLocks noGrp="1"/>
          </p:cNvSpPr>
          <p:nvPr>
            <p:ph type="sldNum" sz="quarter" idx="12"/>
          </p:nvPr>
        </p:nvSpPr>
        <p:spPr/>
        <p:txBody>
          <a:bodyPr/>
          <a:lstStyle/>
          <a:p>
            <a:fld id="{CAF59DEB-F58B-3F4B-847D-044D5201B7E6}" type="slidenum">
              <a:rPr lang="en-US" smtClean="0"/>
              <a:t>‹#›</a:t>
            </a:fld>
            <a:endParaRPr lang="en-US"/>
          </a:p>
        </p:txBody>
      </p:sp>
    </p:spTree>
    <p:extLst>
      <p:ext uri="{BB962C8B-B14F-4D97-AF65-F5344CB8AC3E}">
        <p14:creationId xmlns:p14="http://schemas.microsoft.com/office/powerpoint/2010/main" val="195254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8984-DA18-BB44-A9E7-3454A80127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20C4F3-9245-1B40-9132-0B3B2E4AD9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838A9-080B-1D46-9CD9-6D2D794F4922}"/>
              </a:ext>
            </a:extLst>
          </p:cNvPr>
          <p:cNvSpPr>
            <a:spLocks noGrp="1"/>
          </p:cNvSpPr>
          <p:nvPr>
            <p:ph type="dt" sz="half" idx="10"/>
          </p:nvPr>
        </p:nvSpPr>
        <p:spPr/>
        <p:txBody>
          <a:bodyPr/>
          <a:lstStyle/>
          <a:p>
            <a:fld id="{F0BE42B3-1E9A-7546-B15D-F7CD9B45478E}" type="datetimeFigureOut">
              <a:rPr lang="en-US" smtClean="0"/>
              <a:t>10/14/19</a:t>
            </a:fld>
            <a:endParaRPr lang="en-US"/>
          </a:p>
        </p:txBody>
      </p:sp>
      <p:sp>
        <p:nvSpPr>
          <p:cNvPr id="5" name="Footer Placeholder 4">
            <a:extLst>
              <a:ext uri="{FF2B5EF4-FFF2-40B4-BE49-F238E27FC236}">
                <a16:creationId xmlns:a16="http://schemas.microsoft.com/office/drawing/2014/main" id="{3294C99D-EE62-D249-97A2-CD993F240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AC203-D004-4940-8AA8-2A96F1E4E4EB}"/>
              </a:ext>
            </a:extLst>
          </p:cNvPr>
          <p:cNvSpPr>
            <a:spLocks noGrp="1"/>
          </p:cNvSpPr>
          <p:nvPr>
            <p:ph type="sldNum" sz="quarter" idx="12"/>
          </p:nvPr>
        </p:nvSpPr>
        <p:spPr/>
        <p:txBody>
          <a:bodyPr/>
          <a:lstStyle/>
          <a:p>
            <a:fld id="{CAF59DEB-F58B-3F4B-847D-044D5201B7E6}" type="slidenum">
              <a:rPr lang="en-US" smtClean="0"/>
              <a:t>‹#›</a:t>
            </a:fld>
            <a:endParaRPr lang="en-US"/>
          </a:p>
        </p:txBody>
      </p:sp>
    </p:spTree>
    <p:extLst>
      <p:ext uri="{BB962C8B-B14F-4D97-AF65-F5344CB8AC3E}">
        <p14:creationId xmlns:p14="http://schemas.microsoft.com/office/powerpoint/2010/main" val="26005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5296E0-1266-FF4E-9338-C20134105D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28E104-EAEE-7C4F-A1B1-479C3F9D44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6A1D8-1DF6-6643-AFB7-69B33C1DEED6}"/>
              </a:ext>
            </a:extLst>
          </p:cNvPr>
          <p:cNvSpPr>
            <a:spLocks noGrp="1"/>
          </p:cNvSpPr>
          <p:nvPr>
            <p:ph type="dt" sz="half" idx="10"/>
          </p:nvPr>
        </p:nvSpPr>
        <p:spPr/>
        <p:txBody>
          <a:bodyPr/>
          <a:lstStyle/>
          <a:p>
            <a:fld id="{F0BE42B3-1E9A-7546-B15D-F7CD9B45478E}" type="datetimeFigureOut">
              <a:rPr lang="en-US" smtClean="0"/>
              <a:t>10/14/19</a:t>
            </a:fld>
            <a:endParaRPr lang="en-US"/>
          </a:p>
        </p:txBody>
      </p:sp>
      <p:sp>
        <p:nvSpPr>
          <p:cNvPr id="5" name="Footer Placeholder 4">
            <a:extLst>
              <a:ext uri="{FF2B5EF4-FFF2-40B4-BE49-F238E27FC236}">
                <a16:creationId xmlns:a16="http://schemas.microsoft.com/office/drawing/2014/main" id="{39FC5D1E-219E-6242-B5FB-D9DD2D144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596C2B-1CDD-1946-BA7E-AEDD74F91342}"/>
              </a:ext>
            </a:extLst>
          </p:cNvPr>
          <p:cNvSpPr>
            <a:spLocks noGrp="1"/>
          </p:cNvSpPr>
          <p:nvPr>
            <p:ph type="sldNum" sz="quarter" idx="12"/>
          </p:nvPr>
        </p:nvSpPr>
        <p:spPr/>
        <p:txBody>
          <a:bodyPr/>
          <a:lstStyle/>
          <a:p>
            <a:fld id="{CAF59DEB-F58B-3F4B-847D-044D5201B7E6}" type="slidenum">
              <a:rPr lang="en-US" smtClean="0"/>
              <a:t>‹#›</a:t>
            </a:fld>
            <a:endParaRPr lang="en-US"/>
          </a:p>
        </p:txBody>
      </p:sp>
    </p:spTree>
    <p:extLst>
      <p:ext uri="{BB962C8B-B14F-4D97-AF65-F5344CB8AC3E}">
        <p14:creationId xmlns:p14="http://schemas.microsoft.com/office/powerpoint/2010/main" val="129611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DE33-36D0-5144-9B00-FA1A7A0D5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1EEDA-1BF6-F048-A71A-AA92A1E4A6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DBD67-FC0A-804E-88ED-69B02905BD08}"/>
              </a:ext>
            </a:extLst>
          </p:cNvPr>
          <p:cNvSpPr>
            <a:spLocks noGrp="1"/>
          </p:cNvSpPr>
          <p:nvPr>
            <p:ph type="dt" sz="half" idx="10"/>
          </p:nvPr>
        </p:nvSpPr>
        <p:spPr/>
        <p:txBody>
          <a:bodyPr/>
          <a:lstStyle/>
          <a:p>
            <a:fld id="{F0BE42B3-1E9A-7546-B15D-F7CD9B45478E}" type="datetimeFigureOut">
              <a:rPr lang="en-US" smtClean="0"/>
              <a:t>10/14/19</a:t>
            </a:fld>
            <a:endParaRPr lang="en-US"/>
          </a:p>
        </p:txBody>
      </p:sp>
      <p:sp>
        <p:nvSpPr>
          <p:cNvPr id="5" name="Footer Placeholder 4">
            <a:extLst>
              <a:ext uri="{FF2B5EF4-FFF2-40B4-BE49-F238E27FC236}">
                <a16:creationId xmlns:a16="http://schemas.microsoft.com/office/drawing/2014/main" id="{BCFB41FD-6CE3-E840-8D46-50E5C31F6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E8759-7FB8-B84C-A235-80BEB6DCD214}"/>
              </a:ext>
            </a:extLst>
          </p:cNvPr>
          <p:cNvSpPr>
            <a:spLocks noGrp="1"/>
          </p:cNvSpPr>
          <p:nvPr>
            <p:ph type="sldNum" sz="quarter" idx="12"/>
          </p:nvPr>
        </p:nvSpPr>
        <p:spPr/>
        <p:txBody>
          <a:bodyPr/>
          <a:lstStyle/>
          <a:p>
            <a:fld id="{CAF59DEB-F58B-3F4B-847D-044D5201B7E6}" type="slidenum">
              <a:rPr lang="en-US" smtClean="0"/>
              <a:t>‹#›</a:t>
            </a:fld>
            <a:endParaRPr lang="en-US"/>
          </a:p>
        </p:txBody>
      </p:sp>
    </p:spTree>
    <p:extLst>
      <p:ext uri="{BB962C8B-B14F-4D97-AF65-F5344CB8AC3E}">
        <p14:creationId xmlns:p14="http://schemas.microsoft.com/office/powerpoint/2010/main" val="164473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6CB3-6103-AB47-A109-9B23233396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0B91B4-F996-3F48-BC00-0D70173FB8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FC2F0F-748E-9849-AC66-F6261F1ACE91}"/>
              </a:ext>
            </a:extLst>
          </p:cNvPr>
          <p:cNvSpPr>
            <a:spLocks noGrp="1"/>
          </p:cNvSpPr>
          <p:nvPr>
            <p:ph type="dt" sz="half" idx="10"/>
          </p:nvPr>
        </p:nvSpPr>
        <p:spPr/>
        <p:txBody>
          <a:bodyPr/>
          <a:lstStyle/>
          <a:p>
            <a:fld id="{F0BE42B3-1E9A-7546-B15D-F7CD9B45478E}" type="datetimeFigureOut">
              <a:rPr lang="en-US" smtClean="0"/>
              <a:t>10/14/19</a:t>
            </a:fld>
            <a:endParaRPr lang="en-US"/>
          </a:p>
        </p:txBody>
      </p:sp>
      <p:sp>
        <p:nvSpPr>
          <p:cNvPr id="5" name="Footer Placeholder 4">
            <a:extLst>
              <a:ext uri="{FF2B5EF4-FFF2-40B4-BE49-F238E27FC236}">
                <a16:creationId xmlns:a16="http://schemas.microsoft.com/office/drawing/2014/main" id="{958D0A99-1C6B-7C4E-BF70-50A358B66B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B8586-CC89-CA4B-B4C7-4FD18928DA57}"/>
              </a:ext>
            </a:extLst>
          </p:cNvPr>
          <p:cNvSpPr>
            <a:spLocks noGrp="1"/>
          </p:cNvSpPr>
          <p:nvPr>
            <p:ph type="sldNum" sz="quarter" idx="12"/>
          </p:nvPr>
        </p:nvSpPr>
        <p:spPr/>
        <p:txBody>
          <a:bodyPr/>
          <a:lstStyle/>
          <a:p>
            <a:fld id="{CAF59DEB-F58B-3F4B-847D-044D5201B7E6}" type="slidenum">
              <a:rPr lang="en-US" smtClean="0"/>
              <a:t>‹#›</a:t>
            </a:fld>
            <a:endParaRPr lang="en-US"/>
          </a:p>
        </p:txBody>
      </p:sp>
    </p:spTree>
    <p:extLst>
      <p:ext uri="{BB962C8B-B14F-4D97-AF65-F5344CB8AC3E}">
        <p14:creationId xmlns:p14="http://schemas.microsoft.com/office/powerpoint/2010/main" val="367696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0B92-BFB0-8045-9339-B609BDF93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63722-6D3D-4146-AC01-42FADE8C7E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D104D7-98D7-E54A-8BA1-3A19B33F60B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0F8C28-4CA4-9B42-8F34-873187F5841A}"/>
              </a:ext>
            </a:extLst>
          </p:cNvPr>
          <p:cNvSpPr>
            <a:spLocks noGrp="1"/>
          </p:cNvSpPr>
          <p:nvPr>
            <p:ph type="dt" sz="half" idx="10"/>
          </p:nvPr>
        </p:nvSpPr>
        <p:spPr/>
        <p:txBody>
          <a:bodyPr/>
          <a:lstStyle/>
          <a:p>
            <a:fld id="{F0BE42B3-1E9A-7546-B15D-F7CD9B45478E}" type="datetimeFigureOut">
              <a:rPr lang="en-US" smtClean="0"/>
              <a:t>10/14/19</a:t>
            </a:fld>
            <a:endParaRPr lang="en-US"/>
          </a:p>
        </p:txBody>
      </p:sp>
      <p:sp>
        <p:nvSpPr>
          <p:cNvPr id="6" name="Footer Placeholder 5">
            <a:extLst>
              <a:ext uri="{FF2B5EF4-FFF2-40B4-BE49-F238E27FC236}">
                <a16:creationId xmlns:a16="http://schemas.microsoft.com/office/drawing/2014/main" id="{9A1ABB34-A79C-A644-88A9-339A07C5BE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FF725F-58F4-B64C-9602-FCF94A94638A}"/>
              </a:ext>
            </a:extLst>
          </p:cNvPr>
          <p:cNvSpPr>
            <a:spLocks noGrp="1"/>
          </p:cNvSpPr>
          <p:nvPr>
            <p:ph type="sldNum" sz="quarter" idx="12"/>
          </p:nvPr>
        </p:nvSpPr>
        <p:spPr/>
        <p:txBody>
          <a:bodyPr/>
          <a:lstStyle/>
          <a:p>
            <a:fld id="{CAF59DEB-F58B-3F4B-847D-044D5201B7E6}" type="slidenum">
              <a:rPr lang="en-US" smtClean="0"/>
              <a:t>‹#›</a:t>
            </a:fld>
            <a:endParaRPr lang="en-US"/>
          </a:p>
        </p:txBody>
      </p:sp>
    </p:spTree>
    <p:extLst>
      <p:ext uri="{BB962C8B-B14F-4D97-AF65-F5344CB8AC3E}">
        <p14:creationId xmlns:p14="http://schemas.microsoft.com/office/powerpoint/2010/main" val="210914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E81A-2DD1-EC46-A849-37041E3140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3D1686-E35F-3F4D-BB71-3EECAA9FA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54E7FA6-0186-2E4B-B3E6-795383106E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3439B6-FA64-7843-B7DB-46B262FC10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7FB50F-7B67-F649-998B-F3D04294A9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39F56F-3AF9-3E4E-8976-1917119632A9}"/>
              </a:ext>
            </a:extLst>
          </p:cNvPr>
          <p:cNvSpPr>
            <a:spLocks noGrp="1"/>
          </p:cNvSpPr>
          <p:nvPr>
            <p:ph type="dt" sz="half" idx="10"/>
          </p:nvPr>
        </p:nvSpPr>
        <p:spPr/>
        <p:txBody>
          <a:bodyPr/>
          <a:lstStyle/>
          <a:p>
            <a:fld id="{F0BE42B3-1E9A-7546-B15D-F7CD9B45478E}" type="datetimeFigureOut">
              <a:rPr lang="en-US" smtClean="0"/>
              <a:t>10/14/19</a:t>
            </a:fld>
            <a:endParaRPr lang="en-US"/>
          </a:p>
        </p:txBody>
      </p:sp>
      <p:sp>
        <p:nvSpPr>
          <p:cNvPr id="8" name="Footer Placeholder 7">
            <a:extLst>
              <a:ext uri="{FF2B5EF4-FFF2-40B4-BE49-F238E27FC236}">
                <a16:creationId xmlns:a16="http://schemas.microsoft.com/office/drawing/2014/main" id="{239D2BE2-FFDE-D542-B183-8AF1E79888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1333CA-8EAD-0542-A3FE-7ACB49F13D11}"/>
              </a:ext>
            </a:extLst>
          </p:cNvPr>
          <p:cNvSpPr>
            <a:spLocks noGrp="1"/>
          </p:cNvSpPr>
          <p:nvPr>
            <p:ph type="sldNum" sz="quarter" idx="12"/>
          </p:nvPr>
        </p:nvSpPr>
        <p:spPr/>
        <p:txBody>
          <a:bodyPr/>
          <a:lstStyle/>
          <a:p>
            <a:fld id="{CAF59DEB-F58B-3F4B-847D-044D5201B7E6}" type="slidenum">
              <a:rPr lang="en-US" smtClean="0"/>
              <a:t>‹#›</a:t>
            </a:fld>
            <a:endParaRPr lang="en-US"/>
          </a:p>
        </p:txBody>
      </p:sp>
    </p:spTree>
    <p:extLst>
      <p:ext uri="{BB962C8B-B14F-4D97-AF65-F5344CB8AC3E}">
        <p14:creationId xmlns:p14="http://schemas.microsoft.com/office/powerpoint/2010/main" val="160372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0149-D5ED-2F43-88FA-5CE142FB12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936C1F-1D5E-AA40-BFCB-D559791CBD4C}"/>
              </a:ext>
            </a:extLst>
          </p:cNvPr>
          <p:cNvSpPr>
            <a:spLocks noGrp="1"/>
          </p:cNvSpPr>
          <p:nvPr>
            <p:ph type="dt" sz="half" idx="10"/>
          </p:nvPr>
        </p:nvSpPr>
        <p:spPr/>
        <p:txBody>
          <a:bodyPr/>
          <a:lstStyle/>
          <a:p>
            <a:fld id="{F0BE42B3-1E9A-7546-B15D-F7CD9B45478E}" type="datetimeFigureOut">
              <a:rPr lang="en-US" smtClean="0"/>
              <a:t>10/14/19</a:t>
            </a:fld>
            <a:endParaRPr lang="en-US"/>
          </a:p>
        </p:txBody>
      </p:sp>
      <p:sp>
        <p:nvSpPr>
          <p:cNvPr id="4" name="Footer Placeholder 3">
            <a:extLst>
              <a:ext uri="{FF2B5EF4-FFF2-40B4-BE49-F238E27FC236}">
                <a16:creationId xmlns:a16="http://schemas.microsoft.com/office/drawing/2014/main" id="{94900794-EDEF-CC46-80A0-09275EB6FA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1E5874-8FB5-4243-97E3-45698EFFFD93}"/>
              </a:ext>
            </a:extLst>
          </p:cNvPr>
          <p:cNvSpPr>
            <a:spLocks noGrp="1"/>
          </p:cNvSpPr>
          <p:nvPr>
            <p:ph type="sldNum" sz="quarter" idx="12"/>
          </p:nvPr>
        </p:nvSpPr>
        <p:spPr/>
        <p:txBody>
          <a:bodyPr/>
          <a:lstStyle/>
          <a:p>
            <a:fld id="{CAF59DEB-F58B-3F4B-847D-044D5201B7E6}" type="slidenum">
              <a:rPr lang="en-US" smtClean="0"/>
              <a:t>‹#›</a:t>
            </a:fld>
            <a:endParaRPr lang="en-US"/>
          </a:p>
        </p:txBody>
      </p:sp>
    </p:spTree>
    <p:extLst>
      <p:ext uri="{BB962C8B-B14F-4D97-AF65-F5344CB8AC3E}">
        <p14:creationId xmlns:p14="http://schemas.microsoft.com/office/powerpoint/2010/main" val="264518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005209-FDAC-AF43-A41D-4309B331E715}"/>
              </a:ext>
            </a:extLst>
          </p:cNvPr>
          <p:cNvSpPr>
            <a:spLocks noGrp="1"/>
          </p:cNvSpPr>
          <p:nvPr>
            <p:ph type="dt" sz="half" idx="10"/>
          </p:nvPr>
        </p:nvSpPr>
        <p:spPr/>
        <p:txBody>
          <a:bodyPr/>
          <a:lstStyle/>
          <a:p>
            <a:fld id="{F0BE42B3-1E9A-7546-B15D-F7CD9B45478E}" type="datetimeFigureOut">
              <a:rPr lang="en-US" smtClean="0"/>
              <a:t>10/14/19</a:t>
            </a:fld>
            <a:endParaRPr lang="en-US"/>
          </a:p>
        </p:txBody>
      </p:sp>
      <p:sp>
        <p:nvSpPr>
          <p:cNvPr id="3" name="Footer Placeholder 2">
            <a:extLst>
              <a:ext uri="{FF2B5EF4-FFF2-40B4-BE49-F238E27FC236}">
                <a16:creationId xmlns:a16="http://schemas.microsoft.com/office/drawing/2014/main" id="{835CBE4B-FF16-9140-AE96-7E54E7D68F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68340B-8FDB-B84A-A982-1196700A7AB7}"/>
              </a:ext>
            </a:extLst>
          </p:cNvPr>
          <p:cNvSpPr>
            <a:spLocks noGrp="1"/>
          </p:cNvSpPr>
          <p:nvPr>
            <p:ph type="sldNum" sz="quarter" idx="12"/>
          </p:nvPr>
        </p:nvSpPr>
        <p:spPr/>
        <p:txBody>
          <a:bodyPr/>
          <a:lstStyle/>
          <a:p>
            <a:fld id="{CAF59DEB-F58B-3F4B-847D-044D5201B7E6}" type="slidenum">
              <a:rPr lang="en-US" smtClean="0"/>
              <a:t>‹#›</a:t>
            </a:fld>
            <a:endParaRPr lang="en-US"/>
          </a:p>
        </p:txBody>
      </p:sp>
    </p:spTree>
    <p:extLst>
      <p:ext uri="{BB962C8B-B14F-4D97-AF65-F5344CB8AC3E}">
        <p14:creationId xmlns:p14="http://schemas.microsoft.com/office/powerpoint/2010/main" val="322744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173A-9AC7-E04C-A471-D99071CC1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6EEA96-D6D3-924A-8451-46FF40BACB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F69473-0D41-4748-A228-FCE2CE75B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D88FE1-2F94-5844-A3F9-FA37CBB3F29D}"/>
              </a:ext>
            </a:extLst>
          </p:cNvPr>
          <p:cNvSpPr>
            <a:spLocks noGrp="1"/>
          </p:cNvSpPr>
          <p:nvPr>
            <p:ph type="dt" sz="half" idx="10"/>
          </p:nvPr>
        </p:nvSpPr>
        <p:spPr/>
        <p:txBody>
          <a:bodyPr/>
          <a:lstStyle/>
          <a:p>
            <a:fld id="{F0BE42B3-1E9A-7546-B15D-F7CD9B45478E}" type="datetimeFigureOut">
              <a:rPr lang="en-US" smtClean="0"/>
              <a:t>10/14/19</a:t>
            </a:fld>
            <a:endParaRPr lang="en-US"/>
          </a:p>
        </p:txBody>
      </p:sp>
      <p:sp>
        <p:nvSpPr>
          <p:cNvPr id="6" name="Footer Placeholder 5">
            <a:extLst>
              <a:ext uri="{FF2B5EF4-FFF2-40B4-BE49-F238E27FC236}">
                <a16:creationId xmlns:a16="http://schemas.microsoft.com/office/drawing/2014/main" id="{ABBC0A36-54A1-4945-BD86-695190A3B0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58E70-1E5B-6A42-A511-B816498EA28B}"/>
              </a:ext>
            </a:extLst>
          </p:cNvPr>
          <p:cNvSpPr>
            <a:spLocks noGrp="1"/>
          </p:cNvSpPr>
          <p:nvPr>
            <p:ph type="sldNum" sz="quarter" idx="12"/>
          </p:nvPr>
        </p:nvSpPr>
        <p:spPr/>
        <p:txBody>
          <a:bodyPr/>
          <a:lstStyle/>
          <a:p>
            <a:fld id="{CAF59DEB-F58B-3F4B-847D-044D5201B7E6}" type="slidenum">
              <a:rPr lang="en-US" smtClean="0"/>
              <a:t>‹#›</a:t>
            </a:fld>
            <a:endParaRPr lang="en-US"/>
          </a:p>
        </p:txBody>
      </p:sp>
    </p:spTree>
    <p:extLst>
      <p:ext uri="{BB962C8B-B14F-4D97-AF65-F5344CB8AC3E}">
        <p14:creationId xmlns:p14="http://schemas.microsoft.com/office/powerpoint/2010/main" val="3749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E4CD-2A05-974F-8D6C-B590032650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1153D8-41E5-5B42-AFE1-CC8BE18F5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F38827-656F-4043-80A4-24243ABD1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F5B1B1-0691-0D46-A71D-725C087EB157}"/>
              </a:ext>
            </a:extLst>
          </p:cNvPr>
          <p:cNvSpPr>
            <a:spLocks noGrp="1"/>
          </p:cNvSpPr>
          <p:nvPr>
            <p:ph type="dt" sz="half" idx="10"/>
          </p:nvPr>
        </p:nvSpPr>
        <p:spPr/>
        <p:txBody>
          <a:bodyPr/>
          <a:lstStyle/>
          <a:p>
            <a:fld id="{F0BE42B3-1E9A-7546-B15D-F7CD9B45478E}" type="datetimeFigureOut">
              <a:rPr lang="en-US" smtClean="0"/>
              <a:t>10/14/19</a:t>
            </a:fld>
            <a:endParaRPr lang="en-US"/>
          </a:p>
        </p:txBody>
      </p:sp>
      <p:sp>
        <p:nvSpPr>
          <p:cNvPr id="6" name="Footer Placeholder 5">
            <a:extLst>
              <a:ext uri="{FF2B5EF4-FFF2-40B4-BE49-F238E27FC236}">
                <a16:creationId xmlns:a16="http://schemas.microsoft.com/office/drawing/2014/main" id="{E8EEAAAA-FC77-F749-A891-5516F73CF7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F119A-8E0C-AF4C-83EE-B3F8EE5DA728}"/>
              </a:ext>
            </a:extLst>
          </p:cNvPr>
          <p:cNvSpPr>
            <a:spLocks noGrp="1"/>
          </p:cNvSpPr>
          <p:nvPr>
            <p:ph type="sldNum" sz="quarter" idx="12"/>
          </p:nvPr>
        </p:nvSpPr>
        <p:spPr/>
        <p:txBody>
          <a:bodyPr/>
          <a:lstStyle/>
          <a:p>
            <a:fld id="{CAF59DEB-F58B-3F4B-847D-044D5201B7E6}" type="slidenum">
              <a:rPr lang="en-US" smtClean="0"/>
              <a:t>‹#›</a:t>
            </a:fld>
            <a:endParaRPr lang="en-US"/>
          </a:p>
        </p:txBody>
      </p:sp>
    </p:spTree>
    <p:extLst>
      <p:ext uri="{BB962C8B-B14F-4D97-AF65-F5344CB8AC3E}">
        <p14:creationId xmlns:p14="http://schemas.microsoft.com/office/powerpoint/2010/main" val="253023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07A42-EBE0-2E46-847F-46DD5B27D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9482E6-7A2F-5347-9E2F-72F4AB7B02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5DD90-4D15-224F-8CB1-62182CAF2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E42B3-1E9A-7546-B15D-F7CD9B45478E}" type="datetimeFigureOut">
              <a:rPr lang="en-US" smtClean="0"/>
              <a:t>10/14/19</a:t>
            </a:fld>
            <a:endParaRPr lang="en-US"/>
          </a:p>
        </p:txBody>
      </p:sp>
      <p:sp>
        <p:nvSpPr>
          <p:cNvPr id="5" name="Footer Placeholder 4">
            <a:extLst>
              <a:ext uri="{FF2B5EF4-FFF2-40B4-BE49-F238E27FC236}">
                <a16:creationId xmlns:a16="http://schemas.microsoft.com/office/drawing/2014/main" id="{1399E612-DCE6-A342-8B9A-F99DCEC90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A96FCF-2126-6446-89E0-9CEA0F20E9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59DEB-F58B-3F4B-847D-044D5201B7E6}" type="slidenum">
              <a:rPr lang="en-US" smtClean="0"/>
              <a:t>‹#›</a:t>
            </a:fld>
            <a:endParaRPr lang="en-US"/>
          </a:p>
        </p:txBody>
      </p:sp>
    </p:spTree>
    <p:extLst>
      <p:ext uri="{BB962C8B-B14F-4D97-AF65-F5344CB8AC3E}">
        <p14:creationId xmlns:p14="http://schemas.microsoft.com/office/powerpoint/2010/main" val="1055572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7A0B4E1C-5921-9A43-B767-9F350262A4D2}"/>
              </a:ext>
            </a:extLst>
          </p:cNvPr>
          <p:cNvCxnSpPr>
            <a:cxnSpLocks/>
            <a:stCxn id="11" idx="0"/>
            <a:endCxn id="12" idx="2"/>
          </p:cNvCxnSpPr>
          <p:nvPr/>
        </p:nvCxnSpPr>
        <p:spPr>
          <a:xfrm flipV="1">
            <a:off x="7422180" y="1529567"/>
            <a:ext cx="1" cy="3782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BF66A45-D44F-0347-9A83-5D95CD3BF664}"/>
              </a:ext>
            </a:extLst>
          </p:cNvPr>
          <p:cNvSpPr txBox="1"/>
          <p:nvPr/>
        </p:nvSpPr>
        <p:spPr>
          <a:xfrm>
            <a:off x="788679" y="472835"/>
            <a:ext cx="5164935" cy="1477328"/>
          </a:xfrm>
          <a:prstGeom prst="rect">
            <a:avLst/>
          </a:prstGeom>
          <a:noFill/>
        </p:spPr>
        <p:txBody>
          <a:bodyPr wrap="square" rtlCol="0">
            <a:spAutoFit/>
          </a:bodyPr>
          <a:lstStyle/>
          <a:p>
            <a:r>
              <a:rPr lang="en-US" dirty="0"/>
              <a:t>In general, univariate functions are simple to understand, the influence of </a:t>
            </a:r>
            <a:r>
              <a:rPr lang="en-US" i="1" dirty="0"/>
              <a:t>x</a:t>
            </a:r>
            <a:r>
              <a:rPr lang="en-US" dirty="0"/>
              <a:t> on </a:t>
            </a:r>
            <a:r>
              <a:rPr lang="en-US" i="1" dirty="0"/>
              <a:t>y</a:t>
            </a:r>
            <a:r>
              <a:rPr lang="en-US" dirty="0"/>
              <a:t> is mediated by the functional relationship encoded in </a:t>
            </a:r>
            <a:r>
              <a:rPr lang="en-US" i="1" dirty="0"/>
              <a:t>f</a:t>
            </a:r>
            <a:r>
              <a:rPr lang="en-US" dirty="0"/>
              <a:t>.  There is no emergence at this level because there is no change in complexity</a:t>
            </a:r>
            <a:r>
              <a:rPr lang="en-US" b="1" dirty="0"/>
              <a:t>:  simple </a:t>
            </a:r>
            <a:r>
              <a:rPr lang="en-US" b="1" i="1" dirty="0"/>
              <a:t>x</a:t>
            </a:r>
            <a:r>
              <a:rPr lang="en-US" b="1" dirty="0"/>
              <a:t> maps to simple </a:t>
            </a:r>
            <a:r>
              <a:rPr lang="en-US" b="1" i="1" dirty="0"/>
              <a:t>y</a:t>
            </a:r>
            <a:r>
              <a:rPr lang="en-US" b="1" dirty="0"/>
              <a:t>. </a:t>
            </a:r>
          </a:p>
        </p:txBody>
      </p:sp>
      <p:sp>
        <p:nvSpPr>
          <p:cNvPr id="11" name="Rectangle 10">
            <a:extLst>
              <a:ext uri="{FF2B5EF4-FFF2-40B4-BE49-F238E27FC236}">
                <a16:creationId xmlns:a16="http://schemas.microsoft.com/office/drawing/2014/main" id="{4CF1A55F-CB99-BE4E-A751-966A6669CC84}"/>
              </a:ext>
            </a:extLst>
          </p:cNvPr>
          <p:cNvSpPr/>
          <p:nvPr/>
        </p:nvSpPr>
        <p:spPr>
          <a:xfrm>
            <a:off x="7005741" y="1907820"/>
            <a:ext cx="832877" cy="38243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x</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570A34D9-6C37-554B-9A98-AAB6E3334CE2}"/>
                  </a:ext>
                </a:extLst>
              </p:cNvPr>
              <p:cNvSpPr/>
              <p:nvPr/>
            </p:nvSpPr>
            <p:spPr>
              <a:xfrm>
                <a:off x="6858116" y="1160235"/>
                <a:ext cx="1128129" cy="369332"/>
              </a:xfrm>
              <a:prstGeom prst="rect">
                <a:avLst/>
              </a:prstGeom>
              <a:ln w="38100">
                <a:solidFill>
                  <a:schemeClr val="accent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𝑦</m:t>
                      </m:r>
                    </m:oMath>
                  </m:oMathPara>
                </a14:m>
                <a:endParaRPr lang="en-US" dirty="0">
                  <a:solidFill>
                    <a:schemeClr val="tx1"/>
                  </a:solidFill>
                </a:endParaRPr>
              </a:p>
            </p:txBody>
          </p:sp>
        </mc:Choice>
        <mc:Fallback>
          <p:sp>
            <p:nvSpPr>
              <p:cNvPr id="12" name="Rectangle 11">
                <a:extLst>
                  <a:ext uri="{FF2B5EF4-FFF2-40B4-BE49-F238E27FC236}">
                    <a16:creationId xmlns:a16="http://schemas.microsoft.com/office/drawing/2014/main" id="{570A34D9-6C37-554B-9A98-AAB6E3334CE2}"/>
                  </a:ext>
                </a:extLst>
              </p:cNvPr>
              <p:cNvSpPr>
                <a:spLocks noRot="1" noChangeAspect="1" noMove="1" noResize="1" noEditPoints="1" noAdjustHandles="1" noChangeArrowheads="1" noChangeShapeType="1" noTextEdit="1"/>
              </p:cNvSpPr>
              <p:nvPr/>
            </p:nvSpPr>
            <p:spPr>
              <a:xfrm>
                <a:off x="6858116" y="1160235"/>
                <a:ext cx="1128129" cy="369332"/>
              </a:xfrm>
              <a:prstGeom prst="rect">
                <a:avLst/>
              </a:prstGeom>
              <a:blipFill>
                <a:blip r:embed="rId2"/>
                <a:stretch>
                  <a:fillRect b="-6061"/>
                </a:stretch>
              </a:blipFill>
              <a:ln w="38100">
                <a:solidFill>
                  <a:schemeClr val="accent1"/>
                </a:solid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4C7EF276-BDAF-104E-84CD-834CBF3D1595}"/>
              </a:ext>
            </a:extLst>
          </p:cNvPr>
          <p:cNvSpPr/>
          <p:nvPr/>
        </p:nvSpPr>
        <p:spPr>
          <a:xfrm>
            <a:off x="6986522" y="370147"/>
            <a:ext cx="871318" cy="39741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y</a:t>
            </a:r>
          </a:p>
        </p:txBody>
      </p:sp>
      <p:sp>
        <p:nvSpPr>
          <p:cNvPr id="17" name="TextBox 16">
            <a:extLst>
              <a:ext uri="{FF2B5EF4-FFF2-40B4-BE49-F238E27FC236}">
                <a16:creationId xmlns:a16="http://schemas.microsoft.com/office/drawing/2014/main" id="{84E0AEF5-86A3-CB48-8913-347E57B472BC}"/>
              </a:ext>
            </a:extLst>
          </p:cNvPr>
          <p:cNvSpPr txBox="1"/>
          <p:nvPr/>
        </p:nvSpPr>
        <p:spPr>
          <a:xfrm>
            <a:off x="788730" y="3567770"/>
            <a:ext cx="4949970" cy="1477328"/>
          </a:xfrm>
          <a:prstGeom prst="rect">
            <a:avLst/>
          </a:prstGeom>
          <a:noFill/>
        </p:spPr>
        <p:txBody>
          <a:bodyPr wrap="square" rtlCol="0">
            <a:spAutoFit/>
          </a:bodyPr>
          <a:lstStyle/>
          <a:p>
            <a:r>
              <a:rPr lang="en-US" b="1" dirty="0"/>
              <a:t>Multivariate functions do involve a change in complexity: the underlying system of </a:t>
            </a:r>
            <a:r>
              <a:rPr lang="en-US" b="1" i="1" dirty="0"/>
              <a:t>x</a:t>
            </a:r>
            <a:r>
              <a:rPr lang="en-US" b="1" dirty="0"/>
              <a:t> and </a:t>
            </a:r>
            <a:r>
              <a:rPr lang="en-US" b="1" i="1" dirty="0"/>
              <a:t>z</a:t>
            </a:r>
            <a:r>
              <a:rPr lang="en-US" b="1" dirty="0"/>
              <a:t>  has more parts than just </a:t>
            </a:r>
            <a:r>
              <a:rPr lang="en-US" b="1" i="1" dirty="0"/>
              <a:t>y.   </a:t>
            </a:r>
            <a:r>
              <a:rPr lang="en-US" dirty="0"/>
              <a:t>Nevertheless the system is still intuitive when the influence of x and z on y is additive.</a:t>
            </a:r>
          </a:p>
        </p:txBody>
      </p:sp>
      <p:sp>
        <p:nvSpPr>
          <p:cNvPr id="23" name="Rectangle 22">
            <a:extLst>
              <a:ext uri="{FF2B5EF4-FFF2-40B4-BE49-F238E27FC236}">
                <a16:creationId xmlns:a16="http://schemas.microsoft.com/office/drawing/2014/main" id="{20DB18E0-B72D-4B4C-AA8E-774E76B16788}"/>
              </a:ext>
            </a:extLst>
          </p:cNvPr>
          <p:cNvSpPr/>
          <p:nvPr/>
        </p:nvSpPr>
        <p:spPr>
          <a:xfrm>
            <a:off x="6243608" y="5656417"/>
            <a:ext cx="832877"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x</a:t>
            </a:r>
          </a:p>
        </p:txBody>
      </p:sp>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7BC86336-DA70-0343-959D-473435C2E0A0}"/>
                  </a:ext>
                </a:extLst>
              </p:cNvPr>
              <p:cNvSpPr/>
              <p:nvPr/>
            </p:nvSpPr>
            <p:spPr>
              <a:xfrm>
                <a:off x="6242377" y="4413445"/>
                <a:ext cx="2548326" cy="369332"/>
              </a:xfrm>
              <a:prstGeom prst="rect">
                <a:avLst/>
              </a:prstGeom>
              <a:ln w="38100">
                <a:solidFill>
                  <a:schemeClr val="accent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𝑧</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𝑧</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𝑦</m:t>
                      </m:r>
                    </m:oMath>
                  </m:oMathPara>
                </a14:m>
                <a:endParaRPr lang="en-US" dirty="0">
                  <a:solidFill>
                    <a:schemeClr val="tx1"/>
                  </a:solidFill>
                </a:endParaRPr>
              </a:p>
            </p:txBody>
          </p:sp>
        </mc:Choice>
        <mc:Fallback>
          <p:sp>
            <p:nvSpPr>
              <p:cNvPr id="24" name="Rectangle 23">
                <a:extLst>
                  <a:ext uri="{FF2B5EF4-FFF2-40B4-BE49-F238E27FC236}">
                    <a16:creationId xmlns:a16="http://schemas.microsoft.com/office/drawing/2014/main" id="{7BC86336-DA70-0343-959D-473435C2E0A0}"/>
                  </a:ext>
                </a:extLst>
              </p:cNvPr>
              <p:cNvSpPr>
                <a:spLocks noRot="1" noChangeAspect="1" noMove="1" noResize="1" noEditPoints="1" noAdjustHandles="1" noChangeArrowheads="1" noChangeShapeType="1" noTextEdit="1"/>
              </p:cNvSpPr>
              <p:nvPr/>
            </p:nvSpPr>
            <p:spPr>
              <a:xfrm>
                <a:off x="6242377" y="4413445"/>
                <a:ext cx="2548326" cy="369332"/>
              </a:xfrm>
              <a:prstGeom prst="rect">
                <a:avLst/>
              </a:prstGeom>
              <a:blipFill>
                <a:blip r:embed="rId3"/>
                <a:stretch>
                  <a:fillRect b="-6061"/>
                </a:stretch>
              </a:blipFill>
              <a:ln w="38100">
                <a:solidFill>
                  <a:schemeClr val="accent1"/>
                </a:solidFill>
              </a:ln>
            </p:spPr>
            <p:txBody>
              <a:bodyPr/>
              <a:lstStyle/>
              <a:p>
                <a:r>
                  <a:rPr lang="en-US">
                    <a:noFill/>
                  </a:rPr>
                  <a:t> </a:t>
                </a:r>
              </a:p>
            </p:txBody>
          </p:sp>
        </mc:Fallback>
      </mc:AlternateContent>
      <p:sp>
        <p:nvSpPr>
          <p:cNvPr id="26" name="Rectangle 25">
            <a:extLst>
              <a:ext uri="{FF2B5EF4-FFF2-40B4-BE49-F238E27FC236}">
                <a16:creationId xmlns:a16="http://schemas.microsoft.com/office/drawing/2014/main" id="{8155E0B5-B3EB-074B-9772-9906CE2C548E}"/>
              </a:ext>
            </a:extLst>
          </p:cNvPr>
          <p:cNvSpPr/>
          <p:nvPr/>
        </p:nvSpPr>
        <p:spPr>
          <a:xfrm>
            <a:off x="8070667" y="5640020"/>
            <a:ext cx="832877" cy="43464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z</a:t>
            </a:r>
          </a:p>
        </p:txBody>
      </p:sp>
      <p:cxnSp>
        <p:nvCxnSpPr>
          <p:cNvPr id="27" name="Straight Arrow Connector 26">
            <a:extLst>
              <a:ext uri="{FF2B5EF4-FFF2-40B4-BE49-F238E27FC236}">
                <a16:creationId xmlns:a16="http://schemas.microsoft.com/office/drawing/2014/main" id="{CD0C1461-5C89-9242-A10B-78068EFE3386}"/>
              </a:ext>
            </a:extLst>
          </p:cNvPr>
          <p:cNvCxnSpPr>
            <a:cxnSpLocks/>
            <a:stCxn id="26" idx="0"/>
            <a:endCxn id="24" idx="2"/>
          </p:cNvCxnSpPr>
          <p:nvPr/>
        </p:nvCxnSpPr>
        <p:spPr>
          <a:xfrm flipH="1" flipV="1">
            <a:off x="7516540" y="4782777"/>
            <a:ext cx="970566" cy="857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03870F4-B112-9D46-92FD-2DB613491372}"/>
              </a:ext>
            </a:extLst>
          </p:cNvPr>
          <p:cNvCxnSpPr>
            <a:cxnSpLocks/>
            <a:stCxn id="23" idx="0"/>
            <a:endCxn id="24" idx="2"/>
          </p:cNvCxnSpPr>
          <p:nvPr/>
        </p:nvCxnSpPr>
        <p:spPr>
          <a:xfrm flipV="1">
            <a:off x="6660047" y="4782777"/>
            <a:ext cx="856493" cy="873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4233A5EF-5D39-984C-AEB1-FB5CB621FAD4}"/>
              </a:ext>
            </a:extLst>
          </p:cNvPr>
          <p:cNvSpPr/>
          <p:nvPr/>
        </p:nvSpPr>
        <p:spPr>
          <a:xfrm>
            <a:off x="7076485" y="3487106"/>
            <a:ext cx="909760" cy="390711"/>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y</a:t>
            </a:r>
          </a:p>
        </p:txBody>
      </p:sp>
      <p:cxnSp>
        <p:nvCxnSpPr>
          <p:cNvPr id="114" name="Straight Arrow Connector 113">
            <a:extLst>
              <a:ext uri="{FF2B5EF4-FFF2-40B4-BE49-F238E27FC236}">
                <a16:creationId xmlns:a16="http://schemas.microsoft.com/office/drawing/2014/main" id="{EFB8F7B7-C8EE-994A-83EE-8E1AD654DD9E}"/>
              </a:ext>
            </a:extLst>
          </p:cNvPr>
          <p:cNvCxnSpPr>
            <a:cxnSpLocks/>
            <a:stCxn id="12" idx="0"/>
            <a:endCxn id="13" idx="2"/>
          </p:cNvCxnSpPr>
          <p:nvPr/>
        </p:nvCxnSpPr>
        <p:spPr>
          <a:xfrm flipV="1">
            <a:off x="7422181" y="767557"/>
            <a:ext cx="0" cy="3926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57C57B0-59A5-8D4A-814D-771430F18AFE}"/>
              </a:ext>
            </a:extLst>
          </p:cNvPr>
          <p:cNvCxnSpPr>
            <a:cxnSpLocks/>
            <a:stCxn id="24" idx="0"/>
            <a:endCxn id="41" idx="2"/>
          </p:cNvCxnSpPr>
          <p:nvPr/>
        </p:nvCxnSpPr>
        <p:spPr>
          <a:xfrm flipV="1">
            <a:off x="7516540" y="3877817"/>
            <a:ext cx="14825" cy="5356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81EEFA9-835D-7048-BD00-F4B7D84AB85B}"/>
              </a:ext>
            </a:extLst>
          </p:cNvPr>
          <p:cNvCxnSpPr/>
          <p:nvPr/>
        </p:nvCxnSpPr>
        <p:spPr>
          <a:xfrm>
            <a:off x="427800" y="3011214"/>
            <a:ext cx="1105162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06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FDF16A-081E-344F-97BC-245B8F1DF7E8}"/>
              </a:ext>
            </a:extLst>
          </p:cNvPr>
          <p:cNvSpPr/>
          <p:nvPr/>
        </p:nvSpPr>
        <p:spPr>
          <a:xfrm>
            <a:off x="6293999" y="4921287"/>
            <a:ext cx="832877"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g(x)</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F46F0605-DE57-2849-B182-E8F1B056926A}"/>
                  </a:ext>
                </a:extLst>
              </p:cNvPr>
              <p:cNvSpPr/>
              <p:nvPr/>
            </p:nvSpPr>
            <p:spPr>
              <a:xfrm>
                <a:off x="7337970" y="3973826"/>
                <a:ext cx="410690" cy="369332"/>
              </a:xfrm>
              <a:prstGeom prst="rect">
                <a:avLst/>
              </a:prstGeom>
              <a:ln w="38100">
                <a:solidFill>
                  <a:schemeClr val="accent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5" name="Rectangle 4">
                <a:extLst>
                  <a:ext uri="{FF2B5EF4-FFF2-40B4-BE49-F238E27FC236}">
                    <a16:creationId xmlns:a16="http://schemas.microsoft.com/office/drawing/2014/main" id="{F46F0605-DE57-2849-B182-E8F1B056926A}"/>
                  </a:ext>
                </a:extLst>
              </p:cNvPr>
              <p:cNvSpPr>
                <a:spLocks noRot="1" noChangeAspect="1" noMove="1" noResize="1" noEditPoints="1" noAdjustHandles="1" noChangeArrowheads="1" noChangeShapeType="1" noTextEdit="1"/>
              </p:cNvSpPr>
              <p:nvPr/>
            </p:nvSpPr>
            <p:spPr>
              <a:xfrm>
                <a:off x="7337970" y="3973826"/>
                <a:ext cx="410690" cy="369332"/>
              </a:xfrm>
              <a:prstGeom prst="rect">
                <a:avLst/>
              </a:prstGeom>
              <a:blipFill>
                <a:blip r:embed="rId2"/>
                <a:stretch>
                  <a:fillRect/>
                </a:stretch>
              </a:blipFill>
              <a:ln w="38100">
                <a:solidFill>
                  <a:schemeClr val="accent1"/>
                </a:solidFill>
              </a:ln>
            </p:spPr>
            <p:txBody>
              <a:bodyPr/>
              <a:lstStyle/>
              <a:p>
                <a:r>
                  <a:rPr lang="en-US">
                    <a:noFill/>
                  </a:rPr>
                  <a:t> </a:t>
                </a:r>
              </a:p>
            </p:txBody>
          </p:sp>
        </mc:Fallback>
      </mc:AlternateContent>
      <p:sp>
        <p:nvSpPr>
          <p:cNvPr id="6" name="Rectangle 5">
            <a:extLst>
              <a:ext uri="{FF2B5EF4-FFF2-40B4-BE49-F238E27FC236}">
                <a16:creationId xmlns:a16="http://schemas.microsoft.com/office/drawing/2014/main" id="{8B6400D4-E48E-824B-B08E-71DC30B68B6F}"/>
              </a:ext>
            </a:extLst>
          </p:cNvPr>
          <p:cNvSpPr/>
          <p:nvPr/>
        </p:nvSpPr>
        <p:spPr>
          <a:xfrm>
            <a:off x="7998195" y="4921287"/>
            <a:ext cx="832877" cy="43464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h(z)</a:t>
            </a:r>
          </a:p>
        </p:txBody>
      </p:sp>
      <p:cxnSp>
        <p:nvCxnSpPr>
          <p:cNvPr id="7" name="Straight Arrow Connector 6">
            <a:extLst>
              <a:ext uri="{FF2B5EF4-FFF2-40B4-BE49-F238E27FC236}">
                <a16:creationId xmlns:a16="http://schemas.microsoft.com/office/drawing/2014/main" id="{0C4283E2-9837-B846-9A5A-C2357A6D2A67}"/>
              </a:ext>
            </a:extLst>
          </p:cNvPr>
          <p:cNvCxnSpPr>
            <a:cxnSpLocks/>
            <a:stCxn id="6" idx="0"/>
            <a:endCxn id="5" idx="2"/>
          </p:cNvCxnSpPr>
          <p:nvPr/>
        </p:nvCxnSpPr>
        <p:spPr>
          <a:xfrm flipH="1" flipV="1">
            <a:off x="7543315" y="4343158"/>
            <a:ext cx="871319" cy="5781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4339A96-68FD-7D4D-AE09-84A3033E6E07}"/>
              </a:ext>
            </a:extLst>
          </p:cNvPr>
          <p:cNvCxnSpPr>
            <a:cxnSpLocks/>
            <a:stCxn id="4" idx="0"/>
            <a:endCxn id="5" idx="2"/>
          </p:cNvCxnSpPr>
          <p:nvPr/>
        </p:nvCxnSpPr>
        <p:spPr>
          <a:xfrm flipV="1">
            <a:off x="6710438" y="4343158"/>
            <a:ext cx="832877" cy="5781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8901C6F-02D6-FF41-809A-E240447D841D}"/>
              </a:ext>
            </a:extLst>
          </p:cNvPr>
          <p:cNvSpPr/>
          <p:nvPr/>
        </p:nvSpPr>
        <p:spPr>
          <a:xfrm>
            <a:off x="7088435" y="2116907"/>
            <a:ext cx="909760" cy="46019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y</a:t>
            </a:r>
          </a:p>
        </p:txBody>
      </p:sp>
      <p:sp>
        <p:nvSpPr>
          <p:cNvPr id="10" name="TextBox 9">
            <a:extLst>
              <a:ext uri="{FF2B5EF4-FFF2-40B4-BE49-F238E27FC236}">
                <a16:creationId xmlns:a16="http://schemas.microsoft.com/office/drawing/2014/main" id="{DB47AF24-90DC-0147-A9D2-4065755E4F4A}"/>
              </a:ext>
            </a:extLst>
          </p:cNvPr>
          <p:cNvSpPr txBox="1"/>
          <p:nvPr/>
        </p:nvSpPr>
        <p:spPr>
          <a:xfrm>
            <a:off x="419915" y="553968"/>
            <a:ext cx="10870906" cy="923330"/>
          </a:xfrm>
          <a:prstGeom prst="rect">
            <a:avLst/>
          </a:prstGeom>
          <a:noFill/>
        </p:spPr>
        <p:txBody>
          <a:bodyPr wrap="square" rtlCol="0">
            <a:spAutoFit/>
          </a:bodyPr>
          <a:lstStyle/>
          <a:p>
            <a:r>
              <a:rPr lang="en-US" dirty="0"/>
              <a:t>My argument is that we can generalize this idea to functional relationships of any kind.  We preserve the requirement that the multivariate function only combine functions via addition.  But we relax the requirement that addition be on the scale of the original variates (x, and z).  Rather we can add any univariate function. </a:t>
            </a:r>
          </a:p>
        </p:txBody>
      </p:sp>
      <p:cxnSp>
        <p:nvCxnSpPr>
          <p:cNvPr id="19" name="Straight Arrow Connector 18">
            <a:extLst>
              <a:ext uri="{FF2B5EF4-FFF2-40B4-BE49-F238E27FC236}">
                <a16:creationId xmlns:a16="http://schemas.microsoft.com/office/drawing/2014/main" id="{3C78D3D2-8E2C-0343-B8CE-3C1C6034A2F3}"/>
              </a:ext>
            </a:extLst>
          </p:cNvPr>
          <p:cNvCxnSpPr>
            <a:cxnSpLocks/>
            <a:stCxn id="5" idx="0"/>
            <a:endCxn id="68" idx="2"/>
          </p:cNvCxnSpPr>
          <p:nvPr/>
        </p:nvCxnSpPr>
        <p:spPr>
          <a:xfrm flipV="1">
            <a:off x="7543315" y="3401377"/>
            <a:ext cx="0" cy="5724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0EA4595-E33E-7E4E-A99E-157759A444D5}"/>
              </a:ext>
            </a:extLst>
          </p:cNvPr>
          <p:cNvCxnSpPr>
            <a:cxnSpLocks/>
            <a:stCxn id="46" idx="0"/>
            <a:endCxn id="4" idx="2"/>
          </p:cNvCxnSpPr>
          <p:nvPr/>
        </p:nvCxnSpPr>
        <p:spPr>
          <a:xfrm flipV="1">
            <a:off x="6710437" y="5339540"/>
            <a:ext cx="1" cy="4334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07A037-7B20-2341-916C-FB89A2491A44}"/>
              </a:ext>
            </a:extLst>
          </p:cNvPr>
          <p:cNvCxnSpPr>
            <a:cxnSpLocks/>
            <a:stCxn id="51" idx="0"/>
            <a:endCxn id="6" idx="2"/>
          </p:cNvCxnSpPr>
          <p:nvPr/>
        </p:nvCxnSpPr>
        <p:spPr>
          <a:xfrm flipV="1">
            <a:off x="8414634" y="5355936"/>
            <a:ext cx="0" cy="417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3867097-065A-7149-8723-1AFD21DD97F3}"/>
              </a:ext>
            </a:extLst>
          </p:cNvPr>
          <p:cNvSpPr/>
          <p:nvPr/>
        </p:nvSpPr>
        <p:spPr>
          <a:xfrm>
            <a:off x="6293998" y="5773021"/>
            <a:ext cx="832877"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x</a:t>
            </a:r>
          </a:p>
        </p:txBody>
      </p:sp>
      <p:sp>
        <p:nvSpPr>
          <p:cNvPr id="51" name="Rectangle 50">
            <a:extLst>
              <a:ext uri="{FF2B5EF4-FFF2-40B4-BE49-F238E27FC236}">
                <a16:creationId xmlns:a16="http://schemas.microsoft.com/office/drawing/2014/main" id="{171DE768-1AC7-4D46-A7CE-F554CE056393}"/>
              </a:ext>
            </a:extLst>
          </p:cNvPr>
          <p:cNvSpPr/>
          <p:nvPr/>
        </p:nvSpPr>
        <p:spPr>
          <a:xfrm>
            <a:off x="7998195" y="5773020"/>
            <a:ext cx="832877"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z</a:t>
            </a:r>
          </a:p>
        </p:txBody>
      </p:sp>
      <p:sp>
        <p:nvSpPr>
          <p:cNvPr id="54" name="TextBox 53">
            <a:extLst>
              <a:ext uri="{FF2B5EF4-FFF2-40B4-BE49-F238E27FC236}">
                <a16:creationId xmlns:a16="http://schemas.microsoft.com/office/drawing/2014/main" id="{81A96044-CF69-9940-A560-3290E827C67F}"/>
              </a:ext>
            </a:extLst>
          </p:cNvPr>
          <p:cNvSpPr txBox="1"/>
          <p:nvPr/>
        </p:nvSpPr>
        <p:spPr>
          <a:xfrm>
            <a:off x="419915" y="2347004"/>
            <a:ext cx="4733150" cy="1754326"/>
          </a:xfrm>
          <a:prstGeom prst="rect">
            <a:avLst/>
          </a:prstGeom>
          <a:noFill/>
        </p:spPr>
        <p:txBody>
          <a:bodyPr wrap="square" rtlCol="0">
            <a:spAutoFit/>
          </a:bodyPr>
          <a:lstStyle/>
          <a:p>
            <a:r>
              <a:rPr lang="en-US" b="1" dirty="0"/>
              <a:t>This diagram covers all possible functional relationships for two variables x and z influencing y </a:t>
            </a:r>
            <a:r>
              <a:rPr lang="en-US" dirty="0"/>
              <a:t>if we follow my requirements: 1) functions are only univariate, 2) addition is the only way to combine functions or variables, and 3) each variable appears only once. </a:t>
            </a:r>
          </a:p>
        </p:txBody>
      </p:sp>
      <mc:AlternateContent xmlns:mc="http://schemas.openxmlformats.org/markup-compatibility/2006">
        <mc:Choice xmlns:a14="http://schemas.microsoft.com/office/drawing/2010/main" Requires="a14">
          <p:sp>
            <p:nvSpPr>
              <p:cNvPr id="61" name="Rectangle 60">
                <a:extLst>
                  <a:ext uri="{FF2B5EF4-FFF2-40B4-BE49-F238E27FC236}">
                    <a16:creationId xmlns:a16="http://schemas.microsoft.com/office/drawing/2014/main" id="{C4F7389A-C214-8649-9A36-10DCD7B73650}"/>
                  </a:ext>
                </a:extLst>
              </p:cNvPr>
              <p:cNvSpPr/>
              <p:nvPr/>
            </p:nvSpPr>
            <p:spPr>
              <a:xfrm>
                <a:off x="1787720" y="5518512"/>
                <a:ext cx="1347613" cy="369332"/>
              </a:xfrm>
              <a:prstGeom prst="rect">
                <a:avLst/>
              </a:prstGeom>
              <a:ln w="38100">
                <a:solidFill>
                  <a:schemeClr val="accent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𝑧</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𝑦</m:t>
                      </m:r>
                    </m:oMath>
                  </m:oMathPara>
                </a14:m>
                <a:endParaRPr lang="en-US" dirty="0">
                  <a:solidFill>
                    <a:schemeClr val="tx1"/>
                  </a:solidFill>
                </a:endParaRPr>
              </a:p>
            </p:txBody>
          </p:sp>
        </mc:Choice>
        <mc:Fallback>
          <p:sp>
            <p:nvSpPr>
              <p:cNvPr id="61" name="Rectangle 60">
                <a:extLst>
                  <a:ext uri="{FF2B5EF4-FFF2-40B4-BE49-F238E27FC236}">
                    <a16:creationId xmlns:a16="http://schemas.microsoft.com/office/drawing/2014/main" id="{C4F7389A-C214-8649-9A36-10DCD7B73650}"/>
                  </a:ext>
                </a:extLst>
              </p:cNvPr>
              <p:cNvSpPr>
                <a:spLocks noRot="1" noChangeAspect="1" noMove="1" noResize="1" noEditPoints="1" noAdjustHandles="1" noChangeArrowheads="1" noChangeShapeType="1" noTextEdit="1"/>
              </p:cNvSpPr>
              <p:nvPr/>
            </p:nvSpPr>
            <p:spPr>
              <a:xfrm>
                <a:off x="1787720" y="5518512"/>
                <a:ext cx="1347613" cy="369332"/>
              </a:xfrm>
              <a:prstGeom prst="rect">
                <a:avLst/>
              </a:prstGeom>
              <a:blipFill>
                <a:blip r:embed="rId3"/>
                <a:stretch>
                  <a:fillRect/>
                </a:stretch>
              </a:blipFill>
              <a:ln w="38100">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Rectangle 67">
                <a:extLst>
                  <a:ext uri="{FF2B5EF4-FFF2-40B4-BE49-F238E27FC236}">
                    <a16:creationId xmlns:a16="http://schemas.microsoft.com/office/drawing/2014/main" id="{E179986D-CBE4-9145-8DF9-F2308C2B94B9}"/>
                  </a:ext>
                </a:extLst>
              </p:cNvPr>
              <p:cNvSpPr/>
              <p:nvPr/>
            </p:nvSpPr>
            <p:spPr>
              <a:xfrm>
                <a:off x="7184723" y="3032045"/>
                <a:ext cx="717184" cy="369332"/>
              </a:xfrm>
              <a:prstGeom prst="rect">
                <a:avLst/>
              </a:prstGeom>
              <a:ln w="38100">
                <a:solidFill>
                  <a:schemeClr val="accent1"/>
                </a:solidFill>
              </a:ln>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r>
                        <a:rPr lang="en-US" b="0" i="0" smtClean="0">
                          <a:solidFill>
                            <a:schemeClr val="tx1"/>
                          </a:solidFill>
                          <a:latin typeface="Cambria Math" panose="02040503050406030204" pitchFamily="18" charset="0"/>
                        </a:rPr>
                        <m:t>(   )</m:t>
                      </m:r>
                    </m:oMath>
                  </m:oMathPara>
                </a14:m>
                <a:endParaRPr lang="en-US" dirty="0"/>
              </a:p>
            </p:txBody>
          </p:sp>
        </mc:Choice>
        <mc:Fallback>
          <p:sp>
            <p:nvSpPr>
              <p:cNvPr id="68" name="Rectangle 67">
                <a:extLst>
                  <a:ext uri="{FF2B5EF4-FFF2-40B4-BE49-F238E27FC236}">
                    <a16:creationId xmlns:a16="http://schemas.microsoft.com/office/drawing/2014/main" id="{E179986D-CBE4-9145-8DF9-F2308C2B94B9}"/>
                  </a:ext>
                </a:extLst>
              </p:cNvPr>
              <p:cNvSpPr>
                <a:spLocks noRot="1" noChangeAspect="1" noMove="1" noResize="1" noEditPoints="1" noAdjustHandles="1" noChangeArrowheads="1" noChangeShapeType="1" noTextEdit="1"/>
              </p:cNvSpPr>
              <p:nvPr/>
            </p:nvSpPr>
            <p:spPr>
              <a:xfrm>
                <a:off x="7184723" y="3032045"/>
                <a:ext cx="717184" cy="369332"/>
              </a:xfrm>
              <a:prstGeom prst="rect">
                <a:avLst/>
              </a:prstGeom>
              <a:blipFill>
                <a:blip r:embed="rId4"/>
                <a:stretch>
                  <a:fillRect b="-6061"/>
                </a:stretch>
              </a:blipFill>
              <a:ln w="38100">
                <a:solidFill>
                  <a:schemeClr val="accent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6A44551B-0F8E-704F-8D8C-F4CF9F637D8D}"/>
              </a:ext>
            </a:extLst>
          </p:cNvPr>
          <p:cNvCxnSpPr>
            <a:cxnSpLocks/>
            <a:stCxn id="68" idx="0"/>
            <a:endCxn id="9" idx="2"/>
          </p:cNvCxnSpPr>
          <p:nvPr/>
        </p:nvCxnSpPr>
        <p:spPr>
          <a:xfrm flipV="1">
            <a:off x="7543315" y="2577102"/>
            <a:ext cx="0" cy="4549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1E2B956-7E79-4C47-91F7-39BA76D04731}"/>
              </a:ext>
            </a:extLst>
          </p:cNvPr>
          <p:cNvSpPr txBox="1"/>
          <p:nvPr/>
        </p:nvSpPr>
        <p:spPr>
          <a:xfrm>
            <a:off x="8450358" y="3971530"/>
            <a:ext cx="3405311" cy="369332"/>
          </a:xfrm>
          <a:prstGeom prst="rect">
            <a:avLst/>
          </a:prstGeom>
          <a:noFill/>
        </p:spPr>
        <p:txBody>
          <a:bodyPr wrap="square" rtlCol="0">
            <a:spAutoFit/>
          </a:bodyPr>
          <a:lstStyle/>
          <a:p>
            <a:r>
              <a:rPr lang="en-US" dirty="0"/>
              <a:t>Addition, i.e. simply g(x) + h(z) </a:t>
            </a:r>
          </a:p>
        </p:txBody>
      </p:sp>
      <p:sp>
        <p:nvSpPr>
          <p:cNvPr id="88" name="TextBox 87">
            <a:extLst>
              <a:ext uri="{FF2B5EF4-FFF2-40B4-BE49-F238E27FC236}">
                <a16:creationId xmlns:a16="http://schemas.microsoft.com/office/drawing/2014/main" id="{09EA4426-3EB7-D14C-9B8C-8A66A12D4645}"/>
              </a:ext>
            </a:extLst>
          </p:cNvPr>
          <p:cNvSpPr txBox="1"/>
          <p:nvPr/>
        </p:nvSpPr>
        <p:spPr>
          <a:xfrm>
            <a:off x="8892332" y="4953945"/>
            <a:ext cx="2714513" cy="369332"/>
          </a:xfrm>
          <a:prstGeom prst="rect">
            <a:avLst/>
          </a:prstGeom>
          <a:noFill/>
        </p:spPr>
        <p:txBody>
          <a:bodyPr wrap="square" rtlCol="0">
            <a:spAutoFit/>
          </a:bodyPr>
          <a:lstStyle/>
          <a:p>
            <a:r>
              <a:rPr lang="en-US" dirty="0"/>
              <a:t>Univariate transformation</a:t>
            </a:r>
          </a:p>
        </p:txBody>
      </p:sp>
      <p:sp>
        <p:nvSpPr>
          <p:cNvPr id="89" name="TextBox 88">
            <a:extLst>
              <a:ext uri="{FF2B5EF4-FFF2-40B4-BE49-F238E27FC236}">
                <a16:creationId xmlns:a16="http://schemas.microsoft.com/office/drawing/2014/main" id="{DDD21CC0-F938-E34E-8947-5BDC34FDE54E}"/>
              </a:ext>
            </a:extLst>
          </p:cNvPr>
          <p:cNvSpPr txBox="1"/>
          <p:nvPr/>
        </p:nvSpPr>
        <p:spPr>
          <a:xfrm>
            <a:off x="8502452" y="3039501"/>
            <a:ext cx="2714513" cy="369332"/>
          </a:xfrm>
          <a:prstGeom prst="rect">
            <a:avLst/>
          </a:prstGeom>
          <a:noFill/>
        </p:spPr>
        <p:txBody>
          <a:bodyPr wrap="square" rtlCol="0">
            <a:spAutoFit/>
          </a:bodyPr>
          <a:lstStyle/>
          <a:p>
            <a:r>
              <a:rPr lang="en-US" dirty="0"/>
              <a:t>Univariate transformation</a:t>
            </a:r>
          </a:p>
        </p:txBody>
      </p:sp>
      <p:sp>
        <p:nvSpPr>
          <p:cNvPr id="90" name="TextBox 89">
            <a:extLst>
              <a:ext uri="{FF2B5EF4-FFF2-40B4-BE49-F238E27FC236}">
                <a16:creationId xmlns:a16="http://schemas.microsoft.com/office/drawing/2014/main" id="{6B3BDAC9-EF59-ED4A-9B65-E3B080075B12}"/>
              </a:ext>
            </a:extLst>
          </p:cNvPr>
          <p:cNvSpPr txBox="1"/>
          <p:nvPr/>
        </p:nvSpPr>
        <p:spPr>
          <a:xfrm>
            <a:off x="961697" y="4556233"/>
            <a:ext cx="3909848" cy="646331"/>
          </a:xfrm>
          <a:prstGeom prst="rect">
            <a:avLst/>
          </a:prstGeom>
          <a:noFill/>
        </p:spPr>
        <p:txBody>
          <a:bodyPr wrap="square" rtlCol="0">
            <a:spAutoFit/>
          </a:bodyPr>
          <a:lstStyle/>
          <a:p>
            <a:r>
              <a:rPr lang="en-US" dirty="0"/>
              <a:t>All possible pairwise relationships for two variables influencing a third: </a:t>
            </a:r>
          </a:p>
        </p:txBody>
      </p:sp>
      <p:sp>
        <p:nvSpPr>
          <p:cNvPr id="91" name="TextBox 90">
            <a:extLst>
              <a:ext uri="{FF2B5EF4-FFF2-40B4-BE49-F238E27FC236}">
                <a16:creationId xmlns:a16="http://schemas.microsoft.com/office/drawing/2014/main" id="{7DFF4A91-7392-934D-98DB-D9C3E7B452AE}"/>
              </a:ext>
            </a:extLst>
          </p:cNvPr>
          <p:cNvSpPr txBox="1"/>
          <p:nvPr/>
        </p:nvSpPr>
        <p:spPr>
          <a:xfrm>
            <a:off x="9133032" y="5887844"/>
            <a:ext cx="1471685" cy="369332"/>
          </a:xfrm>
          <a:prstGeom prst="rect">
            <a:avLst/>
          </a:prstGeom>
          <a:noFill/>
        </p:spPr>
        <p:txBody>
          <a:bodyPr wrap="none" rtlCol="0">
            <a:spAutoFit/>
          </a:bodyPr>
          <a:lstStyle/>
          <a:p>
            <a:r>
              <a:rPr lang="en-US" dirty="0"/>
              <a:t>Raw variables</a:t>
            </a:r>
          </a:p>
        </p:txBody>
      </p:sp>
      <p:sp>
        <p:nvSpPr>
          <p:cNvPr id="99" name="TextBox 98">
            <a:extLst>
              <a:ext uri="{FF2B5EF4-FFF2-40B4-BE49-F238E27FC236}">
                <a16:creationId xmlns:a16="http://schemas.microsoft.com/office/drawing/2014/main" id="{3C012B14-B7C0-5E4B-8808-C908512792AE}"/>
              </a:ext>
            </a:extLst>
          </p:cNvPr>
          <p:cNvSpPr txBox="1"/>
          <p:nvPr/>
        </p:nvSpPr>
        <p:spPr>
          <a:xfrm>
            <a:off x="8502452" y="2073733"/>
            <a:ext cx="1081515" cy="369332"/>
          </a:xfrm>
          <a:prstGeom prst="rect">
            <a:avLst/>
          </a:prstGeom>
          <a:noFill/>
        </p:spPr>
        <p:txBody>
          <a:bodyPr wrap="none" rtlCol="0">
            <a:spAutoFit/>
          </a:bodyPr>
          <a:lstStyle/>
          <a:p>
            <a:r>
              <a:rPr lang="en-US" dirty="0"/>
              <a:t>Response</a:t>
            </a:r>
          </a:p>
        </p:txBody>
      </p:sp>
    </p:spTree>
    <p:extLst>
      <p:ext uri="{BB962C8B-B14F-4D97-AF65-F5344CB8AC3E}">
        <p14:creationId xmlns:p14="http://schemas.microsoft.com/office/powerpoint/2010/main" val="228790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B47AF24-90DC-0147-A9D2-4065755E4F4A}"/>
              </a:ext>
            </a:extLst>
          </p:cNvPr>
          <p:cNvSpPr txBox="1"/>
          <p:nvPr/>
        </p:nvSpPr>
        <p:spPr>
          <a:xfrm>
            <a:off x="610663" y="296766"/>
            <a:ext cx="10899726" cy="369332"/>
          </a:xfrm>
          <a:prstGeom prst="rect">
            <a:avLst/>
          </a:prstGeom>
          <a:noFill/>
        </p:spPr>
        <p:txBody>
          <a:bodyPr wrap="square" rtlCol="0">
            <a:spAutoFit/>
          </a:bodyPr>
          <a:lstStyle/>
          <a:p>
            <a:r>
              <a:rPr lang="en-US" dirty="0"/>
              <a:t>If we are to extend the argument to 3 variables, </a:t>
            </a:r>
            <a:r>
              <a:rPr lang="en-US" i="1" dirty="0"/>
              <a:t>x, z, k </a:t>
            </a:r>
            <a:r>
              <a:rPr lang="en-US" b="1" dirty="0"/>
              <a:t>these are the only possible configurations without HOIs</a:t>
            </a:r>
          </a:p>
        </p:txBody>
      </p:sp>
      <p:sp>
        <p:nvSpPr>
          <p:cNvPr id="59" name="Rectangle 58">
            <a:extLst>
              <a:ext uri="{FF2B5EF4-FFF2-40B4-BE49-F238E27FC236}">
                <a16:creationId xmlns:a16="http://schemas.microsoft.com/office/drawing/2014/main" id="{FC7A926A-8510-0646-A624-E8D1840D6409}"/>
              </a:ext>
            </a:extLst>
          </p:cNvPr>
          <p:cNvSpPr/>
          <p:nvPr/>
        </p:nvSpPr>
        <p:spPr>
          <a:xfrm>
            <a:off x="341087" y="4733127"/>
            <a:ext cx="539153"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g(x)</a:t>
            </a:r>
          </a:p>
        </p:txBody>
      </p:sp>
      <mc:AlternateContent xmlns:mc="http://schemas.openxmlformats.org/markup-compatibility/2006">
        <mc:Choice xmlns:a14="http://schemas.microsoft.com/office/drawing/2010/main" Requires="a14">
          <p:sp>
            <p:nvSpPr>
              <p:cNvPr id="60" name="Rectangle 59">
                <a:extLst>
                  <a:ext uri="{FF2B5EF4-FFF2-40B4-BE49-F238E27FC236}">
                    <a16:creationId xmlns:a16="http://schemas.microsoft.com/office/drawing/2014/main" id="{E5D958DD-19C7-5B43-B796-8A419D0D6F9F}"/>
                  </a:ext>
                </a:extLst>
              </p:cNvPr>
              <p:cNvSpPr/>
              <p:nvPr/>
            </p:nvSpPr>
            <p:spPr>
              <a:xfrm>
                <a:off x="1155165" y="3099206"/>
                <a:ext cx="410689" cy="369332"/>
              </a:xfrm>
              <a:prstGeom prst="rect">
                <a:avLst/>
              </a:prstGeom>
              <a:ln w="38100">
                <a:solidFill>
                  <a:schemeClr val="accent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60" name="Rectangle 59">
                <a:extLst>
                  <a:ext uri="{FF2B5EF4-FFF2-40B4-BE49-F238E27FC236}">
                    <a16:creationId xmlns:a16="http://schemas.microsoft.com/office/drawing/2014/main" id="{E5D958DD-19C7-5B43-B796-8A419D0D6F9F}"/>
                  </a:ext>
                </a:extLst>
              </p:cNvPr>
              <p:cNvSpPr>
                <a:spLocks noRot="1" noChangeAspect="1" noMove="1" noResize="1" noEditPoints="1" noAdjustHandles="1" noChangeArrowheads="1" noChangeShapeType="1" noTextEdit="1"/>
              </p:cNvSpPr>
              <p:nvPr/>
            </p:nvSpPr>
            <p:spPr>
              <a:xfrm>
                <a:off x="1155165" y="3099206"/>
                <a:ext cx="410689" cy="369332"/>
              </a:xfrm>
              <a:prstGeom prst="rect">
                <a:avLst/>
              </a:prstGeom>
              <a:blipFill>
                <a:blip r:embed="rId2"/>
                <a:stretch>
                  <a:fillRect/>
                </a:stretch>
              </a:blipFill>
              <a:ln w="38100">
                <a:solidFill>
                  <a:schemeClr val="accent1"/>
                </a:solidFill>
              </a:ln>
            </p:spPr>
            <p:txBody>
              <a:bodyPr/>
              <a:lstStyle/>
              <a:p>
                <a:r>
                  <a:rPr lang="en-US">
                    <a:noFill/>
                  </a:rPr>
                  <a:t> </a:t>
                </a:r>
              </a:p>
            </p:txBody>
          </p:sp>
        </mc:Fallback>
      </mc:AlternateContent>
      <p:sp>
        <p:nvSpPr>
          <p:cNvPr id="61" name="Rectangle 60">
            <a:extLst>
              <a:ext uri="{FF2B5EF4-FFF2-40B4-BE49-F238E27FC236}">
                <a16:creationId xmlns:a16="http://schemas.microsoft.com/office/drawing/2014/main" id="{DD8A36B2-FCDA-C441-8D1F-7C303B4D068B}"/>
              </a:ext>
            </a:extLst>
          </p:cNvPr>
          <p:cNvSpPr/>
          <p:nvPr/>
        </p:nvSpPr>
        <p:spPr>
          <a:xfrm>
            <a:off x="1085934" y="4733127"/>
            <a:ext cx="551768" cy="43464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h(z)</a:t>
            </a:r>
          </a:p>
        </p:txBody>
      </p:sp>
      <p:cxnSp>
        <p:nvCxnSpPr>
          <p:cNvPr id="62" name="Straight Arrow Connector 61">
            <a:extLst>
              <a:ext uri="{FF2B5EF4-FFF2-40B4-BE49-F238E27FC236}">
                <a16:creationId xmlns:a16="http://schemas.microsoft.com/office/drawing/2014/main" id="{04373B08-C8AC-5B4C-B612-2F95C5BAC77B}"/>
              </a:ext>
            </a:extLst>
          </p:cNvPr>
          <p:cNvCxnSpPr>
            <a:cxnSpLocks/>
            <a:stCxn id="61" idx="0"/>
            <a:endCxn id="60" idx="2"/>
          </p:cNvCxnSpPr>
          <p:nvPr/>
        </p:nvCxnSpPr>
        <p:spPr>
          <a:xfrm flipH="1" flipV="1">
            <a:off x="1360510" y="3468538"/>
            <a:ext cx="1308" cy="12645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D0BF958-F1EC-3842-92FE-7084937DCF81}"/>
              </a:ext>
            </a:extLst>
          </p:cNvPr>
          <p:cNvCxnSpPr>
            <a:cxnSpLocks/>
            <a:stCxn id="59" idx="0"/>
            <a:endCxn id="60" idx="2"/>
          </p:cNvCxnSpPr>
          <p:nvPr/>
        </p:nvCxnSpPr>
        <p:spPr>
          <a:xfrm flipV="1">
            <a:off x="610664" y="3468538"/>
            <a:ext cx="749846" cy="12645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4164C6CD-7185-BE46-8F3B-8FF2E1B5BC07}"/>
              </a:ext>
            </a:extLst>
          </p:cNvPr>
          <p:cNvSpPr/>
          <p:nvPr/>
        </p:nvSpPr>
        <p:spPr>
          <a:xfrm>
            <a:off x="905629" y="989874"/>
            <a:ext cx="909760" cy="46019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y</a:t>
            </a:r>
          </a:p>
        </p:txBody>
      </p:sp>
      <p:cxnSp>
        <p:nvCxnSpPr>
          <p:cNvPr id="65" name="Straight Arrow Connector 64">
            <a:extLst>
              <a:ext uri="{FF2B5EF4-FFF2-40B4-BE49-F238E27FC236}">
                <a16:creationId xmlns:a16="http://schemas.microsoft.com/office/drawing/2014/main" id="{B62DECEB-62A8-B841-8866-7EB403B5F3FE}"/>
              </a:ext>
            </a:extLst>
          </p:cNvPr>
          <p:cNvCxnSpPr>
            <a:cxnSpLocks/>
            <a:stCxn id="60" idx="0"/>
            <a:endCxn id="70" idx="2"/>
          </p:cNvCxnSpPr>
          <p:nvPr/>
        </p:nvCxnSpPr>
        <p:spPr>
          <a:xfrm flipV="1">
            <a:off x="1360510" y="2387729"/>
            <a:ext cx="5319" cy="7114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68C456B-5775-6E40-8992-96CA98816969}"/>
              </a:ext>
            </a:extLst>
          </p:cNvPr>
          <p:cNvCxnSpPr>
            <a:cxnSpLocks/>
            <a:stCxn id="68" idx="0"/>
            <a:endCxn id="59" idx="2"/>
          </p:cNvCxnSpPr>
          <p:nvPr/>
        </p:nvCxnSpPr>
        <p:spPr>
          <a:xfrm flipV="1">
            <a:off x="610664" y="5151380"/>
            <a:ext cx="0" cy="5585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F8F4871-127D-674C-AF16-A35ACB639CAE}"/>
              </a:ext>
            </a:extLst>
          </p:cNvPr>
          <p:cNvCxnSpPr>
            <a:cxnSpLocks/>
            <a:stCxn id="69" idx="0"/>
            <a:endCxn id="61" idx="2"/>
          </p:cNvCxnSpPr>
          <p:nvPr/>
        </p:nvCxnSpPr>
        <p:spPr>
          <a:xfrm flipV="1">
            <a:off x="1360511" y="5167776"/>
            <a:ext cx="1307" cy="542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172D7240-4ED9-B94B-BCAC-08C5AC8114D3}"/>
              </a:ext>
            </a:extLst>
          </p:cNvPr>
          <p:cNvSpPr/>
          <p:nvPr/>
        </p:nvSpPr>
        <p:spPr>
          <a:xfrm>
            <a:off x="341087" y="5709959"/>
            <a:ext cx="539154"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x</a:t>
            </a:r>
          </a:p>
        </p:txBody>
      </p:sp>
      <p:sp>
        <p:nvSpPr>
          <p:cNvPr id="69" name="Rectangle 68">
            <a:extLst>
              <a:ext uri="{FF2B5EF4-FFF2-40B4-BE49-F238E27FC236}">
                <a16:creationId xmlns:a16="http://schemas.microsoft.com/office/drawing/2014/main" id="{8CD8894B-3239-C048-BC14-7F6EAE058F71}"/>
              </a:ext>
            </a:extLst>
          </p:cNvPr>
          <p:cNvSpPr/>
          <p:nvPr/>
        </p:nvSpPr>
        <p:spPr>
          <a:xfrm>
            <a:off x="1083320" y="5709958"/>
            <a:ext cx="554381"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z</a:t>
            </a:r>
          </a:p>
        </p:txBody>
      </p:sp>
      <mc:AlternateContent xmlns:mc="http://schemas.openxmlformats.org/markup-compatibility/2006">
        <mc:Choice xmlns:a14="http://schemas.microsoft.com/office/drawing/2010/main" Requires="a14">
          <p:sp>
            <p:nvSpPr>
              <p:cNvPr id="70" name="Rectangle 69">
                <a:extLst>
                  <a:ext uri="{FF2B5EF4-FFF2-40B4-BE49-F238E27FC236}">
                    <a16:creationId xmlns:a16="http://schemas.microsoft.com/office/drawing/2014/main" id="{B4EC8865-C727-BF4E-B494-03F4D0F6BB97}"/>
                  </a:ext>
                </a:extLst>
              </p:cNvPr>
              <p:cNvSpPr/>
              <p:nvPr/>
            </p:nvSpPr>
            <p:spPr>
              <a:xfrm>
                <a:off x="1058918" y="2018397"/>
                <a:ext cx="613822" cy="369332"/>
              </a:xfrm>
              <a:prstGeom prst="rect">
                <a:avLst/>
              </a:prstGeom>
              <a:ln w="38100">
                <a:solidFill>
                  <a:schemeClr val="accent1"/>
                </a:solidFill>
              </a:ln>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e>
                      </m:d>
                    </m:oMath>
                  </m:oMathPara>
                </a14:m>
                <a:endParaRPr lang="en-US" dirty="0"/>
              </a:p>
            </p:txBody>
          </p:sp>
        </mc:Choice>
        <mc:Fallback>
          <p:sp>
            <p:nvSpPr>
              <p:cNvPr id="70" name="Rectangle 69">
                <a:extLst>
                  <a:ext uri="{FF2B5EF4-FFF2-40B4-BE49-F238E27FC236}">
                    <a16:creationId xmlns:a16="http://schemas.microsoft.com/office/drawing/2014/main" id="{B4EC8865-C727-BF4E-B494-03F4D0F6BB97}"/>
                  </a:ext>
                </a:extLst>
              </p:cNvPr>
              <p:cNvSpPr>
                <a:spLocks noRot="1" noChangeAspect="1" noMove="1" noResize="1" noEditPoints="1" noAdjustHandles="1" noChangeArrowheads="1" noChangeShapeType="1" noTextEdit="1"/>
              </p:cNvSpPr>
              <p:nvPr/>
            </p:nvSpPr>
            <p:spPr>
              <a:xfrm>
                <a:off x="1058918" y="2018397"/>
                <a:ext cx="613822" cy="369332"/>
              </a:xfrm>
              <a:prstGeom prst="rect">
                <a:avLst/>
              </a:prstGeom>
              <a:blipFill>
                <a:blip r:embed="rId3"/>
                <a:stretch>
                  <a:fillRect b="-6061"/>
                </a:stretch>
              </a:blipFill>
              <a:ln w="38100">
                <a:solidFill>
                  <a:schemeClr val="accent1"/>
                </a:solidFill>
              </a:ln>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2193A8E8-FE34-FF46-A637-02D461C5E047}"/>
              </a:ext>
            </a:extLst>
          </p:cNvPr>
          <p:cNvCxnSpPr>
            <a:cxnSpLocks/>
            <a:stCxn id="70" idx="0"/>
            <a:endCxn id="64" idx="2"/>
          </p:cNvCxnSpPr>
          <p:nvPr/>
        </p:nvCxnSpPr>
        <p:spPr>
          <a:xfrm flipH="1" flipV="1">
            <a:off x="1360509" y="1450069"/>
            <a:ext cx="5320" cy="568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5" name="Rectangle 84">
                <a:extLst>
                  <a:ext uri="{FF2B5EF4-FFF2-40B4-BE49-F238E27FC236}">
                    <a16:creationId xmlns:a16="http://schemas.microsoft.com/office/drawing/2014/main" id="{6F6809C8-32C8-6748-AA75-468663376B3B}"/>
                  </a:ext>
                </a:extLst>
              </p:cNvPr>
              <p:cNvSpPr/>
              <p:nvPr/>
            </p:nvSpPr>
            <p:spPr>
              <a:xfrm>
                <a:off x="1802511" y="4716358"/>
                <a:ext cx="694935"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p:sp>
            <p:nvSpPr>
              <p:cNvPr id="85" name="Rectangle 84">
                <a:extLst>
                  <a:ext uri="{FF2B5EF4-FFF2-40B4-BE49-F238E27FC236}">
                    <a16:creationId xmlns:a16="http://schemas.microsoft.com/office/drawing/2014/main" id="{6F6809C8-32C8-6748-AA75-468663376B3B}"/>
                  </a:ext>
                </a:extLst>
              </p:cNvPr>
              <p:cNvSpPr>
                <a:spLocks noRot="1" noChangeAspect="1" noMove="1" noResize="1" noEditPoints="1" noAdjustHandles="1" noChangeArrowheads="1" noChangeShapeType="1" noTextEdit="1"/>
              </p:cNvSpPr>
              <p:nvPr/>
            </p:nvSpPr>
            <p:spPr>
              <a:xfrm>
                <a:off x="1802511" y="4716358"/>
                <a:ext cx="694935" cy="418253"/>
              </a:xfrm>
              <a:prstGeom prst="rect">
                <a:avLst/>
              </a:prstGeom>
              <a:blipFill>
                <a:blip r:embed="rId4"/>
                <a:stretch>
                  <a:fillRect/>
                </a:stretch>
              </a:blipFill>
              <a:ln w="38100">
                <a:solidFill>
                  <a:schemeClr val="accent1"/>
                </a:solidFill>
              </a:ln>
            </p:spPr>
            <p:txBody>
              <a:bodyPr/>
              <a:lstStyle/>
              <a:p>
                <a:r>
                  <a:rPr lang="en-US">
                    <a:noFill/>
                  </a:rPr>
                  <a:t> </a:t>
                </a:r>
              </a:p>
            </p:txBody>
          </p:sp>
        </mc:Fallback>
      </mc:AlternateContent>
      <p:cxnSp>
        <p:nvCxnSpPr>
          <p:cNvPr id="87" name="Straight Arrow Connector 86">
            <a:extLst>
              <a:ext uri="{FF2B5EF4-FFF2-40B4-BE49-F238E27FC236}">
                <a16:creationId xmlns:a16="http://schemas.microsoft.com/office/drawing/2014/main" id="{BBF0C051-A159-7D4A-A8F8-7CFE4FD15CAC}"/>
              </a:ext>
            </a:extLst>
          </p:cNvPr>
          <p:cNvCxnSpPr>
            <a:cxnSpLocks/>
            <a:stCxn id="89" idx="0"/>
            <a:endCxn id="85" idx="2"/>
          </p:cNvCxnSpPr>
          <p:nvPr/>
        </p:nvCxnSpPr>
        <p:spPr>
          <a:xfrm flipV="1">
            <a:off x="2149979" y="5134611"/>
            <a:ext cx="0" cy="5900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C5C27F8-DE0D-D14F-AFF3-4E8760AD0814}"/>
              </a:ext>
            </a:extLst>
          </p:cNvPr>
          <p:cNvCxnSpPr>
            <a:cxnSpLocks/>
            <a:stCxn id="85" idx="0"/>
            <a:endCxn id="60" idx="2"/>
          </p:cNvCxnSpPr>
          <p:nvPr/>
        </p:nvCxnSpPr>
        <p:spPr>
          <a:xfrm flipH="1" flipV="1">
            <a:off x="1360510" y="3468538"/>
            <a:ext cx="789469" cy="12478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9" name="Rectangle 88">
                <a:extLst>
                  <a:ext uri="{FF2B5EF4-FFF2-40B4-BE49-F238E27FC236}">
                    <a16:creationId xmlns:a16="http://schemas.microsoft.com/office/drawing/2014/main" id="{0C35B9D8-E905-0D49-9909-67C73A5FD63C}"/>
                  </a:ext>
                </a:extLst>
              </p:cNvPr>
              <p:cNvSpPr/>
              <p:nvPr/>
            </p:nvSpPr>
            <p:spPr>
              <a:xfrm>
                <a:off x="1880402" y="5724640"/>
                <a:ext cx="539154"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𝑘</m:t>
                      </m:r>
                    </m:oMath>
                  </m:oMathPara>
                </a14:m>
                <a:endParaRPr lang="en-US" i="1" dirty="0">
                  <a:solidFill>
                    <a:schemeClr val="tx1"/>
                  </a:solidFill>
                </a:endParaRPr>
              </a:p>
            </p:txBody>
          </p:sp>
        </mc:Choice>
        <mc:Fallback>
          <p:sp>
            <p:nvSpPr>
              <p:cNvPr id="89" name="Rectangle 88">
                <a:extLst>
                  <a:ext uri="{FF2B5EF4-FFF2-40B4-BE49-F238E27FC236}">
                    <a16:creationId xmlns:a16="http://schemas.microsoft.com/office/drawing/2014/main" id="{0C35B9D8-E905-0D49-9909-67C73A5FD63C}"/>
                  </a:ext>
                </a:extLst>
              </p:cNvPr>
              <p:cNvSpPr>
                <a:spLocks noRot="1" noChangeAspect="1" noMove="1" noResize="1" noEditPoints="1" noAdjustHandles="1" noChangeArrowheads="1" noChangeShapeType="1" noTextEdit="1"/>
              </p:cNvSpPr>
              <p:nvPr/>
            </p:nvSpPr>
            <p:spPr>
              <a:xfrm>
                <a:off x="1880402" y="5724640"/>
                <a:ext cx="539154" cy="418253"/>
              </a:xfrm>
              <a:prstGeom prst="rect">
                <a:avLst/>
              </a:prstGeom>
              <a:blipFill>
                <a:blip r:embed="rId5"/>
                <a:stretch>
                  <a:fillRect/>
                </a:stretch>
              </a:blipFill>
              <a:ln w="38100">
                <a:solidFill>
                  <a:schemeClr val="accent1"/>
                </a:solidFill>
              </a:ln>
            </p:spPr>
            <p:txBody>
              <a:bodyPr/>
              <a:lstStyle/>
              <a:p>
                <a:r>
                  <a:rPr lang="en-US">
                    <a:noFill/>
                  </a:rPr>
                  <a:t> </a:t>
                </a:r>
              </a:p>
            </p:txBody>
          </p:sp>
        </mc:Fallback>
      </mc:AlternateContent>
      <p:sp>
        <p:nvSpPr>
          <p:cNvPr id="120" name="Rectangle 119">
            <a:extLst>
              <a:ext uri="{FF2B5EF4-FFF2-40B4-BE49-F238E27FC236}">
                <a16:creationId xmlns:a16="http://schemas.microsoft.com/office/drawing/2014/main" id="{EE232574-1B68-444B-89AC-A026D50BF29A}"/>
              </a:ext>
            </a:extLst>
          </p:cNvPr>
          <p:cNvSpPr/>
          <p:nvPr/>
        </p:nvSpPr>
        <p:spPr>
          <a:xfrm>
            <a:off x="3331419" y="4798434"/>
            <a:ext cx="539153"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g(x)</a:t>
            </a:r>
          </a:p>
        </p:txBody>
      </p:sp>
      <mc:AlternateContent xmlns:mc="http://schemas.openxmlformats.org/markup-compatibility/2006">
        <mc:Choice xmlns:a14="http://schemas.microsoft.com/office/drawing/2010/main" Requires="a14">
          <p:sp>
            <p:nvSpPr>
              <p:cNvPr id="121" name="Rectangle 120">
                <a:extLst>
                  <a:ext uri="{FF2B5EF4-FFF2-40B4-BE49-F238E27FC236}">
                    <a16:creationId xmlns:a16="http://schemas.microsoft.com/office/drawing/2014/main" id="{62578757-8C05-2543-9376-47F129BF3135}"/>
                  </a:ext>
                </a:extLst>
              </p:cNvPr>
              <p:cNvSpPr/>
              <p:nvPr/>
            </p:nvSpPr>
            <p:spPr>
              <a:xfrm>
                <a:off x="3756507" y="4133049"/>
                <a:ext cx="410690" cy="369332"/>
              </a:xfrm>
              <a:prstGeom prst="rect">
                <a:avLst/>
              </a:prstGeom>
              <a:ln w="38100">
                <a:solidFill>
                  <a:schemeClr val="accent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121" name="Rectangle 120">
                <a:extLst>
                  <a:ext uri="{FF2B5EF4-FFF2-40B4-BE49-F238E27FC236}">
                    <a16:creationId xmlns:a16="http://schemas.microsoft.com/office/drawing/2014/main" id="{62578757-8C05-2543-9376-47F129BF3135}"/>
                  </a:ext>
                </a:extLst>
              </p:cNvPr>
              <p:cNvSpPr>
                <a:spLocks noRot="1" noChangeAspect="1" noMove="1" noResize="1" noEditPoints="1" noAdjustHandles="1" noChangeArrowheads="1" noChangeShapeType="1" noTextEdit="1"/>
              </p:cNvSpPr>
              <p:nvPr/>
            </p:nvSpPr>
            <p:spPr>
              <a:xfrm>
                <a:off x="3756507" y="4133049"/>
                <a:ext cx="410690" cy="369332"/>
              </a:xfrm>
              <a:prstGeom prst="rect">
                <a:avLst/>
              </a:prstGeom>
              <a:blipFill>
                <a:blip r:embed="rId6"/>
                <a:stretch>
                  <a:fillRect/>
                </a:stretch>
              </a:blipFill>
              <a:ln w="38100">
                <a:solidFill>
                  <a:schemeClr val="accent1"/>
                </a:solidFill>
              </a:ln>
            </p:spPr>
            <p:txBody>
              <a:bodyPr/>
              <a:lstStyle/>
              <a:p>
                <a:r>
                  <a:rPr lang="en-US">
                    <a:noFill/>
                  </a:rPr>
                  <a:t> </a:t>
                </a:r>
              </a:p>
            </p:txBody>
          </p:sp>
        </mc:Fallback>
      </mc:AlternateContent>
      <p:sp>
        <p:nvSpPr>
          <p:cNvPr id="122" name="Rectangle 121">
            <a:extLst>
              <a:ext uri="{FF2B5EF4-FFF2-40B4-BE49-F238E27FC236}">
                <a16:creationId xmlns:a16="http://schemas.microsoft.com/office/drawing/2014/main" id="{6473C02D-E314-5347-B5F1-92E84F2F009C}"/>
              </a:ext>
            </a:extLst>
          </p:cNvPr>
          <p:cNvSpPr/>
          <p:nvPr/>
        </p:nvSpPr>
        <p:spPr>
          <a:xfrm>
            <a:off x="4076266" y="4798434"/>
            <a:ext cx="551768" cy="43464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h(z)</a:t>
            </a:r>
          </a:p>
        </p:txBody>
      </p:sp>
      <p:cxnSp>
        <p:nvCxnSpPr>
          <p:cNvPr id="123" name="Straight Arrow Connector 122">
            <a:extLst>
              <a:ext uri="{FF2B5EF4-FFF2-40B4-BE49-F238E27FC236}">
                <a16:creationId xmlns:a16="http://schemas.microsoft.com/office/drawing/2014/main" id="{9A96C79D-51E6-1949-9453-E3E3D2D3B361}"/>
              </a:ext>
            </a:extLst>
          </p:cNvPr>
          <p:cNvCxnSpPr>
            <a:cxnSpLocks/>
            <a:stCxn id="122" idx="0"/>
            <a:endCxn id="121" idx="2"/>
          </p:cNvCxnSpPr>
          <p:nvPr/>
        </p:nvCxnSpPr>
        <p:spPr>
          <a:xfrm flipH="1" flipV="1">
            <a:off x="3961852" y="4502381"/>
            <a:ext cx="390298" cy="2960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91EE87A-C43C-4845-BE38-12F786818730}"/>
              </a:ext>
            </a:extLst>
          </p:cNvPr>
          <p:cNvCxnSpPr>
            <a:cxnSpLocks/>
            <a:stCxn id="120" idx="0"/>
            <a:endCxn id="121" idx="2"/>
          </p:cNvCxnSpPr>
          <p:nvPr/>
        </p:nvCxnSpPr>
        <p:spPr>
          <a:xfrm flipV="1">
            <a:off x="3600996" y="4502381"/>
            <a:ext cx="360856" cy="2960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C0ED96EC-0292-4B4C-B4E7-F7C3F446F871}"/>
              </a:ext>
            </a:extLst>
          </p:cNvPr>
          <p:cNvSpPr/>
          <p:nvPr/>
        </p:nvSpPr>
        <p:spPr>
          <a:xfrm>
            <a:off x="3748259" y="995218"/>
            <a:ext cx="909760" cy="46019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y</a:t>
            </a:r>
          </a:p>
        </p:txBody>
      </p:sp>
      <p:cxnSp>
        <p:nvCxnSpPr>
          <p:cNvPr id="126" name="Straight Arrow Connector 125">
            <a:extLst>
              <a:ext uri="{FF2B5EF4-FFF2-40B4-BE49-F238E27FC236}">
                <a16:creationId xmlns:a16="http://schemas.microsoft.com/office/drawing/2014/main" id="{F47DBFC7-790D-7843-AD1C-466DD8E715DE}"/>
              </a:ext>
            </a:extLst>
          </p:cNvPr>
          <p:cNvCxnSpPr>
            <a:cxnSpLocks/>
            <a:stCxn id="121" idx="0"/>
            <a:endCxn id="205" idx="2"/>
          </p:cNvCxnSpPr>
          <p:nvPr/>
        </p:nvCxnSpPr>
        <p:spPr>
          <a:xfrm flipV="1">
            <a:off x="3961852" y="3894881"/>
            <a:ext cx="0" cy="2381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48F3664-FC30-E543-8D2C-2BD12CD04032}"/>
              </a:ext>
            </a:extLst>
          </p:cNvPr>
          <p:cNvCxnSpPr>
            <a:cxnSpLocks/>
            <a:stCxn id="129" idx="0"/>
            <a:endCxn id="120" idx="2"/>
          </p:cNvCxnSpPr>
          <p:nvPr/>
        </p:nvCxnSpPr>
        <p:spPr>
          <a:xfrm flipV="1">
            <a:off x="3600996" y="5216687"/>
            <a:ext cx="0" cy="5585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12ECF50-CDCF-4F4F-A0B8-AEF783DA379D}"/>
              </a:ext>
            </a:extLst>
          </p:cNvPr>
          <p:cNvCxnSpPr>
            <a:cxnSpLocks/>
            <a:stCxn id="130" idx="0"/>
            <a:endCxn id="122" idx="2"/>
          </p:cNvCxnSpPr>
          <p:nvPr/>
        </p:nvCxnSpPr>
        <p:spPr>
          <a:xfrm flipV="1">
            <a:off x="4350843" y="5233083"/>
            <a:ext cx="1307" cy="542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DD208127-62A3-8B41-8C07-05989DEE3EB5}"/>
              </a:ext>
            </a:extLst>
          </p:cNvPr>
          <p:cNvSpPr/>
          <p:nvPr/>
        </p:nvSpPr>
        <p:spPr>
          <a:xfrm>
            <a:off x="3331419" y="5775266"/>
            <a:ext cx="539154"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x</a:t>
            </a:r>
          </a:p>
        </p:txBody>
      </p:sp>
      <p:sp>
        <p:nvSpPr>
          <p:cNvPr id="130" name="Rectangle 129">
            <a:extLst>
              <a:ext uri="{FF2B5EF4-FFF2-40B4-BE49-F238E27FC236}">
                <a16:creationId xmlns:a16="http://schemas.microsoft.com/office/drawing/2014/main" id="{08A3A88D-77C9-0E45-9DEE-396C4243FA22}"/>
              </a:ext>
            </a:extLst>
          </p:cNvPr>
          <p:cNvSpPr/>
          <p:nvPr/>
        </p:nvSpPr>
        <p:spPr>
          <a:xfrm>
            <a:off x="4073652" y="5775265"/>
            <a:ext cx="554381"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z</a:t>
            </a:r>
          </a:p>
        </p:txBody>
      </p:sp>
      <p:cxnSp>
        <p:nvCxnSpPr>
          <p:cNvPr id="132" name="Straight Arrow Connector 131">
            <a:extLst>
              <a:ext uri="{FF2B5EF4-FFF2-40B4-BE49-F238E27FC236}">
                <a16:creationId xmlns:a16="http://schemas.microsoft.com/office/drawing/2014/main" id="{804629C2-0614-5B48-B0ED-CCAB1FDE1D2E}"/>
              </a:ext>
            </a:extLst>
          </p:cNvPr>
          <p:cNvCxnSpPr>
            <a:cxnSpLocks/>
            <a:stCxn id="205" idx="0"/>
            <a:endCxn id="150" idx="2"/>
          </p:cNvCxnSpPr>
          <p:nvPr/>
        </p:nvCxnSpPr>
        <p:spPr>
          <a:xfrm flipV="1">
            <a:off x="3961852" y="3135379"/>
            <a:ext cx="238901" cy="3901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3" name="Rectangle 132">
                <a:extLst>
                  <a:ext uri="{FF2B5EF4-FFF2-40B4-BE49-F238E27FC236}">
                    <a16:creationId xmlns:a16="http://schemas.microsoft.com/office/drawing/2014/main" id="{A6B9F47D-90DF-504C-A2F5-E68B71073ABC}"/>
                  </a:ext>
                </a:extLst>
              </p:cNvPr>
              <p:cNvSpPr/>
              <p:nvPr/>
            </p:nvSpPr>
            <p:spPr>
              <a:xfrm>
                <a:off x="4771807" y="4814830"/>
                <a:ext cx="694935"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p:sp>
            <p:nvSpPr>
              <p:cNvPr id="133" name="Rectangle 132">
                <a:extLst>
                  <a:ext uri="{FF2B5EF4-FFF2-40B4-BE49-F238E27FC236}">
                    <a16:creationId xmlns:a16="http://schemas.microsoft.com/office/drawing/2014/main" id="{A6B9F47D-90DF-504C-A2F5-E68B71073ABC}"/>
                  </a:ext>
                </a:extLst>
              </p:cNvPr>
              <p:cNvSpPr>
                <a:spLocks noRot="1" noChangeAspect="1" noMove="1" noResize="1" noEditPoints="1" noAdjustHandles="1" noChangeArrowheads="1" noChangeShapeType="1" noTextEdit="1"/>
              </p:cNvSpPr>
              <p:nvPr/>
            </p:nvSpPr>
            <p:spPr>
              <a:xfrm>
                <a:off x="4771807" y="4814830"/>
                <a:ext cx="694935" cy="418253"/>
              </a:xfrm>
              <a:prstGeom prst="rect">
                <a:avLst/>
              </a:prstGeom>
              <a:blipFill>
                <a:blip r:embed="rId7"/>
                <a:stretch>
                  <a:fillRect/>
                </a:stretch>
              </a:blipFill>
              <a:ln w="38100">
                <a:solidFill>
                  <a:schemeClr val="accent1"/>
                </a:solidFill>
              </a:ln>
            </p:spPr>
            <p:txBody>
              <a:bodyPr/>
              <a:lstStyle/>
              <a:p>
                <a:r>
                  <a:rPr lang="en-US">
                    <a:noFill/>
                  </a:rPr>
                  <a:t> </a:t>
                </a:r>
              </a:p>
            </p:txBody>
          </p:sp>
        </mc:Fallback>
      </mc:AlternateContent>
      <p:cxnSp>
        <p:nvCxnSpPr>
          <p:cNvPr id="134" name="Straight Arrow Connector 133">
            <a:extLst>
              <a:ext uri="{FF2B5EF4-FFF2-40B4-BE49-F238E27FC236}">
                <a16:creationId xmlns:a16="http://schemas.microsoft.com/office/drawing/2014/main" id="{3C860DEF-BE35-2044-83B2-F842AC555EB4}"/>
              </a:ext>
            </a:extLst>
          </p:cNvPr>
          <p:cNvCxnSpPr>
            <a:cxnSpLocks/>
            <a:stCxn id="136" idx="0"/>
            <a:endCxn id="133" idx="2"/>
          </p:cNvCxnSpPr>
          <p:nvPr/>
        </p:nvCxnSpPr>
        <p:spPr>
          <a:xfrm flipH="1" flipV="1">
            <a:off x="5119275" y="5233083"/>
            <a:ext cx="4061" cy="5400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6730CDF-13E5-524B-8274-5DC41E3B211D}"/>
              </a:ext>
            </a:extLst>
          </p:cNvPr>
          <p:cNvCxnSpPr>
            <a:cxnSpLocks/>
            <a:stCxn id="133" idx="0"/>
            <a:endCxn id="150" idx="2"/>
          </p:cNvCxnSpPr>
          <p:nvPr/>
        </p:nvCxnSpPr>
        <p:spPr>
          <a:xfrm flipH="1" flipV="1">
            <a:off x="4200753" y="3135379"/>
            <a:ext cx="918522" cy="16794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6" name="Rectangle 135">
                <a:extLst>
                  <a:ext uri="{FF2B5EF4-FFF2-40B4-BE49-F238E27FC236}">
                    <a16:creationId xmlns:a16="http://schemas.microsoft.com/office/drawing/2014/main" id="{4762B972-96CB-6A40-AEAA-AF7A8B289D0A}"/>
                  </a:ext>
                </a:extLst>
              </p:cNvPr>
              <p:cNvSpPr/>
              <p:nvPr/>
            </p:nvSpPr>
            <p:spPr>
              <a:xfrm>
                <a:off x="4853759" y="5773104"/>
                <a:ext cx="539154"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𝑘</m:t>
                      </m:r>
                    </m:oMath>
                  </m:oMathPara>
                </a14:m>
                <a:endParaRPr lang="en-US" i="1" dirty="0">
                  <a:solidFill>
                    <a:schemeClr val="tx1"/>
                  </a:solidFill>
                </a:endParaRPr>
              </a:p>
            </p:txBody>
          </p:sp>
        </mc:Choice>
        <mc:Fallback>
          <p:sp>
            <p:nvSpPr>
              <p:cNvPr id="136" name="Rectangle 135">
                <a:extLst>
                  <a:ext uri="{FF2B5EF4-FFF2-40B4-BE49-F238E27FC236}">
                    <a16:creationId xmlns:a16="http://schemas.microsoft.com/office/drawing/2014/main" id="{4762B972-96CB-6A40-AEAA-AF7A8B289D0A}"/>
                  </a:ext>
                </a:extLst>
              </p:cNvPr>
              <p:cNvSpPr>
                <a:spLocks noRot="1" noChangeAspect="1" noMove="1" noResize="1" noEditPoints="1" noAdjustHandles="1" noChangeArrowheads="1" noChangeShapeType="1" noTextEdit="1"/>
              </p:cNvSpPr>
              <p:nvPr/>
            </p:nvSpPr>
            <p:spPr>
              <a:xfrm>
                <a:off x="4853759" y="5773104"/>
                <a:ext cx="539154" cy="418253"/>
              </a:xfrm>
              <a:prstGeom prst="rect">
                <a:avLst/>
              </a:prstGeom>
              <a:blipFill>
                <a:blip r:embed="rId5"/>
                <a:stretch>
                  <a:fillRect/>
                </a:stretch>
              </a:blipFill>
              <a:ln w="38100">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0" name="Rectangle 149">
                <a:extLst>
                  <a:ext uri="{FF2B5EF4-FFF2-40B4-BE49-F238E27FC236}">
                    <a16:creationId xmlns:a16="http://schemas.microsoft.com/office/drawing/2014/main" id="{AE972E04-E7C5-5647-8528-52035CAF1E62}"/>
                  </a:ext>
                </a:extLst>
              </p:cNvPr>
              <p:cNvSpPr/>
              <p:nvPr/>
            </p:nvSpPr>
            <p:spPr>
              <a:xfrm>
                <a:off x="3995408" y="2766047"/>
                <a:ext cx="410689" cy="369332"/>
              </a:xfrm>
              <a:prstGeom prst="rect">
                <a:avLst/>
              </a:prstGeom>
              <a:ln w="38100">
                <a:solidFill>
                  <a:schemeClr val="accent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150" name="Rectangle 149">
                <a:extLst>
                  <a:ext uri="{FF2B5EF4-FFF2-40B4-BE49-F238E27FC236}">
                    <a16:creationId xmlns:a16="http://schemas.microsoft.com/office/drawing/2014/main" id="{AE972E04-E7C5-5647-8528-52035CAF1E62}"/>
                  </a:ext>
                </a:extLst>
              </p:cNvPr>
              <p:cNvSpPr>
                <a:spLocks noRot="1" noChangeAspect="1" noMove="1" noResize="1" noEditPoints="1" noAdjustHandles="1" noChangeArrowheads="1" noChangeShapeType="1" noTextEdit="1"/>
              </p:cNvSpPr>
              <p:nvPr/>
            </p:nvSpPr>
            <p:spPr>
              <a:xfrm>
                <a:off x="3995408" y="2766047"/>
                <a:ext cx="410689" cy="369332"/>
              </a:xfrm>
              <a:prstGeom prst="rect">
                <a:avLst/>
              </a:prstGeom>
              <a:blipFill>
                <a:blip r:embed="rId8"/>
                <a:stretch>
                  <a:fillRect/>
                </a:stretch>
              </a:blipFill>
              <a:ln w="38100">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5" name="Rectangle 204">
                <a:extLst>
                  <a:ext uri="{FF2B5EF4-FFF2-40B4-BE49-F238E27FC236}">
                    <a16:creationId xmlns:a16="http://schemas.microsoft.com/office/drawing/2014/main" id="{2F992194-36AD-8747-97B7-326B09951C19}"/>
                  </a:ext>
                </a:extLst>
              </p:cNvPr>
              <p:cNvSpPr/>
              <p:nvPr/>
            </p:nvSpPr>
            <p:spPr>
              <a:xfrm>
                <a:off x="3652953" y="3525549"/>
                <a:ext cx="617798" cy="369332"/>
              </a:xfrm>
              <a:prstGeom prst="rect">
                <a:avLst/>
              </a:prstGeom>
              <a:ln w="38100">
                <a:solidFill>
                  <a:schemeClr val="accent1"/>
                </a:solidFill>
              </a:ln>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 )</m:t>
                      </m:r>
                    </m:oMath>
                  </m:oMathPara>
                </a14:m>
                <a:endParaRPr lang="en-US" dirty="0"/>
              </a:p>
            </p:txBody>
          </p:sp>
        </mc:Choice>
        <mc:Fallback>
          <p:sp>
            <p:nvSpPr>
              <p:cNvPr id="205" name="Rectangle 204">
                <a:extLst>
                  <a:ext uri="{FF2B5EF4-FFF2-40B4-BE49-F238E27FC236}">
                    <a16:creationId xmlns:a16="http://schemas.microsoft.com/office/drawing/2014/main" id="{2F992194-36AD-8747-97B7-326B09951C19}"/>
                  </a:ext>
                </a:extLst>
              </p:cNvPr>
              <p:cNvSpPr>
                <a:spLocks noRot="1" noChangeAspect="1" noMove="1" noResize="1" noEditPoints="1" noAdjustHandles="1" noChangeArrowheads="1" noChangeShapeType="1" noTextEdit="1"/>
              </p:cNvSpPr>
              <p:nvPr/>
            </p:nvSpPr>
            <p:spPr>
              <a:xfrm>
                <a:off x="3652953" y="3525549"/>
                <a:ext cx="617798" cy="369332"/>
              </a:xfrm>
              <a:prstGeom prst="rect">
                <a:avLst/>
              </a:prstGeom>
              <a:blipFill>
                <a:blip r:embed="rId9"/>
                <a:stretch>
                  <a:fillRect b="-6061"/>
                </a:stretch>
              </a:blipFill>
              <a:ln w="38100">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6" name="Rectangle 205">
                <a:extLst>
                  <a:ext uri="{FF2B5EF4-FFF2-40B4-BE49-F238E27FC236}">
                    <a16:creationId xmlns:a16="http://schemas.microsoft.com/office/drawing/2014/main" id="{8C490B45-36E4-644E-8069-B9F83FC9DDAD}"/>
                  </a:ext>
                </a:extLst>
              </p:cNvPr>
              <p:cNvSpPr/>
              <p:nvPr/>
            </p:nvSpPr>
            <p:spPr>
              <a:xfrm>
                <a:off x="3893841" y="2018397"/>
                <a:ext cx="613822" cy="369332"/>
              </a:xfrm>
              <a:prstGeom prst="rect">
                <a:avLst/>
              </a:prstGeom>
              <a:ln w="38100">
                <a:solidFill>
                  <a:schemeClr val="accent1"/>
                </a:solidFill>
              </a:ln>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e>
                      </m:d>
                    </m:oMath>
                  </m:oMathPara>
                </a14:m>
                <a:endParaRPr lang="en-US" dirty="0"/>
              </a:p>
            </p:txBody>
          </p:sp>
        </mc:Choice>
        <mc:Fallback>
          <p:sp>
            <p:nvSpPr>
              <p:cNvPr id="206" name="Rectangle 205">
                <a:extLst>
                  <a:ext uri="{FF2B5EF4-FFF2-40B4-BE49-F238E27FC236}">
                    <a16:creationId xmlns:a16="http://schemas.microsoft.com/office/drawing/2014/main" id="{8C490B45-36E4-644E-8069-B9F83FC9DDAD}"/>
                  </a:ext>
                </a:extLst>
              </p:cNvPr>
              <p:cNvSpPr>
                <a:spLocks noRot="1" noChangeAspect="1" noMove="1" noResize="1" noEditPoints="1" noAdjustHandles="1" noChangeArrowheads="1" noChangeShapeType="1" noTextEdit="1"/>
              </p:cNvSpPr>
              <p:nvPr/>
            </p:nvSpPr>
            <p:spPr>
              <a:xfrm>
                <a:off x="3893841" y="2018397"/>
                <a:ext cx="613822" cy="369332"/>
              </a:xfrm>
              <a:prstGeom prst="rect">
                <a:avLst/>
              </a:prstGeom>
              <a:blipFill>
                <a:blip r:embed="rId10"/>
                <a:stretch>
                  <a:fillRect b="-6061"/>
                </a:stretch>
              </a:blipFill>
              <a:ln w="38100">
                <a:solidFill>
                  <a:schemeClr val="accent1"/>
                </a:solidFill>
              </a:ln>
            </p:spPr>
            <p:txBody>
              <a:bodyPr/>
              <a:lstStyle/>
              <a:p>
                <a:r>
                  <a:rPr lang="en-US">
                    <a:noFill/>
                  </a:rPr>
                  <a:t> </a:t>
                </a:r>
              </a:p>
            </p:txBody>
          </p:sp>
        </mc:Fallback>
      </mc:AlternateContent>
      <p:cxnSp>
        <p:nvCxnSpPr>
          <p:cNvPr id="220" name="Straight Arrow Connector 219">
            <a:extLst>
              <a:ext uri="{FF2B5EF4-FFF2-40B4-BE49-F238E27FC236}">
                <a16:creationId xmlns:a16="http://schemas.microsoft.com/office/drawing/2014/main" id="{84FFBA55-CAA0-2A40-9D70-A33B0D541F39}"/>
              </a:ext>
            </a:extLst>
          </p:cNvPr>
          <p:cNvCxnSpPr>
            <a:cxnSpLocks/>
            <a:stCxn id="150" idx="0"/>
            <a:endCxn id="206" idx="2"/>
          </p:cNvCxnSpPr>
          <p:nvPr/>
        </p:nvCxnSpPr>
        <p:spPr>
          <a:xfrm flipH="1" flipV="1">
            <a:off x="4200752" y="2387729"/>
            <a:ext cx="1" cy="378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C14C01F7-3A48-7742-9D34-579E33A606A7}"/>
              </a:ext>
            </a:extLst>
          </p:cNvPr>
          <p:cNvCxnSpPr>
            <a:cxnSpLocks/>
            <a:stCxn id="206" idx="0"/>
            <a:endCxn id="125" idx="2"/>
          </p:cNvCxnSpPr>
          <p:nvPr/>
        </p:nvCxnSpPr>
        <p:spPr>
          <a:xfrm flipV="1">
            <a:off x="4200752" y="1455413"/>
            <a:ext cx="2387" cy="5629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3" name="Rectangle 232">
            <a:extLst>
              <a:ext uri="{FF2B5EF4-FFF2-40B4-BE49-F238E27FC236}">
                <a16:creationId xmlns:a16="http://schemas.microsoft.com/office/drawing/2014/main" id="{7FFD7FC8-D626-184B-87B7-24B1B4767513}"/>
              </a:ext>
            </a:extLst>
          </p:cNvPr>
          <p:cNvSpPr/>
          <p:nvPr/>
        </p:nvSpPr>
        <p:spPr>
          <a:xfrm>
            <a:off x="5841172" y="4798434"/>
            <a:ext cx="539153"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g(x)</a:t>
            </a:r>
          </a:p>
        </p:txBody>
      </p:sp>
      <mc:AlternateContent xmlns:mc="http://schemas.openxmlformats.org/markup-compatibility/2006">
        <mc:Choice xmlns:a14="http://schemas.microsoft.com/office/drawing/2010/main" Requires="a14">
          <p:sp>
            <p:nvSpPr>
              <p:cNvPr id="234" name="Rectangle 233">
                <a:extLst>
                  <a:ext uri="{FF2B5EF4-FFF2-40B4-BE49-F238E27FC236}">
                    <a16:creationId xmlns:a16="http://schemas.microsoft.com/office/drawing/2014/main" id="{19BE99E5-EA9A-894A-92A5-D66EA46C8FDF}"/>
                  </a:ext>
                </a:extLst>
              </p:cNvPr>
              <p:cNvSpPr/>
              <p:nvPr/>
            </p:nvSpPr>
            <p:spPr>
              <a:xfrm>
                <a:off x="7057350" y="4174407"/>
                <a:ext cx="410690" cy="369332"/>
              </a:xfrm>
              <a:prstGeom prst="rect">
                <a:avLst/>
              </a:prstGeom>
              <a:ln w="38100">
                <a:solidFill>
                  <a:schemeClr val="accent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234" name="Rectangle 233">
                <a:extLst>
                  <a:ext uri="{FF2B5EF4-FFF2-40B4-BE49-F238E27FC236}">
                    <a16:creationId xmlns:a16="http://schemas.microsoft.com/office/drawing/2014/main" id="{19BE99E5-EA9A-894A-92A5-D66EA46C8FDF}"/>
                  </a:ext>
                </a:extLst>
              </p:cNvPr>
              <p:cNvSpPr>
                <a:spLocks noRot="1" noChangeAspect="1" noMove="1" noResize="1" noEditPoints="1" noAdjustHandles="1" noChangeArrowheads="1" noChangeShapeType="1" noTextEdit="1"/>
              </p:cNvSpPr>
              <p:nvPr/>
            </p:nvSpPr>
            <p:spPr>
              <a:xfrm>
                <a:off x="7057350" y="4174407"/>
                <a:ext cx="410690" cy="369332"/>
              </a:xfrm>
              <a:prstGeom prst="rect">
                <a:avLst/>
              </a:prstGeom>
              <a:blipFill>
                <a:blip r:embed="rId11"/>
                <a:stretch>
                  <a:fillRect/>
                </a:stretch>
              </a:blipFill>
              <a:ln w="38100">
                <a:solidFill>
                  <a:schemeClr val="accent1"/>
                </a:solidFill>
              </a:ln>
            </p:spPr>
            <p:txBody>
              <a:bodyPr/>
              <a:lstStyle/>
              <a:p>
                <a:r>
                  <a:rPr lang="en-US">
                    <a:noFill/>
                  </a:rPr>
                  <a:t> </a:t>
                </a:r>
              </a:p>
            </p:txBody>
          </p:sp>
        </mc:Fallback>
      </mc:AlternateContent>
      <p:sp>
        <p:nvSpPr>
          <p:cNvPr id="235" name="Rectangle 234">
            <a:extLst>
              <a:ext uri="{FF2B5EF4-FFF2-40B4-BE49-F238E27FC236}">
                <a16:creationId xmlns:a16="http://schemas.microsoft.com/office/drawing/2014/main" id="{6925CD18-61DF-AE45-8A7A-562866AEA20E}"/>
              </a:ext>
            </a:extLst>
          </p:cNvPr>
          <p:cNvSpPr/>
          <p:nvPr/>
        </p:nvSpPr>
        <p:spPr>
          <a:xfrm>
            <a:off x="6586019" y="4798434"/>
            <a:ext cx="551768" cy="43464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h(z)</a:t>
            </a:r>
          </a:p>
        </p:txBody>
      </p:sp>
      <p:cxnSp>
        <p:nvCxnSpPr>
          <p:cNvPr id="236" name="Straight Arrow Connector 235">
            <a:extLst>
              <a:ext uri="{FF2B5EF4-FFF2-40B4-BE49-F238E27FC236}">
                <a16:creationId xmlns:a16="http://schemas.microsoft.com/office/drawing/2014/main" id="{E00712E4-BEA5-A249-AD35-3D4249D2287C}"/>
              </a:ext>
            </a:extLst>
          </p:cNvPr>
          <p:cNvCxnSpPr>
            <a:cxnSpLocks/>
            <a:stCxn id="235" idx="0"/>
            <a:endCxn id="234" idx="2"/>
          </p:cNvCxnSpPr>
          <p:nvPr/>
        </p:nvCxnSpPr>
        <p:spPr>
          <a:xfrm flipV="1">
            <a:off x="6861903" y="4543739"/>
            <a:ext cx="400792" cy="2546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E9A5CE4A-2CCA-A84D-8811-075119DF47C1}"/>
              </a:ext>
            </a:extLst>
          </p:cNvPr>
          <p:cNvCxnSpPr>
            <a:cxnSpLocks/>
            <a:stCxn id="233" idx="0"/>
            <a:endCxn id="249" idx="2"/>
          </p:cNvCxnSpPr>
          <p:nvPr/>
        </p:nvCxnSpPr>
        <p:spPr>
          <a:xfrm flipV="1">
            <a:off x="6110749" y="3173814"/>
            <a:ext cx="626335" cy="16246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DA8EC3B6-45A6-A94B-A8ED-F80E335A160A}"/>
              </a:ext>
            </a:extLst>
          </p:cNvPr>
          <p:cNvSpPr/>
          <p:nvPr/>
        </p:nvSpPr>
        <p:spPr>
          <a:xfrm>
            <a:off x="6295559" y="995218"/>
            <a:ext cx="909760" cy="46019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y</a:t>
            </a:r>
          </a:p>
        </p:txBody>
      </p:sp>
      <p:cxnSp>
        <p:nvCxnSpPr>
          <p:cNvPr id="239" name="Straight Arrow Connector 238">
            <a:extLst>
              <a:ext uri="{FF2B5EF4-FFF2-40B4-BE49-F238E27FC236}">
                <a16:creationId xmlns:a16="http://schemas.microsoft.com/office/drawing/2014/main" id="{44DDDC7A-B8DD-2946-8992-B6BC7AE398B6}"/>
              </a:ext>
            </a:extLst>
          </p:cNvPr>
          <p:cNvCxnSpPr>
            <a:cxnSpLocks/>
            <a:stCxn id="234" idx="0"/>
            <a:endCxn id="250" idx="2"/>
          </p:cNvCxnSpPr>
          <p:nvPr/>
        </p:nvCxnSpPr>
        <p:spPr>
          <a:xfrm flipH="1" flipV="1">
            <a:off x="7251327" y="3836996"/>
            <a:ext cx="11368" cy="3374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DF3754E0-BF97-8C4E-99BF-09B47A4F686A}"/>
              </a:ext>
            </a:extLst>
          </p:cNvPr>
          <p:cNvCxnSpPr>
            <a:cxnSpLocks/>
            <a:stCxn id="242" idx="0"/>
            <a:endCxn id="233" idx="2"/>
          </p:cNvCxnSpPr>
          <p:nvPr/>
        </p:nvCxnSpPr>
        <p:spPr>
          <a:xfrm flipV="1">
            <a:off x="6110749" y="5216687"/>
            <a:ext cx="0" cy="5585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4FD05B9E-705A-A04B-A3DB-69B7081A15A4}"/>
              </a:ext>
            </a:extLst>
          </p:cNvPr>
          <p:cNvCxnSpPr>
            <a:cxnSpLocks/>
            <a:stCxn id="243" idx="0"/>
            <a:endCxn id="235" idx="2"/>
          </p:cNvCxnSpPr>
          <p:nvPr/>
        </p:nvCxnSpPr>
        <p:spPr>
          <a:xfrm flipV="1">
            <a:off x="6860596" y="5233083"/>
            <a:ext cx="1307" cy="542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2" name="Rectangle 241">
            <a:extLst>
              <a:ext uri="{FF2B5EF4-FFF2-40B4-BE49-F238E27FC236}">
                <a16:creationId xmlns:a16="http://schemas.microsoft.com/office/drawing/2014/main" id="{1177C936-B32C-7447-99EB-C2572CB72FE7}"/>
              </a:ext>
            </a:extLst>
          </p:cNvPr>
          <p:cNvSpPr/>
          <p:nvPr/>
        </p:nvSpPr>
        <p:spPr>
          <a:xfrm>
            <a:off x="5841172" y="5775266"/>
            <a:ext cx="539154"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x</a:t>
            </a:r>
          </a:p>
        </p:txBody>
      </p:sp>
      <p:sp>
        <p:nvSpPr>
          <p:cNvPr id="243" name="Rectangle 242">
            <a:extLst>
              <a:ext uri="{FF2B5EF4-FFF2-40B4-BE49-F238E27FC236}">
                <a16:creationId xmlns:a16="http://schemas.microsoft.com/office/drawing/2014/main" id="{18C63D84-DD45-2A4F-A88F-628E55EE1E97}"/>
              </a:ext>
            </a:extLst>
          </p:cNvPr>
          <p:cNvSpPr/>
          <p:nvPr/>
        </p:nvSpPr>
        <p:spPr>
          <a:xfrm>
            <a:off x="6583405" y="5775265"/>
            <a:ext cx="554381"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z</a:t>
            </a:r>
          </a:p>
        </p:txBody>
      </p:sp>
      <p:cxnSp>
        <p:nvCxnSpPr>
          <p:cNvPr id="244" name="Straight Arrow Connector 243">
            <a:extLst>
              <a:ext uri="{FF2B5EF4-FFF2-40B4-BE49-F238E27FC236}">
                <a16:creationId xmlns:a16="http://schemas.microsoft.com/office/drawing/2014/main" id="{A29D49A6-5698-CF47-8996-48C99FE37DA8}"/>
              </a:ext>
            </a:extLst>
          </p:cNvPr>
          <p:cNvCxnSpPr>
            <a:cxnSpLocks/>
            <a:stCxn id="250" idx="0"/>
            <a:endCxn id="249" idx="2"/>
          </p:cNvCxnSpPr>
          <p:nvPr/>
        </p:nvCxnSpPr>
        <p:spPr>
          <a:xfrm flipH="1" flipV="1">
            <a:off x="6737084" y="3173814"/>
            <a:ext cx="514243" cy="293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5" name="Rectangle 244">
                <a:extLst>
                  <a:ext uri="{FF2B5EF4-FFF2-40B4-BE49-F238E27FC236}">
                    <a16:creationId xmlns:a16="http://schemas.microsoft.com/office/drawing/2014/main" id="{F9FA8C3A-B48E-664A-B498-CCDE414C09E8}"/>
                  </a:ext>
                </a:extLst>
              </p:cNvPr>
              <p:cNvSpPr/>
              <p:nvPr/>
            </p:nvSpPr>
            <p:spPr>
              <a:xfrm>
                <a:off x="7281560" y="4814830"/>
                <a:ext cx="694935"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p:sp>
            <p:nvSpPr>
              <p:cNvPr id="245" name="Rectangle 244">
                <a:extLst>
                  <a:ext uri="{FF2B5EF4-FFF2-40B4-BE49-F238E27FC236}">
                    <a16:creationId xmlns:a16="http://schemas.microsoft.com/office/drawing/2014/main" id="{F9FA8C3A-B48E-664A-B498-CCDE414C09E8}"/>
                  </a:ext>
                </a:extLst>
              </p:cNvPr>
              <p:cNvSpPr>
                <a:spLocks noRot="1" noChangeAspect="1" noMove="1" noResize="1" noEditPoints="1" noAdjustHandles="1" noChangeArrowheads="1" noChangeShapeType="1" noTextEdit="1"/>
              </p:cNvSpPr>
              <p:nvPr/>
            </p:nvSpPr>
            <p:spPr>
              <a:xfrm>
                <a:off x="7281560" y="4814830"/>
                <a:ext cx="694935" cy="418253"/>
              </a:xfrm>
              <a:prstGeom prst="rect">
                <a:avLst/>
              </a:prstGeom>
              <a:blipFill>
                <a:blip r:embed="rId12"/>
                <a:stretch>
                  <a:fillRect/>
                </a:stretch>
              </a:blipFill>
              <a:ln w="38100">
                <a:solidFill>
                  <a:schemeClr val="accent1"/>
                </a:solidFill>
              </a:ln>
            </p:spPr>
            <p:txBody>
              <a:bodyPr/>
              <a:lstStyle/>
              <a:p>
                <a:r>
                  <a:rPr lang="en-US">
                    <a:noFill/>
                  </a:rPr>
                  <a:t> </a:t>
                </a:r>
              </a:p>
            </p:txBody>
          </p:sp>
        </mc:Fallback>
      </mc:AlternateContent>
      <p:cxnSp>
        <p:nvCxnSpPr>
          <p:cNvPr id="246" name="Straight Arrow Connector 245">
            <a:extLst>
              <a:ext uri="{FF2B5EF4-FFF2-40B4-BE49-F238E27FC236}">
                <a16:creationId xmlns:a16="http://schemas.microsoft.com/office/drawing/2014/main" id="{2045DDD3-F515-FB4C-AD2B-60CB15CEC070}"/>
              </a:ext>
            </a:extLst>
          </p:cNvPr>
          <p:cNvCxnSpPr>
            <a:cxnSpLocks/>
            <a:stCxn id="248" idx="0"/>
            <a:endCxn id="245" idx="2"/>
          </p:cNvCxnSpPr>
          <p:nvPr/>
        </p:nvCxnSpPr>
        <p:spPr>
          <a:xfrm flipH="1" flipV="1">
            <a:off x="7629028" y="5233083"/>
            <a:ext cx="4061" cy="5400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B38BACCF-4DB4-FB49-B8AD-75C0650757FE}"/>
              </a:ext>
            </a:extLst>
          </p:cNvPr>
          <p:cNvCxnSpPr>
            <a:cxnSpLocks/>
            <a:stCxn id="245" idx="0"/>
            <a:endCxn id="234" idx="2"/>
          </p:cNvCxnSpPr>
          <p:nvPr/>
        </p:nvCxnSpPr>
        <p:spPr>
          <a:xfrm flipH="1" flipV="1">
            <a:off x="7262695" y="4543739"/>
            <a:ext cx="366333" cy="2710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8" name="Rectangle 247">
                <a:extLst>
                  <a:ext uri="{FF2B5EF4-FFF2-40B4-BE49-F238E27FC236}">
                    <a16:creationId xmlns:a16="http://schemas.microsoft.com/office/drawing/2014/main" id="{774768EA-F30A-F94F-BD38-AC6762C55CF7}"/>
                  </a:ext>
                </a:extLst>
              </p:cNvPr>
              <p:cNvSpPr/>
              <p:nvPr/>
            </p:nvSpPr>
            <p:spPr>
              <a:xfrm>
                <a:off x="7363512" y="5773104"/>
                <a:ext cx="539154"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𝑘</m:t>
                      </m:r>
                    </m:oMath>
                  </m:oMathPara>
                </a14:m>
                <a:endParaRPr lang="en-US" i="1" dirty="0">
                  <a:solidFill>
                    <a:schemeClr val="tx1"/>
                  </a:solidFill>
                </a:endParaRPr>
              </a:p>
            </p:txBody>
          </p:sp>
        </mc:Choice>
        <mc:Fallback>
          <p:sp>
            <p:nvSpPr>
              <p:cNvPr id="248" name="Rectangle 247">
                <a:extLst>
                  <a:ext uri="{FF2B5EF4-FFF2-40B4-BE49-F238E27FC236}">
                    <a16:creationId xmlns:a16="http://schemas.microsoft.com/office/drawing/2014/main" id="{774768EA-F30A-F94F-BD38-AC6762C55CF7}"/>
                  </a:ext>
                </a:extLst>
              </p:cNvPr>
              <p:cNvSpPr>
                <a:spLocks noRot="1" noChangeAspect="1" noMove="1" noResize="1" noEditPoints="1" noAdjustHandles="1" noChangeArrowheads="1" noChangeShapeType="1" noTextEdit="1"/>
              </p:cNvSpPr>
              <p:nvPr/>
            </p:nvSpPr>
            <p:spPr>
              <a:xfrm>
                <a:off x="7363512" y="5773104"/>
                <a:ext cx="539154" cy="418253"/>
              </a:xfrm>
              <a:prstGeom prst="rect">
                <a:avLst/>
              </a:prstGeom>
              <a:blipFill>
                <a:blip r:embed="rId13"/>
                <a:stretch>
                  <a:fillRect/>
                </a:stretch>
              </a:blipFill>
              <a:ln w="38100">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9" name="Rectangle 248">
                <a:extLst>
                  <a:ext uri="{FF2B5EF4-FFF2-40B4-BE49-F238E27FC236}">
                    <a16:creationId xmlns:a16="http://schemas.microsoft.com/office/drawing/2014/main" id="{BD8D2B3B-31D8-BC44-82DD-9AA051B197DD}"/>
                  </a:ext>
                </a:extLst>
              </p:cNvPr>
              <p:cNvSpPr/>
              <p:nvPr/>
            </p:nvSpPr>
            <p:spPr>
              <a:xfrm>
                <a:off x="6531739" y="2804482"/>
                <a:ext cx="410689" cy="369332"/>
              </a:xfrm>
              <a:prstGeom prst="rect">
                <a:avLst/>
              </a:prstGeom>
              <a:ln w="38100">
                <a:solidFill>
                  <a:schemeClr val="accent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249" name="Rectangle 248">
                <a:extLst>
                  <a:ext uri="{FF2B5EF4-FFF2-40B4-BE49-F238E27FC236}">
                    <a16:creationId xmlns:a16="http://schemas.microsoft.com/office/drawing/2014/main" id="{BD8D2B3B-31D8-BC44-82DD-9AA051B197DD}"/>
                  </a:ext>
                </a:extLst>
              </p:cNvPr>
              <p:cNvSpPr>
                <a:spLocks noRot="1" noChangeAspect="1" noMove="1" noResize="1" noEditPoints="1" noAdjustHandles="1" noChangeArrowheads="1" noChangeShapeType="1" noTextEdit="1"/>
              </p:cNvSpPr>
              <p:nvPr/>
            </p:nvSpPr>
            <p:spPr>
              <a:xfrm>
                <a:off x="6531739" y="2804482"/>
                <a:ext cx="410689" cy="369332"/>
              </a:xfrm>
              <a:prstGeom prst="rect">
                <a:avLst/>
              </a:prstGeom>
              <a:blipFill>
                <a:blip r:embed="rId14"/>
                <a:stretch>
                  <a:fillRect/>
                </a:stretch>
              </a:blipFill>
              <a:ln w="38100">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0" name="Rectangle 249">
                <a:extLst>
                  <a:ext uri="{FF2B5EF4-FFF2-40B4-BE49-F238E27FC236}">
                    <a16:creationId xmlns:a16="http://schemas.microsoft.com/office/drawing/2014/main" id="{A94B5C5C-9AF5-BA47-9320-0A29D8A458C6}"/>
                  </a:ext>
                </a:extLst>
              </p:cNvPr>
              <p:cNvSpPr/>
              <p:nvPr/>
            </p:nvSpPr>
            <p:spPr>
              <a:xfrm>
                <a:off x="6942428" y="3467664"/>
                <a:ext cx="617798" cy="369332"/>
              </a:xfrm>
              <a:prstGeom prst="rect">
                <a:avLst/>
              </a:prstGeom>
              <a:ln w="38100">
                <a:solidFill>
                  <a:schemeClr val="accent1"/>
                </a:solidFill>
              </a:ln>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 )</m:t>
                      </m:r>
                    </m:oMath>
                  </m:oMathPara>
                </a14:m>
                <a:endParaRPr lang="en-US" dirty="0"/>
              </a:p>
            </p:txBody>
          </p:sp>
        </mc:Choice>
        <mc:Fallback>
          <p:sp>
            <p:nvSpPr>
              <p:cNvPr id="250" name="Rectangle 249">
                <a:extLst>
                  <a:ext uri="{FF2B5EF4-FFF2-40B4-BE49-F238E27FC236}">
                    <a16:creationId xmlns:a16="http://schemas.microsoft.com/office/drawing/2014/main" id="{A94B5C5C-9AF5-BA47-9320-0A29D8A458C6}"/>
                  </a:ext>
                </a:extLst>
              </p:cNvPr>
              <p:cNvSpPr>
                <a:spLocks noRot="1" noChangeAspect="1" noMove="1" noResize="1" noEditPoints="1" noAdjustHandles="1" noChangeArrowheads="1" noChangeShapeType="1" noTextEdit="1"/>
              </p:cNvSpPr>
              <p:nvPr/>
            </p:nvSpPr>
            <p:spPr>
              <a:xfrm>
                <a:off x="6942428" y="3467664"/>
                <a:ext cx="617798" cy="369332"/>
              </a:xfrm>
              <a:prstGeom prst="rect">
                <a:avLst/>
              </a:prstGeom>
              <a:blipFill>
                <a:blip r:embed="rId15"/>
                <a:stretch>
                  <a:fillRect b="-6061"/>
                </a:stretch>
              </a:blipFill>
              <a:ln w="38100">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1" name="Rectangle 250">
                <a:extLst>
                  <a:ext uri="{FF2B5EF4-FFF2-40B4-BE49-F238E27FC236}">
                    <a16:creationId xmlns:a16="http://schemas.microsoft.com/office/drawing/2014/main" id="{061D7CE4-409D-8446-A3A3-2AA0E4A90E73}"/>
                  </a:ext>
                </a:extLst>
              </p:cNvPr>
              <p:cNvSpPr/>
              <p:nvPr/>
            </p:nvSpPr>
            <p:spPr>
              <a:xfrm>
                <a:off x="6443528" y="2023945"/>
                <a:ext cx="613822" cy="369332"/>
              </a:xfrm>
              <a:prstGeom prst="rect">
                <a:avLst/>
              </a:prstGeom>
              <a:ln w="38100">
                <a:solidFill>
                  <a:schemeClr val="accent1"/>
                </a:solidFill>
              </a:ln>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e>
                      </m:d>
                    </m:oMath>
                  </m:oMathPara>
                </a14:m>
                <a:endParaRPr lang="en-US" dirty="0"/>
              </a:p>
            </p:txBody>
          </p:sp>
        </mc:Choice>
        <mc:Fallback>
          <p:sp>
            <p:nvSpPr>
              <p:cNvPr id="251" name="Rectangle 250">
                <a:extLst>
                  <a:ext uri="{FF2B5EF4-FFF2-40B4-BE49-F238E27FC236}">
                    <a16:creationId xmlns:a16="http://schemas.microsoft.com/office/drawing/2014/main" id="{061D7CE4-409D-8446-A3A3-2AA0E4A90E73}"/>
                  </a:ext>
                </a:extLst>
              </p:cNvPr>
              <p:cNvSpPr>
                <a:spLocks noRot="1" noChangeAspect="1" noMove="1" noResize="1" noEditPoints="1" noAdjustHandles="1" noChangeArrowheads="1" noChangeShapeType="1" noTextEdit="1"/>
              </p:cNvSpPr>
              <p:nvPr/>
            </p:nvSpPr>
            <p:spPr>
              <a:xfrm>
                <a:off x="6443528" y="2023945"/>
                <a:ext cx="613822" cy="369332"/>
              </a:xfrm>
              <a:prstGeom prst="rect">
                <a:avLst/>
              </a:prstGeom>
              <a:blipFill>
                <a:blip r:embed="rId16"/>
                <a:stretch>
                  <a:fillRect b="-9091"/>
                </a:stretch>
              </a:blipFill>
              <a:ln w="38100">
                <a:solidFill>
                  <a:schemeClr val="accent1"/>
                </a:solidFill>
              </a:ln>
            </p:spPr>
            <p:txBody>
              <a:bodyPr/>
              <a:lstStyle/>
              <a:p>
                <a:r>
                  <a:rPr lang="en-US">
                    <a:noFill/>
                  </a:rPr>
                  <a:t> </a:t>
                </a:r>
              </a:p>
            </p:txBody>
          </p:sp>
        </mc:Fallback>
      </mc:AlternateContent>
      <p:cxnSp>
        <p:nvCxnSpPr>
          <p:cNvPr id="252" name="Straight Arrow Connector 251">
            <a:extLst>
              <a:ext uri="{FF2B5EF4-FFF2-40B4-BE49-F238E27FC236}">
                <a16:creationId xmlns:a16="http://schemas.microsoft.com/office/drawing/2014/main" id="{5F705119-43C8-F34E-BEB2-21605A2EF304}"/>
              </a:ext>
            </a:extLst>
          </p:cNvPr>
          <p:cNvCxnSpPr>
            <a:cxnSpLocks/>
            <a:stCxn id="249" idx="0"/>
            <a:endCxn id="251" idx="2"/>
          </p:cNvCxnSpPr>
          <p:nvPr/>
        </p:nvCxnSpPr>
        <p:spPr>
          <a:xfrm flipV="1">
            <a:off x="6737084" y="2393277"/>
            <a:ext cx="13355" cy="4112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90837E2A-924A-C740-BCFF-CC55673F5067}"/>
              </a:ext>
            </a:extLst>
          </p:cNvPr>
          <p:cNvCxnSpPr>
            <a:cxnSpLocks/>
            <a:stCxn id="251" idx="0"/>
            <a:endCxn id="238" idx="2"/>
          </p:cNvCxnSpPr>
          <p:nvPr/>
        </p:nvCxnSpPr>
        <p:spPr>
          <a:xfrm flipV="1">
            <a:off x="6750439" y="1455413"/>
            <a:ext cx="0" cy="5685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9" name="Rectangle 288">
            <a:extLst>
              <a:ext uri="{FF2B5EF4-FFF2-40B4-BE49-F238E27FC236}">
                <a16:creationId xmlns:a16="http://schemas.microsoft.com/office/drawing/2014/main" id="{305D50BF-918C-E549-B4E4-6D44436B563B}"/>
              </a:ext>
            </a:extLst>
          </p:cNvPr>
          <p:cNvSpPr/>
          <p:nvPr/>
        </p:nvSpPr>
        <p:spPr>
          <a:xfrm>
            <a:off x="8870742" y="4825052"/>
            <a:ext cx="539153"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g(x)</a:t>
            </a:r>
          </a:p>
        </p:txBody>
      </p:sp>
      <mc:AlternateContent xmlns:mc="http://schemas.openxmlformats.org/markup-compatibility/2006">
        <mc:Choice xmlns:a14="http://schemas.microsoft.com/office/drawing/2010/main" Requires="a14">
          <p:sp>
            <p:nvSpPr>
              <p:cNvPr id="290" name="Rectangle 289">
                <a:extLst>
                  <a:ext uri="{FF2B5EF4-FFF2-40B4-BE49-F238E27FC236}">
                    <a16:creationId xmlns:a16="http://schemas.microsoft.com/office/drawing/2014/main" id="{5C0BC810-D973-8246-966F-D8534F05C69E}"/>
                  </a:ext>
                </a:extLst>
              </p:cNvPr>
              <p:cNvSpPr/>
              <p:nvPr/>
            </p:nvSpPr>
            <p:spPr>
              <a:xfrm>
                <a:off x="10453252" y="4076680"/>
                <a:ext cx="410690" cy="369332"/>
              </a:xfrm>
              <a:prstGeom prst="rect">
                <a:avLst/>
              </a:prstGeom>
              <a:ln w="38100">
                <a:solidFill>
                  <a:schemeClr val="accent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290" name="Rectangle 289">
                <a:extLst>
                  <a:ext uri="{FF2B5EF4-FFF2-40B4-BE49-F238E27FC236}">
                    <a16:creationId xmlns:a16="http://schemas.microsoft.com/office/drawing/2014/main" id="{5C0BC810-D973-8246-966F-D8534F05C69E}"/>
                  </a:ext>
                </a:extLst>
              </p:cNvPr>
              <p:cNvSpPr>
                <a:spLocks noRot="1" noChangeAspect="1" noMove="1" noResize="1" noEditPoints="1" noAdjustHandles="1" noChangeArrowheads="1" noChangeShapeType="1" noTextEdit="1"/>
              </p:cNvSpPr>
              <p:nvPr/>
            </p:nvSpPr>
            <p:spPr>
              <a:xfrm>
                <a:off x="10453252" y="4076680"/>
                <a:ext cx="410690" cy="369332"/>
              </a:xfrm>
              <a:prstGeom prst="rect">
                <a:avLst/>
              </a:prstGeom>
              <a:blipFill>
                <a:blip r:embed="rId2"/>
                <a:stretch>
                  <a:fillRect/>
                </a:stretch>
              </a:blipFill>
              <a:ln w="38100">
                <a:solidFill>
                  <a:schemeClr val="accent1"/>
                </a:solidFill>
              </a:ln>
            </p:spPr>
            <p:txBody>
              <a:bodyPr/>
              <a:lstStyle/>
              <a:p>
                <a:r>
                  <a:rPr lang="en-US">
                    <a:noFill/>
                  </a:rPr>
                  <a:t> </a:t>
                </a:r>
              </a:p>
            </p:txBody>
          </p:sp>
        </mc:Fallback>
      </mc:AlternateContent>
      <p:sp>
        <p:nvSpPr>
          <p:cNvPr id="291" name="Rectangle 290">
            <a:extLst>
              <a:ext uri="{FF2B5EF4-FFF2-40B4-BE49-F238E27FC236}">
                <a16:creationId xmlns:a16="http://schemas.microsoft.com/office/drawing/2014/main" id="{7A92CD20-C9A6-8242-B04F-7A4A2580620C}"/>
              </a:ext>
            </a:extLst>
          </p:cNvPr>
          <p:cNvSpPr/>
          <p:nvPr/>
        </p:nvSpPr>
        <p:spPr>
          <a:xfrm>
            <a:off x="9615589" y="4825052"/>
            <a:ext cx="551768" cy="43464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h(z)</a:t>
            </a:r>
          </a:p>
        </p:txBody>
      </p:sp>
      <p:cxnSp>
        <p:nvCxnSpPr>
          <p:cNvPr id="292" name="Straight Arrow Connector 291">
            <a:extLst>
              <a:ext uri="{FF2B5EF4-FFF2-40B4-BE49-F238E27FC236}">
                <a16:creationId xmlns:a16="http://schemas.microsoft.com/office/drawing/2014/main" id="{C957C588-F567-8A4A-B4C3-1902FFFC8F52}"/>
              </a:ext>
            </a:extLst>
          </p:cNvPr>
          <p:cNvCxnSpPr>
            <a:cxnSpLocks/>
            <a:stCxn id="291" idx="0"/>
            <a:endCxn id="305" idx="2"/>
          </p:cNvCxnSpPr>
          <p:nvPr/>
        </p:nvCxnSpPr>
        <p:spPr>
          <a:xfrm flipH="1" flipV="1">
            <a:off x="9780009" y="3119269"/>
            <a:ext cx="111464" cy="17057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1FF7590-ECAF-B947-9144-E3CC6BB23FBF}"/>
              </a:ext>
            </a:extLst>
          </p:cNvPr>
          <p:cNvCxnSpPr>
            <a:cxnSpLocks/>
            <a:stCxn id="289" idx="0"/>
            <a:endCxn id="290" idx="2"/>
          </p:cNvCxnSpPr>
          <p:nvPr/>
        </p:nvCxnSpPr>
        <p:spPr>
          <a:xfrm flipV="1">
            <a:off x="9140319" y="4446012"/>
            <a:ext cx="1518278" cy="3790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4" name="Rectangle 293">
            <a:extLst>
              <a:ext uri="{FF2B5EF4-FFF2-40B4-BE49-F238E27FC236}">
                <a16:creationId xmlns:a16="http://schemas.microsoft.com/office/drawing/2014/main" id="{EE4D9A1D-61BF-154F-9650-3B13A348FF09}"/>
              </a:ext>
            </a:extLst>
          </p:cNvPr>
          <p:cNvSpPr/>
          <p:nvPr/>
        </p:nvSpPr>
        <p:spPr>
          <a:xfrm>
            <a:off x="9325129" y="1021836"/>
            <a:ext cx="909760" cy="46019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y</a:t>
            </a:r>
          </a:p>
        </p:txBody>
      </p:sp>
      <p:cxnSp>
        <p:nvCxnSpPr>
          <p:cNvPr id="295" name="Straight Arrow Connector 294">
            <a:extLst>
              <a:ext uri="{FF2B5EF4-FFF2-40B4-BE49-F238E27FC236}">
                <a16:creationId xmlns:a16="http://schemas.microsoft.com/office/drawing/2014/main" id="{3318C1E5-78FE-334F-AEA6-F29EC447280E}"/>
              </a:ext>
            </a:extLst>
          </p:cNvPr>
          <p:cNvCxnSpPr>
            <a:cxnSpLocks/>
            <a:stCxn id="290" idx="0"/>
            <a:endCxn id="306" idx="2"/>
          </p:cNvCxnSpPr>
          <p:nvPr/>
        </p:nvCxnSpPr>
        <p:spPr>
          <a:xfrm flipV="1">
            <a:off x="10658597" y="3891363"/>
            <a:ext cx="13049" cy="1853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0EB1D3BA-C5F2-C14C-9054-CDFFE39BAD57}"/>
              </a:ext>
            </a:extLst>
          </p:cNvPr>
          <p:cNvCxnSpPr>
            <a:cxnSpLocks/>
            <a:stCxn id="298" idx="0"/>
            <a:endCxn id="289" idx="2"/>
          </p:cNvCxnSpPr>
          <p:nvPr/>
        </p:nvCxnSpPr>
        <p:spPr>
          <a:xfrm flipV="1">
            <a:off x="9140319" y="5243305"/>
            <a:ext cx="0" cy="5585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314EE18B-594F-7C42-A480-1929769DB356}"/>
              </a:ext>
            </a:extLst>
          </p:cNvPr>
          <p:cNvCxnSpPr>
            <a:cxnSpLocks/>
            <a:stCxn id="299" idx="0"/>
            <a:endCxn id="291" idx="2"/>
          </p:cNvCxnSpPr>
          <p:nvPr/>
        </p:nvCxnSpPr>
        <p:spPr>
          <a:xfrm flipV="1">
            <a:off x="9890166" y="5259701"/>
            <a:ext cx="1307" cy="542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8" name="Rectangle 297">
            <a:extLst>
              <a:ext uri="{FF2B5EF4-FFF2-40B4-BE49-F238E27FC236}">
                <a16:creationId xmlns:a16="http://schemas.microsoft.com/office/drawing/2014/main" id="{3C64C86E-63B0-F34F-9653-C173FB85FDCD}"/>
              </a:ext>
            </a:extLst>
          </p:cNvPr>
          <p:cNvSpPr/>
          <p:nvPr/>
        </p:nvSpPr>
        <p:spPr>
          <a:xfrm>
            <a:off x="8870742" y="5801884"/>
            <a:ext cx="539154"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x</a:t>
            </a:r>
          </a:p>
        </p:txBody>
      </p:sp>
      <p:sp>
        <p:nvSpPr>
          <p:cNvPr id="299" name="Rectangle 298">
            <a:extLst>
              <a:ext uri="{FF2B5EF4-FFF2-40B4-BE49-F238E27FC236}">
                <a16:creationId xmlns:a16="http://schemas.microsoft.com/office/drawing/2014/main" id="{98204A78-764B-0543-95F8-8860CCE27A2F}"/>
              </a:ext>
            </a:extLst>
          </p:cNvPr>
          <p:cNvSpPr/>
          <p:nvPr/>
        </p:nvSpPr>
        <p:spPr>
          <a:xfrm>
            <a:off x="9612975" y="5801883"/>
            <a:ext cx="554381"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z</a:t>
            </a:r>
          </a:p>
        </p:txBody>
      </p:sp>
      <p:cxnSp>
        <p:nvCxnSpPr>
          <p:cNvPr id="300" name="Straight Arrow Connector 299">
            <a:extLst>
              <a:ext uri="{FF2B5EF4-FFF2-40B4-BE49-F238E27FC236}">
                <a16:creationId xmlns:a16="http://schemas.microsoft.com/office/drawing/2014/main" id="{AAE4404B-9C7B-5849-B753-ED19199FDB80}"/>
              </a:ext>
            </a:extLst>
          </p:cNvPr>
          <p:cNvCxnSpPr>
            <a:cxnSpLocks/>
            <a:stCxn id="306" idx="0"/>
            <a:endCxn id="305" idx="2"/>
          </p:cNvCxnSpPr>
          <p:nvPr/>
        </p:nvCxnSpPr>
        <p:spPr>
          <a:xfrm flipH="1" flipV="1">
            <a:off x="9780009" y="3119269"/>
            <a:ext cx="891637" cy="4027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1" name="Rectangle 300">
                <a:extLst>
                  <a:ext uri="{FF2B5EF4-FFF2-40B4-BE49-F238E27FC236}">
                    <a16:creationId xmlns:a16="http://schemas.microsoft.com/office/drawing/2014/main" id="{482F383B-41B2-BE42-A1B8-682908764CBA}"/>
                  </a:ext>
                </a:extLst>
              </p:cNvPr>
              <p:cNvSpPr/>
              <p:nvPr/>
            </p:nvSpPr>
            <p:spPr>
              <a:xfrm>
                <a:off x="10311130" y="4841448"/>
                <a:ext cx="694935"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p:sp>
            <p:nvSpPr>
              <p:cNvPr id="301" name="Rectangle 300">
                <a:extLst>
                  <a:ext uri="{FF2B5EF4-FFF2-40B4-BE49-F238E27FC236}">
                    <a16:creationId xmlns:a16="http://schemas.microsoft.com/office/drawing/2014/main" id="{482F383B-41B2-BE42-A1B8-682908764CBA}"/>
                  </a:ext>
                </a:extLst>
              </p:cNvPr>
              <p:cNvSpPr>
                <a:spLocks noRot="1" noChangeAspect="1" noMove="1" noResize="1" noEditPoints="1" noAdjustHandles="1" noChangeArrowheads="1" noChangeShapeType="1" noTextEdit="1"/>
              </p:cNvSpPr>
              <p:nvPr/>
            </p:nvSpPr>
            <p:spPr>
              <a:xfrm>
                <a:off x="10311130" y="4841448"/>
                <a:ext cx="694935" cy="418253"/>
              </a:xfrm>
              <a:prstGeom prst="rect">
                <a:avLst/>
              </a:prstGeom>
              <a:blipFill>
                <a:blip r:embed="rId4"/>
                <a:stretch>
                  <a:fillRect/>
                </a:stretch>
              </a:blipFill>
              <a:ln w="38100">
                <a:solidFill>
                  <a:schemeClr val="accent1"/>
                </a:solidFill>
              </a:ln>
            </p:spPr>
            <p:txBody>
              <a:bodyPr/>
              <a:lstStyle/>
              <a:p>
                <a:r>
                  <a:rPr lang="en-US">
                    <a:noFill/>
                  </a:rPr>
                  <a:t> </a:t>
                </a:r>
              </a:p>
            </p:txBody>
          </p:sp>
        </mc:Fallback>
      </mc:AlternateContent>
      <p:cxnSp>
        <p:nvCxnSpPr>
          <p:cNvPr id="302" name="Straight Arrow Connector 301">
            <a:extLst>
              <a:ext uri="{FF2B5EF4-FFF2-40B4-BE49-F238E27FC236}">
                <a16:creationId xmlns:a16="http://schemas.microsoft.com/office/drawing/2014/main" id="{B9B6B6D4-D8B8-B94F-8485-217B22E1FD3C}"/>
              </a:ext>
            </a:extLst>
          </p:cNvPr>
          <p:cNvCxnSpPr>
            <a:cxnSpLocks/>
            <a:stCxn id="304" idx="0"/>
            <a:endCxn id="301" idx="2"/>
          </p:cNvCxnSpPr>
          <p:nvPr/>
        </p:nvCxnSpPr>
        <p:spPr>
          <a:xfrm flipH="1" flipV="1">
            <a:off x="10658598" y="5259701"/>
            <a:ext cx="4061" cy="5400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3298FFCC-9F69-6D42-9473-D65D8207E74B}"/>
              </a:ext>
            </a:extLst>
          </p:cNvPr>
          <p:cNvCxnSpPr>
            <a:cxnSpLocks/>
            <a:stCxn id="301" idx="0"/>
            <a:endCxn id="290" idx="2"/>
          </p:cNvCxnSpPr>
          <p:nvPr/>
        </p:nvCxnSpPr>
        <p:spPr>
          <a:xfrm flipH="1" flipV="1">
            <a:off x="10658597" y="4446012"/>
            <a:ext cx="1" cy="395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4" name="Rectangle 303">
                <a:extLst>
                  <a:ext uri="{FF2B5EF4-FFF2-40B4-BE49-F238E27FC236}">
                    <a16:creationId xmlns:a16="http://schemas.microsoft.com/office/drawing/2014/main" id="{E0EAB5AA-7C74-DF43-BA62-4A4CA853C631}"/>
                  </a:ext>
                </a:extLst>
              </p:cNvPr>
              <p:cNvSpPr/>
              <p:nvPr/>
            </p:nvSpPr>
            <p:spPr>
              <a:xfrm>
                <a:off x="10393082" y="5799722"/>
                <a:ext cx="539154"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𝑘</m:t>
                      </m:r>
                    </m:oMath>
                  </m:oMathPara>
                </a14:m>
                <a:endParaRPr lang="en-US" i="1" dirty="0">
                  <a:solidFill>
                    <a:schemeClr val="tx1"/>
                  </a:solidFill>
                </a:endParaRPr>
              </a:p>
            </p:txBody>
          </p:sp>
        </mc:Choice>
        <mc:Fallback>
          <p:sp>
            <p:nvSpPr>
              <p:cNvPr id="304" name="Rectangle 303">
                <a:extLst>
                  <a:ext uri="{FF2B5EF4-FFF2-40B4-BE49-F238E27FC236}">
                    <a16:creationId xmlns:a16="http://schemas.microsoft.com/office/drawing/2014/main" id="{E0EAB5AA-7C74-DF43-BA62-4A4CA853C631}"/>
                  </a:ext>
                </a:extLst>
              </p:cNvPr>
              <p:cNvSpPr>
                <a:spLocks noRot="1" noChangeAspect="1" noMove="1" noResize="1" noEditPoints="1" noAdjustHandles="1" noChangeArrowheads="1" noChangeShapeType="1" noTextEdit="1"/>
              </p:cNvSpPr>
              <p:nvPr/>
            </p:nvSpPr>
            <p:spPr>
              <a:xfrm>
                <a:off x="10393082" y="5799722"/>
                <a:ext cx="539154" cy="418253"/>
              </a:xfrm>
              <a:prstGeom prst="rect">
                <a:avLst/>
              </a:prstGeom>
              <a:blipFill>
                <a:blip r:embed="rId17"/>
                <a:stretch>
                  <a:fillRect/>
                </a:stretch>
              </a:blipFill>
              <a:ln w="38100">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5" name="Rectangle 304">
                <a:extLst>
                  <a:ext uri="{FF2B5EF4-FFF2-40B4-BE49-F238E27FC236}">
                    <a16:creationId xmlns:a16="http://schemas.microsoft.com/office/drawing/2014/main" id="{F01F3B67-9076-AF42-A69C-D169EC3C270E}"/>
                  </a:ext>
                </a:extLst>
              </p:cNvPr>
              <p:cNvSpPr/>
              <p:nvPr/>
            </p:nvSpPr>
            <p:spPr>
              <a:xfrm>
                <a:off x="9574664" y="2749937"/>
                <a:ext cx="410689" cy="369332"/>
              </a:xfrm>
              <a:prstGeom prst="rect">
                <a:avLst/>
              </a:prstGeom>
              <a:ln w="38100">
                <a:solidFill>
                  <a:schemeClr val="accent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305" name="Rectangle 304">
                <a:extLst>
                  <a:ext uri="{FF2B5EF4-FFF2-40B4-BE49-F238E27FC236}">
                    <a16:creationId xmlns:a16="http://schemas.microsoft.com/office/drawing/2014/main" id="{F01F3B67-9076-AF42-A69C-D169EC3C270E}"/>
                  </a:ext>
                </a:extLst>
              </p:cNvPr>
              <p:cNvSpPr>
                <a:spLocks noRot="1" noChangeAspect="1" noMove="1" noResize="1" noEditPoints="1" noAdjustHandles="1" noChangeArrowheads="1" noChangeShapeType="1" noTextEdit="1"/>
              </p:cNvSpPr>
              <p:nvPr/>
            </p:nvSpPr>
            <p:spPr>
              <a:xfrm>
                <a:off x="9574664" y="2749937"/>
                <a:ext cx="410689" cy="369332"/>
              </a:xfrm>
              <a:prstGeom prst="rect">
                <a:avLst/>
              </a:prstGeom>
              <a:blipFill>
                <a:blip r:embed="rId18"/>
                <a:stretch>
                  <a:fillRect/>
                </a:stretch>
              </a:blipFill>
              <a:ln w="38100">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6" name="Rectangle 305">
                <a:extLst>
                  <a:ext uri="{FF2B5EF4-FFF2-40B4-BE49-F238E27FC236}">
                    <a16:creationId xmlns:a16="http://schemas.microsoft.com/office/drawing/2014/main" id="{36B5FF20-B693-B745-AB77-D6E089F95C63}"/>
                  </a:ext>
                </a:extLst>
              </p:cNvPr>
              <p:cNvSpPr/>
              <p:nvPr/>
            </p:nvSpPr>
            <p:spPr>
              <a:xfrm>
                <a:off x="10362747" y="3522031"/>
                <a:ext cx="617798" cy="369332"/>
              </a:xfrm>
              <a:prstGeom prst="rect">
                <a:avLst/>
              </a:prstGeom>
              <a:ln w="38100">
                <a:solidFill>
                  <a:schemeClr val="accent1"/>
                </a:solidFill>
              </a:ln>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 )</m:t>
                      </m:r>
                    </m:oMath>
                  </m:oMathPara>
                </a14:m>
                <a:endParaRPr lang="en-US" dirty="0"/>
              </a:p>
            </p:txBody>
          </p:sp>
        </mc:Choice>
        <mc:Fallback>
          <p:sp>
            <p:nvSpPr>
              <p:cNvPr id="306" name="Rectangle 305">
                <a:extLst>
                  <a:ext uri="{FF2B5EF4-FFF2-40B4-BE49-F238E27FC236}">
                    <a16:creationId xmlns:a16="http://schemas.microsoft.com/office/drawing/2014/main" id="{36B5FF20-B693-B745-AB77-D6E089F95C63}"/>
                  </a:ext>
                </a:extLst>
              </p:cNvPr>
              <p:cNvSpPr>
                <a:spLocks noRot="1" noChangeAspect="1" noMove="1" noResize="1" noEditPoints="1" noAdjustHandles="1" noChangeArrowheads="1" noChangeShapeType="1" noTextEdit="1"/>
              </p:cNvSpPr>
              <p:nvPr/>
            </p:nvSpPr>
            <p:spPr>
              <a:xfrm>
                <a:off x="10362747" y="3522031"/>
                <a:ext cx="617798" cy="369332"/>
              </a:xfrm>
              <a:prstGeom prst="rect">
                <a:avLst/>
              </a:prstGeom>
              <a:blipFill>
                <a:blip r:embed="rId19"/>
                <a:stretch>
                  <a:fillRect b="-9375"/>
                </a:stretch>
              </a:blipFill>
              <a:ln w="38100">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7" name="Rectangle 306">
                <a:extLst>
                  <a:ext uri="{FF2B5EF4-FFF2-40B4-BE49-F238E27FC236}">
                    <a16:creationId xmlns:a16="http://schemas.microsoft.com/office/drawing/2014/main" id="{03C2453E-308B-304D-AF75-5661C2581F9A}"/>
                  </a:ext>
                </a:extLst>
              </p:cNvPr>
              <p:cNvSpPr/>
              <p:nvPr/>
            </p:nvSpPr>
            <p:spPr>
              <a:xfrm>
                <a:off x="9473097" y="2018397"/>
                <a:ext cx="613822" cy="369332"/>
              </a:xfrm>
              <a:prstGeom prst="rect">
                <a:avLst/>
              </a:prstGeom>
              <a:ln w="38100">
                <a:solidFill>
                  <a:schemeClr val="accent1"/>
                </a:solidFill>
              </a:ln>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e>
                      </m:d>
                    </m:oMath>
                  </m:oMathPara>
                </a14:m>
                <a:endParaRPr lang="en-US" dirty="0"/>
              </a:p>
            </p:txBody>
          </p:sp>
        </mc:Choice>
        <mc:Fallback>
          <p:sp>
            <p:nvSpPr>
              <p:cNvPr id="307" name="Rectangle 306">
                <a:extLst>
                  <a:ext uri="{FF2B5EF4-FFF2-40B4-BE49-F238E27FC236}">
                    <a16:creationId xmlns:a16="http://schemas.microsoft.com/office/drawing/2014/main" id="{03C2453E-308B-304D-AF75-5661C2581F9A}"/>
                  </a:ext>
                </a:extLst>
              </p:cNvPr>
              <p:cNvSpPr>
                <a:spLocks noRot="1" noChangeAspect="1" noMove="1" noResize="1" noEditPoints="1" noAdjustHandles="1" noChangeArrowheads="1" noChangeShapeType="1" noTextEdit="1"/>
              </p:cNvSpPr>
              <p:nvPr/>
            </p:nvSpPr>
            <p:spPr>
              <a:xfrm>
                <a:off x="9473097" y="2018397"/>
                <a:ext cx="613822" cy="369332"/>
              </a:xfrm>
              <a:prstGeom prst="rect">
                <a:avLst/>
              </a:prstGeom>
              <a:blipFill>
                <a:blip r:embed="rId20"/>
                <a:stretch>
                  <a:fillRect b="-6061"/>
                </a:stretch>
              </a:blipFill>
              <a:ln w="38100">
                <a:solidFill>
                  <a:schemeClr val="accent1"/>
                </a:solidFill>
              </a:ln>
            </p:spPr>
            <p:txBody>
              <a:bodyPr/>
              <a:lstStyle/>
              <a:p>
                <a:r>
                  <a:rPr lang="en-US">
                    <a:noFill/>
                  </a:rPr>
                  <a:t> </a:t>
                </a:r>
              </a:p>
            </p:txBody>
          </p:sp>
        </mc:Fallback>
      </mc:AlternateContent>
      <p:cxnSp>
        <p:nvCxnSpPr>
          <p:cNvPr id="308" name="Straight Arrow Connector 307">
            <a:extLst>
              <a:ext uri="{FF2B5EF4-FFF2-40B4-BE49-F238E27FC236}">
                <a16:creationId xmlns:a16="http://schemas.microsoft.com/office/drawing/2014/main" id="{85A581E3-6417-5644-8359-734778A939E7}"/>
              </a:ext>
            </a:extLst>
          </p:cNvPr>
          <p:cNvCxnSpPr>
            <a:cxnSpLocks/>
            <a:stCxn id="305" idx="0"/>
            <a:endCxn id="307" idx="2"/>
          </p:cNvCxnSpPr>
          <p:nvPr/>
        </p:nvCxnSpPr>
        <p:spPr>
          <a:xfrm flipH="1" flipV="1">
            <a:off x="9780008" y="2387729"/>
            <a:ext cx="1" cy="3622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9F9BA328-2096-4B48-A8E2-00CAF8D98C21}"/>
              </a:ext>
            </a:extLst>
          </p:cNvPr>
          <p:cNvCxnSpPr>
            <a:cxnSpLocks/>
            <a:stCxn id="307" idx="0"/>
            <a:endCxn id="294" idx="2"/>
          </p:cNvCxnSpPr>
          <p:nvPr/>
        </p:nvCxnSpPr>
        <p:spPr>
          <a:xfrm flipV="1">
            <a:off x="9780008" y="1482031"/>
            <a:ext cx="1" cy="5363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43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FDF16A-081E-344F-97BC-245B8F1DF7E8}"/>
              </a:ext>
            </a:extLst>
          </p:cNvPr>
          <p:cNvSpPr/>
          <p:nvPr/>
        </p:nvSpPr>
        <p:spPr>
          <a:xfrm>
            <a:off x="359727" y="4958355"/>
            <a:ext cx="832877"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g(x)</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F46F0605-DE57-2849-B182-E8F1B056926A}"/>
                  </a:ext>
                </a:extLst>
              </p:cNvPr>
              <p:cNvSpPr/>
              <p:nvPr/>
            </p:nvSpPr>
            <p:spPr>
              <a:xfrm>
                <a:off x="500947" y="3552624"/>
                <a:ext cx="1588833" cy="369332"/>
              </a:xfrm>
              <a:prstGeom prst="rect">
                <a:avLst/>
              </a:prstGeom>
              <a:ln w="38100">
                <a:solidFill>
                  <a:srgbClr val="C00000"/>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h</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𝑧</m:t>
                          </m:r>
                        </m:e>
                      </m:d>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5" name="Rectangle 4">
                <a:extLst>
                  <a:ext uri="{FF2B5EF4-FFF2-40B4-BE49-F238E27FC236}">
                    <a16:creationId xmlns:a16="http://schemas.microsoft.com/office/drawing/2014/main" id="{F46F0605-DE57-2849-B182-E8F1B056926A}"/>
                  </a:ext>
                </a:extLst>
              </p:cNvPr>
              <p:cNvSpPr>
                <a:spLocks noRot="1" noChangeAspect="1" noMove="1" noResize="1" noEditPoints="1" noAdjustHandles="1" noChangeArrowheads="1" noChangeShapeType="1" noTextEdit="1"/>
              </p:cNvSpPr>
              <p:nvPr/>
            </p:nvSpPr>
            <p:spPr>
              <a:xfrm>
                <a:off x="500947" y="3552624"/>
                <a:ext cx="1588833" cy="369332"/>
              </a:xfrm>
              <a:prstGeom prst="rect">
                <a:avLst/>
              </a:prstGeom>
              <a:blipFill>
                <a:blip r:embed="rId2"/>
                <a:stretch>
                  <a:fillRect b="-3030"/>
                </a:stretch>
              </a:blipFill>
              <a:ln w="38100">
                <a:solidFill>
                  <a:srgbClr val="C00000"/>
                </a:solidFill>
              </a:ln>
            </p:spPr>
            <p:txBody>
              <a:bodyPr/>
              <a:lstStyle/>
              <a:p>
                <a:r>
                  <a:rPr lang="en-US">
                    <a:noFill/>
                  </a:rPr>
                  <a:t> </a:t>
                </a:r>
              </a:p>
            </p:txBody>
          </p:sp>
        </mc:Fallback>
      </mc:AlternateContent>
      <p:sp>
        <p:nvSpPr>
          <p:cNvPr id="6" name="Rectangle 5">
            <a:extLst>
              <a:ext uri="{FF2B5EF4-FFF2-40B4-BE49-F238E27FC236}">
                <a16:creationId xmlns:a16="http://schemas.microsoft.com/office/drawing/2014/main" id="{8B6400D4-E48E-824B-B08E-71DC30B68B6F}"/>
              </a:ext>
            </a:extLst>
          </p:cNvPr>
          <p:cNvSpPr/>
          <p:nvPr/>
        </p:nvSpPr>
        <p:spPr>
          <a:xfrm>
            <a:off x="1462180" y="4958356"/>
            <a:ext cx="832877" cy="43464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h(z)</a:t>
            </a:r>
          </a:p>
        </p:txBody>
      </p:sp>
      <p:cxnSp>
        <p:nvCxnSpPr>
          <p:cNvPr id="7" name="Straight Arrow Connector 6">
            <a:extLst>
              <a:ext uri="{FF2B5EF4-FFF2-40B4-BE49-F238E27FC236}">
                <a16:creationId xmlns:a16="http://schemas.microsoft.com/office/drawing/2014/main" id="{0C4283E2-9837-B846-9A5A-C2357A6D2A67}"/>
              </a:ext>
            </a:extLst>
          </p:cNvPr>
          <p:cNvCxnSpPr>
            <a:cxnSpLocks/>
            <a:stCxn id="6" idx="0"/>
            <a:endCxn id="5" idx="2"/>
          </p:cNvCxnSpPr>
          <p:nvPr/>
        </p:nvCxnSpPr>
        <p:spPr>
          <a:xfrm flipH="1" flipV="1">
            <a:off x="1295364" y="3921956"/>
            <a:ext cx="583255" cy="1036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4339A96-68FD-7D4D-AE09-84A3033E6E07}"/>
              </a:ext>
            </a:extLst>
          </p:cNvPr>
          <p:cNvCxnSpPr>
            <a:cxnSpLocks/>
            <a:stCxn id="4" idx="0"/>
            <a:endCxn id="5" idx="2"/>
          </p:cNvCxnSpPr>
          <p:nvPr/>
        </p:nvCxnSpPr>
        <p:spPr>
          <a:xfrm flipV="1">
            <a:off x="776166" y="3921956"/>
            <a:ext cx="519198" cy="10363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8901C6F-02D6-FF41-809A-E240447D841D}"/>
              </a:ext>
            </a:extLst>
          </p:cNvPr>
          <p:cNvSpPr/>
          <p:nvPr/>
        </p:nvSpPr>
        <p:spPr>
          <a:xfrm>
            <a:off x="840483" y="1685517"/>
            <a:ext cx="909760" cy="34524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y</a:t>
            </a:r>
          </a:p>
        </p:txBody>
      </p:sp>
      <p:sp>
        <p:nvSpPr>
          <p:cNvPr id="10" name="TextBox 9">
            <a:extLst>
              <a:ext uri="{FF2B5EF4-FFF2-40B4-BE49-F238E27FC236}">
                <a16:creationId xmlns:a16="http://schemas.microsoft.com/office/drawing/2014/main" id="{DB47AF24-90DC-0147-A9D2-4065755E4F4A}"/>
              </a:ext>
            </a:extLst>
          </p:cNvPr>
          <p:cNvSpPr txBox="1"/>
          <p:nvPr/>
        </p:nvSpPr>
        <p:spPr>
          <a:xfrm>
            <a:off x="236047" y="304404"/>
            <a:ext cx="10870906" cy="369332"/>
          </a:xfrm>
          <a:prstGeom prst="rect">
            <a:avLst/>
          </a:prstGeom>
          <a:noFill/>
        </p:spPr>
        <p:txBody>
          <a:bodyPr wrap="square" rtlCol="0">
            <a:spAutoFit/>
          </a:bodyPr>
          <a:lstStyle/>
          <a:p>
            <a:r>
              <a:rPr lang="en-US" dirty="0"/>
              <a:t>Examples of diagrams that violate my rules: </a:t>
            </a:r>
          </a:p>
        </p:txBody>
      </p:sp>
      <p:cxnSp>
        <p:nvCxnSpPr>
          <p:cNvPr id="19" name="Straight Arrow Connector 18">
            <a:extLst>
              <a:ext uri="{FF2B5EF4-FFF2-40B4-BE49-F238E27FC236}">
                <a16:creationId xmlns:a16="http://schemas.microsoft.com/office/drawing/2014/main" id="{3C78D3D2-8E2C-0343-B8CE-3C1C6034A2F3}"/>
              </a:ext>
            </a:extLst>
          </p:cNvPr>
          <p:cNvCxnSpPr>
            <a:cxnSpLocks/>
            <a:stCxn id="5" idx="0"/>
            <a:endCxn id="68" idx="2"/>
          </p:cNvCxnSpPr>
          <p:nvPr/>
        </p:nvCxnSpPr>
        <p:spPr>
          <a:xfrm flipV="1">
            <a:off x="1295364" y="3129728"/>
            <a:ext cx="0" cy="42289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0EA4595-E33E-7E4E-A99E-157759A444D5}"/>
              </a:ext>
            </a:extLst>
          </p:cNvPr>
          <p:cNvCxnSpPr>
            <a:cxnSpLocks/>
            <a:stCxn id="46" idx="0"/>
            <a:endCxn id="4" idx="2"/>
          </p:cNvCxnSpPr>
          <p:nvPr/>
        </p:nvCxnSpPr>
        <p:spPr>
          <a:xfrm flipV="1">
            <a:off x="776165" y="5376608"/>
            <a:ext cx="1" cy="4334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07A037-7B20-2341-916C-FB89A2491A44}"/>
              </a:ext>
            </a:extLst>
          </p:cNvPr>
          <p:cNvCxnSpPr>
            <a:cxnSpLocks/>
            <a:stCxn id="51" idx="0"/>
            <a:endCxn id="6" idx="2"/>
          </p:cNvCxnSpPr>
          <p:nvPr/>
        </p:nvCxnSpPr>
        <p:spPr>
          <a:xfrm flipV="1">
            <a:off x="1878618" y="5393005"/>
            <a:ext cx="1" cy="417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3867097-065A-7149-8723-1AFD21DD97F3}"/>
              </a:ext>
            </a:extLst>
          </p:cNvPr>
          <p:cNvSpPr/>
          <p:nvPr/>
        </p:nvSpPr>
        <p:spPr>
          <a:xfrm>
            <a:off x="359726" y="5810089"/>
            <a:ext cx="832877"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x</a:t>
            </a:r>
          </a:p>
        </p:txBody>
      </p:sp>
      <p:sp>
        <p:nvSpPr>
          <p:cNvPr id="51" name="Rectangle 50">
            <a:extLst>
              <a:ext uri="{FF2B5EF4-FFF2-40B4-BE49-F238E27FC236}">
                <a16:creationId xmlns:a16="http://schemas.microsoft.com/office/drawing/2014/main" id="{171DE768-1AC7-4D46-A7CE-F554CE056393}"/>
              </a:ext>
            </a:extLst>
          </p:cNvPr>
          <p:cNvSpPr/>
          <p:nvPr/>
        </p:nvSpPr>
        <p:spPr>
          <a:xfrm>
            <a:off x="1462179" y="5810089"/>
            <a:ext cx="832877"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z</a:t>
            </a:r>
          </a:p>
        </p:txBody>
      </p:sp>
      <mc:AlternateContent xmlns:mc="http://schemas.openxmlformats.org/markup-compatibility/2006">
        <mc:Choice xmlns:a14="http://schemas.microsoft.com/office/drawing/2010/main" Requires="a14">
          <p:sp>
            <p:nvSpPr>
              <p:cNvPr id="68" name="Rectangle 67">
                <a:extLst>
                  <a:ext uri="{FF2B5EF4-FFF2-40B4-BE49-F238E27FC236}">
                    <a16:creationId xmlns:a16="http://schemas.microsoft.com/office/drawing/2014/main" id="{E179986D-CBE4-9145-8DF9-F2308C2B94B9}"/>
                  </a:ext>
                </a:extLst>
              </p:cNvPr>
              <p:cNvSpPr/>
              <p:nvPr/>
            </p:nvSpPr>
            <p:spPr>
              <a:xfrm>
                <a:off x="936772" y="2760396"/>
                <a:ext cx="717184" cy="369332"/>
              </a:xfrm>
              <a:prstGeom prst="rect">
                <a:avLst/>
              </a:prstGeom>
              <a:ln w="38100">
                <a:solidFill>
                  <a:schemeClr val="accent1"/>
                </a:solidFill>
              </a:ln>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r>
                        <a:rPr lang="en-US" b="0" i="0" smtClean="0">
                          <a:solidFill>
                            <a:schemeClr val="tx1"/>
                          </a:solidFill>
                          <a:latin typeface="Cambria Math" panose="02040503050406030204" pitchFamily="18" charset="0"/>
                        </a:rPr>
                        <m:t>(   )</m:t>
                      </m:r>
                    </m:oMath>
                  </m:oMathPara>
                </a14:m>
                <a:endParaRPr lang="en-US" dirty="0"/>
              </a:p>
            </p:txBody>
          </p:sp>
        </mc:Choice>
        <mc:Fallback>
          <p:sp>
            <p:nvSpPr>
              <p:cNvPr id="68" name="Rectangle 67">
                <a:extLst>
                  <a:ext uri="{FF2B5EF4-FFF2-40B4-BE49-F238E27FC236}">
                    <a16:creationId xmlns:a16="http://schemas.microsoft.com/office/drawing/2014/main" id="{E179986D-CBE4-9145-8DF9-F2308C2B94B9}"/>
                  </a:ext>
                </a:extLst>
              </p:cNvPr>
              <p:cNvSpPr>
                <a:spLocks noRot="1" noChangeAspect="1" noMove="1" noResize="1" noEditPoints="1" noAdjustHandles="1" noChangeArrowheads="1" noChangeShapeType="1" noTextEdit="1"/>
              </p:cNvSpPr>
              <p:nvPr/>
            </p:nvSpPr>
            <p:spPr>
              <a:xfrm>
                <a:off x="936772" y="2760396"/>
                <a:ext cx="717184" cy="369332"/>
              </a:xfrm>
              <a:prstGeom prst="rect">
                <a:avLst/>
              </a:prstGeom>
              <a:blipFill>
                <a:blip r:embed="rId3"/>
                <a:stretch>
                  <a:fillRect b="-9375"/>
                </a:stretch>
              </a:blipFill>
              <a:ln w="38100">
                <a:solidFill>
                  <a:schemeClr val="accent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6A44551B-0F8E-704F-8D8C-F4CF9F637D8D}"/>
              </a:ext>
            </a:extLst>
          </p:cNvPr>
          <p:cNvCxnSpPr>
            <a:cxnSpLocks/>
            <a:stCxn id="68" idx="0"/>
            <a:endCxn id="9" idx="2"/>
          </p:cNvCxnSpPr>
          <p:nvPr/>
        </p:nvCxnSpPr>
        <p:spPr>
          <a:xfrm flipH="1" flipV="1">
            <a:off x="1295363" y="2030757"/>
            <a:ext cx="1" cy="7296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CAC9356-2921-A248-AE12-D669C9F967C4}"/>
              </a:ext>
            </a:extLst>
          </p:cNvPr>
          <p:cNvSpPr txBox="1"/>
          <p:nvPr/>
        </p:nvSpPr>
        <p:spPr>
          <a:xfrm>
            <a:off x="939293" y="769301"/>
            <a:ext cx="1478625" cy="646331"/>
          </a:xfrm>
          <a:prstGeom prst="rect">
            <a:avLst/>
          </a:prstGeom>
          <a:noFill/>
        </p:spPr>
        <p:txBody>
          <a:bodyPr wrap="square" rtlCol="0">
            <a:spAutoFit/>
          </a:bodyPr>
          <a:lstStyle/>
          <a:p>
            <a:r>
              <a:rPr lang="en-US" b="1" dirty="0"/>
              <a:t>Multivariate function</a:t>
            </a:r>
          </a:p>
        </p:txBody>
      </p:sp>
      <p:sp>
        <p:nvSpPr>
          <p:cNvPr id="43" name="Rectangle 42">
            <a:extLst>
              <a:ext uri="{FF2B5EF4-FFF2-40B4-BE49-F238E27FC236}">
                <a16:creationId xmlns:a16="http://schemas.microsoft.com/office/drawing/2014/main" id="{64EA8488-420B-4341-935D-A6783A1EC560}"/>
              </a:ext>
            </a:extLst>
          </p:cNvPr>
          <p:cNvSpPr/>
          <p:nvPr/>
        </p:nvSpPr>
        <p:spPr>
          <a:xfrm>
            <a:off x="3545998" y="4955625"/>
            <a:ext cx="832877"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g(x)</a:t>
            </a:r>
          </a:p>
        </p:txBody>
      </p:sp>
      <mc:AlternateContent xmlns:mc="http://schemas.openxmlformats.org/markup-compatibility/2006">
        <mc:Choice xmlns:a14="http://schemas.microsoft.com/office/drawing/2010/main" Requires="a14">
          <p:sp>
            <p:nvSpPr>
              <p:cNvPr id="44" name="Rectangle 43">
                <a:extLst>
                  <a:ext uri="{FF2B5EF4-FFF2-40B4-BE49-F238E27FC236}">
                    <a16:creationId xmlns:a16="http://schemas.microsoft.com/office/drawing/2014/main" id="{2BAB6DA1-3CDC-2146-88BB-754F9828ED8B}"/>
                  </a:ext>
                </a:extLst>
              </p:cNvPr>
              <p:cNvSpPr/>
              <p:nvPr/>
            </p:nvSpPr>
            <p:spPr>
              <a:xfrm>
                <a:off x="4113517" y="4207607"/>
                <a:ext cx="410690" cy="369332"/>
              </a:xfrm>
              <a:prstGeom prst="rect">
                <a:avLst/>
              </a:prstGeom>
              <a:ln w="38100">
                <a:solidFill>
                  <a:schemeClr val="accent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44" name="Rectangle 43">
                <a:extLst>
                  <a:ext uri="{FF2B5EF4-FFF2-40B4-BE49-F238E27FC236}">
                    <a16:creationId xmlns:a16="http://schemas.microsoft.com/office/drawing/2014/main" id="{2BAB6DA1-3CDC-2146-88BB-754F9828ED8B}"/>
                  </a:ext>
                </a:extLst>
              </p:cNvPr>
              <p:cNvSpPr>
                <a:spLocks noRot="1" noChangeAspect="1" noMove="1" noResize="1" noEditPoints="1" noAdjustHandles="1" noChangeArrowheads="1" noChangeShapeType="1" noTextEdit="1"/>
              </p:cNvSpPr>
              <p:nvPr/>
            </p:nvSpPr>
            <p:spPr>
              <a:xfrm>
                <a:off x="4113517" y="4207607"/>
                <a:ext cx="410690" cy="369332"/>
              </a:xfrm>
              <a:prstGeom prst="rect">
                <a:avLst/>
              </a:prstGeom>
              <a:blipFill>
                <a:blip r:embed="rId4"/>
                <a:stretch>
                  <a:fillRect/>
                </a:stretch>
              </a:blipFill>
              <a:ln w="38100">
                <a:solidFill>
                  <a:schemeClr val="accent1"/>
                </a:solidFill>
              </a:ln>
            </p:spPr>
            <p:txBody>
              <a:bodyPr/>
              <a:lstStyle/>
              <a:p>
                <a:r>
                  <a:rPr lang="en-US">
                    <a:noFill/>
                  </a:rPr>
                  <a:t> </a:t>
                </a:r>
              </a:p>
            </p:txBody>
          </p:sp>
        </mc:Fallback>
      </mc:AlternateContent>
      <p:sp>
        <p:nvSpPr>
          <p:cNvPr id="45" name="Rectangle 44">
            <a:extLst>
              <a:ext uri="{FF2B5EF4-FFF2-40B4-BE49-F238E27FC236}">
                <a16:creationId xmlns:a16="http://schemas.microsoft.com/office/drawing/2014/main" id="{32C000B0-9436-4B4B-95E3-E952C6016F24}"/>
              </a:ext>
            </a:extLst>
          </p:cNvPr>
          <p:cNvSpPr/>
          <p:nvPr/>
        </p:nvSpPr>
        <p:spPr>
          <a:xfrm>
            <a:off x="4648451" y="4955626"/>
            <a:ext cx="832877" cy="43464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h(z)</a:t>
            </a:r>
          </a:p>
        </p:txBody>
      </p:sp>
      <p:cxnSp>
        <p:nvCxnSpPr>
          <p:cNvPr id="47" name="Straight Arrow Connector 46">
            <a:extLst>
              <a:ext uri="{FF2B5EF4-FFF2-40B4-BE49-F238E27FC236}">
                <a16:creationId xmlns:a16="http://schemas.microsoft.com/office/drawing/2014/main" id="{D1329FBC-A277-B245-981A-BC96A3D4C903}"/>
              </a:ext>
            </a:extLst>
          </p:cNvPr>
          <p:cNvCxnSpPr>
            <a:cxnSpLocks/>
            <a:stCxn id="45" idx="0"/>
            <a:endCxn id="44" idx="2"/>
          </p:cNvCxnSpPr>
          <p:nvPr/>
        </p:nvCxnSpPr>
        <p:spPr>
          <a:xfrm flipH="1" flipV="1">
            <a:off x="4318862" y="4576939"/>
            <a:ext cx="746028" cy="3786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256282D-116D-6F47-9B6B-3C49A1B9AA2F}"/>
              </a:ext>
            </a:extLst>
          </p:cNvPr>
          <p:cNvCxnSpPr>
            <a:cxnSpLocks/>
            <a:stCxn id="43" idx="0"/>
            <a:endCxn id="44" idx="2"/>
          </p:cNvCxnSpPr>
          <p:nvPr/>
        </p:nvCxnSpPr>
        <p:spPr>
          <a:xfrm flipV="1">
            <a:off x="3962437" y="4576939"/>
            <a:ext cx="356425" cy="3786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8A2908C-97AA-E047-A123-60E40E02B37E}"/>
              </a:ext>
            </a:extLst>
          </p:cNvPr>
          <p:cNvSpPr/>
          <p:nvPr/>
        </p:nvSpPr>
        <p:spPr>
          <a:xfrm>
            <a:off x="4484181" y="1542734"/>
            <a:ext cx="909760" cy="317718"/>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y</a:t>
            </a:r>
          </a:p>
        </p:txBody>
      </p:sp>
      <p:cxnSp>
        <p:nvCxnSpPr>
          <p:cNvPr id="50" name="Straight Arrow Connector 49">
            <a:extLst>
              <a:ext uri="{FF2B5EF4-FFF2-40B4-BE49-F238E27FC236}">
                <a16:creationId xmlns:a16="http://schemas.microsoft.com/office/drawing/2014/main" id="{459D84C4-9920-694A-B7B4-58C53DA4D447}"/>
              </a:ext>
            </a:extLst>
          </p:cNvPr>
          <p:cNvCxnSpPr>
            <a:cxnSpLocks/>
            <a:stCxn id="44" idx="0"/>
            <a:endCxn id="57" idx="2"/>
          </p:cNvCxnSpPr>
          <p:nvPr/>
        </p:nvCxnSpPr>
        <p:spPr>
          <a:xfrm flipV="1">
            <a:off x="4318862" y="3957624"/>
            <a:ext cx="2165" cy="2499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681A022-7484-3843-BEA4-82F3F569DC36}"/>
              </a:ext>
            </a:extLst>
          </p:cNvPr>
          <p:cNvCxnSpPr>
            <a:cxnSpLocks/>
            <a:stCxn id="55" idx="0"/>
            <a:endCxn id="43" idx="2"/>
          </p:cNvCxnSpPr>
          <p:nvPr/>
        </p:nvCxnSpPr>
        <p:spPr>
          <a:xfrm flipV="1">
            <a:off x="3962436" y="5373878"/>
            <a:ext cx="1" cy="4334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9880111-0549-5148-8B78-5B2A391E7E30}"/>
              </a:ext>
            </a:extLst>
          </p:cNvPr>
          <p:cNvCxnSpPr>
            <a:cxnSpLocks/>
            <a:stCxn id="56" idx="0"/>
            <a:endCxn id="45" idx="2"/>
          </p:cNvCxnSpPr>
          <p:nvPr/>
        </p:nvCxnSpPr>
        <p:spPr>
          <a:xfrm flipV="1">
            <a:off x="5064889" y="5390275"/>
            <a:ext cx="1" cy="417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E3B7E5A7-162A-304A-9986-C751B8F8F412}"/>
              </a:ext>
            </a:extLst>
          </p:cNvPr>
          <p:cNvSpPr/>
          <p:nvPr/>
        </p:nvSpPr>
        <p:spPr>
          <a:xfrm>
            <a:off x="3545997" y="5807359"/>
            <a:ext cx="832877"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x</a:t>
            </a:r>
          </a:p>
        </p:txBody>
      </p:sp>
      <p:sp>
        <p:nvSpPr>
          <p:cNvPr id="56" name="Rectangle 55">
            <a:extLst>
              <a:ext uri="{FF2B5EF4-FFF2-40B4-BE49-F238E27FC236}">
                <a16:creationId xmlns:a16="http://schemas.microsoft.com/office/drawing/2014/main" id="{4113CDD8-B894-D243-9B76-AE3FCA4F7A21}"/>
              </a:ext>
            </a:extLst>
          </p:cNvPr>
          <p:cNvSpPr/>
          <p:nvPr/>
        </p:nvSpPr>
        <p:spPr>
          <a:xfrm>
            <a:off x="4648450" y="5807359"/>
            <a:ext cx="832877"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z</a:t>
            </a:r>
          </a:p>
        </p:txBody>
      </p:sp>
      <mc:AlternateContent xmlns:mc="http://schemas.openxmlformats.org/markup-compatibility/2006">
        <mc:Choice xmlns:a14="http://schemas.microsoft.com/office/drawing/2010/main" Requires="a14">
          <p:sp>
            <p:nvSpPr>
              <p:cNvPr id="57" name="Rectangle 56">
                <a:extLst>
                  <a:ext uri="{FF2B5EF4-FFF2-40B4-BE49-F238E27FC236}">
                    <a16:creationId xmlns:a16="http://schemas.microsoft.com/office/drawing/2014/main" id="{6466B388-2AC1-D44E-ACD8-6164D7F1F5A0}"/>
                  </a:ext>
                </a:extLst>
              </p:cNvPr>
              <p:cNvSpPr/>
              <p:nvPr/>
            </p:nvSpPr>
            <p:spPr>
              <a:xfrm>
                <a:off x="3962435" y="3588292"/>
                <a:ext cx="717184" cy="369332"/>
              </a:xfrm>
              <a:prstGeom prst="rect">
                <a:avLst/>
              </a:prstGeom>
              <a:ln w="38100">
                <a:solidFill>
                  <a:schemeClr val="accent1"/>
                </a:solidFill>
              </a:ln>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r>
                        <a:rPr lang="en-US" b="0" i="0" smtClean="0">
                          <a:solidFill>
                            <a:schemeClr val="tx1"/>
                          </a:solidFill>
                          <a:latin typeface="Cambria Math" panose="02040503050406030204" pitchFamily="18" charset="0"/>
                        </a:rPr>
                        <m:t>(   )</m:t>
                      </m:r>
                    </m:oMath>
                  </m:oMathPara>
                </a14:m>
                <a:endParaRPr lang="en-US" dirty="0"/>
              </a:p>
            </p:txBody>
          </p:sp>
        </mc:Choice>
        <mc:Fallback>
          <p:sp>
            <p:nvSpPr>
              <p:cNvPr id="57" name="Rectangle 56">
                <a:extLst>
                  <a:ext uri="{FF2B5EF4-FFF2-40B4-BE49-F238E27FC236}">
                    <a16:creationId xmlns:a16="http://schemas.microsoft.com/office/drawing/2014/main" id="{6466B388-2AC1-D44E-ACD8-6164D7F1F5A0}"/>
                  </a:ext>
                </a:extLst>
              </p:cNvPr>
              <p:cNvSpPr>
                <a:spLocks noRot="1" noChangeAspect="1" noMove="1" noResize="1" noEditPoints="1" noAdjustHandles="1" noChangeArrowheads="1" noChangeShapeType="1" noTextEdit="1"/>
              </p:cNvSpPr>
              <p:nvPr/>
            </p:nvSpPr>
            <p:spPr>
              <a:xfrm>
                <a:off x="3962435" y="3588292"/>
                <a:ext cx="717184" cy="369332"/>
              </a:xfrm>
              <a:prstGeom prst="rect">
                <a:avLst/>
              </a:prstGeom>
              <a:blipFill>
                <a:blip r:embed="rId5"/>
                <a:stretch>
                  <a:fillRect b="-6061"/>
                </a:stretch>
              </a:blipFill>
              <a:ln w="38100">
                <a:solidFill>
                  <a:schemeClr val="accent1"/>
                </a:solidFill>
              </a:ln>
            </p:spPr>
            <p:txBody>
              <a:bodyPr/>
              <a:lstStyle/>
              <a:p>
                <a:r>
                  <a:rPr lang="en-US">
                    <a:noFill/>
                  </a:rPr>
                  <a:t> </a:t>
                </a:r>
              </a:p>
            </p:txBody>
          </p:sp>
        </mc:Fallback>
      </mc:AlternateContent>
      <p:cxnSp>
        <p:nvCxnSpPr>
          <p:cNvPr id="58" name="Straight Arrow Connector 57">
            <a:extLst>
              <a:ext uri="{FF2B5EF4-FFF2-40B4-BE49-F238E27FC236}">
                <a16:creationId xmlns:a16="http://schemas.microsoft.com/office/drawing/2014/main" id="{898A6A5D-E254-864D-BD65-0019DC80122C}"/>
              </a:ext>
            </a:extLst>
          </p:cNvPr>
          <p:cNvCxnSpPr>
            <a:cxnSpLocks/>
            <a:stCxn id="57" idx="0"/>
            <a:endCxn id="71" idx="2"/>
          </p:cNvCxnSpPr>
          <p:nvPr/>
        </p:nvCxnSpPr>
        <p:spPr>
          <a:xfrm flipV="1">
            <a:off x="4321027" y="3306429"/>
            <a:ext cx="618035" cy="2818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1C712B3-5626-CB47-8F82-1DECDDED6171}"/>
              </a:ext>
            </a:extLst>
          </p:cNvPr>
          <p:cNvSpPr txBox="1"/>
          <p:nvPr/>
        </p:nvSpPr>
        <p:spPr>
          <a:xfrm>
            <a:off x="4140649" y="769695"/>
            <a:ext cx="2042211" cy="646331"/>
          </a:xfrm>
          <a:prstGeom prst="rect">
            <a:avLst/>
          </a:prstGeom>
          <a:noFill/>
        </p:spPr>
        <p:txBody>
          <a:bodyPr wrap="square" rtlCol="0">
            <a:spAutoFit/>
          </a:bodyPr>
          <a:lstStyle/>
          <a:p>
            <a:r>
              <a:rPr lang="en-US" b="1" dirty="0"/>
              <a:t>Variable appears more than once </a:t>
            </a:r>
            <a:endParaRPr lang="en-US" i="1" dirty="0"/>
          </a:p>
        </p:txBody>
      </p:sp>
      <p:sp>
        <p:nvSpPr>
          <p:cNvPr id="67" name="Rectangle 66">
            <a:extLst>
              <a:ext uri="{FF2B5EF4-FFF2-40B4-BE49-F238E27FC236}">
                <a16:creationId xmlns:a16="http://schemas.microsoft.com/office/drawing/2014/main" id="{2C0EDE02-ED91-2147-ADAC-150ED698E90D}"/>
              </a:ext>
            </a:extLst>
          </p:cNvPr>
          <p:cNvSpPr/>
          <p:nvPr/>
        </p:nvSpPr>
        <p:spPr>
          <a:xfrm>
            <a:off x="5707397" y="3921956"/>
            <a:ext cx="832877" cy="418113"/>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m(z)</a:t>
            </a:r>
          </a:p>
        </p:txBody>
      </p:sp>
      <p:cxnSp>
        <p:nvCxnSpPr>
          <p:cNvPr id="69" name="Straight Arrow Connector 68">
            <a:extLst>
              <a:ext uri="{FF2B5EF4-FFF2-40B4-BE49-F238E27FC236}">
                <a16:creationId xmlns:a16="http://schemas.microsoft.com/office/drawing/2014/main" id="{37AFD2E8-C8D8-B246-B593-580F238F07D2}"/>
              </a:ext>
            </a:extLst>
          </p:cNvPr>
          <p:cNvCxnSpPr>
            <a:cxnSpLocks/>
            <a:stCxn id="70" idx="0"/>
            <a:endCxn id="67" idx="2"/>
          </p:cNvCxnSpPr>
          <p:nvPr/>
        </p:nvCxnSpPr>
        <p:spPr>
          <a:xfrm flipH="1" flipV="1">
            <a:off x="6123836" y="4340069"/>
            <a:ext cx="3417" cy="2468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3CEF9156-B3B7-A84E-88CB-D33282F0353B}"/>
              </a:ext>
            </a:extLst>
          </p:cNvPr>
          <p:cNvSpPr/>
          <p:nvPr/>
        </p:nvSpPr>
        <p:spPr>
          <a:xfrm>
            <a:off x="5710814" y="4586881"/>
            <a:ext cx="832877" cy="418253"/>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z</a:t>
            </a:r>
          </a:p>
        </p:txBody>
      </p:sp>
      <mc:AlternateContent xmlns:mc="http://schemas.openxmlformats.org/markup-compatibility/2006">
        <mc:Choice xmlns:a14="http://schemas.microsoft.com/office/drawing/2010/main" Requires="a14">
          <p:sp>
            <p:nvSpPr>
              <p:cNvPr id="71" name="Rectangle 70">
                <a:extLst>
                  <a:ext uri="{FF2B5EF4-FFF2-40B4-BE49-F238E27FC236}">
                    <a16:creationId xmlns:a16="http://schemas.microsoft.com/office/drawing/2014/main" id="{E444AA04-38FF-104F-996E-A3ACDF42359F}"/>
                  </a:ext>
                </a:extLst>
              </p:cNvPr>
              <p:cNvSpPr/>
              <p:nvPr/>
            </p:nvSpPr>
            <p:spPr>
              <a:xfrm>
                <a:off x="4733717" y="2937097"/>
                <a:ext cx="410690" cy="369332"/>
              </a:xfrm>
              <a:prstGeom prst="rect">
                <a:avLst/>
              </a:prstGeom>
              <a:ln w="38100">
                <a:solidFill>
                  <a:schemeClr val="accent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71" name="Rectangle 70">
                <a:extLst>
                  <a:ext uri="{FF2B5EF4-FFF2-40B4-BE49-F238E27FC236}">
                    <a16:creationId xmlns:a16="http://schemas.microsoft.com/office/drawing/2014/main" id="{E444AA04-38FF-104F-996E-A3ACDF42359F}"/>
                  </a:ext>
                </a:extLst>
              </p:cNvPr>
              <p:cNvSpPr>
                <a:spLocks noRot="1" noChangeAspect="1" noMove="1" noResize="1" noEditPoints="1" noAdjustHandles="1" noChangeArrowheads="1" noChangeShapeType="1" noTextEdit="1"/>
              </p:cNvSpPr>
              <p:nvPr/>
            </p:nvSpPr>
            <p:spPr>
              <a:xfrm>
                <a:off x="4733717" y="2937097"/>
                <a:ext cx="410690" cy="369332"/>
              </a:xfrm>
              <a:prstGeom prst="rect">
                <a:avLst/>
              </a:prstGeom>
              <a:blipFill>
                <a:blip r:embed="rId6"/>
                <a:stretch>
                  <a:fillRect/>
                </a:stretch>
              </a:blipFill>
              <a:ln w="38100">
                <a:solidFill>
                  <a:schemeClr val="accent1"/>
                </a:solidFill>
              </a:ln>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F8F607BE-9F08-B645-A622-85281CC14B9A}"/>
              </a:ext>
            </a:extLst>
          </p:cNvPr>
          <p:cNvCxnSpPr>
            <a:cxnSpLocks/>
            <a:stCxn id="67" idx="0"/>
            <a:endCxn id="71" idx="2"/>
          </p:cNvCxnSpPr>
          <p:nvPr/>
        </p:nvCxnSpPr>
        <p:spPr>
          <a:xfrm flipH="1" flipV="1">
            <a:off x="4939062" y="3306429"/>
            <a:ext cx="1184774" cy="61552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4" name="Rectangle 103">
                <a:extLst>
                  <a:ext uri="{FF2B5EF4-FFF2-40B4-BE49-F238E27FC236}">
                    <a16:creationId xmlns:a16="http://schemas.microsoft.com/office/drawing/2014/main" id="{1DCD19C1-BAF9-1542-B8C9-A2F8D50C2824}"/>
                  </a:ext>
                </a:extLst>
              </p:cNvPr>
              <p:cNvSpPr/>
              <p:nvPr/>
            </p:nvSpPr>
            <p:spPr>
              <a:xfrm>
                <a:off x="4564503" y="2220959"/>
                <a:ext cx="749115" cy="369332"/>
              </a:xfrm>
              <a:prstGeom prst="rect">
                <a:avLst/>
              </a:prstGeom>
              <a:ln w="38100">
                <a:solidFill>
                  <a:schemeClr val="accent1"/>
                </a:solidFill>
              </a:ln>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𝜓</m:t>
                      </m:r>
                      <m:r>
                        <a:rPr lang="en-US" b="0" i="0" smtClean="0">
                          <a:solidFill>
                            <a:schemeClr val="tx1"/>
                          </a:solidFill>
                          <a:latin typeface="Cambria Math" panose="02040503050406030204" pitchFamily="18" charset="0"/>
                        </a:rPr>
                        <m:t>(   )</m:t>
                      </m:r>
                    </m:oMath>
                  </m:oMathPara>
                </a14:m>
                <a:endParaRPr lang="en-US" dirty="0"/>
              </a:p>
            </p:txBody>
          </p:sp>
        </mc:Choice>
        <mc:Fallback>
          <p:sp>
            <p:nvSpPr>
              <p:cNvPr id="104" name="Rectangle 103">
                <a:extLst>
                  <a:ext uri="{FF2B5EF4-FFF2-40B4-BE49-F238E27FC236}">
                    <a16:creationId xmlns:a16="http://schemas.microsoft.com/office/drawing/2014/main" id="{1DCD19C1-BAF9-1542-B8C9-A2F8D50C2824}"/>
                  </a:ext>
                </a:extLst>
              </p:cNvPr>
              <p:cNvSpPr>
                <a:spLocks noRot="1" noChangeAspect="1" noMove="1" noResize="1" noEditPoints="1" noAdjustHandles="1" noChangeArrowheads="1" noChangeShapeType="1" noTextEdit="1"/>
              </p:cNvSpPr>
              <p:nvPr/>
            </p:nvSpPr>
            <p:spPr>
              <a:xfrm>
                <a:off x="4564503" y="2220959"/>
                <a:ext cx="749115" cy="369332"/>
              </a:xfrm>
              <a:prstGeom prst="rect">
                <a:avLst/>
              </a:prstGeom>
              <a:blipFill>
                <a:blip r:embed="rId7"/>
                <a:stretch>
                  <a:fillRect b="-6061"/>
                </a:stretch>
              </a:blipFill>
              <a:ln w="38100">
                <a:solidFill>
                  <a:schemeClr val="accent1"/>
                </a:solidFill>
              </a:ln>
            </p:spPr>
            <p:txBody>
              <a:bodyPr/>
              <a:lstStyle/>
              <a:p>
                <a:r>
                  <a:rPr lang="en-US">
                    <a:noFill/>
                  </a:rPr>
                  <a:t> </a:t>
                </a:r>
              </a:p>
            </p:txBody>
          </p:sp>
        </mc:Fallback>
      </mc:AlternateContent>
      <p:cxnSp>
        <p:nvCxnSpPr>
          <p:cNvPr id="105" name="Straight Arrow Connector 104">
            <a:extLst>
              <a:ext uri="{FF2B5EF4-FFF2-40B4-BE49-F238E27FC236}">
                <a16:creationId xmlns:a16="http://schemas.microsoft.com/office/drawing/2014/main" id="{25BE14AA-20C3-8543-BE71-00FA9BB31D1F}"/>
              </a:ext>
            </a:extLst>
          </p:cNvPr>
          <p:cNvCxnSpPr>
            <a:cxnSpLocks/>
            <a:stCxn id="104" idx="0"/>
            <a:endCxn id="49" idx="2"/>
          </p:cNvCxnSpPr>
          <p:nvPr/>
        </p:nvCxnSpPr>
        <p:spPr>
          <a:xfrm flipV="1">
            <a:off x="4939061" y="1860452"/>
            <a:ext cx="0" cy="3605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5AAA8DB-A83C-E942-9CC2-67791035C642}"/>
              </a:ext>
            </a:extLst>
          </p:cNvPr>
          <p:cNvCxnSpPr>
            <a:cxnSpLocks/>
            <a:stCxn id="71" idx="0"/>
            <a:endCxn id="104" idx="2"/>
          </p:cNvCxnSpPr>
          <p:nvPr/>
        </p:nvCxnSpPr>
        <p:spPr>
          <a:xfrm flipH="1" flipV="1">
            <a:off x="4939061" y="2590291"/>
            <a:ext cx="1" cy="3468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CCCB6830-CDA9-F446-9911-098E404899A8}"/>
              </a:ext>
            </a:extLst>
          </p:cNvPr>
          <p:cNvSpPr/>
          <p:nvPr/>
        </p:nvSpPr>
        <p:spPr>
          <a:xfrm>
            <a:off x="7397928" y="5001843"/>
            <a:ext cx="832877"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g(x)</a:t>
            </a:r>
          </a:p>
        </p:txBody>
      </p:sp>
      <mc:AlternateContent xmlns:mc="http://schemas.openxmlformats.org/markup-compatibility/2006">
        <mc:Choice xmlns:a14="http://schemas.microsoft.com/office/drawing/2010/main" Requires="a14">
          <p:sp>
            <p:nvSpPr>
              <p:cNvPr id="130" name="Rectangle 129">
                <a:extLst>
                  <a:ext uri="{FF2B5EF4-FFF2-40B4-BE49-F238E27FC236}">
                    <a16:creationId xmlns:a16="http://schemas.microsoft.com/office/drawing/2014/main" id="{DF10CF1D-AAD7-5A4D-B877-9189B39DA4F2}"/>
                  </a:ext>
                </a:extLst>
              </p:cNvPr>
              <p:cNvSpPr/>
              <p:nvPr/>
            </p:nvSpPr>
            <p:spPr>
              <a:xfrm>
                <a:off x="7965447" y="4253825"/>
                <a:ext cx="410690" cy="369332"/>
              </a:xfrm>
              <a:prstGeom prst="rect">
                <a:avLst/>
              </a:prstGeom>
              <a:ln w="38100">
                <a:solidFill>
                  <a:schemeClr val="accent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130" name="Rectangle 129">
                <a:extLst>
                  <a:ext uri="{FF2B5EF4-FFF2-40B4-BE49-F238E27FC236}">
                    <a16:creationId xmlns:a16="http://schemas.microsoft.com/office/drawing/2014/main" id="{DF10CF1D-AAD7-5A4D-B877-9189B39DA4F2}"/>
                  </a:ext>
                </a:extLst>
              </p:cNvPr>
              <p:cNvSpPr>
                <a:spLocks noRot="1" noChangeAspect="1" noMove="1" noResize="1" noEditPoints="1" noAdjustHandles="1" noChangeArrowheads="1" noChangeShapeType="1" noTextEdit="1"/>
              </p:cNvSpPr>
              <p:nvPr/>
            </p:nvSpPr>
            <p:spPr>
              <a:xfrm>
                <a:off x="7965447" y="4253825"/>
                <a:ext cx="410690" cy="369332"/>
              </a:xfrm>
              <a:prstGeom prst="rect">
                <a:avLst/>
              </a:prstGeom>
              <a:blipFill>
                <a:blip r:embed="rId8"/>
                <a:stretch>
                  <a:fillRect/>
                </a:stretch>
              </a:blipFill>
              <a:ln w="38100">
                <a:solidFill>
                  <a:schemeClr val="accent1"/>
                </a:solidFill>
              </a:ln>
            </p:spPr>
            <p:txBody>
              <a:bodyPr/>
              <a:lstStyle/>
              <a:p>
                <a:r>
                  <a:rPr lang="en-US">
                    <a:noFill/>
                  </a:rPr>
                  <a:t> </a:t>
                </a:r>
              </a:p>
            </p:txBody>
          </p:sp>
        </mc:Fallback>
      </mc:AlternateContent>
      <p:sp>
        <p:nvSpPr>
          <p:cNvPr id="131" name="Rectangle 130">
            <a:extLst>
              <a:ext uri="{FF2B5EF4-FFF2-40B4-BE49-F238E27FC236}">
                <a16:creationId xmlns:a16="http://schemas.microsoft.com/office/drawing/2014/main" id="{44DB8F9C-368D-914B-8B70-B3B2C5AF8A47}"/>
              </a:ext>
            </a:extLst>
          </p:cNvPr>
          <p:cNvSpPr/>
          <p:nvPr/>
        </p:nvSpPr>
        <p:spPr>
          <a:xfrm>
            <a:off x="8500381" y="5001844"/>
            <a:ext cx="832877" cy="43464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h(z)</a:t>
            </a:r>
          </a:p>
        </p:txBody>
      </p:sp>
      <p:cxnSp>
        <p:nvCxnSpPr>
          <p:cNvPr id="132" name="Straight Arrow Connector 131">
            <a:extLst>
              <a:ext uri="{FF2B5EF4-FFF2-40B4-BE49-F238E27FC236}">
                <a16:creationId xmlns:a16="http://schemas.microsoft.com/office/drawing/2014/main" id="{95ACFE58-2BD8-F640-A11C-73B8E90FA531}"/>
              </a:ext>
            </a:extLst>
          </p:cNvPr>
          <p:cNvCxnSpPr>
            <a:cxnSpLocks/>
            <a:stCxn id="131" idx="0"/>
            <a:endCxn id="130" idx="2"/>
          </p:cNvCxnSpPr>
          <p:nvPr/>
        </p:nvCxnSpPr>
        <p:spPr>
          <a:xfrm flipH="1" flipV="1">
            <a:off x="8170792" y="4623157"/>
            <a:ext cx="746028" cy="3786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68389733-4212-C247-92A3-928B48CFF055}"/>
              </a:ext>
            </a:extLst>
          </p:cNvPr>
          <p:cNvCxnSpPr>
            <a:cxnSpLocks/>
            <a:stCxn id="129" idx="0"/>
            <a:endCxn id="130" idx="2"/>
          </p:cNvCxnSpPr>
          <p:nvPr/>
        </p:nvCxnSpPr>
        <p:spPr>
          <a:xfrm flipV="1">
            <a:off x="7814367" y="4623157"/>
            <a:ext cx="356425" cy="3786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EAC8D4D0-2CA2-9F44-A455-1F2F0600B5E0}"/>
              </a:ext>
            </a:extLst>
          </p:cNvPr>
          <p:cNvSpPr/>
          <p:nvPr/>
        </p:nvSpPr>
        <p:spPr>
          <a:xfrm>
            <a:off x="8060646" y="1627375"/>
            <a:ext cx="909760" cy="317718"/>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y</a:t>
            </a:r>
          </a:p>
        </p:txBody>
      </p:sp>
      <p:cxnSp>
        <p:nvCxnSpPr>
          <p:cNvPr id="135" name="Straight Arrow Connector 134">
            <a:extLst>
              <a:ext uri="{FF2B5EF4-FFF2-40B4-BE49-F238E27FC236}">
                <a16:creationId xmlns:a16="http://schemas.microsoft.com/office/drawing/2014/main" id="{54213670-544A-3E44-96B7-EF3ED14C78F9}"/>
              </a:ext>
            </a:extLst>
          </p:cNvPr>
          <p:cNvCxnSpPr>
            <a:cxnSpLocks/>
            <a:stCxn id="130" idx="0"/>
            <a:endCxn id="140" idx="2"/>
          </p:cNvCxnSpPr>
          <p:nvPr/>
        </p:nvCxnSpPr>
        <p:spPr>
          <a:xfrm flipV="1">
            <a:off x="8170792" y="3978475"/>
            <a:ext cx="2165" cy="2753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4422897-8453-E048-8E21-54B547F83B85}"/>
              </a:ext>
            </a:extLst>
          </p:cNvPr>
          <p:cNvCxnSpPr>
            <a:cxnSpLocks/>
            <a:stCxn id="138" idx="0"/>
            <a:endCxn id="129" idx="2"/>
          </p:cNvCxnSpPr>
          <p:nvPr/>
        </p:nvCxnSpPr>
        <p:spPr>
          <a:xfrm flipV="1">
            <a:off x="7814366" y="5420096"/>
            <a:ext cx="1" cy="4334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E4F373E-BA1C-5741-BABE-6209D03D685F}"/>
              </a:ext>
            </a:extLst>
          </p:cNvPr>
          <p:cNvCxnSpPr>
            <a:cxnSpLocks/>
            <a:stCxn id="139" idx="0"/>
            <a:endCxn id="131" idx="2"/>
          </p:cNvCxnSpPr>
          <p:nvPr/>
        </p:nvCxnSpPr>
        <p:spPr>
          <a:xfrm flipV="1">
            <a:off x="8916819" y="5436493"/>
            <a:ext cx="1" cy="417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5C569DD3-B473-6A4F-B965-F3727E6501CD}"/>
              </a:ext>
            </a:extLst>
          </p:cNvPr>
          <p:cNvSpPr/>
          <p:nvPr/>
        </p:nvSpPr>
        <p:spPr>
          <a:xfrm>
            <a:off x="7397927" y="5853577"/>
            <a:ext cx="832877"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x</a:t>
            </a:r>
          </a:p>
        </p:txBody>
      </p:sp>
      <p:sp>
        <p:nvSpPr>
          <p:cNvPr id="139" name="Rectangle 138">
            <a:extLst>
              <a:ext uri="{FF2B5EF4-FFF2-40B4-BE49-F238E27FC236}">
                <a16:creationId xmlns:a16="http://schemas.microsoft.com/office/drawing/2014/main" id="{3089CC63-BA84-1C4A-81AE-563D3DFED3BE}"/>
              </a:ext>
            </a:extLst>
          </p:cNvPr>
          <p:cNvSpPr/>
          <p:nvPr/>
        </p:nvSpPr>
        <p:spPr>
          <a:xfrm>
            <a:off x="8500380" y="5853577"/>
            <a:ext cx="832877"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z</a:t>
            </a:r>
          </a:p>
        </p:txBody>
      </p:sp>
      <mc:AlternateContent xmlns:mc="http://schemas.openxmlformats.org/markup-compatibility/2006">
        <mc:Choice xmlns:a14="http://schemas.microsoft.com/office/drawing/2010/main" Requires="a14">
          <p:sp>
            <p:nvSpPr>
              <p:cNvPr id="140" name="Rectangle 139">
                <a:extLst>
                  <a:ext uri="{FF2B5EF4-FFF2-40B4-BE49-F238E27FC236}">
                    <a16:creationId xmlns:a16="http://schemas.microsoft.com/office/drawing/2014/main" id="{89C9E7D0-DAA9-1E48-B47E-EE1AECF7A99C}"/>
                  </a:ext>
                </a:extLst>
              </p:cNvPr>
              <p:cNvSpPr/>
              <p:nvPr/>
            </p:nvSpPr>
            <p:spPr>
              <a:xfrm>
                <a:off x="7814365" y="3609143"/>
                <a:ext cx="717184" cy="369332"/>
              </a:xfrm>
              <a:prstGeom prst="rect">
                <a:avLst/>
              </a:prstGeom>
              <a:ln w="38100">
                <a:solidFill>
                  <a:schemeClr val="accent1"/>
                </a:solidFill>
              </a:ln>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r>
                        <a:rPr lang="en-US" b="0" i="0" smtClean="0">
                          <a:solidFill>
                            <a:schemeClr val="tx1"/>
                          </a:solidFill>
                          <a:latin typeface="Cambria Math" panose="02040503050406030204" pitchFamily="18" charset="0"/>
                        </a:rPr>
                        <m:t>(   )</m:t>
                      </m:r>
                    </m:oMath>
                  </m:oMathPara>
                </a14:m>
                <a:endParaRPr lang="en-US" dirty="0"/>
              </a:p>
            </p:txBody>
          </p:sp>
        </mc:Choice>
        <mc:Fallback>
          <p:sp>
            <p:nvSpPr>
              <p:cNvPr id="140" name="Rectangle 139">
                <a:extLst>
                  <a:ext uri="{FF2B5EF4-FFF2-40B4-BE49-F238E27FC236}">
                    <a16:creationId xmlns:a16="http://schemas.microsoft.com/office/drawing/2014/main" id="{89C9E7D0-DAA9-1E48-B47E-EE1AECF7A99C}"/>
                  </a:ext>
                </a:extLst>
              </p:cNvPr>
              <p:cNvSpPr>
                <a:spLocks noRot="1" noChangeAspect="1" noMove="1" noResize="1" noEditPoints="1" noAdjustHandles="1" noChangeArrowheads="1" noChangeShapeType="1" noTextEdit="1"/>
              </p:cNvSpPr>
              <p:nvPr/>
            </p:nvSpPr>
            <p:spPr>
              <a:xfrm>
                <a:off x="7814365" y="3609143"/>
                <a:ext cx="717184" cy="369332"/>
              </a:xfrm>
              <a:prstGeom prst="rect">
                <a:avLst/>
              </a:prstGeom>
              <a:blipFill>
                <a:blip r:embed="rId9"/>
                <a:stretch>
                  <a:fillRect b="-9091"/>
                </a:stretch>
              </a:blipFill>
              <a:ln w="38100">
                <a:solidFill>
                  <a:schemeClr val="accent1"/>
                </a:solidFill>
              </a:ln>
            </p:spPr>
            <p:txBody>
              <a:bodyPr/>
              <a:lstStyle/>
              <a:p>
                <a:r>
                  <a:rPr lang="en-US">
                    <a:noFill/>
                  </a:rPr>
                  <a:t> </a:t>
                </a:r>
              </a:p>
            </p:txBody>
          </p:sp>
        </mc:Fallback>
      </mc:AlternateContent>
      <p:cxnSp>
        <p:nvCxnSpPr>
          <p:cNvPr id="141" name="Straight Arrow Connector 140">
            <a:extLst>
              <a:ext uri="{FF2B5EF4-FFF2-40B4-BE49-F238E27FC236}">
                <a16:creationId xmlns:a16="http://schemas.microsoft.com/office/drawing/2014/main" id="{0DE915C5-E43C-B742-8B6F-D7E163855E01}"/>
              </a:ext>
            </a:extLst>
          </p:cNvPr>
          <p:cNvCxnSpPr>
            <a:cxnSpLocks/>
            <a:stCxn id="140" idx="0"/>
            <a:endCxn id="146" idx="2"/>
          </p:cNvCxnSpPr>
          <p:nvPr/>
        </p:nvCxnSpPr>
        <p:spPr>
          <a:xfrm flipV="1">
            <a:off x="8172957" y="3166158"/>
            <a:ext cx="342569" cy="442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5C5419EB-58E4-0848-9BAE-DCA748AE3257}"/>
              </a:ext>
            </a:extLst>
          </p:cNvPr>
          <p:cNvSpPr txBox="1"/>
          <p:nvPr/>
        </p:nvSpPr>
        <p:spPr>
          <a:xfrm>
            <a:off x="6815692" y="769301"/>
            <a:ext cx="3749444" cy="646331"/>
          </a:xfrm>
          <a:prstGeom prst="rect">
            <a:avLst/>
          </a:prstGeom>
          <a:noFill/>
        </p:spPr>
        <p:txBody>
          <a:bodyPr wrap="square" rtlCol="0">
            <a:spAutoFit/>
          </a:bodyPr>
          <a:lstStyle/>
          <a:p>
            <a:r>
              <a:rPr lang="en-US" b="1" dirty="0"/>
              <a:t>Use of more than one operator for combining </a:t>
            </a:r>
            <a:r>
              <a:rPr lang="en-US" i="1" dirty="0"/>
              <a:t>(e.g. “ + ”  and “ * ” )</a:t>
            </a:r>
            <a:r>
              <a:rPr lang="en-US" b="1" dirty="0"/>
              <a:t> </a:t>
            </a:r>
            <a:endParaRPr lang="en-US" i="1" dirty="0"/>
          </a:p>
        </p:txBody>
      </p:sp>
      <p:sp>
        <p:nvSpPr>
          <p:cNvPr id="143" name="Rectangle 142">
            <a:extLst>
              <a:ext uri="{FF2B5EF4-FFF2-40B4-BE49-F238E27FC236}">
                <a16:creationId xmlns:a16="http://schemas.microsoft.com/office/drawing/2014/main" id="{2FC95156-6C99-4D47-8A42-FAFBE1B1BCC6}"/>
              </a:ext>
            </a:extLst>
          </p:cNvPr>
          <p:cNvSpPr/>
          <p:nvPr/>
        </p:nvSpPr>
        <p:spPr>
          <a:xfrm>
            <a:off x="9643135" y="5009598"/>
            <a:ext cx="832877" cy="41811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m(z)</a:t>
            </a:r>
          </a:p>
        </p:txBody>
      </p:sp>
      <p:cxnSp>
        <p:nvCxnSpPr>
          <p:cNvPr id="144" name="Straight Arrow Connector 143">
            <a:extLst>
              <a:ext uri="{FF2B5EF4-FFF2-40B4-BE49-F238E27FC236}">
                <a16:creationId xmlns:a16="http://schemas.microsoft.com/office/drawing/2014/main" id="{96AD5260-D49B-FF49-A7CE-7DC89E6B428F}"/>
              </a:ext>
            </a:extLst>
          </p:cNvPr>
          <p:cNvCxnSpPr>
            <a:cxnSpLocks/>
            <a:stCxn id="145" idx="0"/>
            <a:endCxn id="143" idx="2"/>
          </p:cNvCxnSpPr>
          <p:nvPr/>
        </p:nvCxnSpPr>
        <p:spPr>
          <a:xfrm flipV="1">
            <a:off x="10059574" y="5427711"/>
            <a:ext cx="0" cy="42586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D39D48D3-5338-2E4D-ACB9-420168329042}"/>
              </a:ext>
            </a:extLst>
          </p:cNvPr>
          <p:cNvSpPr/>
          <p:nvPr/>
        </p:nvSpPr>
        <p:spPr>
          <a:xfrm>
            <a:off x="9643135" y="5853577"/>
            <a:ext cx="832877" cy="41825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z</a:t>
            </a:r>
          </a:p>
        </p:txBody>
      </p:sp>
      <mc:AlternateContent xmlns:mc="http://schemas.openxmlformats.org/markup-compatibility/2006">
        <mc:Choice xmlns:a14="http://schemas.microsoft.com/office/drawing/2010/main" Requires="a14">
          <p:sp>
            <p:nvSpPr>
              <p:cNvPr id="146" name="Rectangle 145">
                <a:extLst>
                  <a:ext uri="{FF2B5EF4-FFF2-40B4-BE49-F238E27FC236}">
                    <a16:creationId xmlns:a16="http://schemas.microsoft.com/office/drawing/2014/main" id="{5D2C0110-B678-1C4D-8A2D-3B030937CE1A}"/>
                  </a:ext>
                </a:extLst>
              </p:cNvPr>
              <p:cNvSpPr/>
              <p:nvPr/>
            </p:nvSpPr>
            <p:spPr>
              <a:xfrm>
                <a:off x="8340638" y="2796826"/>
                <a:ext cx="349776" cy="369332"/>
              </a:xfrm>
              <a:prstGeom prst="rect">
                <a:avLst/>
              </a:prstGeom>
              <a:ln w="38100">
                <a:solidFill>
                  <a:srgbClr val="C00000"/>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0" smtClean="0">
                          <a:solidFill>
                            <a:schemeClr val="tx1"/>
                          </a:solidFill>
                          <a:latin typeface="Cambria Math" panose="02040503050406030204" pitchFamily="18" charset="0"/>
                        </a:rPr>
                        <m:t>∗</m:t>
                      </m:r>
                    </m:oMath>
                  </m:oMathPara>
                </a14:m>
                <a:endParaRPr lang="en-US" b="1" dirty="0">
                  <a:solidFill>
                    <a:schemeClr val="tx1"/>
                  </a:solidFill>
                </a:endParaRPr>
              </a:p>
            </p:txBody>
          </p:sp>
        </mc:Choice>
        <mc:Fallback>
          <p:sp>
            <p:nvSpPr>
              <p:cNvPr id="146" name="Rectangle 145">
                <a:extLst>
                  <a:ext uri="{FF2B5EF4-FFF2-40B4-BE49-F238E27FC236}">
                    <a16:creationId xmlns:a16="http://schemas.microsoft.com/office/drawing/2014/main" id="{5D2C0110-B678-1C4D-8A2D-3B030937CE1A}"/>
                  </a:ext>
                </a:extLst>
              </p:cNvPr>
              <p:cNvSpPr>
                <a:spLocks noRot="1" noChangeAspect="1" noMove="1" noResize="1" noEditPoints="1" noAdjustHandles="1" noChangeArrowheads="1" noChangeShapeType="1" noTextEdit="1"/>
              </p:cNvSpPr>
              <p:nvPr/>
            </p:nvSpPr>
            <p:spPr>
              <a:xfrm>
                <a:off x="8340638" y="2796826"/>
                <a:ext cx="349776" cy="369332"/>
              </a:xfrm>
              <a:prstGeom prst="rect">
                <a:avLst/>
              </a:prstGeom>
              <a:blipFill>
                <a:blip r:embed="rId10"/>
                <a:stretch>
                  <a:fillRect/>
                </a:stretch>
              </a:blipFill>
              <a:ln w="38100">
                <a:solidFill>
                  <a:srgbClr val="C00000"/>
                </a:solidFill>
              </a:ln>
            </p:spPr>
            <p:txBody>
              <a:bodyPr/>
              <a:lstStyle/>
              <a:p>
                <a:r>
                  <a:rPr lang="en-US">
                    <a:noFill/>
                  </a:rPr>
                  <a:t> </a:t>
                </a:r>
              </a:p>
            </p:txBody>
          </p:sp>
        </mc:Fallback>
      </mc:AlternateContent>
      <p:cxnSp>
        <p:nvCxnSpPr>
          <p:cNvPr id="147" name="Straight Arrow Connector 146">
            <a:extLst>
              <a:ext uri="{FF2B5EF4-FFF2-40B4-BE49-F238E27FC236}">
                <a16:creationId xmlns:a16="http://schemas.microsoft.com/office/drawing/2014/main" id="{2C72D8D1-7781-3B4F-A7CE-7B029C07BD16}"/>
              </a:ext>
            </a:extLst>
          </p:cNvPr>
          <p:cNvCxnSpPr>
            <a:cxnSpLocks/>
            <a:stCxn id="143" idx="0"/>
            <a:endCxn id="146" idx="2"/>
          </p:cNvCxnSpPr>
          <p:nvPr/>
        </p:nvCxnSpPr>
        <p:spPr>
          <a:xfrm flipH="1" flipV="1">
            <a:off x="8515526" y="3166158"/>
            <a:ext cx="1544048" cy="184344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8" name="Rectangle 147">
                <a:extLst>
                  <a:ext uri="{FF2B5EF4-FFF2-40B4-BE49-F238E27FC236}">
                    <a16:creationId xmlns:a16="http://schemas.microsoft.com/office/drawing/2014/main" id="{BDBC5892-4276-204D-B4B6-D049579D0A1B}"/>
                  </a:ext>
                </a:extLst>
              </p:cNvPr>
              <p:cNvSpPr/>
              <p:nvPr/>
            </p:nvSpPr>
            <p:spPr>
              <a:xfrm>
                <a:off x="8140968" y="2193907"/>
                <a:ext cx="749115" cy="369332"/>
              </a:xfrm>
              <a:prstGeom prst="rect">
                <a:avLst/>
              </a:prstGeom>
              <a:ln w="38100">
                <a:solidFill>
                  <a:schemeClr val="accent1"/>
                </a:solidFill>
              </a:ln>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𝜓</m:t>
                      </m:r>
                      <m:r>
                        <a:rPr lang="en-US" b="0" i="0" smtClean="0">
                          <a:solidFill>
                            <a:schemeClr val="tx1"/>
                          </a:solidFill>
                          <a:latin typeface="Cambria Math" panose="02040503050406030204" pitchFamily="18" charset="0"/>
                        </a:rPr>
                        <m:t>(   )</m:t>
                      </m:r>
                    </m:oMath>
                  </m:oMathPara>
                </a14:m>
                <a:endParaRPr lang="en-US" dirty="0"/>
              </a:p>
            </p:txBody>
          </p:sp>
        </mc:Choice>
        <mc:Fallback>
          <p:sp>
            <p:nvSpPr>
              <p:cNvPr id="148" name="Rectangle 147">
                <a:extLst>
                  <a:ext uri="{FF2B5EF4-FFF2-40B4-BE49-F238E27FC236}">
                    <a16:creationId xmlns:a16="http://schemas.microsoft.com/office/drawing/2014/main" id="{BDBC5892-4276-204D-B4B6-D049579D0A1B}"/>
                  </a:ext>
                </a:extLst>
              </p:cNvPr>
              <p:cNvSpPr>
                <a:spLocks noRot="1" noChangeAspect="1" noMove="1" noResize="1" noEditPoints="1" noAdjustHandles="1" noChangeArrowheads="1" noChangeShapeType="1" noTextEdit="1"/>
              </p:cNvSpPr>
              <p:nvPr/>
            </p:nvSpPr>
            <p:spPr>
              <a:xfrm>
                <a:off x="8140968" y="2193907"/>
                <a:ext cx="749115" cy="369332"/>
              </a:xfrm>
              <a:prstGeom prst="rect">
                <a:avLst/>
              </a:prstGeom>
              <a:blipFill>
                <a:blip r:embed="rId11"/>
                <a:stretch>
                  <a:fillRect b="-6061"/>
                </a:stretch>
              </a:blipFill>
              <a:ln w="38100">
                <a:solidFill>
                  <a:schemeClr val="accent1"/>
                </a:solidFill>
              </a:ln>
            </p:spPr>
            <p:txBody>
              <a:bodyPr/>
              <a:lstStyle/>
              <a:p>
                <a:r>
                  <a:rPr lang="en-US">
                    <a:noFill/>
                  </a:rPr>
                  <a:t> </a:t>
                </a:r>
              </a:p>
            </p:txBody>
          </p:sp>
        </mc:Fallback>
      </mc:AlternateContent>
      <p:cxnSp>
        <p:nvCxnSpPr>
          <p:cNvPr id="149" name="Straight Arrow Connector 148">
            <a:extLst>
              <a:ext uri="{FF2B5EF4-FFF2-40B4-BE49-F238E27FC236}">
                <a16:creationId xmlns:a16="http://schemas.microsoft.com/office/drawing/2014/main" id="{CA1A780E-92F3-3F4C-8C01-8B5A39DEFFFE}"/>
              </a:ext>
            </a:extLst>
          </p:cNvPr>
          <p:cNvCxnSpPr>
            <a:cxnSpLocks/>
            <a:stCxn id="148" idx="0"/>
            <a:endCxn id="134" idx="2"/>
          </p:cNvCxnSpPr>
          <p:nvPr/>
        </p:nvCxnSpPr>
        <p:spPr>
          <a:xfrm flipV="1">
            <a:off x="8515526" y="1945093"/>
            <a:ext cx="0" cy="2488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0CA6E008-E5B1-DD44-BA99-AC24DD3EF53D}"/>
              </a:ext>
            </a:extLst>
          </p:cNvPr>
          <p:cNvCxnSpPr>
            <a:cxnSpLocks/>
            <a:stCxn id="146" idx="0"/>
            <a:endCxn id="148" idx="2"/>
          </p:cNvCxnSpPr>
          <p:nvPr/>
        </p:nvCxnSpPr>
        <p:spPr>
          <a:xfrm flipV="1">
            <a:off x="8515526" y="2563239"/>
            <a:ext cx="0" cy="23358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4170D5C1-F32C-C149-8B11-3C65927CA300}"/>
              </a:ext>
            </a:extLst>
          </p:cNvPr>
          <p:cNvSpPr txBox="1"/>
          <p:nvPr/>
        </p:nvSpPr>
        <p:spPr>
          <a:xfrm>
            <a:off x="9287550" y="2672686"/>
            <a:ext cx="2441995" cy="646331"/>
          </a:xfrm>
          <a:prstGeom prst="rect">
            <a:avLst/>
          </a:prstGeom>
          <a:noFill/>
          <a:ln>
            <a:solidFill>
              <a:srgbClr val="C00000"/>
            </a:solidFill>
          </a:ln>
        </p:spPr>
        <p:txBody>
          <a:bodyPr wrap="square" rtlCol="0">
            <a:spAutoFit/>
          </a:bodyPr>
          <a:lstStyle/>
          <a:p>
            <a:r>
              <a:rPr lang="en-US" i="1" dirty="0"/>
              <a:t>Discontinuities when multiplying by zero</a:t>
            </a:r>
          </a:p>
        </p:txBody>
      </p:sp>
      <p:sp>
        <p:nvSpPr>
          <p:cNvPr id="195" name="Rectangle 194">
            <a:extLst>
              <a:ext uri="{FF2B5EF4-FFF2-40B4-BE49-F238E27FC236}">
                <a16:creationId xmlns:a16="http://schemas.microsoft.com/office/drawing/2014/main" id="{D92FCBDB-C6F9-A043-9817-C2FC5D2A5530}"/>
              </a:ext>
            </a:extLst>
          </p:cNvPr>
          <p:cNvSpPr/>
          <p:nvPr/>
        </p:nvSpPr>
        <p:spPr>
          <a:xfrm>
            <a:off x="5453450" y="2760396"/>
            <a:ext cx="1827780" cy="646331"/>
          </a:xfrm>
          <a:prstGeom prst="rect">
            <a:avLst/>
          </a:prstGeom>
          <a:ln>
            <a:solidFill>
              <a:srgbClr val="C00000"/>
            </a:solidFill>
          </a:ln>
        </p:spPr>
        <p:txBody>
          <a:bodyPr wrap="square">
            <a:spAutoFit/>
          </a:bodyPr>
          <a:lstStyle/>
          <a:p>
            <a:r>
              <a:rPr lang="en-US" i="1" dirty="0"/>
              <a:t>Multiple routes of influence</a:t>
            </a:r>
            <a:endParaRPr lang="en-US" dirty="0"/>
          </a:p>
        </p:txBody>
      </p:sp>
      <p:sp>
        <p:nvSpPr>
          <p:cNvPr id="200" name="Rectangle 199">
            <a:extLst>
              <a:ext uri="{FF2B5EF4-FFF2-40B4-BE49-F238E27FC236}">
                <a16:creationId xmlns:a16="http://schemas.microsoft.com/office/drawing/2014/main" id="{A95C8629-DFAE-0A41-B825-0964DEE76D92}"/>
              </a:ext>
            </a:extLst>
          </p:cNvPr>
          <p:cNvSpPr/>
          <p:nvPr/>
        </p:nvSpPr>
        <p:spPr>
          <a:xfrm>
            <a:off x="1967445" y="2749528"/>
            <a:ext cx="1522592" cy="646331"/>
          </a:xfrm>
          <a:prstGeom prst="rect">
            <a:avLst/>
          </a:prstGeom>
          <a:ln>
            <a:solidFill>
              <a:srgbClr val="C00000"/>
            </a:solidFill>
          </a:ln>
        </p:spPr>
        <p:txBody>
          <a:bodyPr wrap="square">
            <a:spAutoFit/>
          </a:bodyPr>
          <a:lstStyle/>
          <a:p>
            <a:r>
              <a:rPr lang="en-US" i="1" dirty="0"/>
              <a:t>Doesn’t solve the problem</a:t>
            </a:r>
            <a:endParaRPr lang="en-US" dirty="0"/>
          </a:p>
        </p:txBody>
      </p:sp>
    </p:spTree>
    <p:extLst>
      <p:ext uri="{BB962C8B-B14F-4D97-AF65-F5344CB8AC3E}">
        <p14:creationId xmlns:p14="http://schemas.microsoft.com/office/powerpoint/2010/main" val="2559126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502</Words>
  <Application>Microsoft Macintosh PowerPoint</Application>
  <PresentationFormat>Widescreen</PresentationFormat>
  <Paragraphs>104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Kleinhesselink</dc:creator>
  <cp:lastModifiedBy>Andy Kleinhesselink</cp:lastModifiedBy>
  <cp:revision>14</cp:revision>
  <dcterms:created xsi:type="dcterms:W3CDTF">2019-10-14T19:51:11Z</dcterms:created>
  <dcterms:modified xsi:type="dcterms:W3CDTF">2019-10-14T21:42:12Z</dcterms:modified>
</cp:coreProperties>
</file>