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09728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21"/>
    <p:restoredTop sz="94676"/>
  </p:normalViewPr>
  <p:slideViewPr>
    <p:cSldViewPr snapToGrid="0" snapToObjects="1">
      <p:cViewPr varScale="1">
        <p:scale>
          <a:sx n="112" d="100"/>
          <a:sy n="112" d="100"/>
        </p:scale>
        <p:origin x="7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122363"/>
            <a:ext cx="82296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02038"/>
            <a:ext cx="8229600" cy="1655762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B249B-1FF7-F641-B42E-FF8678B7108E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CB81C-EE77-C349-B951-AD775D647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02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B249B-1FF7-F641-B42E-FF8678B7108E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CB81C-EE77-C349-B951-AD775D647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10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365125"/>
            <a:ext cx="236601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365125"/>
            <a:ext cx="696087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B249B-1FF7-F641-B42E-FF8678B7108E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CB81C-EE77-C349-B951-AD775D647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09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B249B-1FF7-F641-B42E-FF8678B7108E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CB81C-EE77-C349-B951-AD775D647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51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1709739"/>
            <a:ext cx="946404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4589464"/>
            <a:ext cx="9464040" cy="1500187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B249B-1FF7-F641-B42E-FF8678B7108E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CB81C-EE77-C349-B951-AD775D647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85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825625"/>
            <a:ext cx="466344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825625"/>
            <a:ext cx="466344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B249B-1FF7-F641-B42E-FF8678B7108E}" type="datetimeFigureOut">
              <a:rPr lang="en-US" smtClean="0"/>
              <a:t>6/6/19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CB81C-EE77-C349-B951-AD775D647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5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365126"/>
            <a:ext cx="946404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681163"/>
            <a:ext cx="4642008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2505075"/>
            <a:ext cx="464200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1681163"/>
            <a:ext cx="4664869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2505075"/>
            <a:ext cx="4664869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B249B-1FF7-F641-B42E-FF8678B7108E}" type="datetimeFigureOut">
              <a:rPr lang="en-US" smtClean="0"/>
              <a:t>6/6/19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CB81C-EE77-C349-B951-AD775D647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00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B249B-1FF7-F641-B42E-FF8678B7108E}" type="datetimeFigureOut">
              <a:rPr lang="en-US" smtClean="0"/>
              <a:t>6/6/19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CB81C-EE77-C349-B951-AD775D647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28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B249B-1FF7-F641-B42E-FF8678B7108E}" type="datetimeFigureOut">
              <a:rPr lang="en-US" smtClean="0"/>
              <a:t>6/6/19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CB81C-EE77-C349-B951-AD775D647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75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457200"/>
            <a:ext cx="3539013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987426"/>
            <a:ext cx="5554980" cy="4873625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2057400"/>
            <a:ext cx="3539013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B249B-1FF7-F641-B42E-FF8678B7108E}" type="datetimeFigureOut">
              <a:rPr lang="en-US" smtClean="0"/>
              <a:t>6/6/19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CB81C-EE77-C349-B951-AD775D647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11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457200"/>
            <a:ext cx="3539013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987426"/>
            <a:ext cx="5554980" cy="4873625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2057400"/>
            <a:ext cx="3539013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B249B-1FF7-F641-B42E-FF8678B7108E}" type="datetimeFigureOut">
              <a:rPr lang="en-US" smtClean="0"/>
              <a:t>6/6/19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CB81C-EE77-C349-B951-AD775D647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57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365126"/>
            <a:ext cx="94640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825625"/>
            <a:ext cx="94640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6356351"/>
            <a:ext cx="2468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B249B-1FF7-F641-B42E-FF8678B7108E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6356351"/>
            <a:ext cx="3703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6356351"/>
            <a:ext cx="2468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CB81C-EE77-C349-B951-AD775D647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1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C6C46EAA-28E7-1542-80B2-F8C71BC68538}"/>
              </a:ext>
            </a:extLst>
          </p:cNvPr>
          <p:cNvSpPr/>
          <p:nvPr/>
        </p:nvSpPr>
        <p:spPr>
          <a:xfrm>
            <a:off x="5997019" y="704546"/>
            <a:ext cx="4071938" cy="263979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6A14CA7-8EB8-844A-9DBC-1D062C5DEE80}"/>
              </a:ext>
            </a:extLst>
          </p:cNvPr>
          <p:cNvGrpSpPr/>
          <p:nvPr/>
        </p:nvGrpSpPr>
        <p:grpSpPr>
          <a:xfrm>
            <a:off x="769214" y="-1358176"/>
            <a:ext cx="12461011" cy="7526579"/>
            <a:chOff x="1569314" y="-2983231"/>
            <a:chExt cx="12461011" cy="7482027"/>
          </a:xfrm>
        </p:grpSpPr>
        <p:sp>
          <p:nvSpPr>
            <p:cNvPr id="4" name="Arc 3">
              <a:extLst>
                <a:ext uri="{FF2B5EF4-FFF2-40B4-BE49-F238E27FC236}">
                  <a16:creationId xmlns:a16="http://schemas.microsoft.com/office/drawing/2014/main" id="{4269372D-06E8-9F4A-95BF-E26EE5A4BD74}"/>
                </a:ext>
              </a:extLst>
            </p:cNvPr>
            <p:cNvSpPr/>
            <p:nvPr/>
          </p:nvSpPr>
          <p:spPr>
            <a:xfrm flipH="1" flipV="1">
              <a:off x="4171949" y="-2983231"/>
              <a:ext cx="9858376" cy="6955155"/>
            </a:xfrm>
            <a:prstGeom prst="arc">
              <a:avLst>
                <a:gd name="adj1" fmla="val 15949724"/>
                <a:gd name="adj2" fmla="val 21389406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1B587C2-5CF7-1943-B9E1-2B452522AC2F}"/>
                </a:ext>
              </a:extLst>
            </p:cNvPr>
            <p:cNvCxnSpPr>
              <a:cxnSpLocks/>
            </p:cNvCxnSpPr>
            <p:nvPr/>
          </p:nvCxnSpPr>
          <p:spPr>
            <a:xfrm>
              <a:off x="4143373" y="1571625"/>
              <a:ext cx="2114551" cy="2143125"/>
            </a:xfrm>
            <a:prstGeom prst="line">
              <a:avLst/>
            </a:prstGeom>
            <a:ln>
              <a:solidFill>
                <a:schemeClr val="accent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67025FC-8EFB-4942-8A73-D8D75BD3F2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86337" y="2433162"/>
              <a:ext cx="182880" cy="182880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9E6959D-9BAE-E64E-90E6-07D40A11C777}"/>
                    </a:ext>
                  </a:extLst>
                </p:cNvPr>
                <p:cNvSpPr txBox="1"/>
                <p:nvPr/>
              </p:nvSpPr>
              <p:spPr>
                <a:xfrm>
                  <a:off x="4415614" y="2558296"/>
                  <a:ext cx="409471" cy="6012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9E6959D-9BAE-E64E-90E6-07D40A11C7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5614" y="2558296"/>
                  <a:ext cx="409471" cy="601266"/>
                </a:xfrm>
                <a:prstGeom prst="rect">
                  <a:avLst/>
                </a:prstGeom>
                <a:blipFill>
                  <a:blip r:embed="rId2"/>
                  <a:stretch>
                    <a:fillRect l="-12121" t="-2041" r="-6061" b="-102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5570434-DA63-314A-9929-9ACC0C8B7290}"/>
                </a:ext>
              </a:extLst>
            </p:cNvPr>
            <p:cNvCxnSpPr>
              <a:cxnSpLocks/>
            </p:cNvCxnSpPr>
            <p:nvPr/>
          </p:nvCxnSpPr>
          <p:spPr>
            <a:xfrm>
              <a:off x="4000500" y="-222598"/>
              <a:ext cx="0" cy="44802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73F29A4-7C49-AD47-970E-9D044F5F82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9039" y="4010020"/>
              <a:ext cx="651744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3E58810-7CFA-A242-9CB3-ADAEE68C2706}"/>
                    </a:ext>
                  </a:extLst>
                </p:cNvPr>
                <p:cNvSpPr txBox="1"/>
                <p:nvPr/>
              </p:nvSpPr>
              <p:spPr>
                <a:xfrm>
                  <a:off x="1569314" y="1640284"/>
                  <a:ext cx="2288314" cy="29754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3E58810-7CFA-A242-9CB3-ADAEE68C27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9314" y="1640284"/>
                  <a:ext cx="2288314" cy="297541"/>
                </a:xfrm>
                <a:prstGeom prst="rect">
                  <a:avLst/>
                </a:prstGeom>
                <a:blipFill>
                  <a:blip r:embed="rId3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C134EBC8-8D73-EB44-9131-2ADA926666CF}"/>
                    </a:ext>
                  </a:extLst>
                </p:cNvPr>
                <p:cNvSpPr/>
                <p:nvPr/>
              </p:nvSpPr>
              <p:spPr>
                <a:xfrm>
                  <a:off x="6257924" y="4109468"/>
                  <a:ext cx="2409057" cy="38932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en-US" dirty="0"/>
                    <a:t> (Competitor density)</a:t>
                  </a: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C134EBC8-8D73-EB44-9131-2ADA926666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7924" y="4109468"/>
                  <a:ext cx="2409057" cy="389328"/>
                </a:xfrm>
                <a:prstGeom prst="rect">
                  <a:avLst/>
                </a:prstGeom>
                <a:blipFill>
                  <a:blip r:embed="rId4"/>
                  <a:stretch>
                    <a:fillRect t="-6250" r="-1053" b="-156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9EA2F2B-6330-9C45-9BC6-2542CD270510}"/>
              </a:ext>
            </a:extLst>
          </p:cNvPr>
          <p:cNvCxnSpPr>
            <a:cxnSpLocks/>
          </p:cNvCxnSpPr>
          <p:nvPr/>
        </p:nvCxnSpPr>
        <p:spPr>
          <a:xfrm flipH="1">
            <a:off x="4277678" y="2025806"/>
            <a:ext cx="7192" cy="393524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FE8943F-6557-4A46-9DE2-4DEBBFE6F0D2}"/>
              </a:ext>
            </a:extLst>
          </p:cNvPr>
          <p:cNvGrpSpPr/>
          <p:nvPr/>
        </p:nvGrpSpPr>
        <p:grpSpPr>
          <a:xfrm>
            <a:off x="4054887" y="3962317"/>
            <a:ext cx="459964" cy="449883"/>
            <a:chOff x="3711987" y="4163927"/>
            <a:chExt cx="459964" cy="449883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766CD82-2545-1843-94B7-9B443DFC5299}"/>
                </a:ext>
              </a:extLst>
            </p:cNvPr>
            <p:cNvCxnSpPr>
              <a:cxnSpLocks/>
            </p:cNvCxnSpPr>
            <p:nvPr/>
          </p:nvCxnSpPr>
          <p:spPr>
            <a:xfrm>
              <a:off x="3711987" y="4163927"/>
              <a:ext cx="0" cy="4498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3A50698-A469-4F40-9215-5C65F9C590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11987" y="4613810"/>
              <a:ext cx="4599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BA648C2-F34D-9C48-A78C-1C99BCA10DC2}"/>
              </a:ext>
            </a:extLst>
          </p:cNvPr>
          <p:cNvGrpSpPr/>
          <p:nvPr/>
        </p:nvGrpSpPr>
        <p:grpSpPr>
          <a:xfrm>
            <a:off x="6269387" y="959543"/>
            <a:ext cx="3389327" cy="2209203"/>
            <a:chOff x="4482176" y="723401"/>
            <a:chExt cx="4333212" cy="2518925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9EC17CD-8014-244D-8918-11EEB44C03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8672" y="1854441"/>
              <a:ext cx="2729503" cy="11353"/>
            </a:xfrm>
            <a:prstGeom prst="line">
              <a:avLst/>
            </a:prstGeom>
            <a:ln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2FD8A8A-1F96-8C44-8570-875A4BD46F8E}"/>
                    </a:ext>
                  </a:extLst>
                </p:cNvPr>
                <p:cNvSpPr txBox="1"/>
                <p:nvPr/>
              </p:nvSpPr>
              <p:spPr>
                <a:xfrm>
                  <a:off x="4482176" y="1550295"/>
                  <a:ext cx="1047171" cy="6896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2FD8A8A-1F96-8C44-8570-875A4BD46F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2176" y="1550295"/>
                  <a:ext cx="1047171" cy="689643"/>
                </a:xfrm>
                <a:prstGeom prst="rect">
                  <a:avLst/>
                </a:prstGeom>
                <a:blipFill>
                  <a:blip r:embed="rId5"/>
                  <a:stretch>
                    <a:fillRect l="-41538" t="-137500" r="-44615" b="-20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BCD53BD-6C41-D34E-AEF8-96D9EFAADB47}"/>
                </a:ext>
              </a:extLst>
            </p:cNvPr>
            <p:cNvCxnSpPr>
              <a:cxnSpLocks/>
            </p:cNvCxnSpPr>
            <p:nvPr/>
          </p:nvCxnSpPr>
          <p:spPr>
            <a:xfrm>
              <a:off x="5528673" y="723401"/>
              <a:ext cx="0" cy="224984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BC6334C-3094-A64A-A069-1BD21E60B5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44955" y="2697712"/>
              <a:ext cx="345614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AF382BD6-D77A-9340-BB0B-12D3ABF44370}"/>
                    </a:ext>
                  </a:extLst>
                </p:cNvPr>
                <p:cNvSpPr/>
                <p:nvPr/>
              </p:nvSpPr>
              <p:spPr>
                <a:xfrm>
                  <a:off x="6648671" y="2821215"/>
                  <a:ext cx="644090" cy="4211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AF382BD6-D77A-9340-BB0B-12D3ABF443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8671" y="2821215"/>
                  <a:ext cx="644090" cy="42111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A3C0F67-962A-6843-9C5A-D11793E44433}"/>
                </a:ext>
              </a:extLst>
            </p:cNvPr>
            <p:cNvSpPr txBox="1"/>
            <p:nvPr/>
          </p:nvSpPr>
          <p:spPr>
            <a:xfrm>
              <a:off x="8248470" y="1063475"/>
              <a:ext cx="542925" cy="421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80D9DEF-825F-504F-9D4C-78DA011133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7153" y="1248141"/>
              <a:ext cx="2692740" cy="1254015"/>
            </a:xfrm>
            <a:prstGeom prst="line">
              <a:avLst/>
            </a:prstGeom>
            <a:ln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DE7C123-290A-FD4D-8097-21E5CE4C42F0}"/>
                </a:ext>
              </a:extLst>
            </p:cNvPr>
            <p:cNvSpPr txBox="1"/>
            <p:nvPr/>
          </p:nvSpPr>
          <p:spPr>
            <a:xfrm>
              <a:off x="8258175" y="1669775"/>
              <a:ext cx="542925" cy="421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913EE67-5726-424A-8D3F-BAA5296FFD2F}"/>
                </a:ext>
              </a:extLst>
            </p:cNvPr>
            <p:cNvCxnSpPr>
              <a:cxnSpLocks/>
            </p:cNvCxnSpPr>
            <p:nvPr/>
          </p:nvCxnSpPr>
          <p:spPr>
            <a:xfrm>
              <a:off x="5527152" y="1517470"/>
              <a:ext cx="2731022" cy="1004256"/>
            </a:xfrm>
            <a:prstGeom prst="line">
              <a:avLst/>
            </a:prstGeom>
            <a:ln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6ED6F93-8213-F141-A0D5-B8B4C21E2D7F}"/>
                </a:ext>
              </a:extLst>
            </p:cNvPr>
            <p:cNvSpPr txBox="1"/>
            <p:nvPr/>
          </p:nvSpPr>
          <p:spPr>
            <a:xfrm>
              <a:off x="8272463" y="2366009"/>
              <a:ext cx="542925" cy="421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35EFDE9-14EE-8948-9011-746327652188}"/>
                  </a:ext>
                </a:extLst>
              </p:cNvPr>
              <p:cNvSpPr txBox="1"/>
              <p:nvPr/>
            </p:nvSpPr>
            <p:spPr>
              <a:xfrm>
                <a:off x="4013408" y="5899431"/>
                <a:ext cx="5429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35EFDE9-14EE-8948-9011-746327652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08" y="5899431"/>
                <a:ext cx="54292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2BF78DF-6E4E-8846-9774-BA5FC7ED7EDB}"/>
              </a:ext>
            </a:extLst>
          </p:cNvPr>
          <p:cNvCxnSpPr>
            <a:cxnSpLocks/>
          </p:cNvCxnSpPr>
          <p:nvPr/>
        </p:nvCxnSpPr>
        <p:spPr>
          <a:xfrm>
            <a:off x="2928939" y="4187256"/>
            <a:ext cx="3312413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2CE9207-74FE-0B4B-9341-72A7D311544C}"/>
                  </a:ext>
                </a:extLst>
              </p:cNvPr>
              <p:cNvSpPr txBox="1"/>
              <p:nvPr/>
            </p:nvSpPr>
            <p:spPr>
              <a:xfrm>
                <a:off x="2554606" y="3962315"/>
                <a:ext cx="5429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2CE9207-74FE-0B4B-9341-72A7D3115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4606" y="3962315"/>
                <a:ext cx="542925" cy="369332"/>
              </a:xfrm>
              <a:prstGeom prst="rect">
                <a:avLst/>
              </a:prstGeom>
              <a:blipFill>
                <a:blip r:embed="rId8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TextBox 83">
            <a:extLst>
              <a:ext uri="{FF2B5EF4-FFF2-40B4-BE49-F238E27FC236}">
                <a16:creationId xmlns:a16="http://schemas.microsoft.com/office/drawing/2014/main" id="{1A93A2E4-9844-9849-B578-F35FE620CC03}"/>
              </a:ext>
            </a:extLst>
          </p:cNvPr>
          <p:cNvSpPr txBox="1"/>
          <p:nvPr/>
        </p:nvSpPr>
        <p:spPr>
          <a:xfrm>
            <a:off x="1154700" y="3854701"/>
            <a:ext cx="1497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(Per capita population growth rate)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06AEE26-743D-C048-8560-052B37D04EC2}"/>
              </a:ext>
            </a:extLst>
          </p:cNvPr>
          <p:cNvCxnSpPr>
            <a:cxnSpLocks/>
            <a:stCxn id="11" idx="7"/>
            <a:endCxn id="87" idx="1"/>
          </p:cNvCxnSpPr>
          <p:nvPr/>
        </p:nvCxnSpPr>
        <p:spPr>
          <a:xfrm flipV="1">
            <a:off x="4342335" y="2024442"/>
            <a:ext cx="1654684" cy="209296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1CB3869D-5276-B244-B4E5-E4C394E0AFD1}"/>
              </a:ext>
            </a:extLst>
          </p:cNvPr>
          <p:cNvCxnSpPr>
            <a:cxnSpLocks/>
            <a:stCxn id="11" idx="6"/>
            <a:endCxn id="87" idx="2"/>
          </p:cNvCxnSpPr>
          <p:nvPr/>
        </p:nvCxnSpPr>
        <p:spPr>
          <a:xfrm flipV="1">
            <a:off x="4369117" y="3344337"/>
            <a:ext cx="3663871" cy="83811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283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268</TotalTime>
  <Words>29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Kleinhesselink</dc:creator>
  <cp:lastModifiedBy>Andy Kleinhesselink</cp:lastModifiedBy>
  <cp:revision>7</cp:revision>
  <dcterms:created xsi:type="dcterms:W3CDTF">2019-06-06T15:10:07Z</dcterms:created>
  <dcterms:modified xsi:type="dcterms:W3CDTF">2019-06-06T20:54:48Z</dcterms:modified>
</cp:coreProperties>
</file>