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7315200" cy="5486400" type="B5JIS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/>
    <p:restoredTop sz="94676"/>
  </p:normalViewPr>
  <p:slideViewPr>
    <p:cSldViewPr snapToGrid="0" snapToObjects="1">
      <p:cViewPr varScale="1">
        <p:scale>
          <a:sx n="140" d="100"/>
          <a:sy n="140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EED3-ACBE-144B-BA53-7F4C4D475C1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29.png"/><Relationship Id="rId25" Type="http://schemas.openxmlformats.org/officeDocument/2006/relationships/image" Target="../media/image24.pn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20" Type="http://schemas.openxmlformats.org/officeDocument/2006/relationships/image" Target="../media/image19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3.png"/><Relationship Id="rId15" Type="http://schemas.openxmlformats.org/officeDocument/2006/relationships/image" Target="../media/image27.png"/><Relationship Id="rId23" Type="http://schemas.openxmlformats.org/officeDocument/2006/relationships/image" Target="../media/image22.png"/><Relationship Id="rId28" Type="http://schemas.openxmlformats.org/officeDocument/2006/relationships/image" Target="../media/image30.png"/><Relationship Id="rId19" Type="http://schemas.openxmlformats.org/officeDocument/2006/relationships/image" Target="../media/image18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3.png"/><Relationship Id="rId34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00.png"/><Relationship Id="rId33" Type="http://schemas.openxmlformats.org/officeDocument/2006/relationships/image" Target="../media/image52.png"/><Relationship Id="rId2" Type="http://schemas.openxmlformats.org/officeDocument/2006/relationships/image" Target="../media/image32.png"/><Relationship Id="rId20" Type="http://schemas.openxmlformats.org/officeDocument/2006/relationships/image" Target="../media/image45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32" Type="http://schemas.openxmlformats.org/officeDocument/2006/relationships/image" Target="../media/image51.png"/><Relationship Id="rId5" Type="http://schemas.openxmlformats.org/officeDocument/2006/relationships/image" Target="../media/image35.png"/><Relationship Id="rId28" Type="http://schemas.openxmlformats.org/officeDocument/2006/relationships/image" Target="../media/image47.png"/><Relationship Id="rId10" Type="http://schemas.openxmlformats.org/officeDocument/2006/relationships/image" Target="../media/image40.png"/><Relationship Id="rId19" Type="http://schemas.openxmlformats.org/officeDocument/2006/relationships/image" Target="../media/image44.png"/><Relationship Id="rId31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27" Type="http://schemas.openxmlformats.org/officeDocument/2006/relationships/image" Target="../media/image46.png"/><Relationship Id="rId30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E3275838-BE61-7F43-9E54-ACD5D76AB569}"/>
              </a:ext>
            </a:extLst>
          </p:cNvPr>
          <p:cNvGrpSpPr/>
          <p:nvPr/>
        </p:nvGrpSpPr>
        <p:grpSpPr>
          <a:xfrm>
            <a:off x="493148" y="207221"/>
            <a:ext cx="6328904" cy="5033620"/>
            <a:chOff x="227959" y="207221"/>
            <a:chExt cx="6328904" cy="503362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8CAC773-21DD-0747-BBC1-52AF8C6EAB50}"/>
                </a:ext>
              </a:extLst>
            </p:cNvPr>
            <p:cNvGrpSpPr/>
            <p:nvPr/>
          </p:nvGrpSpPr>
          <p:grpSpPr>
            <a:xfrm>
              <a:off x="227959" y="207221"/>
              <a:ext cx="3081528" cy="2441448"/>
              <a:chOff x="387244" y="210049"/>
              <a:chExt cx="3081528" cy="244144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C364DB4-5FE9-4344-96AF-2BA2DDFC827C}"/>
                  </a:ext>
                </a:extLst>
              </p:cNvPr>
              <p:cNvSpPr/>
              <p:nvPr/>
            </p:nvSpPr>
            <p:spPr>
              <a:xfrm>
                <a:off x="387244" y="210049"/>
                <a:ext cx="3081528" cy="24414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318E16C-CC76-6B47-A01B-AC7D1C76989D}"/>
                  </a:ext>
                </a:extLst>
              </p:cNvPr>
              <p:cNvGrpSpPr/>
              <p:nvPr/>
            </p:nvGrpSpPr>
            <p:grpSpPr>
              <a:xfrm>
                <a:off x="824780" y="352416"/>
                <a:ext cx="1348937" cy="1459421"/>
                <a:chOff x="3468772" y="3123023"/>
                <a:chExt cx="1348937" cy="1459421"/>
              </a:xfrm>
            </p:grpSpPr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BAC869BA-2366-4646-9F2E-B48D2EFE6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4057" y="3523133"/>
                  <a:ext cx="525888" cy="65371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2749AADA-B9A6-6E4D-9B75-9E1F127457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9945" y="3123023"/>
                      <a:ext cx="3977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2749AADA-B9A6-6E4D-9B75-9E1F127457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9945" y="3123023"/>
                      <a:ext cx="397764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89171BAE-E74A-4A46-9416-E8FF6AEC0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8772" y="4182334"/>
                      <a:ext cx="49141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89171BAE-E74A-4A46-9416-E8FF6AEC01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8772" y="4182334"/>
                      <a:ext cx="491417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FCDB73-11F0-B548-8738-0B93B6A3384B}"/>
                </a:ext>
              </a:extLst>
            </p:cNvPr>
            <p:cNvSpPr txBox="1"/>
            <p:nvPr/>
          </p:nvSpPr>
          <p:spPr>
            <a:xfrm>
              <a:off x="297437" y="254062"/>
              <a:ext cx="704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A)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D56B3BF-F96B-8943-9308-E9B09B5C39F4}"/>
                </a:ext>
              </a:extLst>
            </p:cNvPr>
            <p:cNvGrpSpPr/>
            <p:nvPr/>
          </p:nvGrpSpPr>
          <p:grpSpPr>
            <a:xfrm>
              <a:off x="227959" y="2791036"/>
              <a:ext cx="3081528" cy="2441448"/>
              <a:chOff x="3031236" y="2907086"/>
              <a:chExt cx="3081528" cy="244144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1AD37F6-BDC7-8B44-8943-AB384796A00B}"/>
                  </a:ext>
                </a:extLst>
              </p:cNvPr>
              <p:cNvGrpSpPr/>
              <p:nvPr/>
            </p:nvGrpSpPr>
            <p:grpSpPr>
              <a:xfrm>
                <a:off x="3031236" y="2907086"/>
                <a:ext cx="3081528" cy="2441448"/>
                <a:chOff x="3031236" y="2907086"/>
                <a:chExt cx="3081528" cy="2441448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0A43780-574D-4D43-9FC8-B9DF58A5904D}"/>
                    </a:ext>
                  </a:extLst>
                </p:cNvPr>
                <p:cNvSpPr/>
                <p:nvPr/>
              </p:nvSpPr>
              <p:spPr>
                <a:xfrm>
                  <a:off x="3031236" y="2907086"/>
                  <a:ext cx="3081528" cy="24414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886802AA-40C6-ED4E-A71B-E2F4E308A4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96568" y="4701971"/>
                      <a:ext cx="1750864" cy="5090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886802AA-40C6-ED4E-A71B-E2F4E308A4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6568" y="4701971"/>
                      <a:ext cx="1750864" cy="50905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439" b="-97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630EEB3-42C6-3148-8BEA-30D6DF582AA8}"/>
                    </a:ext>
                  </a:extLst>
                </p:cNvPr>
                <p:cNvGrpSpPr/>
                <p:nvPr/>
              </p:nvGrpSpPr>
              <p:grpSpPr>
                <a:xfrm>
                  <a:off x="3468772" y="3049453"/>
                  <a:ext cx="1348937" cy="1459421"/>
                  <a:chOff x="3468772" y="3123023"/>
                  <a:chExt cx="1348937" cy="1459421"/>
                </a:xfrm>
              </p:grpSpPr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72567DD7-B91F-6E49-A42E-BC5780DD12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4057" y="3523133"/>
                    <a:ext cx="525888" cy="65371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3BCF65E1-83A4-5E43-B6B0-FE9FF4D7C1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9945" y="3123023"/>
                        <a:ext cx="39776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3BCF65E1-83A4-5E43-B6B0-FE9FF4D7C1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19945" y="3123023"/>
                        <a:ext cx="397764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E391840-7B66-E146-A576-9BB4DBDFC7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8772" y="4182334"/>
                        <a:ext cx="491417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E391840-7B66-E146-A576-9BB4DBDFC7A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68772" y="4182334"/>
                        <a:ext cx="491417" cy="40011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C53255-5576-9D42-B4E8-7B323FA43055}"/>
                  </a:ext>
                </a:extLst>
              </p:cNvPr>
              <p:cNvSpPr txBox="1"/>
              <p:nvPr/>
            </p:nvSpPr>
            <p:spPr>
              <a:xfrm>
                <a:off x="3080714" y="2939137"/>
                <a:ext cx="704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C)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5CD6C95-1B72-FA4F-94AE-6E3A378D4F2D}"/>
                </a:ext>
              </a:extLst>
            </p:cNvPr>
            <p:cNvGrpSpPr/>
            <p:nvPr/>
          </p:nvGrpSpPr>
          <p:grpSpPr>
            <a:xfrm>
              <a:off x="3475335" y="207221"/>
              <a:ext cx="3081528" cy="2441448"/>
              <a:chOff x="5048130" y="207221"/>
              <a:chExt cx="3081528" cy="2441448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65E0936-B724-BA4F-9D67-B784F6FB01AB}"/>
                  </a:ext>
                </a:extLst>
              </p:cNvPr>
              <p:cNvGrpSpPr/>
              <p:nvPr/>
            </p:nvGrpSpPr>
            <p:grpSpPr>
              <a:xfrm>
                <a:off x="5048130" y="207221"/>
                <a:ext cx="3081528" cy="2441448"/>
                <a:chOff x="5447432" y="210288"/>
                <a:chExt cx="3081528" cy="2441448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C4489B0-3EA3-2542-9FCC-77165C6C0324}"/>
                    </a:ext>
                  </a:extLst>
                </p:cNvPr>
                <p:cNvSpPr/>
                <p:nvPr/>
              </p:nvSpPr>
              <p:spPr>
                <a:xfrm>
                  <a:off x="5447432" y="210288"/>
                  <a:ext cx="3081528" cy="24414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D77D133-AA05-0049-92CC-62DA662015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2764" y="2005173"/>
                      <a:ext cx="2132571" cy="5090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D77D133-AA05-0049-92CC-62DA662015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2764" y="2005173"/>
                      <a:ext cx="2132571" cy="50905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183" b="-97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7568DBC-118E-9548-871B-1BD42532B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968" y="1411966"/>
                      <a:ext cx="49141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7568DBC-118E-9548-871B-1BD42532B6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4968" y="1411966"/>
                      <a:ext cx="491417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D648D6B-7A79-A644-ABC9-14CE09EF9637}"/>
                  </a:ext>
                </a:extLst>
              </p:cNvPr>
              <p:cNvSpPr txBox="1"/>
              <p:nvPr/>
            </p:nvSpPr>
            <p:spPr>
              <a:xfrm>
                <a:off x="5095335" y="254062"/>
                <a:ext cx="704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B)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3EDC3C2-237E-3743-8B71-BBBDB5F0A0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31647" y="355554"/>
                    <a:ext cx="3977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3EDC3C2-237E-3743-8B71-BBBDB5F0A0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1647" y="355554"/>
                    <a:ext cx="39776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801F341-C1F1-3F48-A31E-C60D97B93306}"/>
                </a:ext>
              </a:extLst>
            </p:cNvPr>
            <p:cNvGrpSpPr/>
            <p:nvPr/>
          </p:nvGrpSpPr>
          <p:grpSpPr>
            <a:xfrm>
              <a:off x="3475335" y="2799393"/>
              <a:ext cx="3081528" cy="2441448"/>
              <a:chOff x="3031236" y="2907086"/>
              <a:chExt cx="3081528" cy="2441448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2623C91F-3291-FD43-BE3C-6D4527D0DA0B}"/>
                  </a:ext>
                </a:extLst>
              </p:cNvPr>
              <p:cNvGrpSpPr/>
              <p:nvPr/>
            </p:nvGrpSpPr>
            <p:grpSpPr>
              <a:xfrm>
                <a:off x="3031236" y="2907086"/>
                <a:ext cx="3081528" cy="2441448"/>
                <a:chOff x="3031236" y="2907086"/>
                <a:chExt cx="3081528" cy="2441448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80480C92-4E60-6048-9F1F-568E02E415DA}"/>
                    </a:ext>
                  </a:extLst>
                </p:cNvPr>
                <p:cNvSpPr/>
                <p:nvPr/>
              </p:nvSpPr>
              <p:spPr>
                <a:xfrm>
                  <a:off x="3031236" y="2907086"/>
                  <a:ext cx="3081528" cy="24414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0A933C44-FD9E-0E43-B0F4-6912C371E9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96568" y="4701971"/>
                      <a:ext cx="1705980" cy="5090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0A933C44-FD9E-0E43-B0F4-6912C371E9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6568" y="4701971"/>
                      <a:ext cx="1705980" cy="50905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481" b="-97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88E67144-4C21-414C-8FCA-23B118082630}"/>
                    </a:ext>
                  </a:extLst>
                </p:cNvPr>
                <p:cNvGrpSpPr/>
                <p:nvPr/>
              </p:nvGrpSpPr>
              <p:grpSpPr>
                <a:xfrm>
                  <a:off x="3468772" y="3049453"/>
                  <a:ext cx="1944002" cy="1478467"/>
                  <a:chOff x="3468772" y="3123023"/>
                  <a:chExt cx="1944002" cy="1478467"/>
                </a:xfrm>
              </p:grpSpPr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CB8E88D1-87F3-9B48-870E-F0E75A961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4057" y="3523133"/>
                    <a:ext cx="525888" cy="65371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TextBox 155">
                        <a:extLst>
                          <a:ext uri="{FF2B5EF4-FFF2-40B4-BE49-F238E27FC236}">
                            <a16:creationId xmlns:a16="http://schemas.microsoft.com/office/drawing/2014/main" id="{0467DCBF-6D40-7041-AD1E-DDBFC640A2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9945" y="3123023"/>
                        <a:ext cx="39776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56" name="TextBox 155">
                        <a:extLst>
                          <a:ext uri="{FF2B5EF4-FFF2-40B4-BE49-F238E27FC236}">
                            <a16:creationId xmlns:a16="http://schemas.microsoft.com/office/drawing/2014/main" id="{0467DCBF-6D40-7041-AD1E-DDBFC640A2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19945" y="3123023"/>
                        <a:ext cx="397764" cy="4001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>
                        <a:extLst>
                          <a:ext uri="{FF2B5EF4-FFF2-40B4-BE49-F238E27FC236}">
                            <a16:creationId xmlns:a16="http://schemas.microsoft.com/office/drawing/2014/main" id="{195BCD0A-DCDE-4944-906A-49F6073BD1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8772" y="4182334"/>
                        <a:ext cx="491417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57" name="Rectangle 156">
                        <a:extLst>
                          <a:ext uri="{FF2B5EF4-FFF2-40B4-BE49-F238E27FC236}">
                            <a16:creationId xmlns:a16="http://schemas.microsoft.com/office/drawing/2014/main" id="{195BCD0A-DCDE-4944-906A-49F6073BD15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68772" y="4182334"/>
                        <a:ext cx="491417" cy="400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TextBox 157">
                        <a:extLst>
                          <a:ext uri="{FF2B5EF4-FFF2-40B4-BE49-F238E27FC236}">
                            <a16:creationId xmlns:a16="http://schemas.microsoft.com/office/drawing/2014/main" id="{3DDD4B72-5A76-6348-9C0C-770B1223FD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5010" y="4201380"/>
                        <a:ext cx="39776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58" name="TextBox 157">
                        <a:extLst>
                          <a:ext uri="{FF2B5EF4-FFF2-40B4-BE49-F238E27FC236}">
                            <a16:creationId xmlns:a16="http://schemas.microsoft.com/office/drawing/2014/main" id="{3DDD4B72-5A76-6348-9C0C-770B1223FD5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15010" y="4201380"/>
                        <a:ext cx="397764" cy="40011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r="-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4BF5B5B5-D40A-D141-80CB-E91EED41A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60191" y="4340449"/>
                  <a:ext cx="10548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4A2AB7-0DEB-914D-88AD-7D0CF7CC8A66}"/>
                  </a:ext>
                </a:extLst>
              </p:cNvPr>
              <p:cNvSpPr txBox="1"/>
              <p:nvPr/>
            </p:nvSpPr>
            <p:spPr>
              <a:xfrm>
                <a:off x="3080714" y="2939137"/>
                <a:ext cx="704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D)</a:t>
                </a:r>
              </a:p>
            </p:txBody>
          </p:sp>
        </p:grp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DB32BE28-DB37-0546-B72D-1820CAA529A6}"/>
                </a:ext>
              </a:extLst>
            </p:cNvPr>
            <p:cNvSpPr/>
            <p:nvPr/>
          </p:nvSpPr>
          <p:spPr>
            <a:xfrm rot="9267906">
              <a:off x="4432525" y="3393102"/>
              <a:ext cx="1143590" cy="909693"/>
            </a:xfrm>
            <a:custGeom>
              <a:avLst/>
              <a:gdLst>
                <a:gd name="connsiteX0" fmla="*/ 0 w 1905406"/>
                <a:gd name="connsiteY0" fmla="*/ 1949745 h 1949745"/>
                <a:gd name="connsiteX1" fmla="*/ 0 w 1905406"/>
                <a:gd name="connsiteY1" fmla="*/ 1789036 h 1949745"/>
                <a:gd name="connsiteX2" fmla="*/ 502019 w 1905406"/>
                <a:gd name="connsiteY2" fmla="*/ 1031665 h 1949745"/>
                <a:gd name="connsiteX3" fmla="*/ 647478 w 1905406"/>
                <a:gd name="connsiteY3" fmla="*/ 986512 h 1949745"/>
                <a:gd name="connsiteX4" fmla="*/ 587000 w 1905406"/>
                <a:gd name="connsiteY4" fmla="*/ 968322 h 1949745"/>
                <a:gd name="connsiteX5" fmla="*/ 41710 w 1905406"/>
                <a:gd name="connsiteY5" fmla="*/ 160577 h 1949745"/>
                <a:gd name="connsiteX6" fmla="*/ 48215 w 1905406"/>
                <a:gd name="connsiteY6" fmla="*/ 0 h 1949745"/>
                <a:gd name="connsiteX7" fmla="*/ 128057 w 1905406"/>
                <a:gd name="connsiteY7" fmla="*/ 3234 h 1949745"/>
                <a:gd name="connsiteX8" fmla="*/ 121552 w 1905406"/>
                <a:gd name="connsiteY8" fmla="*/ 163812 h 1949745"/>
                <a:gd name="connsiteX9" fmla="*/ 832966 w 1905406"/>
                <a:gd name="connsiteY9" fmla="*/ 935298 h 1949745"/>
                <a:gd name="connsiteX10" fmla="*/ 1617301 w 1905406"/>
                <a:gd name="connsiteY10" fmla="*/ 967071 h 1949745"/>
                <a:gd name="connsiteX11" fmla="*/ 1734571 w 1905406"/>
                <a:gd name="connsiteY11" fmla="*/ 967071 h 1949745"/>
                <a:gd name="connsiteX12" fmla="*/ 1734571 w 1905406"/>
                <a:gd name="connsiteY12" fmla="*/ 908479 h 1949745"/>
                <a:gd name="connsiteX13" fmla="*/ 1747098 w 1905406"/>
                <a:gd name="connsiteY13" fmla="*/ 916084 h 1949745"/>
                <a:gd name="connsiteX14" fmla="*/ 1747195 w 1905406"/>
                <a:gd name="connsiteY14" fmla="*/ 913693 h 1949745"/>
                <a:gd name="connsiteX15" fmla="*/ 1790290 w 1905406"/>
                <a:gd name="connsiteY15" fmla="*/ 942303 h 1949745"/>
                <a:gd name="connsiteX16" fmla="*/ 1896904 w 1905406"/>
                <a:gd name="connsiteY16" fmla="*/ 1007024 h 1949745"/>
                <a:gd name="connsiteX17" fmla="*/ 1892136 w 1905406"/>
                <a:gd name="connsiteY17" fmla="*/ 1009919 h 1949745"/>
                <a:gd name="connsiteX18" fmla="*/ 1905406 w 1905406"/>
                <a:gd name="connsiteY18" fmla="*/ 1018729 h 1949745"/>
                <a:gd name="connsiteX19" fmla="*/ 1739218 w 1905406"/>
                <a:gd name="connsiteY19" fmla="*/ 1110622 h 1949745"/>
                <a:gd name="connsiteX20" fmla="*/ 1739545 w 1905406"/>
                <a:gd name="connsiteY20" fmla="*/ 1102551 h 1949745"/>
                <a:gd name="connsiteX21" fmla="*/ 1734571 w 1905406"/>
                <a:gd name="connsiteY21" fmla="*/ 1105570 h 1949745"/>
                <a:gd name="connsiteX22" fmla="*/ 1734571 w 1905406"/>
                <a:gd name="connsiteY22" fmla="*/ 1051794 h 1949745"/>
                <a:gd name="connsiteX23" fmla="*/ 1615682 w 1905406"/>
                <a:gd name="connsiteY23" fmla="*/ 1046978 h 1949745"/>
                <a:gd name="connsiteX24" fmla="*/ 821965 w 1905406"/>
                <a:gd name="connsiteY24" fmla="*/ 1046978 h 1949745"/>
                <a:gd name="connsiteX25" fmla="*/ 79907 w 1905406"/>
                <a:gd name="connsiteY25" fmla="*/ 1789036 h 1949745"/>
                <a:gd name="connsiteX26" fmla="*/ 79907 w 1905406"/>
                <a:gd name="connsiteY26" fmla="*/ 1949745 h 194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05406" h="1949745">
                  <a:moveTo>
                    <a:pt x="0" y="1949745"/>
                  </a:moveTo>
                  <a:lnTo>
                    <a:pt x="0" y="1789036"/>
                  </a:lnTo>
                  <a:cubicBezTo>
                    <a:pt x="0" y="1448567"/>
                    <a:pt x="207004" y="1156446"/>
                    <a:pt x="502019" y="1031665"/>
                  </a:cubicBezTo>
                  <a:lnTo>
                    <a:pt x="647478" y="986512"/>
                  </a:lnTo>
                  <a:lnTo>
                    <a:pt x="587000" y="968322"/>
                  </a:lnTo>
                  <a:cubicBezTo>
                    <a:pt x="256890" y="850794"/>
                    <a:pt x="26781" y="529117"/>
                    <a:pt x="41710" y="160577"/>
                  </a:cubicBezTo>
                  <a:lnTo>
                    <a:pt x="48215" y="0"/>
                  </a:lnTo>
                  <a:lnTo>
                    <a:pt x="128057" y="3234"/>
                  </a:lnTo>
                  <a:lnTo>
                    <a:pt x="121552" y="163812"/>
                  </a:lnTo>
                  <a:cubicBezTo>
                    <a:pt x="104963" y="573303"/>
                    <a:pt x="423475" y="918709"/>
                    <a:pt x="832966" y="935298"/>
                  </a:cubicBezTo>
                  <a:lnTo>
                    <a:pt x="1617301" y="967071"/>
                  </a:lnTo>
                  <a:lnTo>
                    <a:pt x="1734571" y="967071"/>
                  </a:lnTo>
                  <a:lnTo>
                    <a:pt x="1734571" y="908479"/>
                  </a:lnTo>
                  <a:lnTo>
                    <a:pt x="1747098" y="916084"/>
                  </a:lnTo>
                  <a:lnTo>
                    <a:pt x="1747195" y="913693"/>
                  </a:lnTo>
                  <a:lnTo>
                    <a:pt x="1790290" y="942303"/>
                  </a:lnTo>
                  <a:lnTo>
                    <a:pt x="1896904" y="1007024"/>
                  </a:lnTo>
                  <a:lnTo>
                    <a:pt x="1892136" y="1009919"/>
                  </a:lnTo>
                  <a:lnTo>
                    <a:pt x="1905406" y="1018729"/>
                  </a:lnTo>
                  <a:lnTo>
                    <a:pt x="1739218" y="1110622"/>
                  </a:lnTo>
                  <a:lnTo>
                    <a:pt x="1739545" y="1102551"/>
                  </a:lnTo>
                  <a:lnTo>
                    <a:pt x="1734571" y="1105570"/>
                  </a:lnTo>
                  <a:lnTo>
                    <a:pt x="1734571" y="1051794"/>
                  </a:lnTo>
                  <a:lnTo>
                    <a:pt x="1615682" y="1046978"/>
                  </a:lnTo>
                  <a:lnTo>
                    <a:pt x="821965" y="1046978"/>
                  </a:lnTo>
                  <a:cubicBezTo>
                    <a:pt x="412138" y="1046978"/>
                    <a:pt x="79907" y="1379209"/>
                    <a:pt x="79907" y="1789036"/>
                  </a:cubicBezTo>
                  <a:lnTo>
                    <a:pt x="79907" y="1949745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accent1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A5404477-F462-D247-8378-16B217E7D1B1}"/>
                    </a:ext>
                  </a:extLst>
                </p:cNvPr>
                <p:cNvSpPr txBox="1"/>
                <p:nvPr/>
              </p:nvSpPr>
              <p:spPr>
                <a:xfrm>
                  <a:off x="2208196" y="4013383"/>
                  <a:ext cx="3977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A5404477-F462-D247-8378-16B217E7D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196" y="4013383"/>
                  <a:ext cx="397764" cy="400110"/>
                </a:xfrm>
                <a:prstGeom prst="rect">
                  <a:avLst/>
                </a:prstGeom>
                <a:blipFill>
                  <a:blip r:embed="rId13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B78D5E4-D8CA-3044-97F4-D3F5B61036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379" y="4226022"/>
              <a:ext cx="10548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30C84B0-9CF3-1D4B-8405-557E40CCE92D}"/>
                    </a:ext>
                  </a:extLst>
                </p:cNvPr>
                <p:cNvSpPr txBox="1"/>
                <p:nvPr/>
              </p:nvSpPr>
              <p:spPr>
                <a:xfrm>
                  <a:off x="5459109" y="1440950"/>
                  <a:ext cx="3977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30C84B0-9CF3-1D4B-8405-557E40CCE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109" y="1440950"/>
                  <a:ext cx="397764" cy="400110"/>
                </a:xfrm>
                <a:prstGeom prst="rect">
                  <a:avLst/>
                </a:prstGeom>
                <a:blipFill>
                  <a:blip r:embed="rId14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E4DAACE-93BE-6049-A35F-15169C92C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292" y="1653589"/>
              <a:ext cx="10548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C761992-3C77-7848-BD75-881E9A88942E}"/>
                    </a:ext>
                  </a:extLst>
                </p:cNvPr>
                <p:cNvSpPr txBox="1"/>
                <p:nvPr/>
              </p:nvSpPr>
              <p:spPr>
                <a:xfrm>
                  <a:off x="2217274" y="1430440"/>
                  <a:ext cx="3977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C761992-3C77-7848-BD75-881E9A889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74" y="1430440"/>
                  <a:ext cx="397764" cy="400110"/>
                </a:xfrm>
                <a:prstGeom prst="rect">
                  <a:avLst/>
                </a:prstGeom>
                <a:blipFill>
                  <a:blip r:embed="rId15"/>
                  <a:stretch>
                    <a:fillRect r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EC6AB83-14DB-1842-9C78-3BE1642012F7}"/>
                    </a:ext>
                  </a:extLst>
                </p:cNvPr>
                <p:cNvSpPr txBox="1"/>
                <p:nvPr/>
              </p:nvSpPr>
              <p:spPr>
                <a:xfrm>
                  <a:off x="893293" y="2000738"/>
                  <a:ext cx="2132571" cy="5090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EC6AB83-14DB-1842-9C78-3BE164201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93" y="2000738"/>
                  <a:ext cx="2132571" cy="509050"/>
                </a:xfrm>
                <a:prstGeom prst="rect">
                  <a:avLst/>
                </a:prstGeom>
                <a:blipFill>
                  <a:blip r:embed="rId16"/>
                  <a:stretch>
                    <a:fillRect l="-1183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941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C9451DB5-0E7C-EF40-9969-63A8C9A57FEF}"/>
              </a:ext>
            </a:extLst>
          </p:cNvPr>
          <p:cNvSpPr/>
          <p:nvPr/>
        </p:nvSpPr>
        <p:spPr>
          <a:xfrm>
            <a:off x="2855207" y="1540934"/>
            <a:ext cx="1365021" cy="13197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810D3E-E561-2A43-8B6F-455A10460F7C}"/>
              </a:ext>
            </a:extLst>
          </p:cNvPr>
          <p:cNvSpPr/>
          <p:nvPr/>
        </p:nvSpPr>
        <p:spPr>
          <a:xfrm>
            <a:off x="550547" y="1288451"/>
            <a:ext cx="1314941" cy="100471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584491-DE9A-8545-A2F9-A79F0DB077B2}"/>
              </a:ext>
            </a:extLst>
          </p:cNvPr>
          <p:cNvSpPr/>
          <p:nvPr/>
        </p:nvSpPr>
        <p:spPr>
          <a:xfrm>
            <a:off x="553591" y="3544394"/>
            <a:ext cx="1311897" cy="10214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56B931-482F-554E-9645-B91B33A85B92}"/>
              </a:ext>
            </a:extLst>
          </p:cNvPr>
          <p:cNvGrpSpPr/>
          <p:nvPr/>
        </p:nvGrpSpPr>
        <p:grpSpPr>
          <a:xfrm>
            <a:off x="5041650" y="1544769"/>
            <a:ext cx="1705981" cy="2717643"/>
            <a:chOff x="573732" y="1640542"/>
            <a:chExt cx="1705981" cy="27176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C65A6C-0000-E14C-9944-85D8F24F3ECD}"/>
                </a:ext>
              </a:extLst>
            </p:cNvPr>
            <p:cNvGrpSpPr/>
            <p:nvPr/>
          </p:nvGrpSpPr>
          <p:grpSpPr>
            <a:xfrm>
              <a:off x="573732" y="1640542"/>
              <a:ext cx="1705981" cy="2717643"/>
              <a:chOff x="589442" y="1374114"/>
              <a:chExt cx="1705981" cy="271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588B603-8219-764A-A97B-8E98FC079C54}"/>
                  </a:ext>
                </a:extLst>
              </p:cNvPr>
              <p:cNvGrpSpPr/>
              <p:nvPr/>
            </p:nvGrpSpPr>
            <p:grpSpPr>
              <a:xfrm>
                <a:off x="589442" y="1374114"/>
                <a:ext cx="1705981" cy="2717643"/>
                <a:chOff x="565797" y="327530"/>
                <a:chExt cx="1430395" cy="1701172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91407A1-83C8-6647-8675-1F887C57A910}"/>
                    </a:ext>
                  </a:extLst>
                </p:cNvPr>
                <p:cNvGrpSpPr/>
                <p:nvPr/>
              </p:nvGrpSpPr>
              <p:grpSpPr>
                <a:xfrm>
                  <a:off x="565797" y="327530"/>
                  <a:ext cx="1430395" cy="1701172"/>
                  <a:chOff x="2588633" y="684863"/>
                  <a:chExt cx="1430395" cy="17011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1ADB438-7C30-FD4B-B100-4F1F8F4025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88633" y="2067383"/>
                        <a:ext cx="1430395" cy="3186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1ADB438-7C30-FD4B-B100-4F1F8F4025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8633" y="2067383"/>
                        <a:ext cx="1430395" cy="31865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481" b="-73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EFB8F6BE-FD27-2547-8BB9-258E1E4B084D}"/>
                      </a:ext>
                    </a:extLst>
                  </p:cNvPr>
                  <p:cNvCxnSpPr>
                    <a:cxnSpLocks/>
                    <a:endCxn id="48" idx="0"/>
                  </p:cNvCxnSpPr>
                  <p:nvPr/>
                </p:nvCxnSpPr>
                <p:spPr>
                  <a:xfrm flipH="1">
                    <a:off x="2885628" y="897714"/>
                    <a:ext cx="342077" cy="345298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D94261E-AB85-1345-BAE4-5B0F521624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64211" y="684863"/>
                        <a:ext cx="39776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0" name="TextBox 189">
                        <a:extLst>
                          <a:ext uri="{FF2B5EF4-FFF2-40B4-BE49-F238E27FC236}">
                            <a16:creationId xmlns:a16="http://schemas.microsoft.com/office/drawing/2014/main" id="{1EB88441-96FA-9745-A97E-E45246F243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64211" y="684863"/>
                        <a:ext cx="397764" cy="40011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180CC53D-D99F-7A40-9504-8E726C1468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9920" y="1243012"/>
                        <a:ext cx="491417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C875C1D4-A73C-124D-875D-02E5CD2C27A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9920" y="1243012"/>
                        <a:ext cx="491417" cy="40011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37E149B9-621F-DC45-94C5-74DEB7DCAE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4996" y="1243659"/>
                        <a:ext cx="39776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8F281B83-C4AC-D342-9E22-E85FF3D1D0D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4996" y="1243659"/>
                        <a:ext cx="397764" cy="40011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A48687C4-8256-4E4C-9A21-E7C17D18A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8706" y="1035036"/>
                  <a:ext cx="479526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A19063C-E4CD-FC42-8307-462FE7109C2F}"/>
                  </a:ext>
                </a:extLst>
              </p:cNvPr>
              <p:cNvSpPr/>
              <p:nvPr/>
            </p:nvSpPr>
            <p:spPr>
              <a:xfrm rot="9283757" flipV="1">
                <a:off x="1011064" y="1875638"/>
                <a:ext cx="768366" cy="608132"/>
              </a:xfrm>
              <a:custGeom>
                <a:avLst/>
                <a:gdLst>
                  <a:gd name="connsiteX0" fmla="*/ 0 w 761386"/>
                  <a:gd name="connsiteY0" fmla="*/ 1472 h 755802"/>
                  <a:gd name="connsiteX1" fmla="*/ 2577 w 761386"/>
                  <a:gd name="connsiteY1" fmla="*/ 223840 h 755802"/>
                  <a:gd name="connsiteX2" fmla="*/ 41995 w 761386"/>
                  <a:gd name="connsiteY2" fmla="*/ 347728 h 755802"/>
                  <a:gd name="connsiteX3" fmla="*/ 66490 w 761386"/>
                  <a:gd name="connsiteY3" fmla="*/ 376726 h 755802"/>
                  <a:gd name="connsiteX4" fmla="*/ 19206 w 761386"/>
                  <a:gd name="connsiteY4" fmla="*/ 446857 h 755802"/>
                  <a:gd name="connsiteX5" fmla="*/ 1730 w 761386"/>
                  <a:gd name="connsiteY5" fmla="*/ 533419 h 755802"/>
                  <a:gd name="connsiteX6" fmla="*/ 1730 w 761386"/>
                  <a:gd name="connsiteY6" fmla="*/ 755802 h 755802"/>
                  <a:gd name="connsiteX7" fmla="*/ 128806 w 761386"/>
                  <a:gd name="connsiteY7" fmla="*/ 755802 h 755802"/>
                  <a:gd name="connsiteX8" fmla="*/ 128806 w 761386"/>
                  <a:gd name="connsiteY8" fmla="*/ 533420 h 755802"/>
                  <a:gd name="connsiteX9" fmla="*/ 187015 w 761386"/>
                  <a:gd name="connsiteY9" fmla="*/ 445603 h 755802"/>
                  <a:gd name="connsiteX10" fmla="*/ 206194 w 761386"/>
                  <a:gd name="connsiteY10" fmla="*/ 441731 h 755802"/>
                  <a:gd name="connsiteX11" fmla="*/ 227522 w 761386"/>
                  <a:gd name="connsiteY11" fmla="*/ 443631 h 755802"/>
                  <a:gd name="connsiteX12" fmla="*/ 631673 w 761386"/>
                  <a:gd name="connsiteY12" fmla="*/ 438947 h 755802"/>
                  <a:gd name="connsiteX13" fmla="*/ 631673 w 761386"/>
                  <a:gd name="connsiteY13" fmla="*/ 501651 h 755802"/>
                  <a:gd name="connsiteX14" fmla="*/ 635735 w 761386"/>
                  <a:gd name="connsiteY14" fmla="*/ 497590 h 755802"/>
                  <a:gd name="connsiteX15" fmla="*/ 635791 w 761386"/>
                  <a:gd name="connsiteY15" fmla="*/ 502441 h 755802"/>
                  <a:gd name="connsiteX16" fmla="*/ 761386 w 761386"/>
                  <a:gd name="connsiteY16" fmla="*/ 373901 h 755802"/>
                  <a:gd name="connsiteX17" fmla="*/ 632846 w 761386"/>
                  <a:gd name="connsiteY17" fmla="*/ 248306 h 755802"/>
                  <a:gd name="connsiteX18" fmla="*/ 632850 w 761386"/>
                  <a:gd name="connsiteY18" fmla="*/ 248676 h 755802"/>
                  <a:gd name="connsiteX19" fmla="*/ 631673 w 761386"/>
                  <a:gd name="connsiteY19" fmla="*/ 247499 h 755802"/>
                  <a:gd name="connsiteX20" fmla="*/ 631673 w 761386"/>
                  <a:gd name="connsiteY20" fmla="*/ 311037 h 755802"/>
                  <a:gd name="connsiteX21" fmla="*/ 224113 w 761386"/>
                  <a:gd name="connsiteY21" fmla="*/ 311036 h 755802"/>
                  <a:gd name="connsiteX22" fmla="*/ 206363 w 761386"/>
                  <a:gd name="connsiteY22" fmla="*/ 312825 h 755802"/>
                  <a:gd name="connsiteX23" fmla="*/ 188867 w 761386"/>
                  <a:gd name="connsiteY23" fmla="*/ 309504 h 755802"/>
                  <a:gd name="connsiteX24" fmla="*/ 129644 w 761386"/>
                  <a:gd name="connsiteY24" fmla="*/ 222367 h 755802"/>
                  <a:gd name="connsiteX25" fmla="*/ 127067 w 761386"/>
                  <a:gd name="connsiteY25" fmla="*/ 0 h 7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61386" h="755802">
                    <a:moveTo>
                      <a:pt x="0" y="1472"/>
                    </a:moveTo>
                    <a:lnTo>
                      <a:pt x="2577" y="223840"/>
                    </a:lnTo>
                    <a:cubicBezTo>
                      <a:pt x="3110" y="269894"/>
                      <a:pt x="17607" y="312516"/>
                      <a:pt x="41995" y="347728"/>
                    </a:cubicBezTo>
                    <a:lnTo>
                      <a:pt x="66490" y="376726"/>
                    </a:lnTo>
                    <a:lnTo>
                      <a:pt x="19206" y="446857"/>
                    </a:lnTo>
                    <a:cubicBezTo>
                      <a:pt x="7953" y="473463"/>
                      <a:pt x="1730" y="502714"/>
                      <a:pt x="1730" y="533419"/>
                    </a:cubicBezTo>
                    <a:lnTo>
                      <a:pt x="1730" y="755802"/>
                    </a:lnTo>
                    <a:lnTo>
                      <a:pt x="128806" y="755802"/>
                    </a:lnTo>
                    <a:lnTo>
                      <a:pt x="128806" y="533420"/>
                    </a:lnTo>
                    <a:cubicBezTo>
                      <a:pt x="128806" y="493942"/>
                      <a:pt x="152808" y="460071"/>
                      <a:pt x="187015" y="445603"/>
                    </a:cubicBezTo>
                    <a:lnTo>
                      <a:pt x="206194" y="441731"/>
                    </a:lnTo>
                    <a:lnTo>
                      <a:pt x="227522" y="443631"/>
                    </a:lnTo>
                    <a:lnTo>
                      <a:pt x="631673" y="438947"/>
                    </a:lnTo>
                    <a:lnTo>
                      <a:pt x="631673" y="501651"/>
                    </a:lnTo>
                    <a:lnTo>
                      <a:pt x="635735" y="497590"/>
                    </a:lnTo>
                    <a:lnTo>
                      <a:pt x="635791" y="502441"/>
                    </a:lnTo>
                    <a:lnTo>
                      <a:pt x="761386" y="373901"/>
                    </a:lnTo>
                    <a:lnTo>
                      <a:pt x="632846" y="248306"/>
                    </a:lnTo>
                    <a:lnTo>
                      <a:pt x="632850" y="248676"/>
                    </a:lnTo>
                    <a:lnTo>
                      <a:pt x="631673" y="247499"/>
                    </a:lnTo>
                    <a:lnTo>
                      <a:pt x="631673" y="311037"/>
                    </a:lnTo>
                    <a:lnTo>
                      <a:pt x="224113" y="311036"/>
                    </a:lnTo>
                    <a:lnTo>
                      <a:pt x="206363" y="312825"/>
                    </a:lnTo>
                    <a:lnTo>
                      <a:pt x="188867" y="309504"/>
                    </a:lnTo>
                    <a:cubicBezTo>
                      <a:pt x="154495" y="295433"/>
                      <a:pt x="130102" y="261842"/>
                      <a:pt x="129644" y="222367"/>
                    </a:cubicBezTo>
                    <a:lnTo>
                      <a:pt x="127067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/>
                  </a:gs>
                  <a:gs pos="0">
                    <a:schemeClr val="accent1"/>
                  </a:gs>
                  <a:gs pos="37000">
                    <a:schemeClr val="accent1">
                      <a:lumMod val="45000"/>
                      <a:lumOff val="55000"/>
                    </a:schemeClr>
                  </a:gs>
                  <a:gs pos="64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182874-050A-8A45-8E51-B217FC434D62}"/>
                </a:ext>
              </a:extLst>
            </p:cNvPr>
            <p:cNvSpPr txBox="1"/>
            <p:nvPr/>
          </p:nvSpPr>
          <p:spPr>
            <a:xfrm>
              <a:off x="1693107" y="1977653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HOI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08AFA2-E33F-A846-A663-881DA540E201}"/>
              </a:ext>
            </a:extLst>
          </p:cNvPr>
          <p:cNvCxnSpPr>
            <a:cxnSpLocks/>
          </p:cNvCxnSpPr>
          <p:nvPr/>
        </p:nvCxnSpPr>
        <p:spPr>
          <a:xfrm>
            <a:off x="2449296" y="145473"/>
            <a:ext cx="0" cy="51642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E334025-F1D1-414E-BCA8-3A280F9F03AE}"/>
              </a:ext>
            </a:extLst>
          </p:cNvPr>
          <p:cNvCxnSpPr>
            <a:cxnSpLocks/>
          </p:cNvCxnSpPr>
          <p:nvPr/>
        </p:nvCxnSpPr>
        <p:spPr>
          <a:xfrm>
            <a:off x="4511822" y="145473"/>
            <a:ext cx="0" cy="51473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6EAB4A-8BF1-6B4D-B70F-FE9D96ED6699}"/>
              </a:ext>
            </a:extLst>
          </p:cNvPr>
          <p:cNvGrpSpPr/>
          <p:nvPr/>
        </p:nvGrpSpPr>
        <p:grpSpPr>
          <a:xfrm>
            <a:off x="456422" y="545483"/>
            <a:ext cx="1946788" cy="4528484"/>
            <a:chOff x="2596369" y="355561"/>
            <a:chExt cx="1946788" cy="452848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D75C17-A2A7-4747-A466-723CE47630BD}"/>
                </a:ext>
              </a:extLst>
            </p:cNvPr>
            <p:cNvGrpSpPr/>
            <p:nvPr/>
          </p:nvGrpSpPr>
          <p:grpSpPr>
            <a:xfrm>
              <a:off x="2596369" y="3354473"/>
              <a:ext cx="1706354" cy="1529572"/>
              <a:chOff x="377930" y="383438"/>
              <a:chExt cx="1338031" cy="1028701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FD4FD1A-E167-C845-A479-0E015F2C56F8}"/>
                  </a:ext>
                </a:extLst>
              </p:cNvPr>
              <p:cNvGrpSpPr/>
              <p:nvPr/>
            </p:nvGrpSpPr>
            <p:grpSpPr>
              <a:xfrm>
                <a:off x="377930" y="383438"/>
                <a:ext cx="1338031" cy="1028701"/>
                <a:chOff x="2400766" y="740771"/>
                <a:chExt cx="1338031" cy="1028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59006E89-5C05-FE4B-B19D-C28E346B67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0766" y="1450820"/>
                      <a:ext cx="1338031" cy="3186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59006E89-5C05-FE4B-B19D-C28E346B67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0766" y="1450820"/>
                      <a:ext cx="1338031" cy="31865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59E7774F-7F6F-4C43-A7B8-D3F80F8740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8290" y="740771"/>
                      <a:ext cx="397764" cy="2504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59E7774F-7F6F-4C43-A7B8-D3F80F8740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8290" y="740771"/>
                      <a:ext cx="397764" cy="25045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182B69AC-BD92-924E-A749-E0E443EC0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1776" y="1152167"/>
                      <a:ext cx="49141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182B69AC-BD92-924E-A749-E0E443EC05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76" y="1152167"/>
                      <a:ext cx="491417" cy="400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9322835D-9E25-2143-A48D-D9D59DA32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6484" y="1152814"/>
                      <a:ext cx="3977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9322835D-9E25-2143-A48D-D9D59DA324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6484" y="1152814"/>
                      <a:ext cx="397764" cy="400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CCFE779-D014-814F-8930-EEDDB27106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266" y="944191"/>
                <a:ext cx="3538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6FAC754-74E7-274B-B57C-829FB343CB36}"/>
                </a:ext>
              </a:extLst>
            </p:cNvPr>
            <p:cNvGrpSpPr/>
            <p:nvPr/>
          </p:nvGrpSpPr>
          <p:grpSpPr>
            <a:xfrm>
              <a:off x="2596369" y="1080680"/>
              <a:ext cx="1701281" cy="1671900"/>
              <a:chOff x="2400765" y="1025231"/>
              <a:chExt cx="1334053" cy="8832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8302120-D271-804C-B713-FD104897A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400765" y="1589870"/>
                    <a:ext cx="1334053" cy="3186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8302120-D271-804C-B713-FD104897A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765" y="1589870"/>
                    <a:ext cx="1334053" cy="31865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F58AF86-DF85-E54E-8109-567231ABA9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3956" y="1192933"/>
                <a:ext cx="159237" cy="1568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BFB8801-A7F4-6444-A447-4071002ACD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290" y="1025231"/>
                    <a:ext cx="3977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BFB8801-A7F4-6444-A447-4071002ACD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290" y="1025231"/>
                    <a:ext cx="397764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C189F1B-3319-6141-815F-A6588AF249FD}"/>
                      </a:ext>
                    </a:extLst>
                  </p:cNvPr>
                  <p:cNvSpPr/>
                  <p:nvPr/>
                </p:nvSpPr>
                <p:spPr>
                  <a:xfrm>
                    <a:off x="2485108" y="1319866"/>
                    <a:ext cx="49141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C189F1B-3319-6141-815F-A6588AF249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5108" y="1319866"/>
                    <a:ext cx="491417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3AC47A97-389C-A740-ACE7-D86DCEEF7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179076" y="1320512"/>
                    <a:ext cx="397764" cy="2504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3AC47A97-389C-A740-ACE7-D86DCEEF7B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076" y="1320512"/>
                    <a:ext cx="397764" cy="25045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05951A-7781-0440-8051-BC43ACCC33A6}"/>
                </a:ext>
              </a:extLst>
            </p:cNvPr>
            <p:cNvSpPr txBox="1"/>
            <p:nvPr/>
          </p:nvSpPr>
          <p:spPr>
            <a:xfrm>
              <a:off x="2665614" y="355561"/>
              <a:ext cx="187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Single species competition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E04428-E34B-C641-BF0A-B2CE4A151477}"/>
              </a:ext>
            </a:extLst>
          </p:cNvPr>
          <p:cNvGrpSpPr/>
          <p:nvPr/>
        </p:nvGrpSpPr>
        <p:grpSpPr>
          <a:xfrm>
            <a:off x="2494673" y="719428"/>
            <a:ext cx="1890020" cy="3542984"/>
            <a:chOff x="152931" y="847208"/>
            <a:chExt cx="1890020" cy="354298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E8352E9-E2F6-354E-BD22-A97383DE61B0}"/>
                </a:ext>
              </a:extLst>
            </p:cNvPr>
            <p:cNvGrpSpPr/>
            <p:nvPr/>
          </p:nvGrpSpPr>
          <p:grpSpPr>
            <a:xfrm>
              <a:off x="336971" y="1668713"/>
              <a:ext cx="1705980" cy="2721479"/>
              <a:chOff x="635347" y="327530"/>
              <a:chExt cx="1430395" cy="170357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B216129-022D-004B-8C5C-25F3330F485E}"/>
                  </a:ext>
                </a:extLst>
              </p:cNvPr>
              <p:cNvGrpSpPr/>
              <p:nvPr/>
            </p:nvGrpSpPr>
            <p:grpSpPr>
              <a:xfrm>
                <a:off x="635347" y="327530"/>
                <a:ext cx="1430395" cy="1703573"/>
                <a:chOff x="2658183" y="684863"/>
                <a:chExt cx="1430395" cy="17035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56D8EB90-8986-C242-B1B6-80CF6CFA35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8183" y="2069784"/>
                      <a:ext cx="1430395" cy="3186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56D8EB90-8986-C242-B1B6-80CF6CFA35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8183" y="2069784"/>
                      <a:ext cx="1430395" cy="31865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481"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2421F002-33AE-0344-B501-A6DCB76D1F1C}"/>
                    </a:ext>
                  </a:extLst>
                </p:cNvPr>
                <p:cNvCxnSpPr>
                  <a:cxnSpLocks/>
                  <a:endCxn id="191" idx="0"/>
                </p:cNvCxnSpPr>
                <p:nvPr/>
              </p:nvCxnSpPr>
              <p:spPr>
                <a:xfrm flipH="1">
                  <a:off x="2955326" y="897714"/>
                  <a:ext cx="342077" cy="34529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1EB88441-96FA-9745-A97E-E45246F243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33911" y="684863"/>
                      <a:ext cx="3977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1EB88441-96FA-9745-A97E-E45246F243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3911" y="684863"/>
                      <a:ext cx="397764" cy="4001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C875C1D4-A73C-124D-875D-02E5CD2C2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620" y="1243012"/>
                      <a:ext cx="49141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C875C1D4-A73C-124D-875D-02E5CD2C27A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9620" y="1243012"/>
                      <a:ext cx="491417" cy="400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8F281B83-C4AC-D342-9E22-E85FF3D1D0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4694" y="1243659"/>
                      <a:ext cx="3977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8F281B83-C4AC-D342-9E22-E85FF3D1D0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4694" y="1243659"/>
                      <a:ext cx="397764" cy="400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D69818C8-18B4-4147-8B53-AA9BC0A04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406" y="1035036"/>
                <a:ext cx="47952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8DC7460-49DA-8C47-9315-E1DE3CA21435}"/>
                </a:ext>
              </a:extLst>
            </p:cNvPr>
            <p:cNvSpPr txBox="1"/>
            <p:nvPr/>
          </p:nvSpPr>
          <p:spPr>
            <a:xfrm>
              <a:off x="152931" y="847208"/>
              <a:ext cx="1877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No HOI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3F94248E-8D71-804C-9576-0D27D9C57F59}"/>
              </a:ext>
            </a:extLst>
          </p:cNvPr>
          <p:cNvSpPr txBox="1"/>
          <p:nvPr/>
        </p:nvSpPr>
        <p:spPr>
          <a:xfrm>
            <a:off x="4844493" y="699371"/>
            <a:ext cx="187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1BDAD6-FC6A-6644-8C81-F51A6D725F6C}"/>
              </a:ext>
            </a:extLst>
          </p:cNvPr>
          <p:cNvSpPr txBox="1"/>
          <p:nvPr/>
        </p:nvSpPr>
        <p:spPr>
          <a:xfrm>
            <a:off x="1322786" y="3014101"/>
            <a:ext cx="22390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Shared parameters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A7A8F7-98C4-BD4F-9B83-E7A61C86982D}"/>
              </a:ext>
            </a:extLst>
          </p:cNvPr>
          <p:cNvSpPr txBox="1"/>
          <p:nvPr/>
        </p:nvSpPr>
        <p:spPr>
          <a:xfrm>
            <a:off x="4748345" y="3019129"/>
            <a:ext cx="23773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Additional parameters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34988-5F9F-884D-B2FA-920D38BD8699}"/>
              </a:ext>
            </a:extLst>
          </p:cNvPr>
          <p:cNvSpPr txBox="1"/>
          <p:nvPr/>
        </p:nvSpPr>
        <p:spPr>
          <a:xfrm>
            <a:off x="233064" y="83435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08FAD5-1BFF-734F-A983-72F8FFAAB81E}"/>
              </a:ext>
            </a:extLst>
          </p:cNvPr>
          <p:cNvSpPr txBox="1"/>
          <p:nvPr/>
        </p:nvSpPr>
        <p:spPr>
          <a:xfrm>
            <a:off x="2599200" y="58808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28443C0-8587-7D40-9ECC-BA8CD31E9E75}"/>
              </a:ext>
            </a:extLst>
          </p:cNvPr>
          <p:cNvSpPr txBox="1"/>
          <p:nvPr/>
        </p:nvSpPr>
        <p:spPr>
          <a:xfrm>
            <a:off x="4586834" y="58808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211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4FC76A2-6199-3D4D-BEDF-F291DB2A0DDF}"/>
              </a:ext>
            </a:extLst>
          </p:cNvPr>
          <p:cNvSpPr/>
          <p:nvPr/>
        </p:nvSpPr>
        <p:spPr>
          <a:xfrm>
            <a:off x="117617" y="1698720"/>
            <a:ext cx="2299099" cy="21540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BC2AC29-0EDC-B541-8157-FE0D8C5A89BC}"/>
              </a:ext>
            </a:extLst>
          </p:cNvPr>
          <p:cNvSpPr/>
          <p:nvPr/>
        </p:nvSpPr>
        <p:spPr>
          <a:xfrm>
            <a:off x="4933597" y="1737890"/>
            <a:ext cx="2299099" cy="21540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E334025-F1D1-414E-BCA8-3A280F9F03AE}"/>
              </a:ext>
            </a:extLst>
          </p:cNvPr>
          <p:cNvCxnSpPr>
            <a:cxnSpLocks/>
          </p:cNvCxnSpPr>
          <p:nvPr/>
        </p:nvCxnSpPr>
        <p:spPr>
          <a:xfrm>
            <a:off x="2498616" y="192024"/>
            <a:ext cx="0" cy="508471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D8EB90-8986-C242-B1B6-80CF6CFA3506}"/>
                  </a:ext>
                </a:extLst>
              </p:cNvPr>
              <p:cNvSpPr txBox="1"/>
              <p:nvPr/>
            </p:nvSpPr>
            <p:spPr>
              <a:xfrm>
                <a:off x="132519" y="3937562"/>
                <a:ext cx="2307391" cy="50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D8EB90-8986-C242-B1B6-80CF6CFA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9" y="3937562"/>
                <a:ext cx="2307391" cy="507768"/>
              </a:xfrm>
              <a:prstGeom prst="rect">
                <a:avLst/>
              </a:prstGeom>
              <a:blipFill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421F002-33AE-0344-B501-A6DCB76D1F1C}"/>
              </a:ext>
            </a:extLst>
          </p:cNvPr>
          <p:cNvCxnSpPr>
            <a:cxnSpLocks/>
            <a:endCxn id="191" idx="0"/>
          </p:cNvCxnSpPr>
          <p:nvPr/>
        </p:nvCxnSpPr>
        <p:spPr>
          <a:xfrm flipH="1">
            <a:off x="360900" y="2247893"/>
            <a:ext cx="729586" cy="971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EB88441-96FA-9745-A97E-E45246F24353}"/>
                  </a:ext>
                </a:extLst>
              </p:cNvPr>
              <p:cNvSpPr txBox="1"/>
              <p:nvPr/>
            </p:nvSpPr>
            <p:spPr>
              <a:xfrm>
                <a:off x="1022093" y="1868065"/>
                <a:ext cx="47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EB88441-96FA-9745-A97E-E45246F2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3" y="1868065"/>
                <a:ext cx="4743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875C1D4-A73C-124D-875D-02E5CD2C27A0}"/>
                  </a:ext>
                </a:extLst>
              </p:cNvPr>
              <p:cNvSpPr/>
              <p:nvPr/>
            </p:nvSpPr>
            <p:spPr>
              <a:xfrm>
                <a:off x="114614" y="3219786"/>
                <a:ext cx="4925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875C1D4-A73C-124D-875D-02E5CD2C2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4" y="3219786"/>
                <a:ext cx="492571" cy="40011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F281B83-C4AC-D342-9E22-E85FF3D1D0DF}"/>
                  </a:ext>
                </a:extLst>
              </p:cNvPr>
              <p:cNvSpPr txBox="1"/>
              <p:nvPr/>
            </p:nvSpPr>
            <p:spPr>
              <a:xfrm>
                <a:off x="1773678" y="3211741"/>
                <a:ext cx="47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F281B83-C4AC-D342-9E22-E85FF3D1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78" y="3211741"/>
                <a:ext cx="4743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69818C8-18B4-4147-8B53-AA9BC0A04ACE}"/>
              </a:ext>
            </a:extLst>
          </p:cNvPr>
          <p:cNvCxnSpPr>
            <a:cxnSpLocks/>
          </p:cNvCxnSpPr>
          <p:nvPr/>
        </p:nvCxnSpPr>
        <p:spPr>
          <a:xfrm flipH="1">
            <a:off x="611078" y="3428045"/>
            <a:ext cx="1117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8DC7460-49DA-8C47-9315-E1DE3CA21435}"/>
              </a:ext>
            </a:extLst>
          </p:cNvPr>
          <p:cNvSpPr txBox="1"/>
          <p:nvPr/>
        </p:nvSpPr>
        <p:spPr>
          <a:xfrm>
            <a:off x="314565" y="485672"/>
            <a:ext cx="187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Pairwise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34988-5F9F-884D-B2FA-920D38BD8699}"/>
              </a:ext>
            </a:extLst>
          </p:cNvPr>
          <p:cNvSpPr txBox="1"/>
          <p:nvPr/>
        </p:nvSpPr>
        <p:spPr>
          <a:xfrm>
            <a:off x="141114" y="5019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08FAD5-1BFF-734F-A983-72F8FFAAB81E}"/>
              </a:ext>
            </a:extLst>
          </p:cNvPr>
          <p:cNvSpPr txBox="1"/>
          <p:nvPr/>
        </p:nvSpPr>
        <p:spPr>
          <a:xfrm>
            <a:off x="2563652" y="51072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FE75C4-3A2F-8D45-BA9A-6A3D6C058216}"/>
                  </a:ext>
                </a:extLst>
              </p:cNvPr>
              <p:cNvSpPr txBox="1"/>
              <p:nvPr/>
            </p:nvSpPr>
            <p:spPr>
              <a:xfrm>
                <a:off x="560167" y="2437210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FE75C4-3A2F-8D45-BA9A-6A3D6C05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7" y="2437210"/>
                <a:ext cx="398674" cy="347091"/>
              </a:xfrm>
              <a:prstGeom prst="rect">
                <a:avLst/>
              </a:prstGeom>
              <a:blipFill>
                <a:blip r:embed="rId6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84D6F6-9CC1-AD4B-A280-531881C3537B}"/>
                  </a:ext>
                </a:extLst>
              </p:cNvPr>
              <p:cNvSpPr txBox="1"/>
              <p:nvPr/>
            </p:nvSpPr>
            <p:spPr>
              <a:xfrm>
                <a:off x="1048159" y="3250458"/>
                <a:ext cx="43204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84D6F6-9CC1-AD4B-A280-531881C35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59" y="3250458"/>
                <a:ext cx="43204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D4DF651-5DD4-8546-8556-C2F65E22B61B}"/>
              </a:ext>
            </a:extLst>
          </p:cNvPr>
          <p:cNvGrpSpPr/>
          <p:nvPr/>
        </p:nvGrpSpPr>
        <p:grpSpPr>
          <a:xfrm>
            <a:off x="3182413" y="1335634"/>
            <a:ext cx="1307035" cy="1207188"/>
            <a:chOff x="918508" y="475875"/>
            <a:chExt cx="1095898" cy="59136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9E5B731-F5B4-3A4E-B8DD-D8CAD4BA932A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1510227" y="475875"/>
              <a:ext cx="0" cy="485466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93386FE-7E15-C24D-A6E9-9FBFD4DC1530}"/>
                </a:ext>
              </a:extLst>
            </p:cNvPr>
            <p:cNvCxnSpPr>
              <a:cxnSpLocks/>
              <a:stCxn id="96" idx="1"/>
              <a:endCxn id="95" idx="3"/>
            </p:cNvCxnSpPr>
            <p:nvPr/>
          </p:nvCxnSpPr>
          <p:spPr>
            <a:xfrm flipH="1" flipV="1">
              <a:off x="918508" y="1062765"/>
              <a:ext cx="1095898" cy="4479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DF6B522-BA18-C446-B995-F847B9E724E9}"/>
              </a:ext>
            </a:extLst>
          </p:cNvPr>
          <p:cNvSpPr txBox="1"/>
          <p:nvPr/>
        </p:nvSpPr>
        <p:spPr>
          <a:xfrm>
            <a:off x="2966326" y="486027"/>
            <a:ext cx="305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Interaction Modification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B2E5A0-CCEC-E140-98AE-6890FE3394A7}"/>
              </a:ext>
            </a:extLst>
          </p:cNvPr>
          <p:cNvCxnSpPr>
            <a:cxnSpLocks/>
          </p:cNvCxnSpPr>
          <p:nvPr/>
        </p:nvCxnSpPr>
        <p:spPr>
          <a:xfrm flipH="1">
            <a:off x="3024584" y="1313709"/>
            <a:ext cx="685653" cy="1051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CFC8D5-8810-D745-B017-38AC366AA497}"/>
                  </a:ext>
                </a:extLst>
              </p:cNvPr>
              <p:cNvSpPr txBox="1"/>
              <p:nvPr/>
            </p:nvSpPr>
            <p:spPr>
              <a:xfrm>
                <a:off x="3226950" y="1661757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CFC8D5-8810-D745-B017-38AC366A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50" y="1661757"/>
                <a:ext cx="398674" cy="347091"/>
              </a:xfrm>
              <a:prstGeom prst="rect">
                <a:avLst/>
              </a:prstGeom>
              <a:blipFill>
                <a:blip r:embed="rId8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A13B347-D6E8-404D-B015-3E302831F1F7}"/>
              </a:ext>
            </a:extLst>
          </p:cNvPr>
          <p:cNvGrpSpPr/>
          <p:nvPr/>
        </p:nvGrpSpPr>
        <p:grpSpPr>
          <a:xfrm>
            <a:off x="5003889" y="1808794"/>
            <a:ext cx="2300807" cy="1770319"/>
            <a:chOff x="2708032" y="716943"/>
            <a:chExt cx="1398437" cy="694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0587D0F-8738-2D4D-B40A-84EDA0E47C0E}"/>
                    </a:ext>
                  </a:extLst>
                </p:cNvPr>
                <p:cNvSpPr txBox="1"/>
                <p:nvPr/>
              </p:nvSpPr>
              <p:spPr>
                <a:xfrm>
                  <a:off x="3192672" y="716943"/>
                  <a:ext cx="397764" cy="15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0587D0F-8738-2D4D-B40A-84EDA0E47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72" y="716943"/>
                  <a:ext cx="397764" cy="1568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DC23FAD-0440-A448-A3D7-0C03D0BC7367}"/>
                    </a:ext>
                  </a:extLst>
                </p:cNvPr>
                <p:cNvSpPr/>
                <p:nvPr/>
              </p:nvSpPr>
              <p:spPr>
                <a:xfrm>
                  <a:off x="2708032" y="1251048"/>
                  <a:ext cx="299386" cy="1568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DC23FAD-0440-A448-A3D7-0C03D0BC7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032" y="1251048"/>
                  <a:ext cx="299386" cy="156875"/>
                </a:xfrm>
                <a:prstGeom prst="rect">
                  <a:avLst/>
                </a:prstGeom>
                <a:blipFill>
                  <a:blip r:embed="rId10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DFBF373-D19F-D04D-BCE6-A4265644809F}"/>
                    </a:ext>
                  </a:extLst>
                </p:cNvPr>
                <p:cNvSpPr txBox="1"/>
                <p:nvPr/>
              </p:nvSpPr>
              <p:spPr>
                <a:xfrm>
                  <a:off x="3708705" y="1254176"/>
                  <a:ext cx="397764" cy="15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DFBF373-D19F-D04D-BCE6-A42656448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705" y="1254176"/>
                  <a:ext cx="397764" cy="1568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0" name="Freeform 199">
            <a:extLst>
              <a:ext uri="{FF2B5EF4-FFF2-40B4-BE49-F238E27FC236}">
                <a16:creationId xmlns:a16="http://schemas.microsoft.com/office/drawing/2014/main" id="{890530E2-769B-6A48-8D08-8562C645E2F3}"/>
              </a:ext>
            </a:extLst>
          </p:cNvPr>
          <p:cNvSpPr/>
          <p:nvPr/>
        </p:nvSpPr>
        <p:spPr>
          <a:xfrm rot="11815864">
            <a:off x="5622825" y="2234783"/>
            <a:ext cx="505326" cy="1160302"/>
          </a:xfrm>
          <a:custGeom>
            <a:avLst/>
            <a:gdLst>
              <a:gd name="connsiteX0" fmla="*/ 1300232 w 1300232"/>
              <a:gd name="connsiteY0" fmla="*/ 0 h 1865376"/>
              <a:gd name="connsiteX1" fmla="*/ 38360 w 1300232"/>
              <a:gd name="connsiteY1" fmla="*/ 969264 h 1865376"/>
              <a:gd name="connsiteX2" fmla="*/ 449840 w 1300232"/>
              <a:gd name="connsiteY2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32" h="1865376">
                <a:moveTo>
                  <a:pt x="1300232" y="0"/>
                </a:moveTo>
                <a:cubicBezTo>
                  <a:pt x="740162" y="329184"/>
                  <a:pt x="180092" y="658368"/>
                  <a:pt x="38360" y="969264"/>
                </a:cubicBezTo>
                <a:cubicBezTo>
                  <a:pt x="-103372" y="1280160"/>
                  <a:pt x="173234" y="1572768"/>
                  <a:pt x="449840" y="1865376"/>
                </a:cubicBezTo>
              </a:path>
            </a:pathLst>
          </a:custGeom>
          <a:noFill/>
          <a:ln w="41275" cmpd="sng">
            <a:solidFill>
              <a:srgbClr val="0070C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B70C88F3-3432-AA49-896C-73CC119A4580}"/>
              </a:ext>
            </a:extLst>
          </p:cNvPr>
          <p:cNvSpPr/>
          <p:nvPr/>
        </p:nvSpPr>
        <p:spPr>
          <a:xfrm rot="6116020" flipV="1">
            <a:off x="5887544" y="2610417"/>
            <a:ext cx="421436" cy="1205788"/>
          </a:xfrm>
          <a:custGeom>
            <a:avLst/>
            <a:gdLst>
              <a:gd name="connsiteX0" fmla="*/ 1300232 w 1300232"/>
              <a:gd name="connsiteY0" fmla="*/ 0 h 1865376"/>
              <a:gd name="connsiteX1" fmla="*/ 38360 w 1300232"/>
              <a:gd name="connsiteY1" fmla="*/ 969264 h 1865376"/>
              <a:gd name="connsiteX2" fmla="*/ 449840 w 1300232"/>
              <a:gd name="connsiteY2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32" h="1865376">
                <a:moveTo>
                  <a:pt x="1300232" y="0"/>
                </a:moveTo>
                <a:cubicBezTo>
                  <a:pt x="740162" y="329184"/>
                  <a:pt x="180092" y="658368"/>
                  <a:pt x="38360" y="969264"/>
                </a:cubicBezTo>
                <a:cubicBezTo>
                  <a:pt x="-103372" y="1280160"/>
                  <a:pt x="173234" y="1572768"/>
                  <a:pt x="449840" y="1865376"/>
                </a:cubicBezTo>
              </a:path>
            </a:pathLst>
          </a:custGeom>
          <a:noFill/>
          <a:ln w="41275">
            <a:solidFill>
              <a:srgbClr val="0070C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486E7B7-DA66-C841-9888-68F19FEBD3A3}"/>
              </a:ext>
            </a:extLst>
          </p:cNvPr>
          <p:cNvSpPr txBox="1"/>
          <p:nvPr/>
        </p:nvSpPr>
        <p:spPr>
          <a:xfrm>
            <a:off x="2738635" y="10119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B5E40E1-8E05-1540-99A8-039A272BFF6C}"/>
              </a:ext>
            </a:extLst>
          </p:cNvPr>
          <p:cNvSpPr txBox="1"/>
          <p:nvPr/>
        </p:nvSpPr>
        <p:spPr>
          <a:xfrm>
            <a:off x="5019277" y="18372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iii)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39C4635-22F4-BD4D-A635-5C71F0A1831B}"/>
                  </a:ext>
                </a:extLst>
              </p:cNvPr>
              <p:cNvSpPr txBox="1"/>
              <p:nvPr/>
            </p:nvSpPr>
            <p:spPr>
              <a:xfrm>
                <a:off x="6032886" y="2519485"/>
                <a:ext cx="636756" cy="355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39C4635-22F4-BD4D-A635-5C71F0A1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86" y="2519485"/>
                <a:ext cx="636756" cy="3558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97CFC-3903-AB45-83DC-94D4432646A7}"/>
                  </a:ext>
                </a:extLst>
              </p:cNvPr>
              <p:cNvSpPr txBox="1"/>
              <p:nvPr/>
            </p:nvSpPr>
            <p:spPr>
              <a:xfrm>
                <a:off x="3678159" y="2393570"/>
                <a:ext cx="40840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97CFC-3903-AB45-83DC-94D44326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59" y="2393570"/>
                <a:ext cx="408401" cy="338554"/>
              </a:xfrm>
              <a:prstGeom prst="rect">
                <a:avLst/>
              </a:prstGeom>
              <a:blipFill>
                <a:blip r:embed="rId17"/>
                <a:stretch>
                  <a:fillRect r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EFE3DD-2BF2-EE46-BE07-4E6C305A7A9A}"/>
                  </a:ext>
                </a:extLst>
              </p:cNvPr>
              <p:cNvSpPr txBox="1"/>
              <p:nvPr/>
            </p:nvSpPr>
            <p:spPr>
              <a:xfrm>
                <a:off x="3650934" y="935523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EFE3DD-2BF2-EE46-BE07-4E6C305A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34" y="935523"/>
                <a:ext cx="47439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96122B4-93CA-424F-B818-DB3C8826B983}"/>
                  </a:ext>
                </a:extLst>
              </p:cNvPr>
              <p:cNvSpPr/>
              <p:nvPr/>
            </p:nvSpPr>
            <p:spPr>
              <a:xfrm>
                <a:off x="2689842" y="2333624"/>
                <a:ext cx="4925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96122B4-93CA-424F-B818-DB3C8826B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842" y="2333624"/>
                <a:ext cx="492571" cy="400110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A04C27-13AE-434C-B228-563187EAE3B5}"/>
                  </a:ext>
                </a:extLst>
              </p:cNvPr>
              <p:cNvSpPr txBox="1"/>
              <p:nvPr/>
            </p:nvSpPr>
            <p:spPr>
              <a:xfrm>
                <a:off x="4489448" y="2342768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A04C27-13AE-434C-B228-563187EAE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48" y="2342768"/>
                <a:ext cx="47439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87159D-4ACC-204D-BFBD-D8083D7118EC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5250175" y="2199004"/>
            <a:ext cx="640153" cy="97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C076F-D580-D64D-B33A-661AC9E7BC67}"/>
              </a:ext>
            </a:extLst>
          </p:cNvPr>
          <p:cNvCxnSpPr>
            <a:cxnSpLocks/>
          </p:cNvCxnSpPr>
          <p:nvPr/>
        </p:nvCxnSpPr>
        <p:spPr>
          <a:xfrm flipH="1">
            <a:off x="5460424" y="3489784"/>
            <a:ext cx="1271275" cy="1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3699D5-A3B0-4449-99C5-197C2673CB24}"/>
                  </a:ext>
                </a:extLst>
              </p:cNvPr>
              <p:cNvSpPr txBox="1"/>
              <p:nvPr/>
            </p:nvSpPr>
            <p:spPr>
              <a:xfrm>
                <a:off x="5292318" y="2535390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3699D5-A3B0-4449-99C5-197C2673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18" y="2535390"/>
                <a:ext cx="398674" cy="347091"/>
              </a:xfrm>
              <a:prstGeom prst="rect">
                <a:avLst/>
              </a:prstGeom>
              <a:blipFill>
                <a:blip r:embed="rId27"/>
                <a:stretch>
                  <a:fillRect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B2C8FD-6127-0D4B-9569-324CFC3104E3}"/>
                  </a:ext>
                </a:extLst>
              </p:cNvPr>
              <p:cNvSpPr txBox="1"/>
              <p:nvPr/>
            </p:nvSpPr>
            <p:spPr>
              <a:xfrm>
                <a:off x="5869707" y="3348840"/>
                <a:ext cx="42873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B2C8FD-6127-0D4B-9569-324CFC31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707" y="3348840"/>
                <a:ext cx="428730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6FE0C5-D876-EC4F-AA1B-92F9F7061C95}"/>
              </a:ext>
            </a:extLst>
          </p:cNvPr>
          <p:cNvCxnSpPr>
            <a:cxnSpLocks/>
          </p:cNvCxnSpPr>
          <p:nvPr/>
        </p:nvCxnSpPr>
        <p:spPr>
          <a:xfrm flipH="1" flipV="1">
            <a:off x="3693399" y="4145471"/>
            <a:ext cx="811290" cy="46704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DD3B90-3A8F-1542-A47C-B9213AE2288D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3197653" y="4752623"/>
            <a:ext cx="1295918" cy="184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BFEB1-9937-1E43-B19A-AA08D3EA25EB}"/>
              </a:ext>
            </a:extLst>
          </p:cNvPr>
          <p:cNvCxnSpPr>
            <a:cxnSpLocks/>
          </p:cNvCxnSpPr>
          <p:nvPr/>
        </p:nvCxnSpPr>
        <p:spPr>
          <a:xfrm flipH="1">
            <a:off x="3039824" y="3532653"/>
            <a:ext cx="685653" cy="1051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CFF5A9-98D8-634F-BDCA-AB8135FD8ABF}"/>
                  </a:ext>
                </a:extLst>
              </p:cNvPr>
              <p:cNvSpPr txBox="1"/>
              <p:nvPr/>
            </p:nvSpPr>
            <p:spPr>
              <a:xfrm>
                <a:off x="3252053" y="3741878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CFF5A9-98D8-634F-BDCA-AB8135FD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53" y="3741878"/>
                <a:ext cx="398674" cy="347091"/>
              </a:xfrm>
              <a:prstGeom prst="rect">
                <a:avLst/>
              </a:prstGeom>
              <a:blipFill>
                <a:blip r:embed="rId29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243-64E9-8A4E-9484-3B52DD59AAF9}"/>
                  </a:ext>
                </a:extLst>
              </p:cNvPr>
              <p:cNvSpPr txBox="1"/>
              <p:nvPr/>
            </p:nvSpPr>
            <p:spPr>
              <a:xfrm>
                <a:off x="3693399" y="4612514"/>
                <a:ext cx="40840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243-64E9-8A4E-9484-3B52DD59A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9" y="4612514"/>
                <a:ext cx="408401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EDEAEE-4D7B-4B4F-962A-CEA1D2F9DD6A}"/>
                  </a:ext>
                </a:extLst>
              </p:cNvPr>
              <p:cNvSpPr txBox="1"/>
              <p:nvPr/>
            </p:nvSpPr>
            <p:spPr>
              <a:xfrm>
                <a:off x="3666174" y="3154467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EDEAEE-4D7B-4B4F-962A-CEA1D2F9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74" y="3154467"/>
                <a:ext cx="474398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D60BD2-4B9F-F343-B138-7720C6DBFFA9}"/>
                  </a:ext>
                </a:extLst>
              </p:cNvPr>
              <p:cNvSpPr/>
              <p:nvPr/>
            </p:nvSpPr>
            <p:spPr>
              <a:xfrm>
                <a:off x="2705082" y="4552568"/>
                <a:ext cx="4925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D60BD2-4B9F-F343-B138-7720C6DBF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082" y="4552568"/>
                <a:ext cx="492571" cy="400110"/>
              </a:xfrm>
              <a:prstGeom prst="rect">
                <a:avLst/>
              </a:prstGeom>
              <a:blipFill>
                <a:blip r:embed="rId3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B71708-6B6C-1F45-B22F-708E1D677B47}"/>
                  </a:ext>
                </a:extLst>
              </p:cNvPr>
              <p:cNvSpPr txBox="1"/>
              <p:nvPr/>
            </p:nvSpPr>
            <p:spPr>
              <a:xfrm>
                <a:off x="4504688" y="4561712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B71708-6B6C-1F45-B22F-708E1D67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88" y="4561712"/>
                <a:ext cx="474398" cy="40011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D723F82-C08A-124C-BBBD-42CC97646A46}"/>
              </a:ext>
            </a:extLst>
          </p:cNvPr>
          <p:cNvSpPr txBox="1"/>
          <p:nvPr/>
        </p:nvSpPr>
        <p:spPr>
          <a:xfrm>
            <a:off x="2717300" y="3156189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8F208-851E-1F46-92A1-AD8EB49F844B}"/>
                  </a:ext>
                </a:extLst>
              </p:cNvPr>
              <p:cNvSpPr txBox="1"/>
              <p:nvPr/>
            </p:nvSpPr>
            <p:spPr>
              <a:xfrm>
                <a:off x="4925305" y="4059246"/>
                <a:ext cx="2307391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𝐻𝑂𝐼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8F208-851E-1F46-92A1-AD8EB49F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05" y="4059246"/>
                <a:ext cx="2307391" cy="277897"/>
              </a:xfrm>
              <a:prstGeom prst="rect">
                <a:avLst/>
              </a:prstGeom>
              <a:blipFill>
                <a:blip r:embed="rId34"/>
                <a:stretch>
                  <a:fillRect t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5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134</Words>
  <Application>Microsoft Macintosh PowerPoint</Application>
  <PresentationFormat>Custom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55</cp:revision>
  <cp:lastPrinted>2019-11-06T22:37:51Z</cp:lastPrinted>
  <dcterms:created xsi:type="dcterms:W3CDTF">2019-06-17T22:29:43Z</dcterms:created>
  <dcterms:modified xsi:type="dcterms:W3CDTF">2019-11-07T00:32:59Z</dcterms:modified>
</cp:coreProperties>
</file>