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7315200" cy="8229600"/>
  <p:notesSz cx="6858000" cy="9144000"/>
  <p:defaultTextStyle>
    <a:defPPr>
      <a:defRPr lang="en-US"/>
    </a:defPPr>
    <a:lvl1pPr marL="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1pPr>
    <a:lvl2pPr marL="307238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2pPr>
    <a:lvl3pPr marL="61447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3pPr>
    <a:lvl4pPr marL="921715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4pPr>
    <a:lvl5pPr marL="1228954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5pPr>
    <a:lvl6pPr marL="1536192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6pPr>
    <a:lvl7pPr marL="184343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7pPr>
    <a:lvl8pPr marL="2150669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8pPr>
    <a:lvl9pPr marL="245790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64"/>
    <p:restoredTop sz="94708"/>
  </p:normalViewPr>
  <p:slideViewPr>
    <p:cSldViewPr snapToGrid="0" snapToObjects="1">
      <p:cViewPr>
        <p:scale>
          <a:sx n="227" d="100"/>
          <a:sy n="227" d="100"/>
        </p:scale>
        <p:origin x="144" y="-6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346836"/>
            <a:ext cx="6217920" cy="286512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322446"/>
            <a:ext cx="5486400" cy="1986914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0BB6-9E20-FD43-BEA8-1FD51FF873ED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01CD-BA73-AE43-89B6-C7B849CA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0BB6-9E20-FD43-BEA8-1FD51FF873ED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01CD-BA73-AE43-89B6-C7B849CA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7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438150"/>
            <a:ext cx="157734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438150"/>
            <a:ext cx="4640580" cy="69742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0BB6-9E20-FD43-BEA8-1FD51FF873ED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01CD-BA73-AE43-89B6-C7B849CA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1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0BB6-9E20-FD43-BEA8-1FD51FF873ED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01CD-BA73-AE43-89B6-C7B849CA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3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051688"/>
            <a:ext cx="6309360" cy="3423284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5507358"/>
            <a:ext cx="6309360" cy="1800224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0BB6-9E20-FD43-BEA8-1FD51FF873ED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01CD-BA73-AE43-89B6-C7B849CA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2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190750"/>
            <a:ext cx="310896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190750"/>
            <a:ext cx="310896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0BB6-9E20-FD43-BEA8-1FD51FF873ED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01CD-BA73-AE43-89B6-C7B849CA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9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38152"/>
            <a:ext cx="630936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017396"/>
            <a:ext cx="3094672" cy="98869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006090"/>
            <a:ext cx="3094672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017396"/>
            <a:ext cx="3109913" cy="98869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006090"/>
            <a:ext cx="3109913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0BB6-9E20-FD43-BEA8-1FD51FF873ED}" type="datetimeFigureOut">
              <a:rPr lang="en-US" smtClean="0"/>
              <a:t>11/5/19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01CD-BA73-AE43-89B6-C7B849CA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1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0BB6-9E20-FD43-BEA8-1FD51FF873ED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01CD-BA73-AE43-89B6-C7B849CA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0BB6-9E20-FD43-BEA8-1FD51FF873ED}" type="datetimeFigureOut">
              <a:rPr lang="en-US" smtClean="0"/>
              <a:t>11/5/19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01CD-BA73-AE43-89B6-C7B849CA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7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48640"/>
            <a:ext cx="2359342" cy="19202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184912"/>
            <a:ext cx="3703320" cy="584835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468880"/>
            <a:ext cx="2359342" cy="457390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0BB6-9E20-FD43-BEA8-1FD51FF873ED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01CD-BA73-AE43-89B6-C7B849CA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4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48640"/>
            <a:ext cx="2359342" cy="19202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184912"/>
            <a:ext cx="3703320" cy="584835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468880"/>
            <a:ext cx="2359342" cy="457390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0BB6-9E20-FD43-BEA8-1FD51FF873ED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01CD-BA73-AE43-89B6-C7B849CA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7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438152"/>
            <a:ext cx="630936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190750"/>
            <a:ext cx="630936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627622"/>
            <a:ext cx="16459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50BB6-9E20-FD43-BEA8-1FD51FF873ED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7627622"/>
            <a:ext cx="24688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7627622"/>
            <a:ext cx="16459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01CD-BA73-AE43-89B6-C7B849CA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2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6140DCC-A730-A442-B786-EC0B7B78D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552750"/>
              </p:ext>
            </p:extLst>
          </p:nvPr>
        </p:nvGraphicFramePr>
        <p:xfrm>
          <a:off x="1759362" y="1736258"/>
          <a:ext cx="3407372" cy="3617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1843">
                  <a:extLst>
                    <a:ext uri="{9D8B030D-6E8A-4147-A177-3AD203B41FA5}">
                      <a16:colId xmlns:a16="http://schemas.microsoft.com/office/drawing/2014/main" val="112490742"/>
                    </a:ext>
                  </a:extLst>
                </a:gridCol>
                <a:gridCol w="851843">
                  <a:extLst>
                    <a:ext uri="{9D8B030D-6E8A-4147-A177-3AD203B41FA5}">
                      <a16:colId xmlns:a16="http://schemas.microsoft.com/office/drawing/2014/main" val="259532367"/>
                    </a:ext>
                  </a:extLst>
                </a:gridCol>
                <a:gridCol w="851843">
                  <a:extLst>
                    <a:ext uri="{9D8B030D-6E8A-4147-A177-3AD203B41FA5}">
                      <a16:colId xmlns:a16="http://schemas.microsoft.com/office/drawing/2014/main" val="3077754305"/>
                    </a:ext>
                  </a:extLst>
                </a:gridCol>
                <a:gridCol w="851843">
                  <a:extLst>
                    <a:ext uri="{9D8B030D-6E8A-4147-A177-3AD203B41FA5}">
                      <a16:colId xmlns:a16="http://schemas.microsoft.com/office/drawing/2014/main" val="465464301"/>
                    </a:ext>
                  </a:extLst>
                </a:gridCol>
              </a:tblGrid>
              <a:tr h="9043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29696"/>
                  </a:ext>
                </a:extLst>
              </a:tr>
              <a:tr h="9043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032705"/>
                  </a:ext>
                </a:extLst>
              </a:tr>
              <a:tr h="9043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389537"/>
                  </a:ext>
                </a:extLst>
              </a:tr>
              <a:tr h="9043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3761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07D577A-1954-A94F-8669-C0CB71F8948F}"/>
              </a:ext>
            </a:extLst>
          </p:cNvPr>
          <p:cNvSpPr txBox="1"/>
          <p:nvPr/>
        </p:nvSpPr>
        <p:spPr>
          <a:xfrm>
            <a:off x="2780114" y="1123201"/>
            <a:ext cx="1300251" cy="278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COMPETITOR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D7E597-7839-9946-B239-C34AE10754E4}"/>
              </a:ext>
            </a:extLst>
          </p:cNvPr>
          <p:cNvSpPr txBox="1"/>
          <p:nvPr/>
        </p:nvSpPr>
        <p:spPr>
          <a:xfrm rot="16200000">
            <a:off x="654761" y="3491492"/>
            <a:ext cx="1187539" cy="278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COMPETITOR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8B356F-09F3-8640-92A8-64B16F3359C5}"/>
              </a:ext>
            </a:extLst>
          </p:cNvPr>
          <p:cNvSpPr txBox="1"/>
          <p:nvPr/>
        </p:nvSpPr>
        <p:spPr>
          <a:xfrm>
            <a:off x="1969664" y="1494507"/>
            <a:ext cx="596702" cy="278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073D70-F6F9-CB40-A6FA-CB927B55AC40}"/>
              </a:ext>
            </a:extLst>
          </p:cNvPr>
          <p:cNvSpPr txBox="1"/>
          <p:nvPr/>
        </p:nvSpPr>
        <p:spPr>
          <a:xfrm>
            <a:off x="2776668" y="1484243"/>
            <a:ext cx="596702" cy="278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99383A-506D-5647-B506-E0A5F6C72A26}"/>
              </a:ext>
            </a:extLst>
          </p:cNvPr>
          <p:cNvSpPr txBox="1"/>
          <p:nvPr/>
        </p:nvSpPr>
        <p:spPr>
          <a:xfrm>
            <a:off x="3631613" y="1494507"/>
            <a:ext cx="596702" cy="278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DFF067-4E18-5442-BF39-23B9445678BF}"/>
              </a:ext>
            </a:extLst>
          </p:cNvPr>
          <p:cNvSpPr txBox="1"/>
          <p:nvPr/>
        </p:nvSpPr>
        <p:spPr>
          <a:xfrm>
            <a:off x="4486175" y="1494507"/>
            <a:ext cx="596702" cy="278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DD2E7B-63D7-324D-87EC-705D73A88F47}"/>
              </a:ext>
            </a:extLst>
          </p:cNvPr>
          <p:cNvSpPr txBox="1"/>
          <p:nvPr/>
        </p:nvSpPr>
        <p:spPr>
          <a:xfrm rot="16200000">
            <a:off x="1253390" y="1949695"/>
            <a:ext cx="596702" cy="278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5C73F5-3406-0845-B898-C5B02093DDA9}"/>
              </a:ext>
            </a:extLst>
          </p:cNvPr>
          <p:cNvSpPr txBox="1"/>
          <p:nvPr/>
        </p:nvSpPr>
        <p:spPr>
          <a:xfrm rot="16200000">
            <a:off x="1255359" y="2850503"/>
            <a:ext cx="596702" cy="278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AA92DA-FE38-F043-861B-8BDEFCF7F86D}"/>
              </a:ext>
            </a:extLst>
          </p:cNvPr>
          <p:cNvSpPr txBox="1"/>
          <p:nvPr/>
        </p:nvSpPr>
        <p:spPr>
          <a:xfrm rot="16200000">
            <a:off x="1253390" y="3801871"/>
            <a:ext cx="596702" cy="278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9B6E8F-769A-6149-8FE7-6B355615E232}"/>
              </a:ext>
            </a:extLst>
          </p:cNvPr>
          <p:cNvSpPr txBox="1"/>
          <p:nvPr/>
        </p:nvSpPr>
        <p:spPr>
          <a:xfrm rot="16200000">
            <a:off x="1253390" y="4753240"/>
            <a:ext cx="596702" cy="278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8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7485B62-4916-0846-B7ED-F148AD37760F}"/>
              </a:ext>
            </a:extLst>
          </p:cNvPr>
          <p:cNvSpPr>
            <a:spLocks noChangeAspect="1"/>
          </p:cNvSpPr>
          <p:nvPr/>
        </p:nvSpPr>
        <p:spPr>
          <a:xfrm>
            <a:off x="2827339" y="1969076"/>
            <a:ext cx="91440" cy="91440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B930F31-B588-D54E-AAA6-68AD04662A5B}"/>
              </a:ext>
            </a:extLst>
          </p:cNvPr>
          <p:cNvSpPr>
            <a:spLocks noChangeAspect="1"/>
          </p:cNvSpPr>
          <p:nvPr/>
        </p:nvSpPr>
        <p:spPr>
          <a:xfrm>
            <a:off x="3156612" y="2341595"/>
            <a:ext cx="91440" cy="91440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F13F07A-D5F3-C848-8680-671F3B673B6C}"/>
              </a:ext>
            </a:extLst>
          </p:cNvPr>
          <p:cNvSpPr>
            <a:spLocks noChangeAspect="1"/>
          </p:cNvSpPr>
          <p:nvPr/>
        </p:nvSpPr>
        <p:spPr>
          <a:xfrm>
            <a:off x="3689796" y="1969076"/>
            <a:ext cx="91440" cy="91440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12351E3-7F30-C74F-9F5F-80615A9B299A}"/>
              </a:ext>
            </a:extLst>
          </p:cNvPr>
          <p:cNvSpPr>
            <a:spLocks noChangeAspect="1"/>
          </p:cNvSpPr>
          <p:nvPr/>
        </p:nvSpPr>
        <p:spPr>
          <a:xfrm>
            <a:off x="4019241" y="2341595"/>
            <a:ext cx="91440" cy="91440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A2051A2-81FA-8645-BD72-E59BBBE98A6E}"/>
              </a:ext>
            </a:extLst>
          </p:cNvPr>
          <p:cNvSpPr>
            <a:spLocks noChangeAspect="1"/>
          </p:cNvSpPr>
          <p:nvPr/>
        </p:nvSpPr>
        <p:spPr>
          <a:xfrm flipH="1">
            <a:off x="3692798" y="2346125"/>
            <a:ext cx="91440" cy="91440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BF52DAA5-15C3-8B48-A42C-7A4801FB6F17}"/>
              </a:ext>
            </a:extLst>
          </p:cNvPr>
          <p:cNvSpPr>
            <a:spLocks noChangeAspect="1"/>
          </p:cNvSpPr>
          <p:nvPr/>
        </p:nvSpPr>
        <p:spPr>
          <a:xfrm flipH="1">
            <a:off x="4012104" y="1969075"/>
            <a:ext cx="91440" cy="91440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9ADA565-3C2B-3448-B6FC-599ADBFE2EB8}"/>
              </a:ext>
            </a:extLst>
          </p:cNvPr>
          <p:cNvSpPr>
            <a:spLocks noChangeAspect="1"/>
          </p:cNvSpPr>
          <p:nvPr/>
        </p:nvSpPr>
        <p:spPr>
          <a:xfrm>
            <a:off x="4443722" y="1860142"/>
            <a:ext cx="73152" cy="73152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DA79AE8-C27E-3F42-AC0F-B46D75C2C5C0}"/>
              </a:ext>
            </a:extLst>
          </p:cNvPr>
          <p:cNvSpPr>
            <a:spLocks noChangeAspect="1"/>
          </p:cNvSpPr>
          <p:nvPr/>
        </p:nvSpPr>
        <p:spPr>
          <a:xfrm>
            <a:off x="4419229" y="2454924"/>
            <a:ext cx="73152" cy="73152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77EE8710-345B-354F-BB66-81F8613039B8}"/>
              </a:ext>
            </a:extLst>
          </p:cNvPr>
          <p:cNvSpPr>
            <a:spLocks noChangeAspect="1"/>
          </p:cNvSpPr>
          <p:nvPr/>
        </p:nvSpPr>
        <p:spPr>
          <a:xfrm flipH="1">
            <a:off x="4443275" y="2264222"/>
            <a:ext cx="73152" cy="73152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CB1B37EE-5F98-7943-847D-1FE567E0088C}"/>
              </a:ext>
            </a:extLst>
          </p:cNvPr>
          <p:cNvSpPr>
            <a:spLocks noChangeAspect="1"/>
          </p:cNvSpPr>
          <p:nvPr/>
        </p:nvSpPr>
        <p:spPr>
          <a:xfrm flipH="1">
            <a:off x="4451499" y="2080951"/>
            <a:ext cx="73152" cy="73152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2CD2DB8-966E-0D41-955E-570903DB9BAD}"/>
              </a:ext>
            </a:extLst>
          </p:cNvPr>
          <p:cNvSpPr>
            <a:spLocks noChangeAspect="1"/>
          </p:cNvSpPr>
          <p:nvPr/>
        </p:nvSpPr>
        <p:spPr>
          <a:xfrm>
            <a:off x="4841052" y="1914570"/>
            <a:ext cx="73152" cy="73152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C3F582C-143D-AC41-A7EF-463F1308D7B1}"/>
              </a:ext>
            </a:extLst>
          </p:cNvPr>
          <p:cNvSpPr>
            <a:spLocks noChangeAspect="1"/>
          </p:cNvSpPr>
          <p:nvPr/>
        </p:nvSpPr>
        <p:spPr>
          <a:xfrm>
            <a:off x="4816559" y="2509352"/>
            <a:ext cx="73152" cy="73152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B782CA3-330D-9240-BD45-65BC3D7E42C5}"/>
              </a:ext>
            </a:extLst>
          </p:cNvPr>
          <p:cNvSpPr>
            <a:spLocks noChangeAspect="1"/>
          </p:cNvSpPr>
          <p:nvPr/>
        </p:nvSpPr>
        <p:spPr>
          <a:xfrm flipH="1">
            <a:off x="4816112" y="2302321"/>
            <a:ext cx="73152" cy="73152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C35CF61-8853-764D-B699-C420111EB7D1}"/>
              </a:ext>
            </a:extLst>
          </p:cNvPr>
          <p:cNvSpPr>
            <a:spLocks noChangeAspect="1"/>
          </p:cNvSpPr>
          <p:nvPr/>
        </p:nvSpPr>
        <p:spPr>
          <a:xfrm flipH="1">
            <a:off x="4848829" y="2135379"/>
            <a:ext cx="73152" cy="73152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96606E7E-D8C5-BB44-BEED-42C00C6F8218}"/>
              </a:ext>
            </a:extLst>
          </p:cNvPr>
          <p:cNvSpPr>
            <a:spLocks noChangeAspect="1"/>
          </p:cNvSpPr>
          <p:nvPr/>
        </p:nvSpPr>
        <p:spPr>
          <a:xfrm>
            <a:off x="2829308" y="2881206"/>
            <a:ext cx="80010" cy="82369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B1F87C1F-1932-8C4D-8181-58FCC81D5CEE}"/>
              </a:ext>
            </a:extLst>
          </p:cNvPr>
          <p:cNvSpPr>
            <a:spLocks noChangeAspect="1"/>
          </p:cNvSpPr>
          <p:nvPr/>
        </p:nvSpPr>
        <p:spPr>
          <a:xfrm>
            <a:off x="3158581" y="3253725"/>
            <a:ext cx="80010" cy="82369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CD34CF2-0539-C54D-A7DA-F5F249B11B4E}"/>
              </a:ext>
            </a:extLst>
          </p:cNvPr>
          <p:cNvSpPr>
            <a:spLocks noChangeAspect="1"/>
          </p:cNvSpPr>
          <p:nvPr/>
        </p:nvSpPr>
        <p:spPr>
          <a:xfrm>
            <a:off x="3626451" y="2864878"/>
            <a:ext cx="80010" cy="82369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BE051519-E651-1241-8F06-0A7E07B66EDA}"/>
              </a:ext>
            </a:extLst>
          </p:cNvPr>
          <p:cNvSpPr>
            <a:spLocks noChangeAspect="1"/>
          </p:cNvSpPr>
          <p:nvPr/>
        </p:nvSpPr>
        <p:spPr>
          <a:xfrm>
            <a:off x="4021210" y="3253725"/>
            <a:ext cx="80010" cy="82369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A9CAEF91-95A0-2D49-9A5F-6611AE7D4E37}"/>
              </a:ext>
            </a:extLst>
          </p:cNvPr>
          <p:cNvSpPr>
            <a:spLocks noChangeAspect="1"/>
          </p:cNvSpPr>
          <p:nvPr/>
        </p:nvSpPr>
        <p:spPr>
          <a:xfrm flipH="1">
            <a:off x="3637618" y="3274584"/>
            <a:ext cx="80010" cy="82369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1BD343E-AE50-AE4B-BCDB-CA6AD55C4D8B}"/>
              </a:ext>
            </a:extLst>
          </p:cNvPr>
          <p:cNvSpPr>
            <a:spLocks noChangeAspect="1"/>
          </p:cNvSpPr>
          <p:nvPr/>
        </p:nvSpPr>
        <p:spPr>
          <a:xfrm flipH="1">
            <a:off x="4014073" y="2881205"/>
            <a:ext cx="80010" cy="82369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8B9B743F-300A-8740-B4BA-5DCD25BB2DBE}"/>
              </a:ext>
            </a:extLst>
          </p:cNvPr>
          <p:cNvSpPr>
            <a:spLocks noChangeAspect="1"/>
          </p:cNvSpPr>
          <p:nvPr/>
        </p:nvSpPr>
        <p:spPr>
          <a:xfrm>
            <a:off x="4494677" y="2764108"/>
            <a:ext cx="73152" cy="73152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32AF83E0-8FDF-6E43-95BB-3C404D8D014F}"/>
              </a:ext>
            </a:extLst>
          </p:cNvPr>
          <p:cNvSpPr>
            <a:spLocks noChangeAspect="1"/>
          </p:cNvSpPr>
          <p:nvPr/>
        </p:nvSpPr>
        <p:spPr>
          <a:xfrm>
            <a:off x="4494677" y="3375219"/>
            <a:ext cx="73152" cy="73152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01137B9F-767B-9546-B68C-2540899BB1E3}"/>
              </a:ext>
            </a:extLst>
          </p:cNvPr>
          <p:cNvSpPr>
            <a:spLocks noChangeAspect="1"/>
          </p:cNvSpPr>
          <p:nvPr/>
        </p:nvSpPr>
        <p:spPr>
          <a:xfrm flipH="1">
            <a:off x="4494230" y="3168188"/>
            <a:ext cx="73152" cy="73152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B33D8A55-919A-AD4A-9593-31EF3442EA6B}"/>
              </a:ext>
            </a:extLst>
          </p:cNvPr>
          <p:cNvSpPr>
            <a:spLocks noChangeAspect="1"/>
          </p:cNvSpPr>
          <p:nvPr/>
        </p:nvSpPr>
        <p:spPr>
          <a:xfrm flipH="1">
            <a:off x="4502454" y="2984917"/>
            <a:ext cx="73152" cy="73152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C6407750-A885-1B44-8F50-4EFD86F83222}"/>
              </a:ext>
            </a:extLst>
          </p:cNvPr>
          <p:cNvSpPr>
            <a:spLocks noChangeAspect="1"/>
          </p:cNvSpPr>
          <p:nvPr/>
        </p:nvSpPr>
        <p:spPr>
          <a:xfrm>
            <a:off x="4900170" y="2753224"/>
            <a:ext cx="73152" cy="73152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6F09DA3-0067-E644-9BF1-CF7FBE7948D9}"/>
              </a:ext>
            </a:extLst>
          </p:cNvPr>
          <p:cNvSpPr>
            <a:spLocks noChangeAspect="1"/>
          </p:cNvSpPr>
          <p:nvPr/>
        </p:nvSpPr>
        <p:spPr>
          <a:xfrm>
            <a:off x="4900170" y="3364335"/>
            <a:ext cx="73152" cy="73152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52B5DB9D-A2F8-194E-AE82-6CF32D3A2712}"/>
              </a:ext>
            </a:extLst>
          </p:cNvPr>
          <p:cNvSpPr>
            <a:spLocks noChangeAspect="1"/>
          </p:cNvSpPr>
          <p:nvPr/>
        </p:nvSpPr>
        <p:spPr>
          <a:xfrm flipH="1">
            <a:off x="4899723" y="3157304"/>
            <a:ext cx="73152" cy="73152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785FAFB-79C9-E949-A5FE-86A3117ADD90}"/>
              </a:ext>
            </a:extLst>
          </p:cNvPr>
          <p:cNvSpPr>
            <a:spLocks noChangeAspect="1"/>
          </p:cNvSpPr>
          <p:nvPr/>
        </p:nvSpPr>
        <p:spPr>
          <a:xfrm flipH="1">
            <a:off x="4907947" y="2974033"/>
            <a:ext cx="73152" cy="73152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D7536EE1-510F-9C48-A7AC-5F0E93C763D2}"/>
              </a:ext>
            </a:extLst>
          </p:cNvPr>
          <p:cNvSpPr>
            <a:spLocks noChangeAspect="1"/>
          </p:cNvSpPr>
          <p:nvPr/>
        </p:nvSpPr>
        <p:spPr>
          <a:xfrm>
            <a:off x="2778919" y="3724104"/>
            <a:ext cx="80010" cy="82369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316BA361-F3E9-5B42-B4F9-A04E0634BEC4}"/>
              </a:ext>
            </a:extLst>
          </p:cNvPr>
          <p:cNvSpPr>
            <a:spLocks noChangeAspect="1"/>
          </p:cNvSpPr>
          <p:nvPr/>
        </p:nvSpPr>
        <p:spPr>
          <a:xfrm>
            <a:off x="3184433" y="4175305"/>
            <a:ext cx="80010" cy="82369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DA38AD09-F089-C245-878D-688A6BF81E8D}"/>
              </a:ext>
            </a:extLst>
          </p:cNvPr>
          <p:cNvSpPr>
            <a:spLocks noChangeAspect="1"/>
          </p:cNvSpPr>
          <p:nvPr/>
        </p:nvSpPr>
        <p:spPr>
          <a:xfrm>
            <a:off x="3789586" y="3850777"/>
            <a:ext cx="80010" cy="82369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2412A242-7F26-6A48-A7F7-D0B501024BCC}"/>
              </a:ext>
            </a:extLst>
          </p:cNvPr>
          <p:cNvSpPr>
            <a:spLocks noChangeAspect="1"/>
          </p:cNvSpPr>
          <p:nvPr/>
        </p:nvSpPr>
        <p:spPr>
          <a:xfrm>
            <a:off x="4110680" y="4250416"/>
            <a:ext cx="80010" cy="82369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3226F38D-3565-9B46-990D-7F6A549BC4FA}"/>
              </a:ext>
            </a:extLst>
          </p:cNvPr>
          <p:cNvSpPr>
            <a:spLocks noChangeAspect="1"/>
          </p:cNvSpPr>
          <p:nvPr/>
        </p:nvSpPr>
        <p:spPr>
          <a:xfrm flipH="1">
            <a:off x="3620508" y="4238710"/>
            <a:ext cx="80010" cy="82369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4574E157-05CB-894D-8DDA-494A4F4A25E9}"/>
              </a:ext>
            </a:extLst>
          </p:cNvPr>
          <p:cNvSpPr>
            <a:spLocks noChangeAspect="1"/>
          </p:cNvSpPr>
          <p:nvPr/>
        </p:nvSpPr>
        <p:spPr>
          <a:xfrm flipH="1">
            <a:off x="4078936" y="3933820"/>
            <a:ext cx="80010" cy="82369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6DC978AB-C3E4-FF4F-9AF9-29D4B9A491B4}"/>
              </a:ext>
            </a:extLst>
          </p:cNvPr>
          <p:cNvSpPr>
            <a:spLocks noChangeAspect="1"/>
          </p:cNvSpPr>
          <p:nvPr/>
        </p:nvSpPr>
        <p:spPr>
          <a:xfrm>
            <a:off x="4394735" y="3613420"/>
            <a:ext cx="73152" cy="73152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791279F6-44C6-884C-82F9-B4C6140361CD}"/>
              </a:ext>
            </a:extLst>
          </p:cNvPr>
          <p:cNvSpPr>
            <a:spLocks noChangeAspect="1"/>
          </p:cNvSpPr>
          <p:nvPr/>
        </p:nvSpPr>
        <p:spPr>
          <a:xfrm>
            <a:off x="4394735" y="4224531"/>
            <a:ext cx="73152" cy="73152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3B92DAE5-E3F4-584B-807F-8A5BF475C013}"/>
              </a:ext>
            </a:extLst>
          </p:cNvPr>
          <p:cNvSpPr>
            <a:spLocks noChangeAspect="1"/>
          </p:cNvSpPr>
          <p:nvPr/>
        </p:nvSpPr>
        <p:spPr>
          <a:xfrm flipH="1">
            <a:off x="4394288" y="4017500"/>
            <a:ext cx="73152" cy="73152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545B222C-4863-E349-89F2-18A58DE4435E}"/>
              </a:ext>
            </a:extLst>
          </p:cNvPr>
          <p:cNvSpPr>
            <a:spLocks noChangeAspect="1"/>
          </p:cNvSpPr>
          <p:nvPr/>
        </p:nvSpPr>
        <p:spPr>
          <a:xfrm flipH="1">
            <a:off x="4402512" y="3834229"/>
            <a:ext cx="73152" cy="73152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2996F09E-D549-504B-B7EE-355359E6A126}"/>
              </a:ext>
            </a:extLst>
          </p:cNvPr>
          <p:cNvSpPr>
            <a:spLocks noChangeAspect="1"/>
          </p:cNvSpPr>
          <p:nvPr/>
        </p:nvSpPr>
        <p:spPr>
          <a:xfrm>
            <a:off x="4800228" y="3602536"/>
            <a:ext cx="73152" cy="73152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E499F8DF-DC82-8945-8450-1C0F3890F4A2}"/>
              </a:ext>
            </a:extLst>
          </p:cNvPr>
          <p:cNvSpPr>
            <a:spLocks noChangeAspect="1"/>
          </p:cNvSpPr>
          <p:nvPr/>
        </p:nvSpPr>
        <p:spPr>
          <a:xfrm>
            <a:off x="4800228" y="4213647"/>
            <a:ext cx="73152" cy="73152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A88504B3-B148-9846-95E1-860AE616D621}"/>
              </a:ext>
            </a:extLst>
          </p:cNvPr>
          <p:cNvSpPr>
            <a:spLocks noChangeAspect="1"/>
          </p:cNvSpPr>
          <p:nvPr/>
        </p:nvSpPr>
        <p:spPr>
          <a:xfrm flipH="1">
            <a:off x="4799781" y="4006616"/>
            <a:ext cx="73152" cy="73152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FA4CA45C-8E56-AF4F-9905-3AA8F7096C7D}"/>
              </a:ext>
            </a:extLst>
          </p:cNvPr>
          <p:cNvSpPr>
            <a:spLocks noChangeAspect="1"/>
          </p:cNvSpPr>
          <p:nvPr/>
        </p:nvSpPr>
        <p:spPr>
          <a:xfrm flipH="1">
            <a:off x="4808005" y="3823345"/>
            <a:ext cx="73152" cy="73152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F10E9508-1701-C04E-A63D-CE14CB7C29C9}"/>
              </a:ext>
            </a:extLst>
          </p:cNvPr>
          <p:cNvSpPr>
            <a:spLocks noChangeAspect="1"/>
          </p:cNvSpPr>
          <p:nvPr/>
        </p:nvSpPr>
        <p:spPr>
          <a:xfrm>
            <a:off x="2974848" y="4753401"/>
            <a:ext cx="73152" cy="73152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FD98468-2851-AE4F-9A54-EC3BFA13C74E}"/>
              </a:ext>
            </a:extLst>
          </p:cNvPr>
          <p:cNvSpPr>
            <a:spLocks noChangeAspect="1"/>
          </p:cNvSpPr>
          <p:nvPr/>
        </p:nvSpPr>
        <p:spPr>
          <a:xfrm>
            <a:off x="2950224" y="5052890"/>
            <a:ext cx="73152" cy="73152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0E8EEC23-88CD-644C-9046-CE7C1654424E}"/>
              </a:ext>
            </a:extLst>
          </p:cNvPr>
          <p:cNvSpPr>
            <a:spLocks noChangeAspect="1"/>
          </p:cNvSpPr>
          <p:nvPr/>
        </p:nvSpPr>
        <p:spPr>
          <a:xfrm>
            <a:off x="3755440" y="4654369"/>
            <a:ext cx="73152" cy="73152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0E7140A8-DCFF-3B42-B1D6-0F03DA5EA74A}"/>
              </a:ext>
            </a:extLst>
          </p:cNvPr>
          <p:cNvSpPr>
            <a:spLocks noChangeAspect="1"/>
          </p:cNvSpPr>
          <p:nvPr/>
        </p:nvSpPr>
        <p:spPr>
          <a:xfrm>
            <a:off x="4125706" y="5075873"/>
            <a:ext cx="73152" cy="73152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218A7429-D8EF-8941-AF3A-773B06D4CA29}"/>
              </a:ext>
            </a:extLst>
          </p:cNvPr>
          <p:cNvSpPr>
            <a:spLocks noChangeAspect="1"/>
          </p:cNvSpPr>
          <p:nvPr/>
        </p:nvSpPr>
        <p:spPr>
          <a:xfrm flipH="1">
            <a:off x="3742114" y="5064074"/>
            <a:ext cx="73152" cy="73152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2C8CDA07-037C-0349-BF37-E6266D5856D4}"/>
              </a:ext>
            </a:extLst>
          </p:cNvPr>
          <p:cNvSpPr>
            <a:spLocks noChangeAspect="1"/>
          </p:cNvSpPr>
          <p:nvPr/>
        </p:nvSpPr>
        <p:spPr>
          <a:xfrm flipH="1">
            <a:off x="4134898" y="4654367"/>
            <a:ext cx="73152" cy="73152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A0A57FC2-758D-5246-9D77-5D1819DBA6DE}"/>
              </a:ext>
            </a:extLst>
          </p:cNvPr>
          <p:cNvSpPr>
            <a:spLocks noChangeAspect="1"/>
          </p:cNvSpPr>
          <p:nvPr/>
        </p:nvSpPr>
        <p:spPr>
          <a:xfrm>
            <a:off x="4435886" y="4537271"/>
            <a:ext cx="73152" cy="73152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E3CCEE7F-47DD-F34F-976D-59D74DD02E90}"/>
              </a:ext>
            </a:extLst>
          </p:cNvPr>
          <p:cNvSpPr>
            <a:spLocks noChangeAspect="1"/>
          </p:cNvSpPr>
          <p:nvPr/>
        </p:nvSpPr>
        <p:spPr>
          <a:xfrm>
            <a:off x="4435886" y="5148382"/>
            <a:ext cx="73152" cy="73152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A895FD9-A166-6946-A844-BB95979F5B7E}"/>
              </a:ext>
            </a:extLst>
          </p:cNvPr>
          <p:cNvSpPr>
            <a:spLocks noChangeAspect="1"/>
          </p:cNvSpPr>
          <p:nvPr/>
        </p:nvSpPr>
        <p:spPr>
          <a:xfrm flipH="1">
            <a:off x="4435439" y="4941351"/>
            <a:ext cx="73152" cy="73152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58F6458F-DBA0-634C-83BA-FB796566A6E5}"/>
              </a:ext>
            </a:extLst>
          </p:cNvPr>
          <p:cNvSpPr>
            <a:spLocks noChangeAspect="1"/>
          </p:cNvSpPr>
          <p:nvPr/>
        </p:nvSpPr>
        <p:spPr>
          <a:xfrm flipH="1">
            <a:off x="4443663" y="4758080"/>
            <a:ext cx="73152" cy="73152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AEE12130-812E-2348-B1E4-15448DD98F2B}"/>
              </a:ext>
            </a:extLst>
          </p:cNvPr>
          <p:cNvSpPr>
            <a:spLocks noChangeAspect="1"/>
          </p:cNvSpPr>
          <p:nvPr/>
        </p:nvSpPr>
        <p:spPr>
          <a:xfrm>
            <a:off x="4841379" y="4526387"/>
            <a:ext cx="73152" cy="73152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284620CD-351B-A242-BDBF-8A3D78C7F25F}"/>
              </a:ext>
            </a:extLst>
          </p:cNvPr>
          <p:cNvSpPr>
            <a:spLocks noChangeAspect="1"/>
          </p:cNvSpPr>
          <p:nvPr/>
        </p:nvSpPr>
        <p:spPr>
          <a:xfrm>
            <a:off x="4841379" y="5137498"/>
            <a:ext cx="73152" cy="73152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48338536-FD90-284F-9060-A63DFA58C015}"/>
              </a:ext>
            </a:extLst>
          </p:cNvPr>
          <p:cNvSpPr>
            <a:spLocks noChangeAspect="1"/>
          </p:cNvSpPr>
          <p:nvPr/>
        </p:nvSpPr>
        <p:spPr>
          <a:xfrm flipH="1">
            <a:off x="4840932" y="4930467"/>
            <a:ext cx="73152" cy="73152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F7A75A5D-EEBE-1142-944A-DFB1B00A06A7}"/>
              </a:ext>
            </a:extLst>
          </p:cNvPr>
          <p:cNvSpPr>
            <a:spLocks noChangeAspect="1"/>
          </p:cNvSpPr>
          <p:nvPr/>
        </p:nvSpPr>
        <p:spPr>
          <a:xfrm flipH="1">
            <a:off x="4849156" y="4747196"/>
            <a:ext cx="73152" cy="73152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968AFBB8-CD49-D44F-81D7-987BCECDF3A0}"/>
              </a:ext>
            </a:extLst>
          </p:cNvPr>
          <p:cNvSpPr>
            <a:spLocks noChangeAspect="1"/>
          </p:cNvSpPr>
          <p:nvPr/>
        </p:nvSpPr>
        <p:spPr>
          <a:xfrm>
            <a:off x="2277766" y="2868347"/>
            <a:ext cx="91440" cy="91440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397F8F51-B34F-1D4E-88CC-2ED7CFA36012}"/>
              </a:ext>
            </a:extLst>
          </p:cNvPr>
          <p:cNvSpPr>
            <a:spLocks noChangeAspect="1"/>
          </p:cNvSpPr>
          <p:nvPr/>
        </p:nvSpPr>
        <p:spPr>
          <a:xfrm>
            <a:off x="1980505" y="3315350"/>
            <a:ext cx="91440" cy="91440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047AC553-524C-4A46-9E0C-1B4E27DF972C}"/>
              </a:ext>
            </a:extLst>
          </p:cNvPr>
          <p:cNvSpPr>
            <a:spLocks noChangeAspect="1"/>
          </p:cNvSpPr>
          <p:nvPr/>
        </p:nvSpPr>
        <p:spPr>
          <a:xfrm>
            <a:off x="3124113" y="2855651"/>
            <a:ext cx="82296" cy="82296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289B182D-3E15-8448-A5FB-5EDE3E08B5B5}"/>
              </a:ext>
            </a:extLst>
          </p:cNvPr>
          <p:cNvSpPr>
            <a:spLocks noChangeAspect="1"/>
          </p:cNvSpPr>
          <p:nvPr/>
        </p:nvSpPr>
        <p:spPr>
          <a:xfrm>
            <a:off x="2826852" y="3302655"/>
            <a:ext cx="80010" cy="82369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24622EBC-548A-2743-9E0B-081CFB891F3C}"/>
              </a:ext>
            </a:extLst>
          </p:cNvPr>
          <p:cNvSpPr>
            <a:spLocks noChangeAspect="1"/>
          </p:cNvSpPr>
          <p:nvPr/>
        </p:nvSpPr>
        <p:spPr>
          <a:xfrm>
            <a:off x="3839904" y="3087658"/>
            <a:ext cx="80010" cy="82369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09A7EC6E-B873-0E48-A398-FE6E1B636725}"/>
              </a:ext>
            </a:extLst>
          </p:cNvPr>
          <p:cNvSpPr>
            <a:spLocks noChangeAspect="1"/>
          </p:cNvSpPr>
          <p:nvPr/>
        </p:nvSpPr>
        <p:spPr>
          <a:xfrm>
            <a:off x="3838523" y="2723205"/>
            <a:ext cx="80010" cy="82369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47814C33-CA81-E24F-AEDB-1DD379F64A6D}"/>
              </a:ext>
            </a:extLst>
          </p:cNvPr>
          <p:cNvSpPr>
            <a:spLocks noChangeAspect="1"/>
          </p:cNvSpPr>
          <p:nvPr/>
        </p:nvSpPr>
        <p:spPr>
          <a:xfrm>
            <a:off x="4702875" y="3223370"/>
            <a:ext cx="73152" cy="73152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C4F0B771-D3ED-E142-A391-8B1CA5EB87FC}"/>
              </a:ext>
            </a:extLst>
          </p:cNvPr>
          <p:cNvSpPr>
            <a:spLocks noChangeAspect="1"/>
          </p:cNvSpPr>
          <p:nvPr/>
        </p:nvSpPr>
        <p:spPr>
          <a:xfrm>
            <a:off x="4701494" y="2858917"/>
            <a:ext cx="73152" cy="73152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B8D82DE4-09A1-B846-9B53-CA9261EF5109}"/>
              </a:ext>
            </a:extLst>
          </p:cNvPr>
          <p:cNvSpPr>
            <a:spLocks noChangeAspect="1"/>
          </p:cNvSpPr>
          <p:nvPr/>
        </p:nvSpPr>
        <p:spPr>
          <a:xfrm>
            <a:off x="1974026" y="3815941"/>
            <a:ext cx="91440" cy="91440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6820FD21-91B7-9645-8DE3-400267810078}"/>
              </a:ext>
            </a:extLst>
          </p:cNvPr>
          <p:cNvSpPr>
            <a:spLocks noChangeAspect="1"/>
          </p:cNvSpPr>
          <p:nvPr/>
        </p:nvSpPr>
        <p:spPr>
          <a:xfrm>
            <a:off x="2303471" y="4188460"/>
            <a:ext cx="91440" cy="91440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5973250F-95E6-E042-B92E-43927B5575A8}"/>
              </a:ext>
            </a:extLst>
          </p:cNvPr>
          <p:cNvSpPr>
            <a:spLocks noChangeAspect="1"/>
          </p:cNvSpPr>
          <p:nvPr/>
        </p:nvSpPr>
        <p:spPr>
          <a:xfrm flipH="1">
            <a:off x="1977028" y="4192990"/>
            <a:ext cx="91440" cy="91440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44DBC9C4-10DC-C640-ABA5-DC045806F0C9}"/>
              </a:ext>
            </a:extLst>
          </p:cNvPr>
          <p:cNvSpPr>
            <a:spLocks noChangeAspect="1"/>
          </p:cNvSpPr>
          <p:nvPr/>
        </p:nvSpPr>
        <p:spPr>
          <a:xfrm flipH="1">
            <a:off x="2296334" y="3815940"/>
            <a:ext cx="91440" cy="91440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E6FA9271-CB45-824F-AE2A-AB2250746F35}"/>
              </a:ext>
            </a:extLst>
          </p:cNvPr>
          <p:cNvSpPr>
            <a:spLocks noChangeAspect="1"/>
          </p:cNvSpPr>
          <p:nvPr/>
        </p:nvSpPr>
        <p:spPr>
          <a:xfrm>
            <a:off x="3156886" y="3703844"/>
            <a:ext cx="80010" cy="82369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561A5877-3528-DE42-BA7E-822E58BD5EA4}"/>
              </a:ext>
            </a:extLst>
          </p:cNvPr>
          <p:cNvSpPr>
            <a:spLocks noChangeAspect="1"/>
          </p:cNvSpPr>
          <p:nvPr/>
        </p:nvSpPr>
        <p:spPr>
          <a:xfrm>
            <a:off x="2924955" y="4025260"/>
            <a:ext cx="80010" cy="82369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ED886E6E-6C29-3245-B52C-58117F9DEAF3}"/>
              </a:ext>
            </a:extLst>
          </p:cNvPr>
          <p:cNvSpPr>
            <a:spLocks noChangeAspect="1"/>
          </p:cNvSpPr>
          <p:nvPr/>
        </p:nvSpPr>
        <p:spPr>
          <a:xfrm flipH="1">
            <a:off x="2730947" y="4204503"/>
            <a:ext cx="80010" cy="82369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312E28FC-A171-234E-A378-859281EDC98B}"/>
              </a:ext>
            </a:extLst>
          </p:cNvPr>
          <p:cNvSpPr>
            <a:spLocks noChangeAspect="1"/>
          </p:cNvSpPr>
          <p:nvPr/>
        </p:nvSpPr>
        <p:spPr>
          <a:xfrm flipH="1">
            <a:off x="3178783" y="3944412"/>
            <a:ext cx="80010" cy="82369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7F50935F-00D7-A74F-A027-D32B0031B437}"/>
              </a:ext>
            </a:extLst>
          </p:cNvPr>
          <p:cNvSpPr>
            <a:spLocks noChangeAspect="1"/>
          </p:cNvSpPr>
          <p:nvPr/>
        </p:nvSpPr>
        <p:spPr>
          <a:xfrm>
            <a:off x="3639506" y="3686572"/>
            <a:ext cx="80010" cy="82369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412177B3-F038-5248-BA4C-A20EBEB9964F}"/>
              </a:ext>
            </a:extLst>
          </p:cNvPr>
          <p:cNvSpPr>
            <a:spLocks noChangeAspect="1"/>
          </p:cNvSpPr>
          <p:nvPr/>
        </p:nvSpPr>
        <p:spPr>
          <a:xfrm>
            <a:off x="3901738" y="4079768"/>
            <a:ext cx="80010" cy="82369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579224E6-D924-D24B-B739-B88E40B65400}"/>
              </a:ext>
            </a:extLst>
          </p:cNvPr>
          <p:cNvSpPr>
            <a:spLocks noChangeAspect="1"/>
          </p:cNvSpPr>
          <p:nvPr/>
        </p:nvSpPr>
        <p:spPr>
          <a:xfrm flipH="1">
            <a:off x="3595000" y="3979540"/>
            <a:ext cx="80010" cy="82369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A408E1AB-C9C6-4F4B-AB25-03EC6365C68F}"/>
              </a:ext>
            </a:extLst>
          </p:cNvPr>
          <p:cNvSpPr>
            <a:spLocks noChangeAspect="1"/>
          </p:cNvSpPr>
          <p:nvPr/>
        </p:nvSpPr>
        <p:spPr>
          <a:xfrm flipH="1">
            <a:off x="3954713" y="3693151"/>
            <a:ext cx="80010" cy="82369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AB10293B-B5B4-6347-BF73-1AA4FA33AB04}"/>
              </a:ext>
            </a:extLst>
          </p:cNvPr>
          <p:cNvSpPr>
            <a:spLocks noChangeAspect="1"/>
          </p:cNvSpPr>
          <p:nvPr/>
        </p:nvSpPr>
        <p:spPr>
          <a:xfrm>
            <a:off x="4592620" y="3732292"/>
            <a:ext cx="73152" cy="73152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BAA7B261-05C9-5A43-882A-53389CC86F7E}"/>
              </a:ext>
            </a:extLst>
          </p:cNvPr>
          <p:cNvSpPr>
            <a:spLocks noChangeAspect="1"/>
          </p:cNvSpPr>
          <p:nvPr/>
        </p:nvSpPr>
        <p:spPr>
          <a:xfrm>
            <a:off x="4980630" y="3753216"/>
            <a:ext cx="73152" cy="73152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4E862F2F-EF54-C042-9250-8CB14C619BA6}"/>
              </a:ext>
            </a:extLst>
          </p:cNvPr>
          <p:cNvSpPr>
            <a:spLocks noChangeAspect="1"/>
          </p:cNvSpPr>
          <p:nvPr/>
        </p:nvSpPr>
        <p:spPr>
          <a:xfrm flipH="1">
            <a:off x="4603522" y="4097020"/>
            <a:ext cx="73152" cy="73152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EEB2D52F-BF01-D44F-885F-613550F2CA49}"/>
              </a:ext>
            </a:extLst>
          </p:cNvPr>
          <p:cNvSpPr>
            <a:spLocks noChangeAspect="1"/>
          </p:cNvSpPr>
          <p:nvPr/>
        </p:nvSpPr>
        <p:spPr>
          <a:xfrm flipH="1">
            <a:off x="4980630" y="4082581"/>
            <a:ext cx="73152" cy="73152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EE555AEB-5F99-3044-B4C2-C921F185E0C6}"/>
              </a:ext>
            </a:extLst>
          </p:cNvPr>
          <p:cNvSpPr>
            <a:spLocks noChangeAspect="1"/>
          </p:cNvSpPr>
          <p:nvPr/>
        </p:nvSpPr>
        <p:spPr>
          <a:xfrm>
            <a:off x="1991713" y="4567967"/>
            <a:ext cx="73152" cy="73152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E7C7FAE3-D638-CE4A-86E0-90A255A71659}"/>
              </a:ext>
            </a:extLst>
          </p:cNvPr>
          <p:cNvSpPr>
            <a:spLocks noChangeAspect="1"/>
          </p:cNvSpPr>
          <p:nvPr/>
        </p:nvSpPr>
        <p:spPr>
          <a:xfrm>
            <a:off x="1967220" y="5162749"/>
            <a:ext cx="73152" cy="73152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B1CE776F-1E36-204E-AB71-223F0134A299}"/>
              </a:ext>
            </a:extLst>
          </p:cNvPr>
          <p:cNvSpPr>
            <a:spLocks noChangeAspect="1"/>
          </p:cNvSpPr>
          <p:nvPr/>
        </p:nvSpPr>
        <p:spPr>
          <a:xfrm flipH="1">
            <a:off x="1991266" y="4972047"/>
            <a:ext cx="73152" cy="73152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C8F56E2A-7523-8640-B470-F5E8DD8F429D}"/>
              </a:ext>
            </a:extLst>
          </p:cNvPr>
          <p:cNvSpPr>
            <a:spLocks noChangeAspect="1"/>
          </p:cNvSpPr>
          <p:nvPr/>
        </p:nvSpPr>
        <p:spPr>
          <a:xfrm flipH="1">
            <a:off x="1999490" y="4788776"/>
            <a:ext cx="73152" cy="73152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43B38B54-B008-6A48-A667-26BE541A6428}"/>
              </a:ext>
            </a:extLst>
          </p:cNvPr>
          <p:cNvSpPr>
            <a:spLocks noChangeAspect="1"/>
          </p:cNvSpPr>
          <p:nvPr/>
        </p:nvSpPr>
        <p:spPr>
          <a:xfrm>
            <a:off x="2389043" y="4622395"/>
            <a:ext cx="73152" cy="73152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771ED1E4-2B34-6B48-9B8B-FBF806F94D02}"/>
              </a:ext>
            </a:extLst>
          </p:cNvPr>
          <p:cNvSpPr>
            <a:spLocks noChangeAspect="1"/>
          </p:cNvSpPr>
          <p:nvPr/>
        </p:nvSpPr>
        <p:spPr>
          <a:xfrm>
            <a:off x="2364550" y="5217177"/>
            <a:ext cx="73152" cy="73152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BCBF3E55-5407-A544-85EE-15E4EEB4B7F5}"/>
              </a:ext>
            </a:extLst>
          </p:cNvPr>
          <p:cNvSpPr>
            <a:spLocks noChangeAspect="1"/>
          </p:cNvSpPr>
          <p:nvPr/>
        </p:nvSpPr>
        <p:spPr>
          <a:xfrm flipH="1">
            <a:off x="2364103" y="5010146"/>
            <a:ext cx="73152" cy="73152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EE953FC4-EF81-8A45-9E2A-1131FA17D217}"/>
              </a:ext>
            </a:extLst>
          </p:cNvPr>
          <p:cNvSpPr>
            <a:spLocks noChangeAspect="1"/>
          </p:cNvSpPr>
          <p:nvPr/>
        </p:nvSpPr>
        <p:spPr>
          <a:xfrm flipH="1">
            <a:off x="2396820" y="4843204"/>
            <a:ext cx="73152" cy="73152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6377DCA5-E3C4-7C4C-9CD3-464E7AA87F57}"/>
              </a:ext>
            </a:extLst>
          </p:cNvPr>
          <p:cNvSpPr>
            <a:spLocks noChangeAspect="1"/>
          </p:cNvSpPr>
          <p:nvPr/>
        </p:nvSpPr>
        <p:spPr>
          <a:xfrm>
            <a:off x="2797255" y="4557085"/>
            <a:ext cx="73152" cy="73152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B8163B01-2C71-4541-A02E-5EE2D2837F84}"/>
              </a:ext>
            </a:extLst>
          </p:cNvPr>
          <p:cNvSpPr>
            <a:spLocks noChangeAspect="1"/>
          </p:cNvSpPr>
          <p:nvPr/>
        </p:nvSpPr>
        <p:spPr>
          <a:xfrm>
            <a:off x="2772762" y="5151867"/>
            <a:ext cx="73152" cy="73152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6D0EF068-2A50-1A42-B1C9-2F18A01E4992}"/>
              </a:ext>
            </a:extLst>
          </p:cNvPr>
          <p:cNvSpPr>
            <a:spLocks noChangeAspect="1"/>
          </p:cNvSpPr>
          <p:nvPr/>
        </p:nvSpPr>
        <p:spPr>
          <a:xfrm flipH="1">
            <a:off x="2723330" y="4953001"/>
            <a:ext cx="73152" cy="73152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F7377F54-5FED-B647-95DB-124082FD082C}"/>
              </a:ext>
            </a:extLst>
          </p:cNvPr>
          <p:cNvSpPr>
            <a:spLocks noChangeAspect="1"/>
          </p:cNvSpPr>
          <p:nvPr/>
        </p:nvSpPr>
        <p:spPr>
          <a:xfrm flipH="1">
            <a:off x="2731554" y="4769730"/>
            <a:ext cx="73152" cy="73152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97EDF20E-A362-8748-9038-4A45FD08B34C}"/>
              </a:ext>
            </a:extLst>
          </p:cNvPr>
          <p:cNvSpPr>
            <a:spLocks noChangeAspect="1"/>
          </p:cNvSpPr>
          <p:nvPr/>
        </p:nvSpPr>
        <p:spPr>
          <a:xfrm>
            <a:off x="3194585" y="4611513"/>
            <a:ext cx="73152" cy="73152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1562F352-F6A3-6F49-986F-70544ABEFDF0}"/>
              </a:ext>
            </a:extLst>
          </p:cNvPr>
          <p:cNvSpPr>
            <a:spLocks noChangeAspect="1"/>
          </p:cNvSpPr>
          <p:nvPr/>
        </p:nvSpPr>
        <p:spPr>
          <a:xfrm>
            <a:off x="3170092" y="5206295"/>
            <a:ext cx="73152" cy="73152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894FB7B1-B696-4C41-8762-D557E2591929}"/>
              </a:ext>
            </a:extLst>
          </p:cNvPr>
          <p:cNvSpPr>
            <a:spLocks noChangeAspect="1"/>
          </p:cNvSpPr>
          <p:nvPr/>
        </p:nvSpPr>
        <p:spPr>
          <a:xfrm flipH="1">
            <a:off x="3169645" y="4999264"/>
            <a:ext cx="73152" cy="73152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D1AA33D0-E610-E344-8BEF-2572B611CC07}"/>
              </a:ext>
            </a:extLst>
          </p:cNvPr>
          <p:cNvSpPr>
            <a:spLocks noChangeAspect="1"/>
          </p:cNvSpPr>
          <p:nvPr/>
        </p:nvSpPr>
        <p:spPr>
          <a:xfrm flipH="1">
            <a:off x="3202362" y="4832322"/>
            <a:ext cx="73152" cy="73152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B86BE78B-4CB2-7541-B8AD-9F1DF863BA9C}"/>
              </a:ext>
            </a:extLst>
          </p:cNvPr>
          <p:cNvSpPr>
            <a:spLocks noChangeAspect="1"/>
          </p:cNvSpPr>
          <p:nvPr/>
        </p:nvSpPr>
        <p:spPr>
          <a:xfrm>
            <a:off x="3572862" y="4532592"/>
            <a:ext cx="73152" cy="73152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8249497F-59CE-CA45-B4BB-573E8EFBAD55}"/>
              </a:ext>
            </a:extLst>
          </p:cNvPr>
          <p:cNvSpPr>
            <a:spLocks noChangeAspect="1"/>
          </p:cNvSpPr>
          <p:nvPr/>
        </p:nvSpPr>
        <p:spPr>
          <a:xfrm>
            <a:off x="3548369" y="5127374"/>
            <a:ext cx="73152" cy="73152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BDB4D7E2-7108-2041-869D-57B3EB733A9F}"/>
              </a:ext>
            </a:extLst>
          </p:cNvPr>
          <p:cNvSpPr>
            <a:spLocks noChangeAspect="1"/>
          </p:cNvSpPr>
          <p:nvPr/>
        </p:nvSpPr>
        <p:spPr>
          <a:xfrm flipH="1">
            <a:off x="3572415" y="4936672"/>
            <a:ext cx="73152" cy="73152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47ACB14B-3362-944E-A595-EA6929E26256}"/>
              </a:ext>
            </a:extLst>
          </p:cNvPr>
          <p:cNvSpPr>
            <a:spLocks noChangeAspect="1"/>
          </p:cNvSpPr>
          <p:nvPr/>
        </p:nvSpPr>
        <p:spPr>
          <a:xfrm flipH="1">
            <a:off x="3580639" y="4753401"/>
            <a:ext cx="73152" cy="73152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FFAF3455-4433-5F4A-A089-5EA103FCCE85}"/>
              </a:ext>
            </a:extLst>
          </p:cNvPr>
          <p:cNvSpPr>
            <a:spLocks noChangeAspect="1"/>
          </p:cNvSpPr>
          <p:nvPr/>
        </p:nvSpPr>
        <p:spPr>
          <a:xfrm>
            <a:off x="3970192" y="4587020"/>
            <a:ext cx="73152" cy="73152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186B7B89-FC15-7842-AF4C-7D6FB36F5715}"/>
              </a:ext>
            </a:extLst>
          </p:cNvPr>
          <p:cNvSpPr>
            <a:spLocks noChangeAspect="1"/>
          </p:cNvSpPr>
          <p:nvPr/>
        </p:nvSpPr>
        <p:spPr>
          <a:xfrm>
            <a:off x="3945699" y="5181802"/>
            <a:ext cx="73152" cy="73152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ADFF694D-9D5E-8946-9661-44A450C1F0EB}"/>
              </a:ext>
            </a:extLst>
          </p:cNvPr>
          <p:cNvSpPr>
            <a:spLocks noChangeAspect="1"/>
          </p:cNvSpPr>
          <p:nvPr/>
        </p:nvSpPr>
        <p:spPr>
          <a:xfrm flipH="1">
            <a:off x="3945252" y="4974771"/>
            <a:ext cx="73152" cy="73152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2D4BF71B-F934-1C4D-BBA9-38F6A8095D57}"/>
              </a:ext>
            </a:extLst>
          </p:cNvPr>
          <p:cNvSpPr>
            <a:spLocks noChangeAspect="1"/>
          </p:cNvSpPr>
          <p:nvPr/>
        </p:nvSpPr>
        <p:spPr>
          <a:xfrm flipH="1">
            <a:off x="3977969" y="4807829"/>
            <a:ext cx="73152" cy="73152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EF8DECE4-7AC6-D349-AA2B-2B6FA0E03F14}"/>
              </a:ext>
            </a:extLst>
          </p:cNvPr>
          <p:cNvSpPr>
            <a:spLocks noChangeAspect="1"/>
          </p:cNvSpPr>
          <p:nvPr/>
        </p:nvSpPr>
        <p:spPr>
          <a:xfrm>
            <a:off x="4642387" y="4548917"/>
            <a:ext cx="73152" cy="73152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42E8104D-D5F5-084D-B5C7-587BB1F70455}"/>
              </a:ext>
            </a:extLst>
          </p:cNvPr>
          <p:cNvSpPr>
            <a:spLocks noChangeAspect="1"/>
          </p:cNvSpPr>
          <p:nvPr/>
        </p:nvSpPr>
        <p:spPr>
          <a:xfrm>
            <a:off x="4617894" y="5143699"/>
            <a:ext cx="73152" cy="73152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086A38E9-E183-0E43-9816-0557DC5D6DDE}"/>
              </a:ext>
            </a:extLst>
          </p:cNvPr>
          <p:cNvSpPr>
            <a:spLocks noChangeAspect="1"/>
          </p:cNvSpPr>
          <p:nvPr/>
        </p:nvSpPr>
        <p:spPr>
          <a:xfrm flipH="1">
            <a:off x="4641940" y="4952997"/>
            <a:ext cx="73152" cy="73152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A03EA345-74FF-0B4B-9871-FFD802BA3FC6}"/>
              </a:ext>
            </a:extLst>
          </p:cNvPr>
          <p:cNvSpPr>
            <a:spLocks noChangeAspect="1"/>
          </p:cNvSpPr>
          <p:nvPr/>
        </p:nvSpPr>
        <p:spPr>
          <a:xfrm flipH="1">
            <a:off x="4650164" y="4769726"/>
            <a:ext cx="73152" cy="73152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14FD1A04-3E4D-4F45-AB27-833D253CE462}"/>
              </a:ext>
            </a:extLst>
          </p:cNvPr>
          <p:cNvSpPr>
            <a:spLocks noChangeAspect="1"/>
          </p:cNvSpPr>
          <p:nvPr/>
        </p:nvSpPr>
        <p:spPr>
          <a:xfrm>
            <a:off x="5039717" y="4603345"/>
            <a:ext cx="73152" cy="73152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2AD7EA38-724F-4544-B9DD-BAA8D58CA149}"/>
              </a:ext>
            </a:extLst>
          </p:cNvPr>
          <p:cNvSpPr>
            <a:spLocks noChangeAspect="1"/>
          </p:cNvSpPr>
          <p:nvPr/>
        </p:nvSpPr>
        <p:spPr>
          <a:xfrm>
            <a:off x="5015224" y="5198127"/>
            <a:ext cx="73152" cy="73152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DD01399B-9FF6-EA46-A18F-4C255DC8C01A}"/>
              </a:ext>
            </a:extLst>
          </p:cNvPr>
          <p:cNvSpPr>
            <a:spLocks noChangeAspect="1"/>
          </p:cNvSpPr>
          <p:nvPr/>
        </p:nvSpPr>
        <p:spPr>
          <a:xfrm flipH="1">
            <a:off x="5014777" y="4991096"/>
            <a:ext cx="73152" cy="73152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3A7C37DD-3AD1-E74B-9AA2-790F398AD82D}"/>
              </a:ext>
            </a:extLst>
          </p:cNvPr>
          <p:cNvSpPr>
            <a:spLocks noChangeAspect="1"/>
          </p:cNvSpPr>
          <p:nvPr/>
        </p:nvSpPr>
        <p:spPr>
          <a:xfrm flipH="1">
            <a:off x="5047494" y="4824154"/>
            <a:ext cx="73152" cy="73152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F70B5F77-0CA6-7B4C-BF67-3209D03EB51E}"/>
              </a:ext>
            </a:extLst>
          </p:cNvPr>
          <p:cNvSpPr>
            <a:spLocks noChangeAspect="1"/>
          </p:cNvSpPr>
          <p:nvPr/>
        </p:nvSpPr>
        <p:spPr>
          <a:xfrm>
            <a:off x="4012104" y="1223822"/>
            <a:ext cx="91440" cy="91440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099B3344-B3BA-A046-86D2-BEDFF23F7FD6}"/>
              </a:ext>
            </a:extLst>
          </p:cNvPr>
          <p:cNvSpPr>
            <a:spLocks noChangeAspect="1"/>
          </p:cNvSpPr>
          <p:nvPr/>
        </p:nvSpPr>
        <p:spPr>
          <a:xfrm>
            <a:off x="1202809" y="2939197"/>
            <a:ext cx="91440" cy="91440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188B17B2-06CE-0749-BF67-36D7AF978C93}"/>
              </a:ext>
            </a:extLst>
          </p:cNvPr>
          <p:cNvCxnSpPr>
            <a:cxnSpLocks/>
          </p:cNvCxnSpPr>
          <p:nvPr/>
        </p:nvCxnSpPr>
        <p:spPr>
          <a:xfrm flipH="1" flipV="1">
            <a:off x="1412472" y="1623512"/>
            <a:ext cx="735744" cy="554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>
            <a:extLst>
              <a:ext uri="{FF2B5EF4-FFF2-40B4-BE49-F238E27FC236}">
                <a16:creationId xmlns:a16="http://schemas.microsoft.com/office/drawing/2014/main" id="{E9E7C64F-6CE2-B148-82E8-0EFC77DAFE86}"/>
              </a:ext>
            </a:extLst>
          </p:cNvPr>
          <p:cNvSpPr txBox="1"/>
          <p:nvPr/>
        </p:nvSpPr>
        <p:spPr>
          <a:xfrm>
            <a:off x="1079158" y="850230"/>
            <a:ext cx="1084961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of focal alone 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C6518D2E-D979-3547-8203-FC509C8A8092}"/>
              </a:ext>
            </a:extLst>
          </p:cNvPr>
          <p:cNvSpPr txBox="1"/>
          <p:nvPr/>
        </p:nvSpPr>
        <p:spPr>
          <a:xfrm>
            <a:off x="5754097" y="1523612"/>
            <a:ext cx="1084961" cy="650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Focal with competitor 1 only 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972FEA5A-9299-A942-BC07-925537C51275}"/>
              </a:ext>
            </a:extLst>
          </p:cNvPr>
          <p:cNvSpPr txBox="1"/>
          <p:nvPr/>
        </p:nvSpPr>
        <p:spPr>
          <a:xfrm>
            <a:off x="889065" y="5689769"/>
            <a:ext cx="1084961" cy="650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Focal with competitor 2 only </a:t>
            </a:r>
          </a:p>
        </p:txBody>
      </p:sp>
      <p:pic>
        <p:nvPicPr>
          <p:cNvPr id="310" name="Picture 309">
            <a:extLst>
              <a:ext uri="{FF2B5EF4-FFF2-40B4-BE49-F238E27FC236}">
                <a16:creationId xmlns:a16="http://schemas.microsoft.com/office/drawing/2014/main" id="{9B2CFCF2-F34C-8E4A-87B9-8199828D5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122" y="5447528"/>
            <a:ext cx="1114679" cy="1533055"/>
          </a:xfrm>
          <a:prstGeom prst="rect">
            <a:avLst/>
          </a:prstGeom>
        </p:spPr>
      </p:pic>
      <p:sp>
        <p:nvSpPr>
          <p:cNvPr id="312" name="TextBox 311">
            <a:extLst>
              <a:ext uri="{FF2B5EF4-FFF2-40B4-BE49-F238E27FC236}">
                <a16:creationId xmlns:a16="http://schemas.microsoft.com/office/drawing/2014/main" id="{2C553377-2CE5-7A41-A248-23FADB1AE0D7}"/>
              </a:ext>
            </a:extLst>
          </p:cNvPr>
          <p:cNvSpPr txBox="1"/>
          <p:nvPr/>
        </p:nvSpPr>
        <p:spPr>
          <a:xfrm>
            <a:off x="5729750" y="5649557"/>
            <a:ext cx="1005045" cy="650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Focal with competitors 1 and 2</a:t>
            </a:r>
          </a:p>
        </p:txBody>
      </p:sp>
      <p:pic>
        <p:nvPicPr>
          <p:cNvPr id="328" name="Picture 327">
            <a:extLst>
              <a:ext uri="{FF2B5EF4-FFF2-40B4-BE49-F238E27FC236}">
                <a16:creationId xmlns:a16="http://schemas.microsoft.com/office/drawing/2014/main" id="{131C2BB9-8E35-2C42-AC9E-4A917D10E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38" y="527460"/>
            <a:ext cx="1114679" cy="1533055"/>
          </a:xfrm>
          <a:prstGeom prst="rect">
            <a:avLst/>
          </a:prstGeom>
        </p:spPr>
      </p:pic>
      <p:pic>
        <p:nvPicPr>
          <p:cNvPr id="329" name="Picture 328">
            <a:extLst>
              <a:ext uri="{FF2B5EF4-FFF2-40B4-BE49-F238E27FC236}">
                <a16:creationId xmlns:a16="http://schemas.microsoft.com/office/drawing/2014/main" id="{04D7C3BC-1111-A743-B1A4-86F015A80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430" y="1137710"/>
            <a:ext cx="1114679" cy="1533055"/>
          </a:xfrm>
          <a:prstGeom prst="rect">
            <a:avLst/>
          </a:prstGeom>
        </p:spPr>
      </p:pic>
      <p:pic>
        <p:nvPicPr>
          <p:cNvPr id="330" name="Picture 329">
            <a:extLst>
              <a:ext uri="{FF2B5EF4-FFF2-40B4-BE49-F238E27FC236}">
                <a16:creationId xmlns:a16="http://schemas.microsoft.com/office/drawing/2014/main" id="{1EA17672-5CAA-024B-A040-015BB2F9F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74" y="5465529"/>
            <a:ext cx="1114679" cy="1533055"/>
          </a:xfrm>
          <a:prstGeom prst="rect">
            <a:avLst/>
          </a:prstGeom>
        </p:spPr>
      </p:pic>
      <p:sp>
        <p:nvSpPr>
          <p:cNvPr id="335" name="Right Brace 334">
            <a:extLst>
              <a:ext uri="{FF2B5EF4-FFF2-40B4-BE49-F238E27FC236}">
                <a16:creationId xmlns:a16="http://schemas.microsoft.com/office/drawing/2014/main" id="{98BD0FFD-B278-844A-97F9-46A29E266BE1}"/>
              </a:ext>
            </a:extLst>
          </p:cNvPr>
          <p:cNvSpPr/>
          <p:nvPr/>
        </p:nvSpPr>
        <p:spPr>
          <a:xfrm>
            <a:off x="5302840" y="2877057"/>
            <a:ext cx="399223" cy="2347961"/>
          </a:xfrm>
          <a:prstGeom prst="rightBrace">
            <a:avLst>
              <a:gd name="adj1" fmla="val 39822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31270E5E-3203-6142-B39A-107AE5478BDB}"/>
              </a:ext>
            </a:extLst>
          </p:cNvPr>
          <p:cNvSpPr/>
          <p:nvPr/>
        </p:nvSpPr>
        <p:spPr>
          <a:xfrm>
            <a:off x="2600074" y="2645626"/>
            <a:ext cx="2566660" cy="2708112"/>
          </a:xfrm>
          <a:prstGeom prst="rect">
            <a:avLst/>
          </a:prstGeom>
          <a:noFill/>
          <a:ln w="920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97399EDF-5746-3B4E-B9A8-61334E840FE3}"/>
              </a:ext>
            </a:extLst>
          </p:cNvPr>
          <p:cNvSpPr txBox="1"/>
          <p:nvPr/>
        </p:nvSpPr>
        <p:spPr>
          <a:xfrm>
            <a:off x="5791674" y="3504510"/>
            <a:ext cx="945197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HOIs possible between competitors 1 and 2</a:t>
            </a:r>
          </a:p>
        </p:txBody>
      </p: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0928FB2F-1666-4743-8DE6-D4AA73F0EAA1}"/>
              </a:ext>
            </a:extLst>
          </p:cNvPr>
          <p:cNvCxnSpPr>
            <a:cxnSpLocks/>
          </p:cNvCxnSpPr>
          <p:nvPr/>
        </p:nvCxnSpPr>
        <p:spPr>
          <a:xfrm>
            <a:off x="4774646" y="4952997"/>
            <a:ext cx="442997" cy="701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84C565FF-43CB-C042-A485-A1D4CFAF825D}"/>
              </a:ext>
            </a:extLst>
          </p:cNvPr>
          <p:cNvSpPr>
            <a:spLocks noChangeAspect="1"/>
          </p:cNvSpPr>
          <p:nvPr/>
        </p:nvSpPr>
        <p:spPr>
          <a:xfrm rot="10025569" flipH="1">
            <a:off x="2285269" y="6416127"/>
            <a:ext cx="91440" cy="91440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2B54784A-B4A9-B74B-B1A8-0F5FD6EE7C6D}"/>
              </a:ext>
            </a:extLst>
          </p:cNvPr>
          <p:cNvSpPr>
            <a:spLocks noChangeAspect="1"/>
          </p:cNvSpPr>
          <p:nvPr/>
        </p:nvSpPr>
        <p:spPr>
          <a:xfrm rot="10025569" flipH="1">
            <a:off x="1793743" y="6487963"/>
            <a:ext cx="91440" cy="91440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290811BA-7960-8D40-94D5-A3067D0C4060}"/>
              </a:ext>
            </a:extLst>
          </p:cNvPr>
          <p:cNvSpPr>
            <a:spLocks noChangeAspect="1"/>
          </p:cNvSpPr>
          <p:nvPr/>
        </p:nvSpPr>
        <p:spPr>
          <a:xfrm rot="10025569" flipH="1">
            <a:off x="1898943" y="6707312"/>
            <a:ext cx="91440" cy="91440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AD789E50-FCA4-B44D-84ED-20093B5C573D}"/>
              </a:ext>
            </a:extLst>
          </p:cNvPr>
          <p:cNvSpPr>
            <a:spLocks noChangeAspect="1"/>
          </p:cNvSpPr>
          <p:nvPr/>
        </p:nvSpPr>
        <p:spPr>
          <a:xfrm rot="10025569" flipH="1">
            <a:off x="2288718" y="6753424"/>
            <a:ext cx="91440" cy="91440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D2F5B1B9-33C6-0C43-AFAE-6C016EA0E0B8}"/>
              </a:ext>
            </a:extLst>
          </p:cNvPr>
          <p:cNvSpPr>
            <a:spLocks noChangeAspect="1"/>
          </p:cNvSpPr>
          <p:nvPr/>
        </p:nvSpPr>
        <p:spPr>
          <a:xfrm rot="10025569" flipH="1">
            <a:off x="1716422" y="6234361"/>
            <a:ext cx="91440" cy="91440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8874F2E6-366D-1941-BA68-4AEC403D7970}"/>
              </a:ext>
            </a:extLst>
          </p:cNvPr>
          <p:cNvSpPr>
            <a:spLocks noChangeAspect="1"/>
          </p:cNvSpPr>
          <p:nvPr/>
        </p:nvSpPr>
        <p:spPr>
          <a:xfrm rot="10025569" flipH="1">
            <a:off x="2479029" y="6181888"/>
            <a:ext cx="91440" cy="91440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71EA555E-2FA4-744C-B92D-7ED5F443095B}"/>
              </a:ext>
            </a:extLst>
          </p:cNvPr>
          <p:cNvSpPr>
            <a:spLocks noChangeAspect="1"/>
          </p:cNvSpPr>
          <p:nvPr/>
        </p:nvSpPr>
        <p:spPr>
          <a:xfrm>
            <a:off x="5233116" y="1989511"/>
            <a:ext cx="91440" cy="91440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4F165113-B26C-044C-BA03-17FEE939D475}"/>
              </a:ext>
            </a:extLst>
          </p:cNvPr>
          <p:cNvSpPr>
            <a:spLocks noChangeAspect="1"/>
          </p:cNvSpPr>
          <p:nvPr/>
        </p:nvSpPr>
        <p:spPr>
          <a:xfrm>
            <a:off x="5233116" y="2387315"/>
            <a:ext cx="91440" cy="91440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19494667-99F3-B244-BCC0-CBB46ECF6A7E}"/>
              </a:ext>
            </a:extLst>
          </p:cNvPr>
          <p:cNvSpPr>
            <a:spLocks noChangeAspect="1"/>
          </p:cNvSpPr>
          <p:nvPr/>
        </p:nvSpPr>
        <p:spPr>
          <a:xfrm flipH="1">
            <a:off x="5243390" y="2171955"/>
            <a:ext cx="91440" cy="91440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AEB16D17-ED56-FB46-A8E1-C6F9F8510D27}"/>
              </a:ext>
            </a:extLst>
          </p:cNvPr>
          <p:cNvSpPr>
            <a:spLocks noChangeAspect="1"/>
          </p:cNvSpPr>
          <p:nvPr/>
        </p:nvSpPr>
        <p:spPr>
          <a:xfrm flipH="1">
            <a:off x="5667089" y="2085102"/>
            <a:ext cx="91440" cy="91440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7809C607-6444-E947-BAE4-B9634E408DE7}"/>
              </a:ext>
            </a:extLst>
          </p:cNvPr>
          <p:cNvSpPr>
            <a:spLocks noChangeAspect="1"/>
          </p:cNvSpPr>
          <p:nvPr/>
        </p:nvSpPr>
        <p:spPr>
          <a:xfrm>
            <a:off x="5396320" y="2528076"/>
            <a:ext cx="91440" cy="91440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C7672118-9404-924D-AB05-597F407B83D2}"/>
              </a:ext>
            </a:extLst>
          </p:cNvPr>
          <p:cNvSpPr>
            <a:spLocks noChangeAspect="1"/>
          </p:cNvSpPr>
          <p:nvPr/>
        </p:nvSpPr>
        <p:spPr>
          <a:xfrm>
            <a:off x="5678741" y="2285255"/>
            <a:ext cx="91440" cy="91440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0D88B0B6-DCE9-DE4C-B01B-9D148C3A3514}"/>
              </a:ext>
            </a:extLst>
          </p:cNvPr>
          <p:cNvSpPr>
            <a:spLocks noChangeAspect="1"/>
          </p:cNvSpPr>
          <p:nvPr/>
        </p:nvSpPr>
        <p:spPr>
          <a:xfrm flipH="1">
            <a:off x="5655473" y="2528076"/>
            <a:ext cx="91440" cy="91440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A1AA93AD-CD37-8947-A272-049E64BA230F}"/>
              </a:ext>
            </a:extLst>
          </p:cNvPr>
          <p:cNvSpPr>
            <a:spLocks noChangeAspect="1"/>
          </p:cNvSpPr>
          <p:nvPr/>
        </p:nvSpPr>
        <p:spPr>
          <a:xfrm flipH="1">
            <a:off x="5829698" y="2209358"/>
            <a:ext cx="91440" cy="91440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8866596E-2F20-5F49-ACEB-21717DA1E130}"/>
              </a:ext>
            </a:extLst>
          </p:cNvPr>
          <p:cNvSpPr>
            <a:spLocks noChangeAspect="1"/>
          </p:cNvSpPr>
          <p:nvPr/>
        </p:nvSpPr>
        <p:spPr>
          <a:xfrm rot="10025569" flipH="1">
            <a:off x="1627089" y="6725347"/>
            <a:ext cx="91440" cy="91440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FADE88C2-34A0-2E47-A970-E94CFC682B52}"/>
              </a:ext>
            </a:extLst>
          </p:cNvPr>
          <p:cNvSpPr>
            <a:spLocks noChangeAspect="1"/>
          </p:cNvSpPr>
          <p:nvPr/>
        </p:nvSpPr>
        <p:spPr>
          <a:xfrm rot="10025569" flipH="1">
            <a:off x="2502444" y="6570101"/>
            <a:ext cx="91440" cy="91440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A2755AB8-1559-C944-909F-B0A9CC887200}"/>
              </a:ext>
            </a:extLst>
          </p:cNvPr>
          <p:cNvSpPr>
            <a:spLocks noChangeAspect="1"/>
          </p:cNvSpPr>
          <p:nvPr/>
        </p:nvSpPr>
        <p:spPr>
          <a:xfrm>
            <a:off x="5148789" y="6439934"/>
            <a:ext cx="91440" cy="91440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B64083FF-ADC1-474A-9875-55B69844CEB3}"/>
              </a:ext>
            </a:extLst>
          </p:cNvPr>
          <p:cNvSpPr>
            <a:spLocks noChangeAspect="1"/>
          </p:cNvSpPr>
          <p:nvPr/>
        </p:nvSpPr>
        <p:spPr>
          <a:xfrm>
            <a:off x="5546908" y="6473234"/>
            <a:ext cx="91440" cy="91440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7E85D340-79A9-FC40-A640-1050641ED6BB}"/>
              </a:ext>
            </a:extLst>
          </p:cNvPr>
          <p:cNvSpPr>
            <a:spLocks noChangeAspect="1"/>
          </p:cNvSpPr>
          <p:nvPr/>
        </p:nvSpPr>
        <p:spPr>
          <a:xfrm flipH="1">
            <a:off x="5067149" y="6800041"/>
            <a:ext cx="91440" cy="91440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FCF4DA3C-2213-0849-9023-401287C4350D}"/>
              </a:ext>
            </a:extLst>
          </p:cNvPr>
          <p:cNvSpPr>
            <a:spLocks noChangeAspect="1"/>
          </p:cNvSpPr>
          <p:nvPr/>
        </p:nvSpPr>
        <p:spPr>
          <a:xfrm flipH="1">
            <a:off x="5662657" y="6834648"/>
            <a:ext cx="91440" cy="91440"/>
          </a:xfrm>
          <a:prstGeom prst="ellipse">
            <a:avLst/>
          </a:prstGeom>
          <a:solidFill>
            <a:srgbClr val="0070C0">
              <a:alpha val="55000"/>
            </a:srgb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E027F37D-80A9-1F42-B35D-807A14F9E47C}"/>
              </a:ext>
            </a:extLst>
          </p:cNvPr>
          <p:cNvSpPr>
            <a:spLocks noChangeAspect="1"/>
          </p:cNvSpPr>
          <p:nvPr/>
        </p:nvSpPr>
        <p:spPr>
          <a:xfrm>
            <a:off x="5166734" y="6631094"/>
            <a:ext cx="91440" cy="91440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109C932-5E97-694A-A4A6-1B4C6340178B}"/>
              </a:ext>
            </a:extLst>
          </p:cNvPr>
          <p:cNvSpPr>
            <a:spLocks noChangeAspect="1"/>
          </p:cNvSpPr>
          <p:nvPr/>
        </p:nvSpPr>
        <p:spPr>
          <a:xfrm>
            <a:off x="5550461" y="6642456"/>
            <a:ext cx="91440" cy="91440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323348BD-07E3-0C4F-80BC-8EA55F62E1BC}"/>
              </a:ext>
            </a:extLst>
          </p:cNvPr>
          <p:cNvSpPr>
            <a:spLocks noChangeAspect="1"/>
          </p:cNvSpPr>
          <p:nvPr/>
        </p:nvSpPr>
        <p:spPr>
          <a:xfrm flipH="1">
            <a:off x="5267711" y="6878100"/>
            <a:ext cx="91440" cy="91440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A90833AA-E6A7-874C-AFB5-86B8E57C2687}"/>
              </a:ext>
            </a:extLst>
          </p:cNvPr>
          <p:cNvSpPr>
            <a:spLocks noChangeAspect="1"/>
          </p:cNvSpPr>
          <p:nvPr/>
        </p:nvSpPr>
        <p:spPr>
          <a:xfrm flipH="1">
            <a:off x="5437228" y="6958489"/>
            <a:ext cx="91440" cy="91440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98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55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Kleinhesselink</dc:creator>
  <cp:lastModifiedBy>Andy Kleinhesselink</cp:lastModifiedBy>
  <cp:revision>14</cp:revision>
  <dcterms:created xsi:type="dcterms:W3CDTF">2019-10-24T19:28:03Z</dcterms:created>
  <dcterms:modified xsi:type="dcterms:W3CDTF">2019-11-05T20:37:57Z</dcterms:modified>
</cp:coreProperties>
</file>