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20" d="100"/>
          <a:sy n="120" d="100"/>
        </p:scale>
        <p:origin x="15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6804-1A8B-0441-BDA6-29280BDB4D4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34D3F8FC-E519-1848-A1C9-50C45061E529}"/>
              </a:ext>
            </a:extLst>
          </p:cNvPr>
          <p:cNvGrpSpPr/>
          <p:nvPr/>
        </p:nvGrpSpPr>
        <p:grpSpPr>
          <a:xfrm>
            <a:off x="888323" y="1198743"/>
            <a:ext cx="1467694" cy="1753684"/>
            <a:chOff x="941488" y="1198743"/>
            <a:chExt cx="1467694" cy="17536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37B9A-BD30-8A4B-A8C1-D9B251305394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1087588" y="1413667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261C5F6-A488-2F41-A287-2B6A304E7910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941488" y="1198743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ACE409BC-F04B-F24E-BEEB-618C164D418C}"/>
              </a:ext>
            </a:extLst>
          </p:cNvPr>
          <p:cNvSpPr/>
          <p:nvPr/>
        </p:nvSpPr>
        <p:spPr>
          <a:xfrm rot="10800000">
            <a:off x="3767804" y="3142950"/>
            <a:ext cx="902608" cy="932949"/>
          </a:xfrm>
          <a:prstGeom prst="circularArrow">
            <a:avLst>
              <a:gd name="adj1" fmla="val 4152"/>
              <a:gd name="adj2" fmla="val 1142319"/>
              <a:gd name="adj3" fmla="val 20436756"/>
              <a:gd name="adj4" fmla="val 4971489"/>
              <a:gd name="adj5" fmla="val 756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ircular Arrow 34">
            <a:extLst>
              <a:ext uri="{FF2B5EF4-FFF2-40B4-BE49-F238E27FC236}">
                <a16:creationId xmlns:a16="http://schemas.microsoft.com/office/drawing/2014/main" id="{7A785EA8-8388-274A-9460-59940A60DC2A}"/>
              </a:ext>
            </a:extLst>
          </p:cNvPr>
          <p:cNvSpPr/>
          <p:nvPr/>
        </p:nvSpPr>
        <p:spPr>
          <a:xfrm rot="3167164">
            <a:off x="2199646" y="170072"/>
            <a:ext cx="898074" cy="916491"/>
          </a:xfrm>
          <a:prstGeom prst="circularArrow">
            <a:avLst>
              <a:gd name="adj1" fmla="val 4152"/>
              <a:gd name="adj2" fmla="val 1142319"/>
              <a:gd name="adj3" fmla="val 20436756"/>
              <a:gd name="adj4" fmla="val 4971489"/>
              <a:gd name="adj5" fmla="val 756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F97BFCC2-787B-7648-8D38-16E136198DC5}"/>
              </a:ext>
            </a:extLst>
          </p:cNvPr>
          <p:cNvSpPr/>
          <p:nvPr/>
        </p:nvSpPr>
        <p:spPr>
          <a:xfrm rot="10800000" flipH="1">
            <a:off x="346783" y="3046685"/>
            <a:ext cx="940537" cy="932949"/>
          </a:xfrm>
          <a:prstGeom prst="circularArrow">
            <a:avLst>
              <a:gd name="adj1" fmla="val 4152"/>
              <a:gd name="adj2" fmla="val 1142319"/>
              <a:gd name="adj3" fmla="val 20436756"/>
              <a:gd name="adj4" fmla="val 4971489"/>
              <a:gd name="adj5" fmla="val 756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FF824-0833-D545-B7F4-A9B9B471E4D9}"/>
              </a:ext>
            </a:extLst>
          </p:cNvPr>
          <p:cNvSpPr txBox="1"/>
          <p:nvPr/>
        </p:nvSpPr>
        <p:spPr>
          <a:xfrm>
            <a:off x="963027" y="2897754"/>
            <a:ext cx="648587" cy="64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1</a:t>
            </a:r>
            <a:endParaRPr 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0A8DE5-DF31-2446-863D-39B13783C804}"/>
              </a:ext>
            </a:extLst>
          </p:cNvPr>
          <p:cNvSpPr txBox="1"/>
          <p:nvPr/>
        </p:nvSpPr>
        <p:spPr>
          <a:xfrm>
            <a:off x="2392641" y="775498"/>
            <a:ext cx="648587" cy="64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2</a:t>
            </a:r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8074A-B9FC-B940-AD02-A49FD44B72F5}"/>
              </a:ext>
            </a:extLst>
          </p:cNvPr>
          <p:cNvSpPr txBox="1"/>
          <p:nvPr/>
        </p:nvSpPr>
        <p:spPr>
          <a:xfrm>
            <a:off x="3634317" y="2902797"/>
            <a:ext cx="648587" cy="64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3</a:t>
            </a:r>
            <a:endParaRPr lang="en-US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F7D9C-485D-AF4F-A452-2BC1FA3C4867}"/>
              </a:ext>
            </a:extLst>
          </p:cNvPr>
          <p:cNvSpPr txBox="1"/>
          <p:nvPr/>
        </p:nvSpPr>
        <p:spPr>
          <a:xfrm>
            <a:off x="1740157" y="1812994"/>
            <a:ext cx="507938" cy="42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⍺</a:t>
            </a:r>
            <a:r>
              <a:rPr lang="en-US" sz="2800" baseline="-25000" dirty="0"/>
              <a:t>12</a:t>
            </a:r>
            <a:endParaRPr lang="en-US" sz="2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2F37EB-6C63-ED43-AFD4-5E12588A559C}"/>
              </a:ext>
            </a:extLst>
          </p:cNvPr>
          <p:cNvGrpSpPr/>
          <p:nvPr/>
        </p:nvGrpSpPr>
        <p:grpSpPr>
          <a:xfrm rot="21433182">
            <a:off x="1118150" y="1797506"/>
            <a:ext cx="2262057" cy="1831933"/>
            <a:chOff x="1118150" y="1797506"/>
            <a:chExt cx="2262057" cy="1831933"/>
          </a:xfrm>
        </p:grpSpPr>
        <p:sp>
          <p:nvSpPr>
            <p:cNvPr id="57" name="Bent Arrow 56">
              <a:extLst>
                <a:ext uri="{FF2B5EF4-FFF2-40B4-BE49-F238E27FC236}">
                  <a16:creationId xmlns:a16="http://schemas.microsoft.com/office/drawing/2014/main" id="{3E3ABB3A-799C-D846-BBDC-2AC039A3CC0F}"/>
                </a:ext>
              </a:extLst>
            </p:cNvPr>
            <p:cNvSpPr/>
            <p:nvPr/>
          </p:nvSpPr>
          <p:spPr>
            <a:xfrm rot="9208588">
              <a:off x="1118150" y="1797506"/>
              <a:ext cx="1896904" cy="1041266"/>
            </a:xfrm>
            <a:prstGeom prst="bentArrow">
              <a:avLst>
                <a:gd name="adj1" fmla="val 7674"/>
                <a:gd name="adj2" fmla="val 9464"/>
                <a:gd name="adj3" fmla="val 15590"/>
                <a:gd name="adj4" fmla="val 78939"/>
              </a:avLst>
            </a:prstGeom>
            <a:gradFill>
              <a:gsLst>
                <a:gs pos="100000">
                  <a:schemeClr val="bg1"/>
                </a:gs>
                <a:gs pos="0">
                  <a:schemeClr val="accent1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Bent Arrow 58">
              <a:extLst>
                <a:ext uri="{FF2B5EF4-FFF2-40B4-BE49-F238E27FC236}">
                  <a16:creationId xmlns:a16="http://schemas.microsoft.com/office/drawing/2014/main" id="{68CA5DD6-57EA-9B4E-A09D-8ADA1A928C35}"/>
                </a:ext>
              </a:extLst>
            </p:cNvPr>
            <p:cNvSpPr/>
            <p:nvPr/>
          </p:nvSpPr>
          <p:spPr>
            <a:xfrm rot="9347775" flipV="1">
              <a:off x="1483303" y="2588173"/>
              <a:ext cx="1896904" cy="1041266"/>
            </a:xfrm>
            <a:prstGeom prst="bentArrow">
              <a:avLst>
                <a:gd name="adj1" fmla="val 7674"/>
                <a:gd name="adj2" fmla="val 9464"/>
                <a:gd name="adj3" fmla="val 15590"/>
                <a:gd name="adj4" fmla="val 78939"/>
              </a:avLst>
            </a:prstGeom>
            <a:gradFill>
              <a:gsLst>
                <a:gs pos="100000">
                  <a:schemeClr val="bg1"/>
                </a:gs>
                <a:gs pos="0">
                  <a:schemeClr val="accent1"/>
                </a:gs>
                <a:gs pos="5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6C20AFD-468A-6348-B632-B105EA3F9B61}"/>
              </a:ext>
            </a:extLst>
          </p:cNvPr>
          <p:cNvSpPr txBox="1"/>
          <p:nvPr/>
        </p:nvSpPr>
        <p:spPr>
          <a:xfrm>
            <a:off x="2119433" y="268430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β</a:t>
            </a:r>
            <a:r>
              <a:rPr lang="en-US" sz="2800" baseline="-25000" dirty="0"/>
              <a:t>1(23)</a:t>
            </a:r>
            <a:endParaRPr lang="en-US" sz="28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F7742A-BEB7-2144-ABAA-ED768A140164}"/>
              </a:ext>
            </a:extLst>
          </p:cNvPr>
          <p:cNvGrpSpPr/>
          <p:nvPr/>
        </p:nvGrpSpPr>
        <p:grpSpPr>
          <a:xfrm rot="259663" flipH="1">
            <a:off x="2932696" y="1186748"/>
            <a:ext cx="1467694" cy="1753684"/>
            <a:chOff x="941488" y="1198743"/>
            <a:chExt cx="1467694" cy="17536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95DD8C1-A249-DB40-9B0D-AF6DA1541808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1087588" y="1413667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0C6A85A-A449-8748-AD47-4B94921A8591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941488" y="1198743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970A83-7836-8F44-AACC-F913E8AD93E6}"/>
              </a:ext>
            </a:extLst>
          </p:cNvPr>
          <p:cNvGrpSpPr/>
          <p:nvPr/>
        </p:nvGrpSpPr>
        <p:grpSpPr>
          <a:xfrm rot="3236689">
            <a:off x="1829655" y="2687428"/>
            <a:ext cx="1467694" cy="1753684"/>
            <a:chOff x="941488" y="1198743"/>
            <a:chExt cx="1467694" cy="175368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65A25F4-626F-3F41-9740-DA61416C7012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1087588" y="1413667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213D65A-170C-F24C-98A9-4BF501ECD658}"/>
                </a:ext>
              </a:extLst>
            </p:cNvPr>
            <p:cNvCxnSpPr>
              <a:cxnSpLocks/>
            </p:cNvCxnSpPr>
            <p:nvPr/>
          </p:nvCxnSpPr>
          <p:spPr>
            <a:xfrm rot="21382894" flipH="1">
              <a:off x="941488" y="1198743"/>
              <a:ext cx="1321594" cy="1538760"/>
            </a:xfrm>
            <a:prstGeom prst="straightConnector1">
              <a:avLst/>
            </a:prstGeom>
            <a:ln w="539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D489F66-A27A-9F4E-8BCD-3D7C8BDF9B29}"/>
              </a:ext>
            </a:extLst>
          </p:cNvPr>
          <p:cNvSpPr txBox="1"/>
          <p:nvPr/>
        </p:nvSpPr>
        <p:spPr>
          <a:xfrm>
            <a:off x="2138672" y="3558752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⍺</a:t>
            </a:r>
            <a:r>
              <a:rPr lang="en-US" sz="2800" baseline="-25000" dirty="0"/>
              <a:t>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9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7</cp:revision>
  <dcterms:created xsi:type="dcterms:W3CDTF">2018-05-11T00:47:50Z</dcterms:created>
  <dcterms:modified xsi:type="dcterms:W3CDTF">2018-05-11T04:10:18Z</dcterms:modified>
</cp:coreProperties>
</file>