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7315200" cy="5486400" type="B5JIS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/>
    <p:restoredTop sz="94676"/>
  </p:normalViewPr>
  <p:slideViewPr>
    <p:cSldViewPr snapToGrid="0" snapToObjects="1">
      <p:cViewPr varScale="1">
        <p:scale>
          <a:sx n="160" d="100"/>
          <a:sy n="16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EED3-ACBE-144B-BA53-7F4C4D475C1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4FC76A2-6199-3D4D-BEDF-F291DB2A0DDF}"/>
              </a:ext>
            </a:extLst>
          </p:cNvPr>
          <p:cNvSpPr/>
          <p:nvPr/>
        </p:nvSpPr>
        <p:spPr>
          <a:xfrm>
            <a:off x="117617" y="1552416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BC2AC29-0EDC-B541-8157-FE0D8C5A89BC}"/>
              </a:ext>
            </a:extLst>
          </p:cNvPr>
          <p:cNvSpPr/>
          <p:nvPr/>
        </p:nvSpPr>
        <p:spPr>
          <a:xfrm>
            <a:off x="4933597" y="1591586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334025-F1D1-414E-BCA8-3A280F9F03AE}"/>
              </a:ext>
            </a:extLst>
          </p:cNvPr>
          <p:cNvCxnSpPr>
            <a:cxnSpLocks/>
          </p:cNvCxnSpPr>
          <p:nvPr/>
        </p:nvCxnSpPr>
        <p:spPr>
          <a:xfrm>
            <a:off x="2498616" y="192024"/>
            <a:ext cx="0" cy="508471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/>
              <p:nvPr/>
            </p:nvSpPr>
            <p:spPr>
              <a:xfrm>
                <a:off x="132519" y="3791258"/>
                <a:ext cx="2307391" cy="5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9" y="3791258"/>
                <a:ext cx="2307391" cy="507768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421F002-33AE-0344-B501-A6DCB76D1F1C}"/>
              </a:ext>
            </a:extLst>
          </p:cNvPr>
          <p:cNvCxnSpPr>
            <a:cxnSpLocks/>
            <a:endCxn id="191" idx="0"/>
          </p:cNvCxnSpPr>
          <p:nvPr/>
        </p:nvCxnSpPr>
        <p:spPr>
          <a:xfrm flipH="1">
            <a:off x="345447" y="2101589"/>
            <a:ext cx="745039" cy="971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/>
              <p:nvPr/>
            </p:nvSpPr>
            <p:spPr>
              <a:xfrm>
                <a:off x="1022093" y="1721761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3" y="1721761"/>
                <a:ext cx="474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/>
              <p:nvPr/>
            </p:nvSpPr>
            <p:spPr>
              <a:xfrm>
                <a:off x="114614" y="3073482"/>
                <a:ext cx="46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4" y="3073482"/>
                <a:ext cx="46166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/>
              <p:nvPr/>
            </p:nvSpPr>
            <p:spPr>
              <a:xfrm>
                <a:off x="1773678" y="3065437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78" y="3065437"/>
                <a:ext cx="4743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69818C8-18B4-4147-8B53-AA9BC0A04ACE}"/>
              </a:ext>
            </a:extLst>
          </p:cNvPr>
          <p:cNvCxnSpPr>
            <a:cxnSpLocks/>
          </p:cNvCxnSpPr>
          <p:nvPr/>
        </p:nvCxnSpPr>
        <p:spPr>
          <a:xfrm flipH="1">
            <a:off x="611078" y="3281741"/>
            <a:ext cx="1117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8DC7460-49DA-8C47-9315-E1DE3CA21435}"/>
              </a:ext>
            </a:extLst>
          </p:cNvPr>
          <p:cNvSpPr txBox="1"/>
          <p:nvPr/>
        </p:nvSpPr>
        <p:spPr>
          <a:xfrm>
            <a:off x="314565" y="140551"/>
            <a:ext cx="187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Pairwise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34988-5F9F-884D-B2FA-920D38BD8699}"/>
              </a:ext>
            </a:extLst>
          </p:cNvPr>
          <p:cNvSpPr txBox="1"/>
          <p:nvPr/>
        </p:nvSpPr>
        <p:spPr>
          <a:xfrm>
            <a:off x="141114" y="14055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08FAD5-1BFF-734F-A983-72F8FFAAB81E}"/>
              </a:ext>
            </a:extLst>
          </p:cNvPr>
          <p:cNvSpPr txBox="1"/>
          <p:nvPr/>
        </p:nvSpPr>
        <p:spPr>
          <a:xfrm>
            <a:off x="2563652" y="14055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/>
              <p:nvPr/>
            </p:nvSpPr>
            <p:spPr>
              <a:xfrm>
                <a:off x="560167" y="2290906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7" y="2290906"/>
                <a:ext cx="398674" cy="347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/>
              <p:nvPr/>
            </p:nvSpPr>
            <p:spPr>
              <a:xfrm>
                <a:off x="1048159" y="3104154"/>
                <a:ext cx="43204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59" y="3104154"/>
                <a:ext cx="43204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D4DF651-5DD4-8546-8556-C2F65E22B61B}"/>
              </a:ext>
            </a:extLst>
          </p:cNvPr>
          <p:cNvGrpSpPr/>
          <p:nvPr/>
        </p:nvGrpSpPr>
        <p:grpSpPr>
          <a:xfrm>
            <a:off x="3151507" y="1180214"/>
            <a:ext cx="1337941" cy="1216304"/>
            <a:chOff x="892595" y="457969"/>
            <a:chExt cx="1121812" cy="59583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E5B731-F5B4-3A4E-B8DD-D8CAD4BA9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0227" y="457969"/>
              <a:ext cx="0" cy="48546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3386FE-7E15-C24D-A6E9-9FBFD4DC1530}"/>
                </a:ext>
              </a:extLst>
            </p:cNvPr>
            <p:cNvCxnSpPr>
              <a:cxnSpLocks/>
              <a:stCxn id="96" idx="1"/>
              <a:endCxn id="95" idx="3"/>
            </p:cNvCxnSpPr>
            <p:nvPr/>
          </p:nvCxnSpPr>
          <p:spPr>
            <a:xfrm flipH="1" flipV="1">
              <a:off x="892595" y="1049327"/>
              <a:ext cx="1121812" cy="4479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DF6B522-BA18-C446-B995-F847B9E724E9}"/>
              </a:ext>
            </a:extLst>
          </p:cNvPr>
          <p:cNvSpPr txBox="1"/>
          <p:nvPr/>
        </p:nvSpPr>
        <p:spPr>
          <a:xfrm>
            <a:off x="2966326" y="140551"/>
            <a:ext cx="305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Interaction Modification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B2E5A0-CCEC-E140-98AE-6890FE3394A7}"/>
              </a:ext>
            </a:extLst>
          </p:cNvPr>
          <p:cNvCxnSpPr>
            <a:cxnSpLocks/>
          </p:cNvCxnSpPr>
          <p:nvPr/>
        </p:nvCxnSpPr>
        <p:spPr>
          <a:xfrm flipH="1">
            <a:off x="3024584" y="1167405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/>
              <p:nvPr/>
            </p:nvSpPr>
            <p:spPr>
              <a:xfrm>
                <a:off x="3226950" y="1515453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50" y="1515453"/>
                <a:ext cx="398674" cy="347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13B347-D6E8-404D-B015-3E302831F1F7}"/>
              </a:ext>
            </a:extLst>
          </p:cNvPr>
          <p:cNvGrpSpPr/>
          <p:nvPr/>
        </p:nvGrpSpPr>
        <p:grpSpPr>
          <a:xfrm>
            <a:off x="5003889" y="1662490"/>
            <a:ext cx="2300807" cy="1770319"/>
            <a:chOff x="2708032" y="716943"/>
            <a:chExt cx="1398437" cy="694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/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/>
                <p:nvPr/>
              </p:nvSpPr>
              <p:spPr>
                <a:xfrm>
                  <a:off x="2708032" y="1251048"/>
                  <a:ext cx="280601" cy="1568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32" y="1251048"/>
                  <a:ext cx="280601" cy="156875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/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Freeform 199">
            <a:extLst>
              <a:ext uri="{FF2B5EF4-FFF2-40B4-BE49-F238E27FC236}">
                <a16:creationId xmlns:a16="http://schemas.microsoft.com/office/drawing/2014/main" id="{890530E2-769B-6A48-8D08-8562C645E2F3}"/>
              </a:ext>
            </a:extLst>
          </p:cNvPr>
          <p:cNvSpPr/>
          <p:nvPr/>
        </p:nvSpPr>
        <p:spPr>
          <a:xfrm rot="11815864">
            <a:off x="5622825" y="2088479"/>
            <a:ext cx="505326" cy="1160302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 cmpd="sng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B70C88F3-3432-AA49-896C-73CC119A4580}"/>
              </a:ext>
            </a:extLst>
          </p:cNvPr>
          <p:cNvSpPr/>
          <p:nvPr/>
        </p:nvSpPr>
        <p:spPr>
          <a:xfrm rot="6116020" flipV="1">
            <a:off x="5887544" y="2464113"/>
            <a:ext cx="421436" cy="1205788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486E7B7-DA66-C841-9888-68F19FEBD3A3}"/>
              </a:ext>
            </a:extLst>
          </p:cNvPr>
          <p:cNvSpPr txBox="1"/>
          <p:nvPr/>
        </p:nvSpPr>
        <p:spPr>
          <a:xfrm>
            <a:off x="2738635" y="86566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B5E40E1-8E05-1540-99A8-039A272BFF6C}"/>
              </a:ext>
            </a:extLst>
          </p:cNvPr>
          <p:cNvSpPr txBox="1"/>
          <p:nvPr/>
        </p:nvSpPr>
        <p:spPr>
          <a:xfrm>
            <a:off x="5019277" y="169090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/>
              <p:nvPr/>
            </p:nvSpPr>
            <p:spPr>
              <a:xfrm>
                <a:off x="6032886" y="2373181"/>
                <a:ext cx="636756" cy="355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86" y="2373181"/>
                <a:ext cx="636756" cy="3558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/>
              <p:nvPr/>
            </p:nvSpPr>
            <p:spPr>
              <a:xfrm>
                <a:off x="3678159" y="2247266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59" y="2247266"/>
                <a:ext cx="40840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/>
              <p:nvPr/>
            </p:nvSpPr>
            <p:spPr>
              <a:xfrm>
                <a:off x="3650934" y="789219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34" y="789219"/>
                <a:ext cx="47439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/>
              <p:nvPr/>
            </p:nvSpPr>
            <p:spPr>
              <a:xfrm>
                <a:off x="2689842" y="2187320"/>
                <a:ext cx="46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842" y="2187320"/>
                <a:ext cx="461665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/>
              <p:nvPr/>
            </p:nvSpPr>
            <p:spPr>
              <a:xfrm>
                <a:off x="4489448" y="2196464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48" y="2196464"/>
                <a:ext cx="47439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87159D-4ACC-204D-BFBD-D8083D7118EC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5234722" y="2052700"/>
            <a:ext cx="655607" cy="97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C076F-D580-D64D-B33A-661AC9E7BC67}"/>
              </a:ext>
            </a:extLst>
          </p:cNvPr>
          <p:cNvCxnSpPr>
            <a:cxnSpLocks/>
          </p:cNvCxnSpPr>
          <p:nvPr/>
        </p:nvCxnSpPr>
        <p:spPr>
          <a:xfrm flipH="1">
            <a:off x="5460424" y="3343480"/>
            <a:ext cx="1271275" cy="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/>
              <p:nvPr/>
            </p:nvSpPr>
            <p:spPr>
              <a:xfrm>
                <a:off x="5292318" y="2389086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18" y="2389086"/>
                <a:ext cx="398674" cy="3470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/>
              <p:nvPr/>
            </p:nvSpPr>
            <p:spPr>
              <a:xfrm>
                <a:off x="5869707" y="3202536"/>
                <a:ext cx="42873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707" y="3202536"/>
                <a:ext cx="428730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6FE0C5-D876-EC4F-AA1B-92F9F7061C95}"/>
              </a:ext>
            </a:extLst>
          </p:cNvPr>
          <p:cNvCxnSpPr>
            <a:cxnSpLocks/>
          </p:cNvCxnSpPr>
          <p:nvPr/>
        </p:nvCxnSpPr>
        <p:spPr>
          <a:xfrm flipH="1" flipV="1">
            <a:off x="3693399" y="3935159"/>
            <a:ext cx="811290" cy="4670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DD3B90-3A8F-1542-A47C-B9213AE2288D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3166747" y="4542311"/>
            <a:ext cx="1326824" cy="184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BFEB1-9937-1E43-B19A-AA08D3EA25EB}"/>
              </a:ext>
            </a:extLst>
          </p:cNvPr>
          <p:cNvCxnSpPr>
            <a:cxnSpLocks/>
          </p:cNvCxnSpPr>
          <p:nvPr/>
        </p:nvCxnSpPr>
        <p:spPr>
          <a:xfrm flipH="1">
            <a:off x="3039824" y="3322341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/>
              <p:nvPr/>
            </p:nvSpPr>
            <p:spPr>
              <a:xfrm>
                <a:off x="3252053" y="3531566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53" y="3531566"/>
                <a:ext cx="398674" cy="3470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/>
              <p:nvPr/>
            </p:nvSpPr>
            <p:spPr>
              <a:xfrm>
                <a:off x="3693399" y="4402202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9" y="4402202"/>
                <a:ext cx="40840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/>
              <p:nvPr/>
            </p:nvSpPr>
            <p:spPr>
              <a:xfrm>
                <a:off x="3666174" y="2944155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74" y="2944155"/>
                <a:ext cx="4743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/>
              <p:nvPr/>
            </p:nvSpPr>
            <p:spPr>
              <a:xfrm>
                <a:off x="2705082" y="4342256"/>
                <a:ext cx="46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82" y="4342256"/>
                <a:ext cx="461665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/>
              <p:nvPr/>
            </p:nvSpPr>
            <p:spPr>
              <a:xfrm>
                <a:off x="4504688" y="4351400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88" y="4351400"/>
                <a:ext cx="47439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D723F82-C08A-124C-BBBD-42CC97646A46}"/>
              </a:ext>
            </a:extLst>
          </p:cNvPr>
          <p:cNvSpPr txBox="1"/>
          <p:nvPr/>
        </p:nvSpPr>
        <p:spPr>
          <a:xfrm>
            <a:off x="2717300" y="294587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/>
              <p:nvPr/>
            </p:nvSpPr>
            <p:spPr>
              <a:xfrm>
                <a:off x="4925305" y="3897377"/>
                <a:ext cx="2307391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𝐻𝑂𝐼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5" y="3897377"/>
                <a:ext cx="2307391" cy="295530"/>
              </a:xfrm>
              <a:prstGeom prst="rect">
                <a:avLst/>
              </a:prstGeom>
              <a:blipFill>
                <a:blip r:embed="rId2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45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Kleinhesselink, Andy</cp:lastModifiedBy>
  <cp:revision>58</cp:revision>
  <cp:lastPrinted>2019-11-06T22:37:51Z</cp:lastPrinted>
  <dcterms:created xsi:type="dcterms:W3CDTF">2019-06-17T22:29:43Z</dcterms:created>
  <dcterms:modified xsi:type="dcterms:W3CDTF">2021-10-08T22:23:26Z</dcterms:modified>
</cp:coreProperties>
</file>