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5029200" cy="2743200"/>
  <p:notesSz cx="6858000" cy="9144000"/>
  <p:defaultTextStyle>
    <a:defPPr>
      <a:defRPr lang="en-US"/>
    </a:defPPr>
    <a:lvl1pPr marL="0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1pPr>
    <a:lvl2pPr marL="223846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2pPr>
    <a:lvl3pPr marL="447690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3pPr>
    <a:lvl4pPr marL="671536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4pPr>
    <a:lvl5pPr marL="895381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5pPr>
    <a:lvl6pPr marL="1119226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6pPr>
    <a:lvl7pPr marL="1343071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7pPr>
    <a:lvl8pPr marL="1566916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8pPr>
    <a:lvl9pPr marL="1790761" algn="l" defTabSz="447690" rtl="0" eaLnBrk="1" latinLnBrk="0" hangingPunct="1">
      <a:defRPr sz="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65" d="100"/>
          <a:sy n="265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48945"/>
            <a:ext cx="37719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440815"/>
            <a:ext cx="37719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46050"/>
            <a:ext cx="1084421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46050"/>
            <a:ext cx="3190399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683895"/>
            <a:ext cx="433768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835785"/>
            <a:ext cx="433768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730250"/>
            <a:ext cx="213741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730250"/>
            <a:ext cx="213741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46050"/>
            <a:ext cx="433768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672465"/>
            <a:ext cx="21275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002030"/>
            <a:ext cx="212758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672465"/>
            <a:ext cx="213806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002030"/>
            <a:ext cx="213806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82880"/>
            <a:ext cx="162204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394970"/>
            <a:ext cx="254603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822960"/>
            <a:ext cx="162204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82880"/>
            <a:ext cx="162204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394970"/>
            <a:ext cx="254603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822960"/>
            <a:ext cx="162204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46050"/>
            <a:ext cx="433768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730250"/>
            <a:ext cx="433768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542540"/>
            <a:ext cx="11315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9555-90D6-D842-ABC6-A73FC30270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542540"/>
            <a:ext cx="169735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542540"/>
            <a:ext cx="11315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5326-E2ED-B841-907B-72F21C86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F06AF-F07D-5140-9BFD-257814738CC3}"/>
              </a:ext>
            </a:extLst>
          </p:cNvPr>
          <p:cNvSpPr txBox="1"/>
          <p:nvPr/>
        </p:nvSpPr>
        <p:spPr>
          <a:xfrm>
            <a:off x="591784" y="1217623"/>
            <a:ext cx="350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n</a:t>
            </a:r>
            <a:r>
              <a:rPr lang="en-US" sz="1100" baseline="-25000" dirty="0" err="1"/>
              <a:t>i,t</a:t>
            </a:r>
            <a:endParaRPr lang="en-US" sz="11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D1093-CBAF-7F42-B080-031E9A69D923}"/>
              </a:ext>
            </a:extLst>
          </p:cNvPr>
          <p:cNvSpPr txBox="1"/>
          <p:nvPr/>
        </p:nvSpPr>
        <p:spPr>
          <a:xfrm>
            <a:off x="4043877" y="726138"/>
            <a:ext cx="51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Seeds</a:t>
            </a:r>
            <a:endParaRPr lang="en-US" sz="11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C19E1-B220-3B46-9335-0F92D09D704C}"/>
              </a:ext>
            </a:extLst>
          </p:cNvPr>
          <p:cNvSpPr txBox="1"/>
          <p:nvPr/>
        </p:nvSpPr>
        <p:spPr>
          <a:xfrm>
            <a:off x="1328850" y="646341"/>
            <a:ext cx="677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Growth/Survival </a:t>
            </a:r>
            <a:endParaRPr lang="en-US" sz="11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753ED-4D01-814D-9A7C-B44EB0A7F3E0}"/>
              </a:ext>
            </a:extLst>
          </p:cNvPr>
          <p:cNvSpPr txBox="1"/>
          <p:nvPr/>
        </p:nvSpPr>
        <p:spPr>
          <a:xfrm>
            <a:off x="2380715" y="1217623"/>
            <a:ext cx="344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a</a:t>
            </a:r>
            <a:r>
              <a:rPr lang="en-US" sz="1100" baseline="-25000" dirty="0" err="1"/>
              <a:t>i,t</a:t>
            </a:r>
            <a:endParaRPr lang="en-US" sz="11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D9AE-E9C0-424C-AB1B-5543F911D20E}"/>
              </a:ext>
            </a:extLst>
          </p:cNvPr>
          <p:cNvSpPr txBox="1"/>
          <p:nvPr/>
        </p:nvSpPr>
        <p:spPr>
          <a:xfrm>
            <a:off x="2223449" y="646341"/>
            <a:ext cx="590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Adult Plants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F928-233D-3341-A15F-86AC8388F6D8}"/>
              </a:ext>
            </a:extLst>
          </p:cNvPr>
          <p:cNvSpPr txBox="1"/>
          <p:nvPr/>
        </p:nvSpPr>
        <p:spPr>
          <a:xfrm>
            <a:off x="3057566" y="700382"/>
            <a:ext cx="763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Fecundity</a:t>
            </a:r>
            <a:endParaRPr lang="en-US" sz="11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39844-396A-4347-8762-3A0E45B85FF4}"/>
              </a:ext>
            </a:extLst>
          </p:cNvPr>
          <p:cNvSpPr txBox="1"/>
          <p:nvPr/>
        </p:nvSpPr>
        <p:spPr>
          <a:xfrm>
            <a:off x="4043877" y="1217623"/>
            <a:ext cx="794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baseline="-25000" dirty="0"/>
              <a:t>i,t+1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93B881C-2A16-3142-B793-F7AB2D2CE855}"/>
              </a:ext>
            </a:extLst>
          </p:cNvPr>
          <p:cNvSpPr/>
          <p:nvPr/>
        </p:nvSpPr>
        <p:spPr>
          <a:xfrm rot="5400000">
            <a:off x="1480834" y="-408240"/>
            <a:ext cx="1965079" cy="3473115"/>
          </a:xfrm>
          <a:prstGeom prst="arc">
            <a:avLst>
              <a:gd name="adj1" fmla="val 16491598"/>
              <a:gd name="adj2" fmla="val 49724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ABB674-C559-4E49-9E8C-522DA65B266F}"/>
                  </a:ext>
                </a:extLst>
              </p:cNvPr>
              <p:cNvSpPr/>
              <p:nvPr/>
            </p:nvSpPr>
            <p:spPr>
              <a:xfrm>
                <a:off x="1418660" y="2044604"/>
                <a:ext cx="2080441" cy="2843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 ∼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ABB674-C559-4E49-9E8C-522DA65B2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0" y="2044604"/>
                <a:ext cx="2080441" cy="284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BC2CB7-7791-8D43-BE46-2DFA6E9158E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942692" y="1348428"/>
            <a:ext cx="143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B69AA6-4A23-5548-8999-595B2927240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725152" y="1348428"/>
            <a:ext cx="131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6AB5C1-66E3-8240-9D3A-A2789D19F539}"/>
                  </a:ext>
                </a:extLst>
              </p:cNvPr>
              <p:cNvSpPr/>
              <p:nvPr/>
            </p:nvSpPr>
            <p:spPr>
              <a:xfrm>
                <a:off x="2964690" y="1040556"/>
                <a:ext cx="810127" cy="6372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𝑗𝑢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6AB5C1-66E3-8240-9D3A-A2789D19F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90" y="1040556"/>
                <a:ext cx="810127" cy="637290"/>
              </a:xfrm>
              <a:prstGeom prst="rect">
                <a:avLst/>
              </a:prstGeom>
              <a:blipFill>
                <a:blip r:embed="rId3"/>
                <a:stretch>
                  <a:fillRect l="-26154" t="-72549" r="-4615" b="-1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BE3F24-4320-1D45-A20C-36BB6398C50D}"/>
                  </a:ext>
                </a:extLst>
              </p:cNvPr>
              <p:cNvSpPr/>
              <p:nvPr/>
            </p:nvSpPr>
            <p:spPr>
              <a:xfrm>
                <a:off x="1159273" y="1040556"/>
                <a:ext cx="919995" cy="6372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jt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BE3F24-4320-1D45-A20C-36BB6398C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73" y="1040556"/>
                <a:ext cx="919995" cy="637290"/>
              </a:xfrm>
              <a:prstGeom prst="rect">
                <a:avLst/>
              </a:prstGeom>
              <a:blipFill>
                <a:blip r:embed="rId4"/>
                <a:stretch>
                  <a:fillRect l="-18919" t="-72549" b="-1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6FC7752-1D9A-3B47-9B5B-5B023AF41856}"/>
              </a:ext>
            </a:extLst>
          </p:cNvPr>
          <p:cNvSpPr txBox="1"/>
          <p:nvPr/>
        </p:nvSpPr>
        <p:spPr>
          <a:xfrm>
            <a:off x="563149" y="726138"/>
            <a:ext cx="51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Seeds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64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C97C00-1D42-9741-BBB2-AE545207F6E7}"/>
              </a:ext>
            </a:extLst>
          </p:cNvPr>
          <p:cNvSpPr/>
          <p:nvPr/>
        </p:nvSpPr>
        <p:spPr>
          <a:xfrm>
            <a:off x="1656335" y="203588"/>
            <a:ext cx="247756" cy="2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DC555-5D03-FC4D-8EFE-75BB23E2CB7E}"/>
              </a:ext>
            </a:extLst>
          </p:cNvPr>
          <p:cNvSpPr/>
          <p:nvPr/>
        </p:nvSpPr>
        <p:spPr>
          <a:xfrm>
            <a:off x="1957587" y="177263"/>
            <a:ext cx="298912" cy="282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EF1CAA-3C92-3D43-A752-F900B6D9382C}"/>
              </a:ext>
            </a:extLst>
          </p:cNvPr>
          <p:cNvSpPr/>
          <p:nvPr/>
        </p:nvSpPr>
        <p:spPr>
          <a:xfrm>
            <a:off x="1278039" y="242054"/>
            <a:ext cx="295975" cy="27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A4E0F50-C961-4F4B-9424-7F551D0348EF}"/>
              </a:ext>
            </a:extLst>
          </p:cNvPr>
          <p:cNvSpPr/>
          <p:nvPr/>
        </p:nvSpPr>
        <p:spPr>
          <a:xfrm rot="10800000" flipH="1">
            <a:off x="1607466" y="251055"/>
            <a:ext cx="1310991" cy="1918636"/>
          </a:xfrm>
          <a:prstGeom prst="arc">
            <a:avLst>
              <a:gd name="adj1" fmla="val 16491598"/>
              <a:gd name="adj2" fmla="val 49724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FCA1A9-6B47-E843-9F25-72A7A00C0A85}"/>
                  </a:ext>
                </a:extLst>
              </p:cNvPr>
              <p:cNvSpPr/>
              <p:nvPr/>
            </p:nvSpPr>
            <p:spPr>
              <a:xfrm>
                <a:off x="2424812" y="950820"/>
                <a:ext cx="2049215" cy="4099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1(23) 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FCA1A9-6B47-E843-9F25-72A7A00C0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12" y="950820"/>
                <a:ext cx="2049215" cy="409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2BEDF2-CC42-514F-A9C0-39A348771316}"/>
              </a:ext>
            </a:extLst>
          </p:cNvPr>
          <p:cNvCxnSpPr>
            <a:cxnSpLocks/>
          </p:cNvCxnSpPr>
          <p:nvPr/>
        </p:nvCxnSpPr>
        <p:spPr>
          <a:xfrm>
            <a:off x="1779328" y="432756"/>
            <a:ext cx="0" cy="61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6985D8-DC72-C241-A9E4-0B732911F094}"/>
                  </a:ext>
                </a:extLst>
              </p:cNvPr>
              <p:cNvSpPr/>
              <p:nvPr/>
            </p:nvSpPr>
            <p:spPr>
              <a:xfrm>
                <a:off x="1499175" y="571334"/>
                <a:ext cx="6368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6985D8-DC72-C241-A9E4-0B732911F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75" y="571334"/>
                <a:ext cx="63687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6FBB3DB-C605-7A4C-A24C-76789DB63141}"/>
                  </a:ext>
                </a:extLst>
              </p:cNvPr>
              <p:cNvSpPr/>
              <p:nvPr/>
            </p:nvSpPr>
            <p:spPr>
              <a:xfrm>
                <a:off x="704534" y="1155035"/>
                <a:ext cx="46455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6FBB3DB-C605-7A4C-A24C-76789DB63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4" y="1155035"/>
                <a:ext cx="464550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FBE89A-C1D2-2643-A96F-331609D263B7}"/>
                  </a:ext>
                </a:extLst>
              </p:cNvPr>
              <p:cNvSpPr/>
              <p:nvPr/>
            </p:nvSpPr>
            <p:spPr>
              <a:xfrm>
                <a:off x="706810" y="2136845"/>
                <a:ext cx="4599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FBE89A-C1D2-2643-A96F-331609D26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10" y="2136845"/>
                <a:ext cx="459998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511AB02-6CE6-9240-B4A7-579FBC0D3BB2}"/>
                  </a:ext>
                </a:extLst>
              </p:cNvPr>
              <p:cNvSpPr/>
              <p:nvPr/>
            </p:nvSpPr>
            <p:spPr>
              <a:xfrm>
                <a:off x="913355" y="247901"/>
                <a:ext cx="25801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511AB02-6CE6-9240-B4A7-579FBC0D3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5" y="247901"/>
                <a:ext cx="25801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7D26F3B-2A69-EB4C-A2D1-5CAB8552191D}"/>
                  </a:ext>
                </a:extLst>
              </p:cNvPr>
              <p:cNvSpPr/>
              <p:nvPr/>
            </p:nvSpPr>
            <p:spPr>
              <a:xfrm>
                <a:off x="1243304" y="221250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7D26F3B-2A69-EB4C-A2D1-5CAB85521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04" y="221250"/>
                <a:ext cx="332072" cy="265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07C9E8C-D39E-8743-B905-3CE14D6C2780}"/>
                  </a:ext>
                </a:extLst>
              </p:cNvPr>
              <p:cNvSpPr/>
              <p:nvPr/>
            </p:nvSpPr>
            <p:spPr>
              <a:xfrm>
                <a:off x="1598767" y="164854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07C9E8C-D39E-8743-B905-3CE14D6C2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67" y="164854"/>
                <a:ext cx="332072" cy="265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DAC59CA-62D8-F945-9EAB-B4436C7010C7}"/>
                  </a:ext>
                </a:extLst>
              </p:cNvPr>
              <p:cNvSpPr/>
              <p:nvPr/>
            </p:nvSpPr>
            <p:spPr>
              <a:xfrm>
                <a:off x="1927387" y="163899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DAC59CA-62D8-F945-9EAB-B4436C701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87" y="163899"/>
                <a:ext cx="332072" cy="265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1083793B-3152-8A45-8254-150E36082204}"/>
              </a:ext>
            </a:extLst>
          </p:cNvPr>
          <p:cNvSpPr/>
          <p:nvPr/>
        </p:nvSpPr>
        <p:spPr>
          <a:xfrm>
            <a:off x="1656335" y="1129265"/>
            <a:ext cx="247756" cy="2249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592F09-183C-2E48-BF69-29295CBD7971}"/>
              </a:ext>
            </a:extLst>
          </p:cNvPr>
          <p:cNvSpPr/>
          <p:nvPr/>
        </p:nvSpPr>
        <p:spPr>
          <a:xfrm>
            <a:off x="1957587" y="1102940"/>
            <a:ext cx="298912" cy="282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5885A7-A350-BD48-A9A4-1C1805AA4083}"/>
              </a:ext>
            </a:extLst>
          </p:cNvPr>
          <p:cNvSpPr/>
          <p:nvPr/>
        </p:nvSpPr>
        <p:spPr>
          <a:xfrm>
            <a:off x="1278039" y="1167731"/>
            <a:ext cx="295975" cy="27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17F312-C8E6-4D43-8475-0D41AE7EEBFD}"/>
                  </a:ext>
                </a:extLst>
              </p:cNvPr>
              <p:cNvSpPr/>
              <p:nvPr/>
            </p:nvSpPr>
            <p:spPr>
              <a:xfrm>
                <a:off x="1243304" y="1146927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17F312-C8E6-4D43-8475-0D41AE7EE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04" y="1146927"/>
                <a:ext cx="332072" cy="2655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E8AD73A-A3B5-8C4D-AECC-50C4E876A490}"/>
                  </a:ext>
                </a:extLst>
              </p:cNvPr>
              <p:cNvSpPr/>
              <p:nvPr/>
            </p:nvSpPr>
            <p:spPr>
              <a:xfrm>
                <a:off x="1598767" y="1090531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E8AD73A-A3B5-8C4D-AECC-50C4E876A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67" y="1090531"/>
                <a:ext cx="332072" cy="2655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13C4124-6A41-744D-8FAC-3C4FE0C88137}"/>
                  </a:ext>
                </a:extLst>
              </p:cNvPr>
              <p:cNvSpPr/>
              <p:nvPr/>
            </p:nvSpPr>
            <p:spPr>
              <a:xfrm>
                <a:off x="1927387" y="1089576"/>
                <a:ext cx="33207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13C4124-6A41-744D-8FAC-3C4FE0C88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87" y="1089576"/>
                <a:ext cx="33207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B57E07D5-6D69-994C-A44D-4190B09FED09}"/>
              </a:ext>
            </a:extLst>
          </p:cNvPr>
          <p:cNvSpPr/>
          <p:nvPr/>
        </p:nvSpPr>
        <p:spPr>
          <a:xfrm>
            <a:off x="1623051" y="2161491"/>
            <a:ext cx="247756" cy="2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2C8157-1AEF-8746-94D3-E7FC08AEA757}"/>
              </a:ext>
            </a:extLst>
          </p:cNvPr>
          <p:cNvSpPr/>
          <p:nvPr/>
        </p:nvSpPr>
        <p:spPr>
          <a:xfrm>
            <a:off x="1950965" y="2147064"/>
            <a:ext cx="298912" cy="282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AFAE587-1F5D-464C-80EB-35AF3507CCB0}"/>
              </a:ext>
            </a:extLst>
          </p:cNvPr>
          <p:cNvSpPr/>
          <p:nvPr/>
        </p:nvSpPr>
        <p:spPr>
          <a:xfrm>
            <a:off x="1243472" y="2121905"/>
            <a:ext cx="295975" cy="27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7EBEFD-1867-5E41-BABE-EE4452745DEB}"/>
                  </a:ext>
                </a:extLst>
              </p:cNvPr>
              <p:cNvSpPr/>
              <p:nvPr/>
            </p:nvSpPr>
            <p:spPr>
              <a:xfrm>
                <a:off x="1236682" y="2121163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7EBEFD-1867-5E41-BABE-EE4452745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82" y="2121163"/>
                <a:ext cx="332072" cy="2655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BF0116F-DAB5-2C42-A522-DFD4736E24A5}"/>
                  </a:ext>
                </a:extLst>
              </p:cNvPr>
              <p:cNvSpPr/>
              <p:nvPr/>
            </p:nvSpPr>
            <p:spPr>
              <a:xfrm>
                <a:off x="1585733" y="2119499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BF0116F-DAB5-2C42-A522-DFD4736E2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2119499"/>
                <a:ext cx="332072" cy="265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FBE5C5F-F68D-4D4C-8C0E-27495C251953}"/>
                  </a:ext>
                </a:extLst>
              </p:cNvPr>
              <p:cNvSpPr/>
              <p:nvPr/>
            </p:nvSpPr>
            <p:spPr>
              <a:xfrm>
                <a:off x="1920765" y="2133700"/>
                <a:ext cx="332072" cy="26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FBE5C5F-F68D-4D4C-8C0E-27495C251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65" y="2133700"/>
                <a:ext cx="332072" cy="265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D30F2E-1A62-8C42-B726-EA85D94D5E7C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2093423" y="1385867"/>
            <a:ext cx="13620" cy="71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9AB25D-6784-554B-BAC4-A734C9CCF229}"/>
                  </a:ext>
                </a:extLst>
              </p:cNvPr>
              <p:cNvSpPr/>
              <p:nvPr/>
            </p:nvSpPr>
            <p:spPr>
              <a:xfrm>
                <a:off x="1803185" y="1531944"/>
                <a:ext cx="59784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9AB25D-6784-554B-BAC4-A734C9CC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85" y="1531944"/>
                <a:ext cx="59784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7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69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17</cp:revision>
  <dcterms:created xsi:type="dcterms:W3CDTF">2018-05-16T17:24:50Z</dcterms:created>
  <dcterms:modified xsi:type="dcterms:W3CDTF">2018-07-06T18:06:06Z</dcterms:modified>
</cp:coreProperties>
</file>