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7315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99" d="100"/>
          <a:sy n="99" d="100"/>
        </p:scale>
        <p:origin x="2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8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2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11D0B-B1DC-5F42-A275-D1F8B1112D0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C7883-0F88-3E45-8BEB-96F119247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3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81F0CB2-6016-7E47-A921-E08148674F04}"/>
              </a:ext>
            </a:extLst>
          </p:cNvPr>
          <p:cNvSpPr/>
          <p:nvPr/>
        </p:nvSpPr>
        <p:spPr>
          <a:xfrm>
            <a:off x="1093285" y="1957589"/>
            <a:ext cx="2254943" cy="2614411"/>
          </a:xfrm>
          <a:prstGeom prst="rect">
            <a:avLst/>
          </a:prstGeom>
          <a:solidFill>
            <a:schemeClr val="accent6">
              <a:alpha val="16000"/>
            </a:schemeClr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16146-E1C8-2944-89D3-526EA221D2AD}"/>
              </a:ext>
            </a:extLst>
          </p:cNvPr>
          <p:cNvSpPr/>
          <p:nvPr/>
        </p:nvSpPr>
        <p:spPr>
          <a:xfrm>
            <a:off x="4065100" y="901521"/>
            <a:ext cx="2979648" cy="1873294"/>
          </a:xfrm>
          <a:prstGeom prst="rect">
            <a:avLst/>
          </a:prstGeom>
          <a:solidFill>
            <a:schemeClr val="accent5">
              <a:alpha val="16000"/>
            </a:schemeClr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DB3567B-B53C-7543-80A2-A56886A5B4BB}"/>
              </a:ext>
            </a:extLst>
          </p:cNvPr>
          <p:cNvSpPr/>
          <p:nvPr/>
        </p:nvSpPr>
        <p:spPr>
          <a:xfrm>
            <a:off x="2684744" y="1758121"/>
            <a:ext cx="4044973" cy="2981941"/>
          </a:xfrm>
          <a:custGeom>
            <a:avLst/>
            <a:gdLst>
              <a:gd name="connsiteX0" fmla="*/ 0 w 6521116"/>
              <a:gd name="connsiteY0" fmla="*/ 3152249 h 3152249"/>
              <a:gd name="connsiteX1" fmla="*/ 1780674 w 6521116"/>
              <a:gd name="connsiteY1" fmla="*/ 481238 h 3152249"/>
              <a:gd name="connsiteX2" fmla="*/ 6521116 w 6521116"/>
              <a:gd name="connsiteY2" fmla="*/ 12006 h 315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1116" h="3152249">
                <a:moveTo>
                  <a:pt x="0" y="3152249"/>
                </a:moveTo>
                <a:cubicBezTo>
                  <a:pt x="346910" y="2078430"/>
                  <a:pt x="693821" y="1004612"/>
                  <a:pt x="1780674" y="481238"/>
                </a:cubicBezTo>
                <a:cubicBezTo>
                  <a:pt x="2867527" y="-42136"/>
                  <a:pt x="4694321" y="-15065"/>
                  <a:pt x="6521116" y="12006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E806999-FBDC-DD4E-BDDE-E7ED84FDC962}"/>
              </a:ext>
            </a:extLst>
          </p:cNvPr>
          <p:cNvSpPr/>
          <p:nvPr/>
        </p:nvSpPr>
        <p:spPr>
          <a:xfrm>
            <a:off x="1408315" y="2293030"/>
            <a:ext cx="5321402" cy="2447032"/>
          </a:xfrm>
          <a:custGeom>
            <a:avLst/>
            <a:gdLst>
              <a:gd name="connsiteX0" fmla="*/ 0 w 6521116"/>
              <a:gd name="connsiteY0" fmla="*/ 3152249 h 3152249"/>
              <a:gd name="connsiteX1" fmla="*/ 1780674 w 6521116"/>
              <a:gd name="connsiteY1" fmla="*/ 481238 h 3152249"/>
              <a:gd name="connsiteX2" fmla="*/ 6521116 w 6521116"/>
              <a:gd name="connsiteY2" fmla="*/ 12006 h 315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1116" h="3152249">
                <a:moveTo>
                  <a:pt x="0" y="3152249"/>
                </a:moveTo>
                <a:cubicBezTo>
                  <a:pt x="346910" y="2078430"/>
                  <a:pt x="693821" y="1004612"/>
                  <a:pt x="1780674" y="481238"/>
                </a:cubicBezTo>
                <a:cubicBezTo>
                  <a:pt x="2867527" y="-42136"/>
                  <a:pt x="4694321" y="-15065"/>
                  <a:pt x="6521116" y="12006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B6290D-1B15-FB4E-A9A6-DF995A92147D}"/>
              </a:ext>
            </a:extLst>
          </p:cNvPr>
          <p:cNvCxnSpPr>
            <a:cxnSpLocks/>
          </p:cNvCxnSpPr>
          <p:nvPr/>
        </p:nvCxnSpPr>
        <p:spPr>
          <a:xfrm flipH="1">
            <a:off x="811369" y="4735074"/>
            <a:ext cx="610692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36E40F-4A39-1E42-BFCA-881FBFA25E05}"/>
              </a:ext>
            </a:extLst>
          </p:cNvPr>
          <p:cNvSpPr txBox="1"/>
          <p:nvPr/>
        </p:nvSpPr>
        <p:spPr>
          <a:xfrm>
            <a:off x="1646439" y="4939530"/>
            <a:ext cx="460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Resource Concentration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30C67-8D0D-514D-B103-A6ED8AF42D94}"/>
              </a:ext>
            </a:extLst>
          </p:cNvPr>
          <p:cNvSpPr txBox="1"/>
          <p:nvPr/>
        </p:nvSpPr>
        <p:spPr>
          <a:xfrm>
            <a:off x="4378647" y="1004428"/>
            <a:ext cx="145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Mid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D964B-2B44-8347-BA8D-DA40DD162FFE}"/>
              </a:ext>
            </a:extLst>
          </p:cNvPr>
          <p:cNvSpPr txBox="1"/>
          <p:nvPr/>
        </p:nvSpPr>
        <p:spPr>
          <a:xfrm>
            <a:off x="5274404" y="999441"/>
            <a:ext cx="145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&gt;</a:t>
            </a:r>
            <a:r>
              <a:rPr lang="en-US" sz="2800" dirty="0">
                <a:solidFill>
                  <a:srgbClr val="C00000"/>
                </a:solidFill>
              </a:rPr>
              <a:t>  Late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02A57-44CA-094B-B244-1C791C788436}"/>
              </a:ext>
            </a:extLst>
          </p:cNvPr>
          <p:cNvSpPr txBox="1"/>
          <p:nvPr/>
        </p:nvSpPr>
        <p:spPr>
          <a:xfrm>
            <a:off x="914400" y="2018045"/>
            <a:ext cx="145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Late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A5BCE-292B-7B4B-9242-67F93A1CD354}"/>
              </a:ext>
            </a:extLst>
          </p:cNvPr>
          <p:cNvSpPr txBox="1"/>
          <p:nvPr/>
        </p:nvSpPr>
        <p:spPr>
          <a:xfrm>
            <a:off x="1810157" y="2013058"/>
            <a:ext cx="145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&gt;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dirty="0">
                <a:solidFill>
                  <a:srgbClr val="7030A0"/>
                </a:solidFill>
              </a:rPr>
              <a:t>Mid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65B42-B54C-4346-BD82-7069E5D0EFA0}"/>
              </a:ext>
            </a:extLst>
          </p:cNvPr>
          <p:cNvSpPr txBox="1"/>
          <p:nvPr/>
        </p:nvSpPr>
        <p:spPr>
          <a:xfrm>
            <a:off x="996268" y="1391692"/>
            <a:ext cx="261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 Resource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749BEF-EEF8-5641-8151-2FF2E7BCACD2}"/>
              </a:ext>
            </a:extLst>
          </p:cNvPr>
          <p:cNvSpPr txBox="1"/>
          <p:nvPr/>
        </p:nvSpPr>
        <p:spPr>
          <a:xfrm>
            <a:off x="4065100" y="388488"/>
            <a:ext cx="297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 Resource State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336736-1E86-414B-B592-9EC9ACBDCA68}"/>
              </a:ext>
            </a:extLst>
          </p:cNvPr>
          <p:cNvCxnSpPr>
            <a:cxnSpLocks/>
          </p:cNvCxnSpPr>
          <p:nvPr/>
        </p:nvCxnSpPr>
        <p:spPr>
          <a:xfrm flipH="1">
            <a:off x="912253" y="643944"/>
            <a:ext cx="2147" cy="42177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518B1E-CB44-6B4C-9B8D-C11E7847EBE6}"/>
              </a:ext>
            </a:extLst>
          </p:cNvPr>
          <p:cNvSpPr txBox="1"/>
          <p:nvPr/>
        </p:nvSpPr>
        <p:spPr>
          <a:xfrm rot="16200000">
            <a:off x="-1858233" y="2376988"/>
            <a:ext cx="460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Resource Uptake Rate</a:t>
            </a:r>
          </a:p>
        </p:txBody>
      </p:sp>
    </p:spTree>
    <p:extLst>
      <p:ext uri="{BB962C8B-B14F-4D97-AF65-F5344CB8AC3E}">
        <p14:creationId xmlns:p14="http://schemas.microsoft.com/office/powerpoint/2010/main" val="3939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66C29526-87B6-614E-97A9-9A3085B8D4AD}"/>
              </a:ext>
            </a:extLst>
          </p:cNvPr>
          <p:cNvGrpSpPr/>
          <p:nvPr/>
        </p:nvGrpSpPr>
        <p:grpSpPr>
          <a:xfrm>
            <a:off x="90974" y="285610"/>
            <a:ext cx="7156609" cy="6127307"/>
            <a:chOff x="90974" y="285610"/>
            <a:chExt cx="7156609" cy="61273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36E40F-4A39-1E42-BFCA-881FBFA25E05}"/>
                </a:ext>
              </a:extLst>
            </p:cNvPr>
            <p:cNvSpPr txBox="1"/>
            <p:nvPr/>
          </p:nvSpPr>
          <p:spPr>
            <a:xfrm>
              <a:off x="946619" y="4837751"/>
              <a:ext cx="1913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518B1E-CB44-6B4C-9B8D-C11E7847EBE6}"/>
                </a:ext>
              </a:extLst>
            </p:cNvPr>
            <p:cNvSpPr txBox="1"/>
            <p:nvPr/>
          </p:nvSpPr>
          <p:spPr>
            <a:xfrm rot="16200000">
              <a:off x="-1948348" y="2324932"/>
              <a:ext cx="4601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Resource Uptake Rate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FC945E7-1BA3-5C43-A176-74F0C46E6230}"/>
                </a:ext>
              </a:extLst>
            </p:cNvPr>
            <p:cNvGrpSpPr/>
            <p:nvPr/>
          </p:nvGrpSpPr>
          <p:grpSpPr>
            <a:xfrm flipH="1">
              <a:off x="515155" y="669702"/>
              <a:ext cx="2794715" cy="4217772"/>
              <a:chOff x="760069" y="643944"/>
              <a:chExt cx="6720217" cy="421777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5B6290D-1B15-FB4E-A9A6-DF995A9214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069" y="4739766"/>
                <a:ext cx="6720217" cy="2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E336736-1E86-414B-B592-9EC9ACBDCA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245" y="643944"/>
                <a:ext cx="2147" cy="42177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50C756E-EC05-A34E-AFF4-62CCD1DBE0D1}"/>
                  </a:ext>
                </a:extLst>
              </p:cNvPr>
              <p:cNvSpPr/>
              <p:nvPr/>
            </p:nvSpPr>
            <p:spPr>
              <a:xfrm>
                <a:off x="1638741" y="1773823"/>
                <a:ext cx="5509228" cy="2981941"/>
              </a:xfrm>
              <a:custGeom>
                <a:avLst/>
                <a:gdLst>
                  <a:gd name="connsiteX0" fmla="*/ 0 w 6521116"/>
                  <a:gd name="connsiteY0" fmla="*/ 3152249 h 3152249"/>
                  <a:gd name="connsiteX1" fmla="*/ 1780674 w 6521116"/>
                  <a:gd name="connsiteY1" fmla="*/ 481238 h 3152249"/>
                  <a:gd name="connsiteX2" fmla="*/ 6521116 w 6521116"/>
                  <a:gd name="connsiteY2" fmla="*/ 12006 h 315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1116" h="3152249">
                    <a:moveTo>
                      <a:pt x="0" y="3152249"/>
                    </a:moveTo>
                    <a:cubicBezTo>
                      <a:pt x="346910" y="2078430"/>
                      <a:pt x="693821" y="1004612"/>
                      <a:pt x="1780674" y="481238"/>
                    </a:cubicBezTo>
                    <a:cubicBezTo>
                      <a:pt x="2867527" y="-42136"/>
                      <a:pt x="4694321" y="-15065"/>
                      <a:pt x="6521116" y="12006"/>
                    </a:cubicBezTo>
                  </a:path>
                </a:pathLst>
              </a:cu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8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DBEE3FF-4182-1748-8853-5C4821AC929C}"/>
                  </a:ext>
                </a:extLst>
              </p:cNvPr>
              <p:cNvSpPr/>
              <p:nvPr/>
            </p:nvSpPr>
            <p:spPr>
              <a:xfrm>
                <a:off x="1060583" y="2293030"/>
                <a:ext cx="6087385" cy="2447032"/>
              </a:xfrm>
              <a:custGeom>
                <a:avLst/>
                <a:gdLst>
                  <a:gd name="connsiteX0" fmla="*/ 0 w 6521116"/>
                  <a:gd name="connsiteY0" fmla="*/ 3152249 h 3152249"/>
                  <a:gd name="connsiteX1" fmla="*/ 1780674 w 6521116"/>
                  <a:gd name="connsiteY1" fmla="*/ 481238 h 3152249"/>
                  <a:gd name="connsiteX2" fmla="*/ 6521116 w 6521116"/>
                  <a:gd name="connsiteY2" fmla="*/ 12006 h 3152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1116" h="3152249">
                    <a:moveTo>
                      <a:pt x="0" y="3152249"/>
                    </a:moveTo>
                    <a:cubicBezTo>
                      <a:pt x="346910" y="2078430"/>
                      <a:pt x="693821" y="1004612"/>
                      <a:pt x="1780674" y="481238"/>
                    </a:cubicBezTo>
                    <a:cubicBezTo>
                      <a:pt x="2867527" y="-42136"/>
                      <a:pt x="4694321" y="-15065"/>
                      <a:pt x="6521116" y="12006"/>
                    </a:cubicBezTo>
                  </a:path>
                </a:pathLst>
              </a:cu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80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041BE0E-1AAC-414E-BEFE-D5B64C503A97}"/>
                </a:ext>
              </a:extLst>
            </p:cNvPr>
            <p:cNvSpPr/>
            <p:nvPr/>
          </p:nvSpPr>
          <p:spPr>
            <a:xfrm flipH="1">
              <a:off x="705042" y="1799580"/>
              <a:ext cx="466845" cy="2981941"/>
            </a:xfrm>
            <a:custGeom>
              <a:avLst/>
              <a:gdLst>
                <a:gd name="connsiteX0" fmla="*/ 0 w 6521116"/>
                <a:gd name="connsiteY0" fmla="*/ 3152249 h 3152249"/>
                <a:gd name="connsiteX1" fmla="*/ 1780674 w 6521116"/>
                <a:gd name="connsiteY1" fmla="*/ 481238 h 3152249"/>
                <a:gd name="connsiteX2" fmla="*/ 6521116 w 6521116"/>
                <a:gd name="connsiteY2" fmla="*/ 12006 h 31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1116" h="3152249">
                  <a:moveTo>
                    <a:pt x="0" y="3152249"/>
                  </a:moveTo>
                  <a:cubicBezTo>
                    <a:pt x="346910" y="2078430"/>
                    <a:pt x="693821" y="1004612"/>
                    <a:pt x="1780674" y="481238"/>
                  </a:cubicBezTo>
                  <a:cubicBezTo>
                    <a:pt x="2867527" y="-42136"/>
                    <a:pt x="4694321" y="-15065"/>
                    <a:pt x="6521116" y="12006"/>
                  </a:cubicBezTo>
                </a:path>
              </a:pathLst>
            </a:cu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24463AC-EC71-2E48-B642-A06782B4F10F}"/>
                </a:ext>
              </a:extLst>
            </p:cNvPr>
            <p:cNvSpPr/>
            <p:nvPr/>
          </p:nvSpPr>
          <p:spPr>
            <a:xfrm flipH="1">
              <a:off x="708356" y="2318492"/>
              <a:ext cx="1558325" cy="2447032"/>
            </a:xfrm>
            <a:custGeom>
              <a:avLst/>
              <a:gdLst>
                <a:gd name="connsiteX0" fmla="*/ 0 w 6521116"/>
                <a:gd name="connsiteY0" fmla="*/ 3152249 h 3152249"/>
                <a:gd name="connsiteX1" fmla="*/ 1780674 w 6521116"/>
                <a:gd name="connsiteY1" fmla="*/ 481238 h 3152249"/>
                <a:gd name="connsiteX2" fmla="*/ 6521116 w 6521116"/>
                <a:gd name="connsiteY2" fmla="*/ 12006 h 31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1116" h="3152249">
                  <a:moveTo>
                    <a:pt x="0" y="3152249"/>
                  </a:moveTo>
                  <a:cubicBezTo>
                    <a:pt x="346910" y="2078430"/>
                    <a:pt x="693821" y="1004612"/>
                    <a:pt x="1780674" y="481238"/>
                  </a:cubicBezTo>
                  <a:cubicBezTo>
                    <a:pt x="2867527" y="-42136"/>
                    <a:pt x="4694321" y="-15065"/>
                    <a:pt x="6521116" y="12006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A0089A-227E-6540-A58A-8EC38A93501E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46619" y="635427"/>
              <a:ext cx="42078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4E9D2F-D71F-D641-8C9C-2558C35CD519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946619" y="1003208"/>
              <a:ext cx="420783" cy="1"/>
            </a:xfrm>
            <a:prstGeom prst="line">
              <a:avLst/>
            </a:prstGeom>
            <a:ln w="285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809628-2C53-BB41-BBEC-4B3D709058B1}"/>
                </a:ext>
              </a:extLst>
            </p:cNvPr>
            <p:cNvSpPr txBox="1"/>
            <p:nvPr/>
          </p:nvSpPr>
          <p:spPr>
            <a:xfrm>
              <a:off x="1367401" y="450761"/>
              <a:ext cx="227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Without Early Species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57AFAF-9480-824E-9067-483655A44339}"/>
                </a:ext>
              </a:extLst>
            </p:cNvPr>
            <p:cNvSpPr txBox="1"/>
            <p:nvPr/>
          </p:nvSpPr>
          <p:spPr>
            <a:xfrm>
              <a:off x="1367402" y="818543"/>
              <a:ext cx="227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Early Species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97B869-DCF6-DE4C-ABD6-4091EA3506FC}"/>
                </a:ext>
              </a:extLst>
            </p:cNvPr>
            <p:cNvSpPr txBox="1"/>
            <p:nvPr/>
          </p:nvSpPr>
          <p:spPr>
            <a:xfrm>
              <a:off x="3774689" y="5027922"/>
              <a:ext cx="19137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Without</a:t>
              </a:r>
            </a:p>
            <a:p>
              <a:pPr algn="ctr"/>
              <a:r>
                <a:rPr lang="en-US" sz="2800" dirty="0"/>
                <a:t>Early </a:t>
              </a:r>
            </a:p>
            <a:p>
              <a:pPr algn="ctr"/>
              <a:r>
                <a:rPr lang="en-US" sz="2800" dirty="0"/>
                <a:t>Species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9273EE-0988-4449-962E-D9A26B7C8250}"/>
                </a:ext>
              </a:extLst>
            </p:cNvPr>
            <p:cNvSpPr txBox="1"/>
            <p:nvPr/>
          </p:nvSpPr>
          <p:spPr>
            <a:xfrm rot="16200000">
              <a:off x="1495044" y="2389327"/>
              <a:ext cx="46018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Avg. Resource Uptake Rate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134D41C-5135-3C4E-AD04-71F534D756DB}"/>
                </a:ext>
              </a:extLst>
            </p:cNvPr>
            <p:cNvGrpSpPr/>
            <p:nvPr/>
          </p:nvGrpSpPr>
          <p:grpSpPr>
            <a:xfrm flipH="1">
              <a:off x="3997184" y="643944"/>
              <a:ext cx="2794715" cy="4217772"/>
              <a:chOff x="760069" y="643944"/>
              <a:chExt cx="6720217" cy="42177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4C721C9-F44B-C342-84A8-F4C6EC355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069" y="4739766"/>
                <a:ext cx="6720217" cy="2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EDD097-86CC-1B41-B445-50059D7AC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245" y="643944"/>
                <a:ext cx="2147" cy="421777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AB6FBA-D5BF-F44B-B3F0-C04DB2463643}"/>
                </a:ext>
              </a:extLst>
            </p:cNvPr>
            <p:cNvSpPr txBox="1"/>
            <p:nvPr/>
          </p:nvSpPr>
          <p:spPr>
            <a:xfrm>
              <a:off x="5688451" y="5027921"/>
              <a:ext cx="15591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With</a:t>
              </a:r>
            </a:p>
            <a:p>
              <a:pPr algn="ctr"/>
              <a:r>
                <a:rPr lang="en-US" sz="2800" dirty="0"/>
                <a:t>Early </a:t>
              </a:r>
            </a:p>
            <a:p>
              <a:pPr algn="ctr"/>
              <a:r>
                <a:rPr lang="en-US" sz="2800" dirty="0"/>
                <a:t>Species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B6DED6-37B6-8A4C-A497-9A6EB4412AEF}"/>
                </a:ext>
              </a:extLst>
            </p:cNvPr>
            <p:cNvSpPr/>
            <p:nvPr/>
          </p:nvSpPr>
          <p:spPr>
            <a:xfrm>
              <a:off x="4433644" y="2307947"/>
              <a:ext cx="274320" cy="27432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4BF1945-D377-AF4B-A2E4-6B1F351538C6}"/>
                </a:ext>
              </a:extLst>
            </p:cNvPr>
            <p:cNvSpPr/>
            <p:nvPr/>
          </p:nvSpPr>
          <p:spPr>
            <a:xfrm>
              <a:off x="4828835" y="2871242"/>
              <a:ext cx="274320" cy="274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8F87E8B-9DBA-D648-B852-F292259FEE3D}"/>
                </a:ext>
              </a:extLst>
            </p:cNvPr>
            <p:cNvSpPr/>
            <p:nvPr/>
          </p:nvSpPr>
          <p:spPr>
            <a:xfrm>
              <a:off x="6013626" y="3792300"/>
              <a:ext cx="274320" cy="274320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FE151ED-C66D-3649-A76F-3F4545186981}"/>
                </a:ext>
              </a:extLst>
            </p:cNvPr>
            <p:cNvSpPr/>
            <p:nvPr/>
          </p:nvSpPr>
          <p:spPr>
            <a:xfrm>
              <a:off x="6420064" y="3195791"/>
              <a:ext cx="274320" cy="27432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1D63F6-C6D9-7E4E-A0A6-9F603AECE390}"/>
                </a:ext>
              </a:extLst>
            </p:cNvPr>
            <p:cNvCxnSpPr>
              <a:cxnSpLocks/>
            </p:cNvCxnSpPr>
            <p:nvPr/>
          </p:nvCxnSpPr>
          <p:spPr>
            <a:xfrm>
              <a:off x="4728823" y="4624412"/>
              <a:ext cx="0" cy="182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8516EE-64B0-734E-A58F-911475AE51AB}"/>
                </a:ext>
              </a:extLst>
            </p:cNvPr>
            <p:cNvCxnSpPr>
              <a:cxnSpLocks/>
            </p:cNvCxnSpPr>
            <p:nvPr/>
          </p:nvCxnSpPr>
          <p:spPr>
            <a:xfrm>
              <a:off x="6433073" y="4624412"/>
              <a:ext cx="0" cy="182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F5FD844-AFE1-7F46-AA69-BA525161A1E5}"/>
                </a:ext>
              </a:extLst>
            </p:cNvPr>
            <p:cNvSpPr/>
            <p:nvPr/>
          </p:nvSpPr>
          <p:spPr>
            <a:xfrm>
              <a:off x="4645707" y="1889474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Mid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98E7AE-2315-C14F-9AEA-9EA0DCCE5513}"/>
                </a:ext>
              </a:extLst>
            </p:cNvPr>
            <p:cNvSpPr/>
            <p:nvPr/>
          </p:nvSpPr>
          <p:spPr>
            <a:xfrm>
              <a:off x="5097445" y="2601361"/>
              <a:ext cx="580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Late</a:t>
              </a:r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197A1D-5B1D-2044-AECD-9F4B7287D079}"/>
                </a:ext>
              </a:extLst>
            </p:cNvPr>
            <p:cNvSpPr/>
            <p:nvPr/>
          </p:nvSpPr>
          <p:spPr>
            <a:xfrm>
              <a:off x="6287946" y="3892361"/>
              <a:ext cx="5565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Mid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D63EFFB-72F1-604A-B6C6-4D7CC700117F}"/>
                </a:ext>
              </a:extLst>
            </p:cNvPr>
            <p:cNvSpPr/>
            <p:nvPr/>
          </p:nvSpPr>
          <p:spPr>
            <a:xfrm>
              <a:off x="6666783" y="2752830"/>
              <a:ext cx="5808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9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3AFBFD1-6732-124E-9F24-2E9A02AA620B}"/>
              </a:ext>
            </a:extLst>
          </p:cNvPr>
          <p:cNvGrpSpPr/>
          <p:nvPr/>
        </p:nvGrpSpPr>
        <p:grpSpPr>
          <a:xfrm>
            <a:off x="111043" y="263505"/>
            <a:ext cx="6565039" cy="2981980"/>
            <a:chOff x="207821" y="205787"/>
            <a:chExt cx="7021794" cy="53027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A6847E-9679-0E44-A715-4F9736A7FCB6}"/>
                </a:ext>
              </a:extLst>
            </p:cNvPr>
            <p:cNvSpPr/>
            <p:nvPr/>
          </p:nvSpPr>
          <p:spPr>
            <a:xfrm>
              <a:off x="1093284" y="1957589"/>
              <a:ext cx="2349082" cy="2614411"/>
            </a:xfrm>
            <a:prstGeom prst="rect">
              <a:avLst/>
            </a:prstGeom>
            <a:solidFill>
              <a:schemeClr val="accent6">
                <a:alpha val="16000"/>
              </a:schemeClr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CBE0DF-8A97-DD4B-8095-7EE88D1DA02A}"/>
                </a:ext>
              </a:extLst>
            </p:cNvPr>
            <p:cNvSpPr/>
            <p:nvPr/>
          </p:nvSpPr>
          <p:spPr>
            <a:xfrm>
              <a:off x="4492777" y="901521"/>
              <a:ext cx="2098399" cy="1873294"/>
            </a:xfrm>
            <a:prstGeom prst="rect">
              <a:avLst/>
            </a:prstGeom>
            <a:solidFill>
              <a:schemeClr val="accent5">
                <a:alpha val="16000"/>
              </a:schemeClr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85F8D32-0E75-584A-AA92-F66CEC351F18}"/>
                </a:ext>
              </a:extLst>
            </p:cNvPr>
            <p:cNvSpPr/>
            <p:nvPr/>
          </p:nvSpPr>
          <p:spPr>
            <a:xfrm>
              <a:off x="2684740" y="1758122"/>
              <a:ext cx="4044967" cy="2981942"/>
            </a:xfrm>
            <a:custGeom>
              <a:avLst/>
              <a:gdLst>
                <a:gd name="connsiteX0" fmla="*/ 0 w 6521116"/>
                <a:gd name="connsiteY0" fmla="*/ 3152249 h 3152249"/>
                <a:gd name="connsiteX1" fmla="*/ 1780674 w 6521116"/>
                <a:gd name="connsiteY1" fmla="*/ 481238 h 3152249"/>
                <a:gd name="connsiteX2" fmla="*/ 6521116 w 6521116"/>
                <a:gd name="connsiteY2" fmla="*/ 12006 h 31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1116" h="3152249">
                  <a:moveTo>
                    <a:pt x="0" y="3152249"/>
                  </a:moveTo>
                  <a:cubicBezTo>
                    <a:pt x="346910" y="2078430"/>
                    <a:pt x="693821" y="1004612"/>
                    <a:pt x="1780674" y="481238"/>
                  </a:cubicBezTo>
                  <a:cubicBezTo>
                    <a:pt x="2867527" y="-42136"/>
                    <a:pt x="4694321" y="-15065"/>
                    <a:pt x="6521116" y="12006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8EFFF61-873D-0E43-961B-AB8A7553CF15}"/>
                </a:ext>
              </a:extLst>
            </p:cNvPr>
            <p:cNvSpPr/>
            <p:nvPr/>
          </p:nvSpPr>
          <p:spPr>
            <a:xfrm>
              <a:off x="1408313" y="2293030"/>
              <a:ext cx="5321394" cy="2447031"/>
            </a:xfrm>
            <a:custGeom>
              <a:avLst/>
              <a:gdLst>
                <a:gd name="connsiteX0" fmla="*/ 0 w 6521116"/>
                <a:gd name="connsiteY0" fmla="*/ 3152249 h 3152249"/>
                <a:gd name="connsiteX1" fmla="*/ 1780674 w 6521116"/>
                <a:gd name="connsiteY1" fmla="*/ 481238 h 3152249"/>
                <a:gd name="connsiteX2" fmla="*/ 6521116 w 6521116"/>
                <a:gd name="connsiteY2" fmla="*/ 12006 h 31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1116" h="3152249">
                  <a:moveTo>
                    <a:pt x="0" y="3152249"/>
                  </a:moveTo>
                  <a:cubicBezTo>
                    <a:pt x="346910" y="2078430"/>
                    <a:pt x="693821" y="1004612"/>
                    <a:pt x="1780674" y="481238"/>
                  </a:cubicBezTo>
                  <a:cubicBezTo>
                    <a:pt x="2867527" y="-42136"/>
                    <a:pt x="4694321" y="-15065"/>
                    <a:pt x="6521116" y="12006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04FE09E-BAA5-7C4C-9B20-A312E91312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579" y="4735073"/>
              <a:ext cx="6552036" cy="4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E4F1F5-2D26-2441-AB7D-EAA9D37CB237}"/>
                </a:ext>
              </a:extLst>
            </p:cNvPr>
            <p:cNvSpPr txBox="1"/>
            <p:nvPr/>
          </p:nvSpPr>
          <p:spPr>
            <a:xfrm>
              <a:off x="1646435" y="4687601"/>
              <a:ext cx="4601856" cy="820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Resource Concentration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6911C3-E5B4-1D4A-BF6C-57DE3B1E16F1}"/>
                </a:ext>
              </a:extLst>
            </p:cNvPr>
            <p:cNvSpPr txBox="1"/>
            <p:nvPr/>
          </p:nvSpPr>
          <p:spPr>
            <a:xfrm>
              <a:off x="4337316" y="935719"/>
              <a:ext cx="1455310" cy="820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Mid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C86B5-4201-CE43-BC6C-3CD9E0E6CAD5}"/>
                </a:ext>
              </a:extLst>
            </p:cNvPr>
            <p:cNvSpPr txBox="1"/>
            <p:nvPr/>
          </p:nvSpPr>
          <p:spPr>
            <a:xfrm>
              <a:off x="5135864" y="932308"/>
              <a:ext cx="1455310" cy="820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&gt;</a:t>
              </a:r>
              <a:r>
                <a:rPr lang="en-US" sz="2400" dirty="0">
                  <a:solidFill>
                    <a:srgbClr val="C00000"/>
                  </a:solidFill>
                </a:rPr>
                <a:t> Late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AF5E9A-2D27-4143-A089-A2B10F0DA01D}"/>
                </a:ext>
              </a:extLst>
            </p:cNvPr>
            <p:cNvSpPr txBox="1"/>
            <p:nvPr/>
          </p:nvSpPr>
          <p:spPr>
            <a:xfrm>
              <a:off x="853916" y="1880631"/>
              <a:ext cx="1455310" cy="820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576FB6-2DD8-3647-A781-00B24F56A80B}"/>
                </a:ext>
              </a:extLst>
            </p:cNvPr>
            <p:cNvSpPr txBox="1"/>
            <p:nvPr/>
          </p:nvSpPr>
          <p:spPr>
            <a:xfrm>
              <a:off x="1640816" y="1875643"/>
              <a:ext cx="1455310" cy="820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&gt;</a:t>
              </a:r>
              <a:r>
                <a:rPr lang="en-US" sz="2400" dirty="0">
                  <a:solidFill>
                    <a:srgbClr val="C00000"/>
                  </a:solidFill>
                </a:rPr>
                <a:t> </a:t>
              </a:r>
              <a:r>
                <a:rPr lang="en-US" sz="2400" dirty="0">
                  <a:solidFill>
                    <a:srgbClr val="7030A0"/>
                  </a:solidFill>
                </a:rPr>
                <a:t>Mid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69F94D-83A5-2A4C-B2FA-A0BD584E6066}"/>
                </a:ext>
              </a:extLst>
            </p:cNvPr>
            <p:cNvSpPr txBox="1"/>
            <p:nvPr/>
          </p:nvSpPr>
          <p:spPr>
            <a:xfrm>
              <a:off x="1355010" y="1326024"/>
              <a:ext cx="2002842" cy="71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Resources Low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2195C5-BDDA-334D-818F-4B50FC251306}"/>
                </a:ext>
              </a:extLst>
            </p:cNvPr>
            <p:cNvSpPr txBox="1"/>
            <p:nvPr/>
          </p:nvSpPr>
          <p:spPr>
            <a:xfrm>
              <a:off x="4612816" y="205787"/>
              <a:ext cx="2187812" cy="71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Resources High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9E131B-827C-B645-9FF3-9A5415EA2C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93" y="665926"/>
              <a:ext cx="2147" cy="4217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1E232B-99A8-D340-B7B3-81A20039DC36}"/>
                </a:ext>
              </a:extLst>
            </p:cNvPr>
            <p:cNvSpPr txBox="1"/>
            <p:nvPr/>
          </p:nvSpPr>
          <p:spPr>
            <a:xfrm rot="16200000">
              <a:off x="-1858233" y="2403718"/>
              <a:ext cx="4601863" cy="469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Resource Uptake Rate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AA59788-DAC2-E044-82D5-57A928B98952}"/>
              </a:ext>
            </a:extLst>
          </p:cNvPr>
          <p:cNvSpPr txBox="1"/>
          <p:nvPr/>
        </p:nvSpPr>
        <p:spPr>
          <a:xfrm>
            <a:off x="898711" y="6372108"/>
            <a:ext cx="183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D23CC3-66AF-CE48-9C05-AB78296D1C2B}"/>
              </a:ext>
            </a:extLst>
          </p:cNvPr>
          <p:cNvSpPr txBox="1"/>
          <p:nvPr/>
        </p:nvSpPr>
        <p:spPr>
          <a:xfrm rot="16200000">
            <a:off x="-1148490" y="4890685"/>
            <a:ext cx="295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Resource Uptake Rate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F69A38B-A3C8-6D43-96F2-ADA43E6B028F}"/>
              </a:ext>
            </a:extLst>
          </p:cNvPr>
          <p:cNvGrpSpPr/>
          <p:nvPr/>
        </p:nvGrpSpPr>
        <p:grpSpPr>
          <a:xfrm flipH="1">
            <a:off x="510669" y="3527831"/>
            <a:ext cx="3053044" cy="2871216"/>
            <a:chOff x="695487" y="-126175"/>
            <a:chExt cx="6720217" cy="50294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EAA4BA4-C35D-5344-BF60-D0BF1E4C1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487" y="4739766"/>
              <a:ext cx="6720217" cy="2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A75133-646E-F645-92EE-0E19B218A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0007" y="-126175"/>
              <a:ext cx="0" cy="5029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BC0DBCE-4845-084F-A0D4-0F6F148A20BB}"/>
                </a:ext>
              </a:extLst>
            </p:cNvPr>
            <p:cNvSpPr/>
            <p:nvPr/>
          </p:nvSpPr>
          <p:spPr>
            <a:xfrm>
              <a:off x="1638739" y="1215630"/>
              <a:ext cx="5509229" cy="3540135"/>
            </a:xfrm>
            <a:custGeom>
              <a:avLst/>
              <a:gdLst>
                <a:gd name="connsiteX0" fmla="*/ 0 w 6521116"/>
                <a:gd name="connsiteY0" fmla="*/ 3152249 h 3152249"/>
                <a:gd name="connsiteX1" fmla="*/ 1780674 w 6521116"/>
                <a:gd name="connsiteY1" fmla="*/ 481238 h 3152249"/>
                <a:gd name="connsiteX2" fmla="*/ 6521116 w 6521116"/>
                <a:gd name="connsiteY2" fmla="*/ 12006 h 31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1116" h="3152249">
                  <a:moveTo>
                    <a:pt x="0" y="3152249"/>
                  </a:moveTo>
                  <a:cubicBezTo>
                    <a:pt x="346910" y="2078430"/>
                    <a:pt x="693821" y="1004612"/>
                    <a:pt x="1780674" y="481238"/>
                  </a:cubicBezTo>
                  <a:cubicBezTo>
                    <a:pt x="2867527" y="-42136"/>
                    <a:pt x="4694321" y="-15065"/>
                    <a:pt x="6521116" y="12006"/>
                  </a:cubicBez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F53CFA4-6143-8A48-81D1-A8C28FA265A1}"/>
                </a:ext>
              </a:extLst>
            </p:cNvPr>
            <p:cNvSpPr/>
            <p:nvPr/>
          </p:nvSpPr>
          <p:spPr>
            <a:xfrm>
              <a:off x="1060585" y="1913620"/>
              <a:ext cx="6087384" cy="2826447"/>
            </a:xfrm>
            <a:custGeom>
              <a:avLst/>
              <a:gdLst>
                <a:gd name="connsiteX0" fmla="*/ 0 w 6521116"/>
                <a:gd name="connsiteY0" fmla="*/ 3152249 h 3152249"/>
                <a:gd name="connsiteX1" fmla="*/ 1780674 w 6521116"/>
                <a:gd name="connsiteY1" fmla="*/ 481238 h 3152249"/>
                <a:gd name="connsiteX2" fmla="*/ 6521116 w 6521116"/>
                <a:gd name="connsiteY2" fmla="*/ 12006 h 315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1116" h="3152249">
                  <a:moveTo>
                    <a:pt x="0" y="3152249"/>
                  </a:moveTo>
                  <a:cubicBezTo>
                    <a:pt x="346910" y="2078430"/>
                    <a:pt x="693821" y="1004612"/>
                    <a:pt x="1780674" y="481238"/>
                  </a:cubicBezTo>
                  <a:cubicBezTo>
                    <a:pt x="2867527" y="-42136"/>
                    <a:pt x="4694321" y="-15065"/>
                    <a:pt x="6521116" y="12006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EEF68DCB-8DFE-2A4F-A1FE-2403B317F90C}"/>
              </a:ext>
            </a:extLst>
          </p:cNvPr>
          <p:cNvSpPr/>
          <p:nvPr/>
        </p:nvSpPr>
        <p:spPr>
          <a:xfrm flipH="1">
            <a:off x="667024" y="4293849"/>
            <a:ext cx="777210" cy="2005540"/>
          </a:xfrm>
          <a:custGeom>
            <a:avLst/>
            <a:gdLst>
              <a:gd name="connsiteX0" fmla="*/ 0 w 6521116"/>
              <a:gd name="connsiteY0" fmla="*/ 3152249 h 3152249"/>
              <a:gd name="connsiteX1" fmla="*/ 1780674 w 6521116"/>
              <a:gd name="connsiteY1" fmla="*/ 481238 h 3152249"/>
              <a:gd name="connsiteX2" fmla="*/ 6521116 w 6521116"/>
              <a:gd name="connsiteY2" fmla="*/ 12006 h 315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1116" h="3152249">
                <a:moveTo>
                  <a:pt x="0" y="3152249"/>
                </a:moveTo>
                <a:cubicBezTo>
                  <a:pt x="346910" y="2078430"/>
                  <a:pt x="693821" y="1004612"/>
                  <a:pt x="1780674" y="481238"/>
                </a:cubicBezTo>
                <a:cubicBezTo>
                  <a:pt x="2867527" y="-42136"/>
                  <a:pt x="4694321" y="-15065"/>
                  <a:pt x="6521116" y="12006"/>
                </a:cubicBezTo>
              </a:path>
            </a:pathLst>
          </a:cu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0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64483E0E-15C8-A74D-ADDC-E655907E7951}"/>
              </a:ext>
            </a:extLst>
          </p:cNvPr>
          <p:cNvSpPr/>
          <p:nvPr/>
        </p:nvSpPr>
        <p:spPr>
          <a:xfrm flipH="1">
            <a:off x="670200" y="4692321"/>
            <a:ext cx="1742248" cy="1607068"/>
          </a:xfrm>
          <a:custGeom>
            <a:avLst/>
            <a:gdLst>
              <a:gd name="connsiteX0" fmla="*/ 0 w 6521116"/>
              <a:gd name="connsiteY0" fmla="*/ 3152249 h 3152249"/>
              <a:gd name="connsiteX1" fmla="*/ 1780674 w 6521116"/>
              <a:gd name="connsiteY1" fmla="*/ 481238 h 3152249"/>
              <a:gd name="connsiteX2" fmla="*/ 6521116 w 6521116"/>
              <a:gd name="connsiteY2" fmla="*/ 12006 h 315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1116" h="3152249">
                <a:moveTo>
                  <a:pt x="0" y="3152249"/>
                </a:moveTo>
                <a:cubicBezTo>
                  <a:pt x="346910" y="2078430"/>
                  <a:pt x="693821" y="1004612"/>
                  <a:pt x="1780674" y="481238"/>
                </a:cubicBezTo>
                <a:cubicBezTo>
                  <a:pt x="2867527" y="-42136"/>
                  <a:pt x="4694321" y="-15065"/>
                  <a:pt x="6521116" y="12006"/>
                </a:cubicBezTo>
              </a:path>
            </a:pathLst>
          </a:cu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7A2A21-386A-4D44-9FE3-363FC8C39C23}"/>
              </a:ext>
            </a:extLst>
          </p:cNvPr>
          <p:cNvCxnSpPr>
            <a:cxnSpLocks/>
          </p:cNvCxnSpPr>
          <p:nvPr/>
        </p:nvCxnSpPr>
        <p:spPr>
          <a:xfrm>
            <a:off x="1349476" y="3595599"/>
            <a:ext cx="40355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08867DD-B892-0643-9D32-D3FB4B37D69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349476" y="3887997"/>
            <a:ext cx="403556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CDA8719-1926-CF43-8924-A507CD612D7D}"/>
              </a:ext>
            </a:extLst>
          </p:cNvPr>
          <p:cNvSpPr txBox="1"/>
          <p:nvPr/>
        </p:nvSpPr>
        <p:spPr>
          <a:xfrm>
            <a:off x="1765909" y="3372592"/>
            <a:ext cx="260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 Early Species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52DB38-B14C-C345-A337-7AFAA545177A}"/>
              </a:ext>
            </a:extLst>
          </p:cNvPr>
          <p:cNvSpPr txBox="1"/>
          <p:nvPr/>
        </p:nvSpPr>
        <p:spPr>
          <a:xfrm>
            <a:off x="1753032" y="3797410"/>
            <a:ext cx="218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  Early Species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59F234C-3A65-3240-BE44-FE0EDCFF7061}"/>
              </a:ext>
            </a:extLst>
          </p:cNvPr>
          <p:cNvSpPr txBox="1"/>
          <p:nvPr/>
        </p:nvSpPr>
        <p:spPr>
          <a:xfrm>
            <a:off x="3649307" y="6441856"/>
            <a:ext cx="1809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w/o Early </a:t>
            </a:r>
          </a:p>
          <a:p>
            <a:pPr algn="ctr"/>
            <a:r>
              <a:rPr lang="en-US" sz="2000" dirty="0"/>
              <a:t>Species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764348-D598-5F49-BDBC-5FC11489C422}"/>
              </a:ext>
            </a:extLst>
          </p:cNvPr>
          <p:cNvSpPr txBox="1"/>
          <p:nvPr/>
        </p:nvSpPr>
        <p:spPr>
          <a:xfrm rot="16200000">
            <a:off x="2347101" y="4887633"/>
            <a:ext cx="3004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Avg. Uptake Rate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2227E7D-D864-D24B-9736-0CEB440EA8ED}"/>
              </a:ext>
            </a:extLst>
          </p:cNvPr>
          <p:cNvGrpSpPr/>
          <p:nvPr/>
        </p:nvGrpSpPr>
        <p:grpSpPr>
          <a:xfrm flipH="1">
            <a:off x="4010558" y="3488503"/>
            <a:ext cx="2680300" cy="2871823"/>
            <a:chOff x="760069" y="63442"/>
            <a:chExt cx="6720217" cy="479827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04828ED-62FE-1D42-BA60-5717216CAC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069" y="4739765"/>
              <a:ext cx="6720217" cy="2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A4FB68-4517-3A4C-864D-93FF9E697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9246" y="63442"/>
              <a:ext cx="10009" cy="4798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96BECBC-074D-0041-8A75-F089C779382D}"/>
              </a:ext>
            </a:extLst>
          </p:cNvPr>
          <p:cNvSpPr txBox="1"/>
          <p:nvPr/>
        </p:nvSpPr>
        <p:spPr>
          <a:xfrm>
            <a:off x="5459292" y="6441856"/>
            <a:ext cx="1495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w/ Early </a:t>
            </a:r>
          </a:p>
          <a:p>
            <a:pPr algn="ctr"/>
            <a:r>
              <a:rPr lang="en-US" sz="2000" dirty="0"/>
              <a:t>Species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FE0227E-F68A-B044-BE0F-055F4188B63F}"/>
              </a:ext>
            </a:extLst>
          </p:cNvPr>
          <p:cNvSpPr/>
          <p:nvPr/>
        </p:nvSpPr>
        <p:spPr>
          <a:xfrm>
            <a:off x="4333130" y="4811367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A0D71B7-246B-FC4E-A18D-81DFA5257DB7}"/>
              </a:ext>
            </a:extLst>
          </p:cNvPr>
          <p:cNvSpPr/>
          <p:nvPr/>
        </p:nvSpPr>
        <p:spPr>
          <a:xfrm>
            <a:off x="4712142" y="5087689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43F7806-F218-9543-A8BC-81695F3B4C8A}"/>
              </a:ext>
            </a:extLst>
          </p:cNvPr>
          <p:cNvSpPr/>
          <p:nvPr/>
        </p:nvSpPr>
        <p:spPr>
          <a:xfrm>
            <a:off x="5771154" y="5835726"/>
            <a:ext cx="182880" cy="18288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9D2EAFF-3239-7241-893A-862DFDCD497A}"/>
              </a:ext>
            </a:extLst>
          </p:cNvPr>
          <p:cNvSpPr/>
          <p:nvPr/>
        </p:nvSpPr>
        <p:spPr>
          <a:xfrm>
            <a:off x="6160953" y="5543111"/>
            <a:ext cx="182880" cy="1828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F3BD25-28DD-0F42-8B6C-310D558F54FD}"/>
              </a:ext>
            </a:extLst>
          </p:cNvPr>
          <p:cNvCxnSpPr>
            <a:cxnSpLocks/>
          </p:cNvCxnSpPr>
          <p:nvPr/>
        </p:nvCxnSpPr>
        <p:spPr>
          <a:xfrm>
            <a:off x="4538951" y="6243916"/>
            <a:ext cx="0" cy="89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B743F07-0797-F346-AC6F-47FBDAAA8BDD}"/>
              </a:ext>
            </a:extLst>
          </p:cNvPr>
          <p:cNvCxnSpPr>
            <a:cxnSpLocks/>
          </p:cNvCxnSpPr>
          <p:nvPr/>
        </p:nvCxnSpPr>
        <p:spPr>
          <a:xfrm>
            <a:off x="6173429" y="6243916"/>
            <a:ext cx="0" cy="89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20AF60-37CB-EF44-8779-28F186D3149C}"/>
              </a:ext>
            </a:extLst>
          </p:cNvPr>
          <p:cNvSpPr/>
          <p:nvPr/>
        </p:nvSpPr>
        <p:spPr>
          <a:xfrm>
            <a:off x="6241392" y="913913"/>
            <a:ext cx="533777" cy="18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9DC19B9-7231-5F4C-A6D0-C4D46399AB88}"/>
              </a:ext>
            </a:extLst>
          </p:cNvPr>
          <p:cNvSpPr/>
          <p:nvPr/>
        </p:nvSpPr>
        <p:spPr>
          <a:xfrm>
            <a:off x="4969755" y="4955301"/>
            <a:ext cx="557022" cy="18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Late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A119278-E1C2-F542-B739-2A7E63B2757A}"/>
              </a:ext>
            </a:extLst>
          </p:cNvPr>
          <p:cNvSpPr/>
          <p:nvPr/>
        </p:nvSpPr>
        <p:spPr>
          <a:xfrm>
            <a:off x="6076944" y="5848695"/>
            <a:ext cx="533777" cy="18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B1C6C98-0807-804B-8755-39CEE94966CB}"/>
              </a:ext>
            </a:extLst>
          </p:cNvPr>
          <p:cNvSpPr/>
          <p:nvPr/>
        </p:nvSpPr>
        <p:spPr>
          <a:xfrm>
            <a:off x="6397571" y="5325820"/>
            <a:ext cx="557022" cy="18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Late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D6EDA32-4A6E-9D45-AEEE-B399E9A3341C}"/>
              </a:ext>
            </a:extLst>
          </p:cNvPr>
          <p:cNvSpPr/>
          <p:nvPr/>
        </p:nvSpPr>
        <p:spPr>
          <a:xfrm>
            <a:off x="4538951" y="4629426"/>
            <a:ext cx="533777" cy="18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5CE2BA-3E3C-524E-B5E2-168573158822}"/>
              </a:ext>
            </a:extLst>
          </p:cNvPr>
          <p:cNvSpPr/>
          <p:nvPr/>
        </p:nvSpPr>
        <p:spPr>
          <a:xfrm>
            <a:off x="6241904" y="1273028"/>
            <a:ext cx="557022" cy="18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Late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1F9F313-3ECE-F544-919C-5969A5D2F744}"/>
              </a:ext>
            </a:extLst>
          </p:cNvPr>
          <p:cNvSpPr txBox="1"/>
          <p:nvPr/>
        </p:nvSpPr>
        <p:spPr>
          <a:xfrm>
            <a:off x="761981" y="261527"/>
            <a:ext cx="55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43A5A3-AD93-CE46-BE5E-24E629E0AA89}"/>
              </a:ext>
            </a:extLst>
          </p:cNvPr>
          <p:cNvSpPr txBox="1"/>
          <p:nvPr/>
        </p:nvSpPr>
        <p:spPr>
          <a:xfrm>
            <a:off x="692699" y="3540711"/>
            <a:ext cx="55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A09E35-B6D1-2A42-B5CE-083BF9A5DF4F}"/>
              </a:ext>
            </a:extLst>
          </p:cNvPr>
          <p:cNvSpPr txBox="1"/>
          <p:nvPr/>
        </p:nvSpPr>
        <p:spPr>
          <a:xfrm>
            <a:off x="4224196" y="3530177"/>
            <a:ext cx="55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64628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97</Words>
  <Application>Microsoft Macintosh PowerPoint</Application>
  <PresentationFormat>Custom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15</cp:revision>
  <dcterms:created xsi:type="dcterms:W3CDTF">2018-10-03T23:06:09Z</dcterms:created>
  <dcterms:modified xsi:type="dcterms:W3CDTF">2018-10-11T15:02:18Z</dcterms:modified>
</cp:coreProperties>
</file>