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315200" cy="5486400" type="B5JIS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/>
    <p:restoredTop sz="94676"/>
  </p:normalViewPr>
  <p:slideViewPr>
    <p:cSldViewPr snapToGrid="0" snapToObjects="1">
      <p:cViewPr varScale="1">
        <p:scale>
          <a:sx n="140" d="100"/>
          <a:sy n="140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EED3-ACBE-144B-BA53-7F4C4D475C1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34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00.png"/><Relationship Id="rId33" Type="http://schemas.openxmlformats.org/officeDocument/2006/relationships/image" Target="../media/image52.png"/><Relationship Id="rId2" Type="http://schemas.openxmlformats.org/officeDocument/2006/relationships/image" Target="../media/image32.png"/><Relationship Id="rId20" Type="http://schemas.openxmlformats.org/officeDocument/2006/relationships/image" Target="../media/image4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32" Type="http://schemas.openxmlformats.org/officeDocument/2006/relationships/image" Target="../media/image51.png"/><Relationship Id="rId5" Type="http://schemas.openxmlformats.org/officeDocument/2006/relationships/image" Target="../media/image35.png"/><Relationship Id="rId28" Type="http://schemas.openxmlformats.org/officeDocument/2006/relationships/image" Target="../media/image47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31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27" Type="http://schemas.openxmlformats.org/officeDocument/2006/relationships/image" Target="../media/image46.png"/><Relationship Id="rId3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4FC76A2-6199-3D4D-BEDF-F291DB2A0DDF}"/>
              </a:ext>
            </a:extLst>
          </p:cNvPr>
          <p:cNvSpPr/>
          <p:nvPr/>
        </p:nvSpPr>
        <p:spPr>
          <a:xfrm>
            <a:off x="117617" y="1698720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BC2AC29-0EDC-B541-8157-FE0D8C5A89BC}"/>
              </a:ext>
            </a:extLst>
          </p:cNvPr>
          <p:cNvSpPr/>
          <p:nvPr/>
        </p:nvSpPr>
        <p:spPr>
          <a:xfrm>
            <a:off x="4933597" y="1737890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334025-F1D1-414E-BCA8-3A280F9F03AE}"/>
              </a:ext>
            </a:extLst>
          </p:cNvPr>
          <p:cNvCxnSpPr>
            <a:cxnSpLocks/>
          </p:cNvCxnSpPr>
          <p:nvPr/>
        </p:nvCxnSpPr>
        <p:spPr>
          <a:xfrm>
            <a:off x="2498616" y="192024"/>
            <a:ext cx="0" cy="508471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/>
              <p:nvPr/>
            </p:nvSpPr>
            <p:spPr>
              <a:xfrm>
                <a:off x="132519" y="3937562"/>
                <a:ext cx="2307391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9" y="3937562"/>
                <a:ext cx="2307391" cy="507768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421F002-33AE-0344-B501-A6DCB76D1F1C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360900" y="2247893"/>
            <a:ext cx="729586" cy="97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/>
              <p:nvPr/>
            </p:nvSpPr>
            <p:spPr>
              <a:xfrm>
                <a:off x="1022093" y="1868065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3" y="1868065"/>
                <a:ext cx="474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/>
              <p:nvPr/>
            </p:nvSpPr>
            <p:spPr>
              <a:xfrm>
                <a:off x="114614" y="3219786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4" y="3219786"/>
                <a:ext cx="492571" cy="4001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/>
              <p:nvPr/>
            </p:nvSpPr>
            <p:spPr>
              <a:xfrm>
                <a:off x="1773678" y="3211741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78" y="3211741"/>
                <a:ext cx="4743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69818C8-18B4-4147-8B53-AA9BC0A04ACE}"/>
              </a:ext>
            </a:extLst>
          </p:cNvPr>
          <p:cNvCxnSpPr>
            <a:cxnSpLocks/>
          </p:cNvCxnSpPr>
          <p:nvPr/>
        </p:nvCxnSpPr>
        <p:spPr>
          <a:xfrm flipH="1">
            <a:off x="611078" y="3428045"/>
            <a:ext cx="1117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8DC7460-49DA-8C47-9315-E1DE3CA21435}"/>
              </a:ext>
            </a:extLst>
          </p:cNvPr>
          <p:cNvSpPr txBox="1"/>
          <p:nvPr/>
        </p:nvSpPr>
        <p:spPr>
          <a:xfrm>
            <a:off x="314565" y="485672"/>
            <a:ext cx="187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Pairwise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34988-5F9F-884D-B2FA-920D38BD8699}"/>
              </a:ext>
            </a:extLst>
          </p:cNvPr>
          <p:cNvSpPr txBox="1"/>
          <p:nvPr/>
        </p:nvSpPr>
        <p:spPr>
          <a:xfrm>
            <a:off x="141114" y="5019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8FAD5-1BFF-734F-A983-72F8FFAAB81E}"/>
              </a:ext>
            </a:extLst>
          </p:cNvPr>
          <p:cNvSpPr txBox="1"/>
          <p:nvPr/>
        </p:nvSpPr>
        <p:spPr>
          <a:xfrm>
            <a:off x="2563652" y="51072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/>
              <p:nvPr/>
            </p:nvSpPr>
            <p:spPr>
              <a:xfrm>
                <a:off x="560167" y="2437210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7" y="2437210"/>
                <a:ext cx="398674" cy="347091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/>
              <p:nvPr/>
            </p:nvSpPr>
            <p:spPr>
              <a:xfrm>
                <a:off x="1048159" y="3250458"/>
                <a:ext cx="43204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59" y="3250458"/>
                <a:ext cx="4320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4DF651-5DD4-8546-8556-C2F65E22B61B}"/>
              </a:ext>
            </a:extLst>
          </p:cNvPr>
          <p:cNvGrpSpPr/>
          <p:nvPr/>
        </p:nvGrpSpPr>
        <p:grpSpPr>
          <a:xfrm>
            <a:off x="3182413" y="1335634"/>
            <a:ext cx="1307035" cy="1207188"/>
            <a:chOff x="918508" y="475875"/>
            <a:chExt cx="1095898" cy="59136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E5B731-F5B4-3A4E-B8DD-D8CAD4BA932A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510227" y="475875"/>
              <a:ext cx="0" cy="48546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3386FE-7E15-C24D-A6E9-9FBFD4DC1530}"/>
                </a:ext>
              </a:extLst>
            </p:cNvPr>
            <p:cNvCxnSpPr>
              <a:cxnSpLocks/>
              <a:stCxn id="96" idx="1"/>
              <a:endCxn id="95" idx="3"/>
            </p:cNvCxnSpPr>
            <p:nvPr/>
          </p:nvCxnSpPr>
          <p:spPr>
            <a:xfrm flipH="1" flipV="1">
              <a:off x="918508" y="1062765"/>
              <a:ext cx="1095898" cy="4479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DF6B522-BA18-C446-B995-F847B9E724E9}"/>
              </a:ext>
            </a:extLst>
          </p:cNvPr>
          <p:cNvSpPr txBox="1"/>
          <p:nvPr/>
        </p:nvSpPr>
        <p:spPr>
          <a:xfrm>
            <a:off x="2966326" y="486027"/>
            <a:ext cx="305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Interaction Modification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B2E5A0-CCEC-E140-98AE-6890FE3394A7}"/>
              </a:ext>
            </a:extLst>
          </p:cNvPr>
          <p:cNvCxnSpPr>
            <a:cxnSpLocks/>
          </p:cNvCxnSpPr>
          <p:nvPr/>
        </p:nvCxnSpPr>
        <p:spPr>
          <a:xfrm flipH="1">
            <a:off x="3024584" y="1313709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/>
              <p:nvPr/>
            </p:nvSpPr>
            <p:spPr>
              <a:xfrm>
                <a:off x="3226950" y="1661757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50" y="1661757"/>
                <a:ext cx="398674" cy="347091"/>
              </a:xfrm>
              <a:prstGeom prst="rect">
                <a:avLst/>
              </a:prstGeom>
              <a:blipFill>
                <a:blip r:embed="rId8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13B347-D6E8-404D-B015-3E302831F1F7}"/>
              </a:ext>
            </a:extLst>
          </p:cNvPr>
          <p:cNvGrpSpPr/>
          <p:nvPr/>
        </p:nvGrpSpPr>
        <p:grpSpPr>
          <a:xfrm>
            <a:off x="5003889" y="1808794"/>
            <a:ext cx="2300807" cy="1770319"/>
            <a:chOff x="2708032" y="716943"/>
            <a:chExt cx="1398437" cy="694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/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/>
                <p:nvPr/>
              </p:nvSpPr>
              <p:spPr>
                <a:xfrm>
                  <a:off x="2708032" y="1251048"/>
                  <a:ext cx="299386" cy="1568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32" y="1251048"/>
                  <a:ext cx="299386" cy="156875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/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Freeform 199">
            <a:extLst>
              <a:ext uri="{FF2B5EF4-FFF2-40B4-BE49-F238E27FC236}">
                <a16:creationId xmlns:a16="http://schemas.microsoft.com/office/drawing/2014/main" id="{890530E2-769B-6A48-8D08-8562C645E2F3}"/>
              </a:ext>
            </a:extLst>
          </p:cNvPr>
          <p:cNvSpPr/>
          <p:nvPr/>
        </p:nvSpPr>
        <p:spPr>
          <a:xfrm rot="11815864">
            <a:off x="5622825" y="2234783"/>
            <a:ext cx="505326" cy="1160302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 cmpd="sng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B70C88F3-3432-AA49-896C-73CC119A4580}"/>
              </a:ext>
            </a:extLst>
          </p:cNvPr>
          <p:cNvSpPr/>
          <p:nvPr/>
        </p:nvSpPr>
        <p:spPr>
          <a:xfrm rot="6116020" flipV="1">
            <a:off x="5887544" y="2610417"/>
            <a:ext cx="421436" cy="1205788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486E7B7-DA66-C841-9888-68F19FEBD3A3}"/>
              </a:ext>
            </a:extLst>
          </p:cNvPr>
          <p:cNvSpPr txBox="1"/>
          <p:nvPr/>
        </p:nvSpPr>
        <p:spPr>
          <a:xfrm>
            <a:off x="2738635" y="10119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E40E1-8E05-1540-99A8-039A272BFF6C}"/>
              </a:ext>
            </a:extLst>
          </p:cNvPr>
          <p:cNvSpPr txBox="1"/>
          <p:nvPr/>
        </p:nvSpPr>
        <p:spPr>
          <a:xfrm>
            <a:off x="5019277" y="18372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/>
              <p:nvPr/>
            </p:nvSpPr>
            <p:spPr>
              <a:xfrm>
                <a:off x="6032886" y="2519485"/>
                <a:ext cx="636756" cy="355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6" y="2519485"/>
                <a:ext cx="636756" cy="355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/>
              <p:nvPr/>
            </p:nvSpPr>
            <p:spPr>
              <a:xfrm>
                <a:off x="3678159" y="2393570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59" y="2393570"/>
                <a:ext cx="408401" cy="338554"/>
              </a:xfrm>
              <a:prstGeom prst="rect">
                <a:avLst/>
              </a:prstGeom>
              <a:blipFill>
                <a:blip r:embed="rId17"/>
                <a:stretch>
                  <a:fillRect r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/>
              <p:nvPr/>
            </p:nvSpPr>
            <p:spPr>
              <a:xfrm>
                <a:off x="3650934" y="935523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34" y="935523"/>
                <a:ext cx="47439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/>
              <p:nvPr/>
            </p:nvSpPr>
            <p:spPr>
              <a:xfrm>
                <a:off x="2689842" y="2333624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42" y="2333624"/>
                <a:ext cx="492571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/>
              <p:nvPr/>
            </p:nvSpPr>
            <p:spPr>
              <a:xfrm>
                <a:off x="4489448" y="2342768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48" y="2342768"/>
                <a:ext cx="4743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87159D-4ACC-204D-BFBD-D8083D7118EC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5250175" y="2199004"/>
            <a:ext cx="640153" cy="97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C076F-D580-D64D-B33A-661AC9E7BC67}"/>
              </a:ext>
            </a:extLst>
          </p:cNvPr>
          <p:cNvCxnSpPr>
            <a:cxnSpLocks/>
          </p:cNvCxnSpPr>
          <p:nvPr/>
        </p:nvCxnSpPr>
        <p:spPr>
          <a:xfrm flipH="1">
            <a:off x="5460424" y="3489784"/>
            <a:ext cx="1271275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/>
              <p:nvPr/>
            </p:nvSpPr>
            <p:spPr>
              <a:xfrm>
                <a:off x="5292318" y="2535390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18" y="2535390"/>
                <a:ext cx="398674" cy="347091"/>
              </a:xfrm>
              <a:prstGeom prst="rect">
                <a:avLst/>
              </a:prstGeom>
              <a:blipFill>
                <a:blip r:embed="rId2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/>
              <p:nvPr/>
            </p:nvSpPr>
            <p:spPr>
              <a:xfrm>
                <a:off x="5869707" y="3348840"/>
                <a:ext cx="42873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07" y="3348840"/>
                <a:ext cx="428730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6FE0C5-D876-EC4F-AA1B-92F9F7061C95}"/>
              </a:ext>
            </a:extLst>
          </p:cNvPr>
          <p:cNvCxnSpPr>
            <a:cxnSpLocks/>
          </p:cNvCxnSpPr>
          <p:nvPr/>
        </p:nvCxnSpPr>
        <p:spPr>
          <a:xfrm flipH="1" flipV="1">
            <a:off x="3693399" y="4145471"/>
            <a:ext cx="811290" cy="4670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D3B90-3A8F-1542-A47C-B9213AE2288D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3197653" y="4752623"/>
            <a:ext cx="1295918" cy="184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BFEB1-9937-1E43-B19A-AA08D3EA25EB}"/>
              </a:ext>
            </a:extLst>
          </p:cNvPr>
          <p:cNvCxnSpPr>
            <a:cxnSpLocks/>
          </p:cNvCxnSpPr>
          <p:nvPr/>
        </p:nvCxnSpPr>
        <p:spPr>
          <a:xfrm flipH="1">
            <a:off x="3039824" y="3532653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/>
              <p:nvPr/>
            </p:nvSpPr>
            <p:spPr>
              <a:xfrm>
                <a:off x="3252053" y="3741878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53" y="3741878"/>
                <a:ext cx="398674" cy="347091"/>
              </a:xfrm>
              <a:prstGeom prst="rect">
                <a:avLst/>
              </a:prstGeom>
              <a:blipFill>
                <a:blip r:embed="rId29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/>
              <p:nvPr/>
            </p:nvSpPr>
            <p:spPr>
              <a:xfrm>
                <a:off x="3693399" y="4612514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9" y="4612514"/>
                <a:ext cx="408401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/>
              <p:nvPr/>
            </p:nvSpPr>
            <p:spPr>
              <a:xfrm>
                <a:off x="3666174" y="3154467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74" y="3154467"/>
                <a:ext cx="474398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/>
              <p:nvPr/>
            </p:nvSpPr>
            <p:spPr>
              <a:xfrm>
                <a:off x="2705082" y="4552568"/>
                <a:ext cx="492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82" y="4552568"/>
                <a:ext cx="492571" cy="400110"/>
              </a:xfrm>
              <a:prstGeom prst="rect">
                <a:avLst/>
              </a:prstGeom>
              <a:blipFill>
                <a:blip r:embed="rId3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/>
              <p:nvPr/>
            </p:nvSpPr>
            <p:spPr>
              <a:xfrm>
                <a:off x="4504688" y="4561712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88" y="4561712"/>
                <a:ext cx="474398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D723F82-C08A-124C-BBBD-42CC97646A46}"/>
              </a:ext>
            </a:extLst>
          </p:cNvPr>
          <p:cNvSpPr txBox="1"/>
          <p:nvPr/>
        </p:nvSpPr>
        <p:spPr>
          <a:xfrm>
            <a:off x="2717300" y="3156189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/>
              <p:nvPr/>
            </p:nvSpPr>
            <p:spPr>
              <a:xfrm>
                <a:off x="4925305" y="4059246"/>
                <a:ext cx="2307391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𝐻𝑂𝐼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5" y="4059246"/>
                <a:ext cx="2307391" cy="277897"/>
              </a:xfrm>
              <a:prstGeom prst="rect">
                <a:avLst/>
              </a:prstGeom>
              <a:blipFill>
                <a:blip r:embed="rId34"/>
                <a:stretch>
                  <a:fillRect t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45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56</cp:revision>
  <cp:lastPrinted>2019-11-06T22:37:51Z</cp:lastPrinted>
  <dcterms:created xsi:type="dcterms:W3CDTF">2019-06-17T22:29:43Z</dcterms:created>
  <dcterms:modified xsi:type="dcterms:W3CDTF">2019-11-19T21:57:10Z</dcterms:modified>
</cp:coreProperties>
</file>