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7315200" cy="5486400" type="B5JIS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/>
    <p:restoredTop sz="94676"/>
  </p:normalViewPr>
  <p:slideViewPr>
    <p:cSldViewPr snapToGrid="0" snapToObjects="1">
      <p:cViewPr varScale="1">
        <p:scale>
          <a:sx n="139" d="100"/>
          <a:sy n="139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3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EED3-ACBE-144B-BA53-7F4C4D475C1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7541-17AB-9E4F-B42B-A5BAFF35B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7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14FC76A2-6199-3D4D-BEDF-F291DB2A0DDF}"/>
              </a:ext>
            </a:extLst>
          </p:cNvPr>
          <p:cNvSpPr/>
          <p:nvPr/>
        </p:nvSpPr>
        <p:spPr>
          <a:xfrm>
            <a:off x="117617" y="1552416"/>
            <a:ext cx="2299099" cy="21540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BC2AC29-0EDC-B541-8157-FE0D8C5A89BC}"/>
              </a:ext>
            </a:extLst>
          </p:cNvPr>
          <p:cNvSpPr/>
          <p:nvPr/>
        </p:nvSpPr>
        <p:spPr>
          <a:xfrm>
            <a:off x="4933597" y="1591586"/>
            <a:ext cx="2299099" cy="215408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E334025-F1D1-414E-BCA8-3A280F9F03AE}"/>
              </a:ext>
            </a:extLst>
          </p:cNvPr>
          <p:cNvCxnSpPr>
            <a:cxnSpLocks/>
          </p:cNvCxnSpPr>
          <p:nvPr/>
        </p:nvCxnSpPr>
        <p:spPr>
          <a:xfrm>
            <a:off x="2498616" y="192024"/>
            <a:ext cx="0" cy="5084710"/>
          </a:xfrm>
          <a:prstGeom prst="line">
            <a:avLst/>
          </a:prstGeom>
          <a:ln w="317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D8EB90-8986-C242-B1B6-80CF6CFA3506}"/>
                  </a:ext>
                </a:extLst>
              </p:cNvPr>
              <p:cNvSpPr txBox="1"/>
              <p:nvPr/>
            </p:nvSpPr>
            <p:spPr>
              <a:xfrm>
                <a:off x="132519" y="3791258"/>
                <a:ext cx="2307391" cy="507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56D8EB90-8986-C242-B1B6-80CF6CFA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9" y="3791258"/>
                <a:ext cx="2307391" cy="507768"/>
              </a:xfrm>
              <a:prstGeom prst="rect">
                <a:avLst/>
              </a:prstGeom>
              <a:blipFill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421F002-33AE-0344-B501-A6DCB76D1F1C}"/>
              </a:ext>
            </a:extLst>
          </p:cNvPr>
          <p:cNvCxnSpPr>
            <a:cxnSpLocks/>
            <a:endCxn id="191" idx="0"/>
          </p:cNvCxnSpPr>
          <p:nvPr/>
        </p:nvCxnSpPr>
        <p:spPr>
          <a:xfrm flipH="1">
            <a:off x="345447" y="2101589"/>
            <a:ext cx="745039" cy="971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EB88441-96FA-9745-A97E-E45246F24353}"/>
                  </a:ext>
                </a:extLst>
              </p:cNvPr>
              <p:cNvSpPr txBox="1"/>
              <p:nvPr/>
            </p:nvSpPr>
            <p:spPr>
              <a:xfrm>
                <a:off x="1022093" y="1721761"/>
                <a:ext cx="47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EB88441-96FA-9745-A97E-E45246F24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3" y="1721761"/>
                <a:ext cx="4743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875C1D4-A73C-124D-875D-02E5CD2C27A0}"/>
                  </a:ext>
                </a:extLst>
              </p:cNvPr>
              <p:cNvSpPr/>
              <p:nvPr/>
            </p:nvSpPr>
            <p:spPr>
              <a:xfrm>
                <a:off x="114614" y="3073482"/>
                <a:ext cx="461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875C1D4-A73C-124D-875D-02E5CD2C2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4" y="3073482"/>
                <a:ext cx="461665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F281B83-C4AC-D342-9E22-E85FF3D1D0DF}"/>
                  </a:ext>
                </a:extLst>
              </p:cNvPr>
              <p:cNvSpPr txBox="1"/>
              <p:nvPr/>
            </p:nvSpPr>
            <p:spPr>
              <a:xfrm>
                <a:off x="1773678" y="3065437"/>
                <a:ext cx="474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F281B83-C4AC-D342-9E22-E85FF3D1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678" y="3065437"/>
                <a:ext cx="4743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69818C8-18B4-4147-8B53-AA9BC0A04ACE}"/>
              </a:ext>
            </a:extLst>
          </p:cNvPr>
          <p:cNvCxnSpPr>
            <a:cxnSpLocks/>
          </p:cNvCxnSpPr>
          <p:nvPr/>
        </p:nvCxnSpPr>
        <p:spPr>
          <a:xfrm flipH="1">
            <a:off x="611078" y="3281741"/>
            <a:ext cx="1117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8DC7460-49DA-8C47-9315-E1DE3CA21435}"/>
              </a:ext>
            </a:extLst>
          </p:cNvPr>
          <p:cNvSpPr txBox="1"/>
          <p:nvPr/>
        </p:nvSpPr>
        <p:spPr>
          <a:xfrm>
            <a:off x="314565" y="140551"/>
            <a:ext cx="187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Pairwise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134988-5F9F-884D-B2FA-920D38BD8699}"/>
              </a:ext>
            </a:extLst>
          </p:cNvPr>
          <p:cNvSpPr txBox="1"/>
          <p:nvPr/>
        </p:nvSpPr>
        <p:spPr>
          <a:xfrm>
            <a:off x="141114" y="14055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08FAD5-1BFF-734F-A983-72F8FFAAB81E}"/>
              </a:ext>
            </a:extLst>
          </p:cNvPr>
          <p:cNvSpPr txBox="1"/>
          <p:nvPr/>
        </p:nvSpPr>
        <p:spPr>
          <a:xfrm>
            <a:off x="2563652" y="140551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FE75C4-3A2F-8D45-BA9A-6A3D6C058216}"/>
                  </a:ext>
                </a:extLst>
              </p:cNvPr>
              <p:cNvSpPr txBox="1"/>
              <p:nvPr/>
            </p:nvSpPr>
            <p:spPr>
              <a:xfrm>
                <a:off x="560167" y="2290906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FE75C4-3A2F-8D45-BA9A-6A3D6C05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7" y="2290906"/>
                <a:ext cx="398674" cy="3470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84D6F6-9CC1-AD4B-A280-531881C3537B}"/>
                  </a:ext>
                </a:extLst>
              </p:cNvPr>
              <p:cNvSpPr txBox="1"/>
              <p:nvPr/>
            </p:nvSpPr>
            <p:spPr>
              <a:xfrm>
                <a:off x="1048159" y="3104154"/>
                <a:ext cx="43204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84D6F6-9CC1-AD4B-A280-531881C35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59" y="3104154"/>
                <a:ext cx="43204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D4DF651-5DD4-8546-8556-C2F65E22B61B}"/>
              </a:ext>
            </a:extLst>
          </p:cNvPr>
          <p:cNvGrpSpPr/>
          <p:nvPr/>
        </p:nvGrpSpPr>
        <p:grpSpPr>
          <a:xfrm>
            <a:off x="3151507" y="1180214"/>
            <a:ext cx="1337941" cy="1216304"/>
            <a:chOff x="892595" y="457969"/>
            <a:chExt cx="1121812" cy="59583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9E5B731-F5B4-3A4E-B8DD-D8CAD4BA932A}"/>
                </a:ext>
              </a:extLst>
            </p:cNvPr>
            <p:cNvCxnSpPr>
              <a:cxnSpLocks/>
            </p:cNvCxnSpPr>
            <p:nvPr/>
          </p:nvCxnSpPr>
          <p:spPr>
            <a:xfrm>
              <a:off x="1510227" y="457969"/>
              <a:ext cx="0" cy="485466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93386FE-7E15-C24D-A6E9-9FBFD4DC1530}"/>
                </a:ext>
              </a:extLst>
            </p:cNvPr>
            <p:cNvCxnSpPr>
              <a:cxnSpLocks/>
              <a:stCxn id="96" idx="1"/>
              <a:endCxn id="95" idx="3"/>
            </p:cNvCxnSpPr>
            <p:nvPr/>
          </p:nvCxnSpPr>
          <p:spPr>
            <a:xfrm flipH="1" flipV="1">
              <a:off x="892595" y="1049327"/>
              <a:ext cx="1121812" cy="4479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DF6B522-BA18-C446-B995-F847B9E724E9}"/>
              </a:ext>
            </a:extLst>
          </p:cNvPr>
          <p:cNvSpPr txBox="1"/>
          <p:nvPr/>
        </p:nvSpPr>
        <p:spPr>
          <a:xfrm>
            <a:off x="2966326" y="140551"/>
            <a:ext cx="305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Interaction Modification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B2E5A0-CCEC-E140-98AE-6890FE3394A7}"/>
              </a:ext>
            </a:extLst>
          </p:cNvPr>
          <p:cNvCxnSpPr>
            <a:cxnSpLocks/>
          </p:cNvCxnSpPr>
          <p:nvPr/>
        </p:nvCxnSpPr>
        <p:spPr>
          <a:xfrm flipH="1">
            <a:off x="3024584" y="1167405"/>
            <a:ext cx="685653" cy="1051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CFC8D5-8810-D745-B017-38AC366AA497}"/>
                  </a:ext>
                </a:extLst>
              </p:cNvPr>
              <p:cNvSpPr txBox="1"/>
              <p:nvPr/>
            </p:nvSpPr>
            <p:spPr>
              <a:xfrm>
                <a:off x="3226950" y="1515453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CFC8D5-8810-D745-B017-38AC366AA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50" y="1515453"/>
                <a:ext cx="398674" cy="3470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A13B347-D6E8-404D-B015-3E302831F1F7}"/>
              </a:ext>
            </a:extLst>
          </p:cNvPr>
          <p:cNvGrpSpPr/>
          <p:nvPr/>
        </p:nvGrpSpPr>
        <p:grpSpPr>
          <a:xfrm>
            <a:off x="5003889" y="1662490"/>
            <a:ext cx="2300807" cy="1770319"/>
            <a:chOff x="2708032" y="716943"/>
            <a:chExt cx="1398437" cy="6941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0587D0F-8738-2D4D-B40A-84EDA0E47C0E}"/>
                    </a:ext>
                  </a:extLst>
                </p:cNvPr>
                <p:cNvSpPr txBox="1"/>
                <p:nvPr/>
              </p:nvSpPr>
              <p:spPr>
                <a:xfrm>
                  <a:off x="3192672" y="716943"/>
                  <a:ext cx="397764" cy="15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0587D0F-8738-2D4D-B40A-84EDA0E47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72" y="716943"/>
                  <a:ext cx="397764" cy="1568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DC23FAD-0440-A448-A3D7-0C03D0BC7367}"/>
                    </a:ext>
                  </a:extLst>
                </p:cNvPr>
                <p:cNvSpPr/>
                <p:nvPr/>
              </p:nvSpPr>
              <p:spPr>
                <a:xfrm>
                  <a:off x="2708032" y="1251048"/>
                  <a:ext cx="280601" cy="1568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DC23FAD-0440-A448-A3D7-0C03D0BC73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032" y="1251048"/>
                  <a:ext cx="280601" cy="156875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DFBF373-D19F-D04D-BCE6-A4265644809F}"/>
                    </a:ext>
                  </a:extLst>
                </p:cNvPr>
                <p:cNvSpPr txBox="1"/>
                <p:nvPr/>
              </p:nvSpPr>
              <p:spPr>
                <a:xfrm>
                  <a:off x="3708705" y="1254176"/>
                  <a:ext cx="397764" cy="156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DFBF373-D19F-D04D-BCE6-A426564480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705" y="1254176"/>
                  <a:ext cx="397764" cy="1568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0" name="Freeform 199">
            <a:extLst>
              <a:ext uri="{FF2B5EF4-FFF2-40B4-BE49-F238E27FC236}">
                <a16:creationId xmlns:a16="http://schemas.microsoft.com/office/drawing/2014/main" id="{890530E2-769B-6A48-8D08-8562C645E2F3}"/>
              </a:ext>
            </a:extLst>
          </p:cNvPr>
          <p:cNvSpPr/>
          <p:nvPr/>
        </p:nvSpPr>
        <p:spPr>
          <a:xfrm rot="11815864">
            <a:off x="5622825" y="2088479"/>
            <a:ext cx="505326" cy="1160302"/>
          </a:xfrm>
          <a:custGeom>
            <a:avLst/>
            <a:gdLst>
              <a:gd name="connsiteX0" fmla="*/ 1300232 w 1300232"/>
              <a:gd name="connsiteY0" fmla="*/ 0 h 1865376"/>
              <a:gd name="connsiteX1" fmla="*/ 38360 w 1300232"/>
              <a:gd name="connsiteY1" fmla="*/ 969264 h 1865376"/>
              <a:gd name="connsiteX2" fmla="*/ 449840 w 1300232"/>
              <a:gd name="connsiteY2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32" h="1865376">
                <a:moveTo>
                  <a:pt x="1300232" y="0"/>
                </a:moveTo>
                <a:cubicBezTo>
                  <a:pt x="740162" y="329184"/>
                  <a:pt x="180092" y="658368"/>
                  <a:pt x="38360" y="969264"/>
                </a:cubicBezTo>
                <a:cubicBezTo>
                  <a:pt x="-103372" y="1280160"/>
                  <a:pt x="173234" y="1572768"/>
                  <a:pt x="449840" y="1865376"/>
                </a:cubicBezTo>
              </a:path>
            </a:pathLst>
          </a:custGeom>
          <a:noFill/>
          <a:ln w="41275" cmpd="sng">
            <a:solidFill>
              <a:srgbClr val="0070C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0">
            <a:extLst>
              <a:ext uri="{FF2B5EF4-FFF2-40B4-BE49-F238E27FC236}">
                <a16:creationId xmlns:a16="http://schemas.microsoft.com/office/drawing/2014/main" id="{B70C88F3-3432-AA49-896C-73CC119A4580}"/>
              </a:ext>
            </a:extLst>
          </p:cNvPr>
          <p:cNvSpPr/>
          <p:nvPr/>
        </p:nvSpPr>
        <p:spPr>
          <a:xfrm rot="6116020" flipV="1">
            <a:off x="5887544" y="2464113"/>
            <a:ext cx="421436" cy="1205788"/>
          </a:xfrm>
          <a:custGeom>
            <a:avLst/>
            <a:gdLst>
              <a:gd name="connsiteX0" fmla="*/ 1300232 w 1300232"/>
              <a:gd name="connsiteY0" fmla="*/ 0 h 1865376"/>
              <a:gd name="connsiteX1" fmla="*/ 38360 w 1300232"/>
              <a:gd name="connsiteY1" fmla="*/ 969264 h 1865376"/>
              <a:gd name="connsiteX2" fmla="*/ 449840 w 1300232"/>
              <a:gd name="connsiteY2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32" h="1865376">
                <a:moveTo>
                  <a:pt x="1300232" y="0"/>
                </a:moveTo>
                <a:cubicBezTo>
                  <a:pt x="740162" y="329184"/>
                  <a:pt x="180092" y="658368"/>
                  <a:pt x="38360" y="969264"/>
                </a:cubicBezTo>
                <a:cubicBezTo>
                  <a:pt x="-103372" y="1280160"/>
                  <a:pt x="173234" y="1572768"/>
                  <a:pt x="449840" y="1865376"/>
                </a:cubicBezTo>
              </a:path>
            </a:pathLst>
          </a:custGeom>
          <a:noFill/>
          <a:ln w="41275">
            <a:solidFill>
              <a:srgbClr val="0070C0"/>
            </a:solidFill>
            <a:prstDash val="sysDot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3486E7B7-DA66-C841-9888-68F19FEBD3A3}"/>
              </a:ext>
            </a:extLst>
          </p:cNvPr>
          <p:cNvSpPr txBox="1"/>
          <p:nvPr/>
        </p:nvSpPr>
        <p:spPr>
          <a:xfrm>
            <a:off x="2738635" y="86566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CB5E40E1-8E05-1540-99A8-039A272BFF6C}"/>
              </a:ext>
            </a:extLst>
          </p:cNvPr>
          <p:cNvSpPr txBox="1"/>
          <p:nvPr/>
        </p:nvSpPr>
        <p:spPr>
          <a:xfrm>
            <a:off x="5019277" y="1690903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iii)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39C4635-22F4-BD4D-A635-5C71F0A1831B}"/>
                  </a:ext>
                </a:extLst>
              </p:cNvPr>
              <p:cNvSpPr txBox="1"/>
              <p:nvPr/>
            </p:nvSpPr>
            <p:spPr>
              <a:xfrm>
                <a:off x="6032886" y="2373181"/>
                <a:ext cx="636756" cy="355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739C4635-22F4-BD4D-A635-5C71F0A18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86" y="2373181"/>
                <a:ext cx="636756" cy="3558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97CFC-3903-AB45-83DC-94D4432646A7}"/>
                  </a:ext>
                </a:extLst>
              </p:cNvPr>
              <p:cNvSpPr txBox="1"/>
              <p:nvPr/>
            </p:nvSpPr>
            <p:spPr>
              <a:xfrm>
                <a:off x="3678159" y="2247266"/>
                <a:ext cx="40840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B297CFC-3903-AB45-83DC-94D44326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59" y="2247266"/>
                <a:ext cx="40840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EFE3DD-2BF2-EE46-BE07-4E6C305A7A9A}"/>
                  </a:ext>
                </a:extLst>
              </p:cNvPr>
              <p:cNvSpPr txBox="1"/>
              <p:nvPr/>
            </p:nvSpPr>
            <p:spPr>
              <a:xfrm>
                <a:off x="3650934" y="789219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FEFE3DD-2BF2-EE46-BE07-4E6C305A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34" y="789219"/>
                <a:ext cx="47439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96122B4-93CA-424F-B818-DB3C8826B983}"/>
                  </a:ext>
                </a:extLst>
              </p:cNvPr>
              <p:cNvSpPr/>
              <p:nvPr/>
            </p:nvSpPr>
            <p:spPr>
              <a:xfrm>
                <a:off x="2689842" y="2187320"/>
                <a:ext cx="461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96122B4-93CA-424F-B818-DB3C8826B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842" y="2187320"/>
                <a:ext cx="461665" cy="400110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A04C27-13AE-434C-B228-563187EAE3B5}"/>
                  </a:ext>
                </a:extLst>
              </p:cNvPr>
              <p:cNvSpPr txBox="1"/>
              <p:nvPr/>
            </p:nvSpPr>
            <p:spPr>
              <a:xfrm>
                <a:off x="4489448" y="2196464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7A04C27-13AE-434C-B228-563187EAE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48" y="2196464"/>
                <a:ext cx="47439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87159D-4ACC-204D-BFBD-D8083D7118EC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5234722" y="2052700"/>
            <a:ext cx="655607" cy="972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C076F-D580-D64D-B33A-661AC9E7BC67}"/>
              </a:ext>
            </a:extLst>
          </p:cNvPr>
          <p:cNvCxnSpPr>
            <a:cxnSpLocks/>
          </p:cNvCxnSpPr>
          <p:nvPr/>
        </p:nvCxnSpPr>
        <p:spPr>
          <a:xfrm flipH="1">
            <a:off x="5460424" y="3343480"/>
            <a:ext cx="1271275" cy="1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3699D5-A3B0-4449-99C5-197C2673CB24}"/>
                  </a:ext>
                </a:extLst>
              </p:cNvPr>
              <p:cNvSpPr txBox="1"/>
              <p:nvPr/>
            </p:nvSpPr>
            <p:spPr>
              <a:xfrm>
                <a:off x="5292318" y="2389086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B3699D5-A3B0-4449-99C5-197C2673C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18" y="2389086"/>
                <a:ext cx="398674" cy="3470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B2C8FD-6127-0D4B-9569-324CFC3104E3}"/>
                  </a:ext>
                </a:extLst>
              </p:cNvPr>
              <p:cNvSpPr txBox="1"/>
              <p:nvPr/>
            </p:nvSpPr>
            <p:spPr>
              <a:xfrm>
                <a:off x="5869707" y="3202536"/>
                <a:ext cx="42873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1B2C8FD-6127-0D4B-9569-324CFC310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707" y="3202536"/>
                <a:ext cx="428730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46FE0C5-D876-EC4F-AA1B-92F9F7061C95}"/>
              </a:ext>
            </a:extLst>
          </p:cNvPr>
          <p:cNvCxnSpPr>
            <a:cxnSpLocks/>
          </p:cNvCxnSpPr>
          <p:nvPr/>
        </p:nvCxnSpPr>
        <p:spPr>
          <a:xfrm flipH="1" flipV="1">
            <a:off x="3693399" y="3935159"/>
            <a:ext cx="811290" cy="46704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DD3B90-3A8F-1542-A47C-B9213AE2288D}"/>
              </a:ext>
            </a:extLst>
          </p:cNvPr>
          <p:cNvCxnSpPr>
            <a:cxnSpLocks/>
            <a:endCxn id="65" idx="3"/>
          </p:cNvCxnSpPr>
          <p:nvPr/>
        </p:nvCxnSpPr>
        <p:spPr>
          <a:xfrm flipH="1" flipV="1">
            <a:off x="3166747" y="4542311"/>
            <a:ext cx="1326824" cy="1843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6BFEB1-9937-1E43-B19A-AA08D3EA25EB}"/>
              </a:ext>
            </a:extLst>
          </p:cNvPr>
          <p:cNvCxnSpPr>
            <a:cxnSpLocks/>
          </p:cNvCxnSpPr>
          <p:nvPr/>
        </p:nvCxnSpPr>
        <p:spPr>
          <a:xfrm flipH="1">
            <a:off x="3039824" y="3322341"/>
            <a:ext cx="685653" cy="1051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CFF5A9-98D8-634F-BDCA-AB8135FD8ABF}"/>
                  </a:ext>
                </a:extLst>
              </p:cNvPr>
              <p:cNvSpPr txBox="1"/>
              <p:nvPr/>
            </p:nvSpPr>
            <p:spPr>
              <a:xfrm>
                <a:off x="3252053" y="3531566"/>
                <a:ext cx="398674" cy="347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0CFF5A9-98D8-634F-BDCA-AB8135FD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53" y="3531566"/>
                <a:ext cx="398674" cy="3470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243-64E9-8A4E-9484-3B52DD59AAF9}"/>
                  </a:ext>
                </a:extLst>
              </p:cNvPr>
              <p:cNvSpPr txBox="1"/>
              <p:nvPr/>
            </p:nvSpPr>
            <p:spPr>
              <a:xfrm>
                <a:off x="3693399" y="4402202"/>
                <a:ext cx="408401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CF1243-64E9-8A4E-9484-3B52DD59A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399" y="4402202"/>
                <a:ext cx="408401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EDEAEE-4D7B-4B4F-962A-CEA1D2F9DD6A}"/>
                  </a:ext>
                </a:extLst>
              </p:cNvPr>
              <p:cNvSpPr txBox="1"/>
              <p:nvPr/>
            </p:nvSpPr>
            <p:spPr>
              <a:xfrm>
                <a:off x="3666174" y="2944155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EDEAEE-4D7B-4B4F-962A-CEA1D2F9D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74" y="2944155"/>
                <a:ext cx="47439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D60BD2-4B9F-F343-B138-7720C6DBFFA9}"/>
                  </a:ext>
                </a:extLst>
              </p:cNvPr>
              <p:cNvSpPr/>
              <p:nvPr/>
            </p:nvSpPr>
            <p:spPr>
              <a:xfrm>
                <a:off x="2705082" y="4342256"/>
                <a:ext cx="461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9D60BD2-4B9F-F343-B138-7720C6DBF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082" y="4342256"/>
                <a:ext cx="461665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B71708-6B6C-1F45-B22F-708E1D677B47}"/>
                  </a:ext>
                </a:extLst>
              </p:cNvPr>
              <p:cNvSpPr txBox="1"/>
              <p:nvPr/>
            </p:nvSpPr>
            <p:spPr>
              <a:xfrm>
                <a:off x="4504688" y="4351400"/>
                <a:ext cx="4743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B71708-6B6C-1F45-B22F-708E1D67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88" y="4351400"/>
                <a:ext cx="474398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D723F82-C08A-124C-BBBD-42CC97646A46}"/>
              </a:ext>
            </a:extLst>
          </p:cNvPr>
          <p:cNvSpPr txBox="1"/>
          <p:nvPr/>
        </p:nvSpPr>
        <p:spPr>
          <a:xfrm>
            <a:off x="2717300" y="2945877"/>
            <a:ext cx="381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8F208-851E-1F46-92A1-AD8EB49F844B}"/>
                  </a:ext>
                </a:extLst>
              </p:cNvPr>
              <p:cNvSpPr txBox="1"/>
              <p:nvPr/>
            </p:nvSpPr>
            <p:spPr>
              <a:xfrm>
                <a:off x="4925305" y="3897377"/>
                <a:ext cx="2307391" cy="295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𝐻𝑂𝐼</m:t>
                          </m:r>
                        </m:sup>
                      </m:sSub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i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B18F208-851E-1F46-92A1-AD8EB49F8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305" y="3897377"/>
                <a:ext cx="2307391" cy="295530"/>
              </a:xfrm>
              <a:prstGeom prst="rect">
                <a:avLst/>
              </a:prstGeom>
              <a:blipFill>
                <a:blip r:embed="rId2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35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</TotalTime>
  <Words>45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Kleinhesselink</dc:creator>
  <cp:lastModifiedBy>Andy Kleinhesselink</cp:lastModifiedBy>
  <cp:revision>58</cp:revision>
  <cp:lastPrinted>2019-11-06T22:37:51Z</cp:lastPrinted>
  <dcterms:created xsi:type="dcterms:W3CDTF">2019-06-17T22:29:43Z</dcterms:created>
  <dcterms:modified xsi:type="dcterms:W3CDTF">2019-11-26T01:32:30Z</dcterms:modified>
</cp:coreProperties>
</file>