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37"/>
  </p:normalViewPr>
  <p:slideViewPr>
    <p:cSldViewPr snapToGrid="0" snapToObjects="1">
      <p:cViewPr varScale="1">
        <p:scale>
          <a:sx n="135" d="100"/>
          <a:sy n="135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57BBD-065E-FB42-9C06-489F1DCB1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CC3827-42EB-CD43-A27B-A7D155C22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143D79-CF6C-2C45-A1CF-53ED7707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277C-B6FE-634B-955B-B4E5690DD707}" type="datetimeFigureOut">
              <a:rPr lang="de-DE" smtClean="0"/>
              <a:t>28.06.20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F3A6FD-BA2E-2B4C-A88D-C21E7063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F5CF82-8E80-0648-A60D-0C5CB7CB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D75-D64F-4F4C-8AE0-BF3FB35CD6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88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78DB34-DD60-B24F-AACF-A943081E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83B524-8FEF-B34E-A23C-4FD6C09E3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701BF-E8FF-A54F-8ACD-4360A2FCE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277C-B6FE-634B-955B-B4E5690DD707}" type="datetimeFigureOut">
              <a:rPr lang="de-DE" smtClean="0"/>
              <a:t>28.06.20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631C35-D328-724D-AC0E-9178E740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4C8BEA-7183-C043-A7D0-EF33DE16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D75-D64F-4F4C-8AE0-BF3FB35CD6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43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1220918-B360-F248-8643-21E706D3A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858E7E-D91B-BF42-8D86-4C51FFDF4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7BFC56-201E-F047-94A2-0772E57B5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277C-B6FE-634B-955B-B4E5690DD707}" type="datetimeFigureOut">
              <a:rPr lang="de-DE" smtClean="0"/>
              <a:t>28.06.20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986D79-B069-3E4E-B72A-EB32B452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E58D8E-2066-0949-8ABE-4E0299AA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D75-D64F-4F4C-8AE0-BF3FB35CD6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07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23111-71E4-BE44-9FE0-B11CA501E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29A3A8-A079-704B-AFA8-0ED09D065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7DA256-8861-A540-A633-C261B472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277C-B6FE-634B-955B-B4E5690DD707}" type="datetimeFigureOut">
              <a:rPr lang="de-DE" smtClean="0"/>
              <a:t>28.06.20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F4E741-66C1-9F4A-8C41-30652B4D7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721CF9-2CC5-A546-9663-F7E5FB76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D75-D64F-4F4C-8AE0-BF3FB35CD6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7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CE997-8587-CF47-B5C5-C216F9783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2570CA-288C-5248-91C4-A046CA7C1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0EF715-2ABC-B647-AF77-A95B851D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277C-B6FE-634B-955B-B4E5690DD707}" type="datetimeFigureOut">
              <a:rPr lang="de-DE" smtClean="0"/>
              <a:t>28.06.20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B75A8-6B52-6C40-BF04-BACF1DEB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524980-E335-134D-A74D-0EAEA3CF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D75-D64F-4F4C-8AE0-BF3FB35CD6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9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7E9D3-32EE-2C45-B275-A478592E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04CFA7-1A33-1B46-895C-59FDE70F3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60E266-3A3F-2F45-9D8B-E266C0015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990F9A-423E-434D-9DD6-3105EFFE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277C-B6FE-634B-955B-B4E5690DD707}" type="datetimeFigureOut">
              <a:rPr lang="de-DE" smtClean="0"/>
              <a:t>28.06.20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8AC1E6-770B-384F-A4B6-5DD19DD8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19DF4D-3CB6-A44D-A3C4-43980699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D75-D64F-4F4C-8AE0-BF3FB35CD6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12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9A82A-D07D-0E4E-A3C8-C819B44EB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54F6CB-821D-2140-8566-C5A7348A0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F6340C-880A-BA4F-A0A9-D97CEA30E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3DF69B-4D9E-E547-A841-232F6DC4F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ED0A3E7-71F3-504D-BA2B-80A9079A4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3158C5B-B222-AD4C-A2E7-E5356C0C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277C-B6FE-634B-955B-B4E5690DD707}" type="datetimeFigureOut">
              <a:rPr lang="de-DE" smtClean="0"/>
              <a:t>28.06.20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22CB9B4-CCEF-DF47-B5F9-FA11F09AE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4086323-7D9A-C049-BCE1-154559A57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D75-D64F-4F4C-8AE0-BF3FB35CD6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66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96500-BD41-744C-96AB-DDB033C8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283058B-FE90-CD47-A121-B2AB8C99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277C-B6FE-634B-955B-B4E5690DD707}" type="datetimeFigureOut">
              <a:rPr lang="de-DE" smtClean="0"/>
              <a:t>28.06.20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96BC0D-C042-6F4A-A155-0D854CC4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E173D6-24E6-5847-8B97-98D980BE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D75-D64F-4F4C-8AE0-BF3FB35CD6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78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F915FAC-307A-3E4F-B82F-E6B76C0DF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277C-B6FE-634B-955B-B4E5690DD707}" type="datetimeFigureOut">
              <a:rPr lang="de-DE" smtClean="0"/>
              <a:t>28.06.20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6B7B84-8699-1643-B6DF-FBB9098C6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02059A-4664-674E-80E7-3D3F39C1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D75-D64F-4F4C-8AE0-BF3FB35CD6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37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78DFE7-EEF5-B743-9703-9C0401F4B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31DEFF-EDD8-4246-9639-9B0F37627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FCDB78-668D-0045-AB1E-A1B2AFAF3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7A7207-0835-CA49-8FF3-0F18D0E9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277C-B6FE-634B-955B-B4E5690DD707}" type="datetimeFigureOut">
              <a:rPr lang="de-DE" smtClean="0"/>
              <a:t>28.06.20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CCE25D-92A1-F447-8E63-88999143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1EFCF0-2382-FD4A-8609-66D4A5B5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D75-D64F-4F4C-8AE0-BF3FB35CD6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41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35E60-D269-8E42-BB92-B62015E14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A5EA55-C6FE-6A4C-A887-1A41D3A7E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A45298-66D3-D448-89C9-784619908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8CE0DD-78D3-D842-A45A-264F7420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277C-B6FE-634B-955B-B4E5690DD707}" type="datetimeFigureOut">
              <a:rPr lang="de-DE" smtClean="0"/>
              <a:t>28.06.20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D492CA-4F36-EB44-A02A-780406A9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F547FD-6524-214C-BF4D-16463184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D75-D64F-4F4C-8AE0-BF3FB35CD6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3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EB119AF-C9D8-8A47-BF01-F7B14F51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80CD5E-5DA4-AA48-AAF7-BBABF23C7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6BEC7E-4921-7F4C-9116-32D6AEC5F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8277C-B6FE-634B-955B-B4E5690DD707}" type="datetimeFigureOut">
              <a:rPr lang="de-DE" smtClean="0"/>
              <a:t>28.06.20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6FC5C-5B50-D742-AD46-17E3CB4D1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2897E7-56C7-8B4A-B87C-DFF79E9CF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05D75-D64F-4F4C-8AE0-BF3FB35CD6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04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2184879-210E-5744-B97B-8BBCF13C1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4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0BDCE28-F293-1746-BAA2-3F89F1CB3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5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6D9232F-BB1B-6A4C-BAA3-F3C4FE3D8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1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2FE5212-3A55-6C43-96EB-09681CAF1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59467F3-C813-5F4B-A518-A0FC46907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7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D3B67706-A7F2-EE46-8E9B-4D61C70EB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0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AA05B6FC-1BDA-004C-8B5A-AFD19BE1A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20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andre.kless@365h-brs.de</dc:creator>
  <cp:lastModifiedBy>andre.kless@365h-brs.de</cp:lastModifiedBy>
  <cp:revision>2</cp:revision>
  <dcterms:created xsi:type="dcterms:W3CDTF">2020-06-28T08:22:04Z</dcterms:created>
  <dcterms:modified xsi:type="dcterms:W3CDTF">2020-06-28T08:34:02Z</dcterms:modified>
</cp:coreProperties>
</file>