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0F0F0F"/>
    <a:srgbClr val="383838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DABE-4110-49CF-B8BE-A94B4D5D3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2EDA-7E94-435F-970F-27220C2F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101E-3801-44CA-AA03-B8ABB14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2CC9-3FF2-4CA3-A61F-F3749D1E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B5D8-D7B2-449E-A5A5-EDDBBBE8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EE45-5B64-447E-B2A5-1E121BAB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DB47F-D785-4DB4-BC90-53A74486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609E-7855-4C38-A942-9895B699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0F15-E6DF-45C4-9951-039B5EF2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CFBC-6BFF-4883-9F7D-D6CD4780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0DDE-8F04-4452-B6D4-2A8B9D514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5396-8D93-4BDB-8126-DBAC0F1F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760C-514C-48D9-953A-BFEA21B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DAAB-F886-48BB-A07D-B53A033D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CCE5-619C-40AC-85D3-2349C595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4F3E-27E9-40B8-8528-35A795EF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AFD5-EC09-4376-8014-0F919138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F858-5580-4EB5-85D8-D9E233EE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CC33-646A-41B6-85C2-0292BB2F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13B6-657B-400E-9F6E-CD44627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819F-7AD1-4C1B-9041-E0504945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3E54-C284-405C-8557-95F131F5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1A1F-E1C3-42E5-894D-A633271E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06C0-84CB-4888-BD48-2ECE6565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8083-F4A8-4A69-A36A-8017154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DA03-4581-48E0-B5C3-D85031B6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9E38-5716-45B1-9C0D-3992CDB96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054B-5F3F-4DB5-B692-9CC3899A5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7A9C-58F4-4022-94EA-68ABCCF6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50D9-CC33-4B36-87A3-E4CE5062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9A3B-B501-4943-B5A5-EFFCE6CB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3D58-DBCE-4256-A7FB-454ACFB1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B9EE-EEF6-42BF-9386-A0FB1407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AF5D3-2202-4C8A-A2BE-9353E7B0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9910A-5CDC-468D-9558-1D8BE1B9E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06E65-030F-4648-90E1-94AA0D8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74CD-FBBD-4C0F-B632-334F9C8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85ED3-8999-4DA5-9A21-B3FDB7C9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52E8-6477-4E2B-8571-F4C91C1A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3230-E310-4930-98A7-AAE4048B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26FAA-833E-4788-BA78-97B7247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1702C-D68F-428A-9270-2051B3D7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64DD3-C899-495D-8021-98D1AA1F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A22E-F0AF-488E-83B4-FF6CCF0F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45F91-BEEE-4161-A5DD-1C408972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B0FA-F0D1-4F65-9A7D-C25E25D7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A0F-B6B2-4D27-BD9F-8F4A6089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2882-69C3-43C1-AEF3-049AFF2A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9434-DD26-4A34-ADD0-86B6225C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7980-19B5-44B6-B26F-B0B24720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26B49-64E1-47D3-8996-EF42797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72FF-8153-4F84-BF6B-85CC069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B079-BFEB-442B-B331-EA82E882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5FDC-94B3-468A-8BDA-9FC451BF8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9406-8E89-48CD-9204-A93345F0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DE4F-6E7A-4CB7-AE8F-4968888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38C4-658D-41E0-BE33-9CC7010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C4A16-FD57-4ABB-84C9-6949BDB8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6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2706-EE57-475D-8633-F240CADB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AA7F-5E4E-4E63-86D7-B0C0D83F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B318-BEF9-4C1A-A3A0-A30CD5AF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E28-729A-488E-800C-A3CAE550034C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79C4-F39C-4F1B-BB2C-C8614911D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CE67-9B6A-4522-BBA3-9E9FE778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941A-E94D-4817-BAED-4776C4C9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F4BCBA4-8543-4C9B-85B8-3E592AE722E3}"/>
              </a:ext>
            </a:extLst>
          </p:cNvPr>
          <p:cNvGrpSpPr/>
          <p:nvPr/>
        </p:nvGrpSpPr>
        <p:grpSpPr>
          <a:xfrm>
            <a:off x="399436" y="141471"/>
            <a:ext cx="11508459" cy="6481751"/>
            <a:chOff x="399436" y="141471"/>
            <a:chExt cx="11508459" cy="64817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36ADD0-375D-4120-9174-C3C9079F1E96}"/>
                </a:ext>
              </a:extLst>
            </p:cNvPr>
            <p:cNvGrpSpPr/>
            <p:nvPr/>
          </p:nvGrpSpPr>
          <p:grpSpPr>
            <a:xfrm>
              <a:off x="1438275" y="141471"/>
              <a:ext cx="9555213" cy="6211704"/>
              <a:chOff x="1438275" y="141471"/>
              <a:chExt cx="9555213" cy="621170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CF9E057-3035-4D99-84EE-58DB69B00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275" y="504825"/>
                <a:ext cx="9315450" cy="584835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9222E2-A1B0-4513-828B-AB59AE2A88F7}"/>
                  </a:ext>
                </a:extLst>
              </p:cNvPr>
              <p:cNvSpPr/>
              <p:nvPr/>
            </p:nvSpPr>
            <p:spPr>
              <a:xfrm>
                <a:off x="6245157" y="3429000"/>
                <a:ext cx="301558" cy="3939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E0448-B778-40D7-A886-7AF3C990C12A}"/>
                  </a:ext>
                </a:extLst>
              </p:cNvPr>
              <p:cNvSpPr/>
              <p:nvPr/>
            </p:nvSpPr>
            <p:spPr>
              <a:xfrm>
                <a:off x="1678038" y="141471"/>
                <a:ext cx="9315450" cy="3939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5B3521-4F17-424C-99D0-9D07E82E4FE1}"/>
                  </a:ext>
                </a:extLst>
              </p:cNvPr>
              <p:cNvSpPr/>
              <p:nvPr/>
            </p:nvSpPr>
            <p:spPr>
              <a:xfrm>
                <a:off x="6939815" y="3551722"/>
                <a:ext cx="173254" cy="271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29563C-4676-4CAC-8499-D38CF8C58522}"/>
                  </a:ext>
                </a:extLst>
              </p:cNvPr>
              <p:cNvSpPr/>
              <p:nvPr/>
            </p:nvSpPr>
            <p:spPr>
              <a:xfrm>
                <a:off x="6641306" y="3551722"/>
                <a:ext cx="237744" cy="2712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809FBA-0ABC-4CD1-8554-BCA74C6A43D1}"/>
                  </a:ext>
                </a:extLst>
              </p:cNvPr>
              <p:cNvSpPr/>
              <p:nvPr/>
            </p:nvSpPr>
            <p:spPr>
              <a:xfrm>
                <a:off x="7162802" y="3543837"/>
                <a:ext cx="237744" cy="2712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3DA12A-B2C6-4AD9-B450-23E9977DF188}"/>
                  </a:ext>
                </a:extLst>
              </p:cNvPr>
              <p:cNvSpPr/>
              <p:nvPr/>
            </p:nvSpPr>
            <p:spPr>
              <a:xfrm>
                <a:off x="6902573" y="3553684"/>
                <a:ext cx="237744" cy="2712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D34B20-344E-47DB-AC76-8BC683C32DC2}"/>
                  </a:ext>
                </a:extLst>
              </p:cNvPr>
              <p:cNvSpPr/>
              <p:nvPr/>
            </p:nvSpPr>
            <p:spPr>
              <a:xfrm>
                <a:off x="6394269" y="3551722"/>
                <a:ext cx="237744" cy="2712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AC865E-F02C-4CCF-B4C4-F46900302BC5}"/>
                  </a:ext>
                </a:extLst>
              </p:cNvPr>
              <p:cNvSpPr/>
              <p:nvPr/>
            </p:nvSpPr>
            <p:spPr>
              <a:xfrm>
                <a:off x="5844030" y="711405"/>
                <a:ext cx="1200274" cy="509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887C2A-7EFC-4071-8742-DE754F7C0D27}"/>
                  </a:ext>
                </a:extLst>
              </p:cNvPr>
              <p:cNvSpPr/>
              <p:nvPr/>
            </p:nvSpPr>
            <p:spPr>
              <a:xfrm>
                <a:off x="5962128" y="309815"/>
                <a:ext cx="747269" cy="5979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4848F8-8E1F-4AE8-B3B6-5494D8939F7E}"/>
                  </a:ext>
                </a:extLst>
              </p:cNvPr>
              <p:cNvSpPr/>
              <p:nvPr/>
            </p:nvSpPr>
            <p:spPr>
              <a:xfrm>
                <a:off x="5828791" y="454973"/>
                <a:ext cx="1200274" cy="902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0C4B1C-EE49-47A9-A885-880602E4220B}"/>
                  </a:ext>
                </a:extLst>
              </p:cNvPr>
              <p:cNvSpPr/>
              <p:nvPr/>
            </p:nvSpPr>
            <p:spPr>
              <a:xfrm>
                <a:off x="5871196" y="552884"/>
                <a:ext cx="1157868" cy="148698"/>
              </a:xfrm>
              <a:prstGeom prst="rect">
                <a:avLst/>
              </a:prstGeom>
              <a:noFill/>
              <a:ln>
                <a:solidFill>
                  <a:srgbClr val="52525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264EDF-201A-444C-9C26-C8DF06AFEDC6}"/>
                </a:ext>
              </a:extLst>
            </p:cNvPr>
            <p:cNvSpPr/>
            <p:nvPr/>
          </p:nvSpPr>
          <p:spPr>
            <a:xfrm>
              <a:off x="399436" y="2133600"/>
              <a:ext cx="444843" cy="543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39DD24-D851-4B68-A6AD-6C9F16522174}"/>
                </a:ext>
              </a:extLst>
            </p:cNvPr>
            <p:cNvSpPr/>
            <p:nvPr/>
          </p:nvSpPr>
          <p:spPr>
            <a:xfrm>
              <a:off x="11668132" y="2590799"/>
              <a:ext cx="239763" cy="543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5C8F72-E14C-4615-8663-8C1C8A688D21}"/>
                </a:ext>
              </a:extLst>
            </p:cNvPr>
            <p:cNvSpPr/>
            <p:nvPr/>
          </p:nvSpPr>
          <p:spPr>
            <a:xfrm>
              <a:off x="5758249" y="6458465"/>
              <a:ext cx="461319" cy="16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Jain</dc:creator>
  <cp:lastModifiedBy>Dhruv Jain</cp:lastModifiedBy>
  <cp:revision>4</cp:revision>
  <dcterms:created xsi:type="dcterms:W3CDTF">2018-08-17T19:46:09Z</dcterms:created>
  <dcterms:modified xsi:type="dcterms:W3CDTF">2018-08-17T20:03:55Z</dcterms:modified>
</cp:coreProperties>
</file>