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Roboto Black"/>
      <p:bold r:id="rId12"/>
      <p:boldItalic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Roboto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g1UzbAI4ky6msc9k2/qSCQL/Bn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RobotoLight-boldItalic.fntdata"/><Relationship Id="rId13" Type="http://schemas.openxmlformats.org/officeDocument/2006/relationships/font" Target="fonts/RobotoBlack-boldItalic.fntdata"/><Relationship Id="rId12" Type="http://schemas.openxmlformats.org/officeDocument/2006/relationships/font" Target="fonts/RobotoBlac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.fntdata"/><Relationship Id="rId6" Type="http://schemas.openxmlformats.org/officeDocument/2006/relationships/slide" Target="slides/slide1.xml"/><Relationship Id="rId18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7.png"/><Relationship Id="rId4" Type="http://schemas.openxmlformats.org/officeDocument/2006/relationships/image" Target="../media/image3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27.png"/><Relationship Id="rId4" Type="http://schemas.openxmlformats.org/officeDocument/2006/relationships/image" Target="../media/image36.png"/><Relationship Id="rId5" Type="http://schemas.openxmlformats.org/officeDocument/2006/relationships/image" Target="../media/image1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Relationship Id="rId3" Type="http://schemas.openxmlformats.org/officeDocument/2006/relationships/image" Target="../media/image21.png"/><Relationship Id="rId4" Type="http://schemas.openxmlformats.org/officeDocument/2006/relationships/image" Target="../media/image3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g129735336ae_0_11"/>
          <p:cNvSpPr txBox="1"/>
          <p:nvPr>
            <p:ph type="ctrTitle"/>
          </p:nvPr>
        </p:nvSpPr>
        <p:spPr>
          <a:xfrm>
            <a:off x="1524000" y="1686034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g129735336ae_0_11"/>
          <p:cNvSpPr txBox="1"/>
          <p:nvPr>
            <p:ph idx="1" type="subTitle"/>
          </p:nvPr>
        </p:nvSpPr>
        <p:spPr>
          <a:xfrm>
            <a:off x="1524000" y="4346532"/>
            <a:ext cx="91440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1" name="Google Shape;11;g129735336ae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3424" y="6415410"/>
            <a:ext cx="1034638" cy="202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 type="obj">
  <p:cSld name="OBJECT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g129735336ae_0_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235700"/>
            <a:ext cx="12192000" cy="6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g129735336ae_0_15"/>
          <p:cNvSpPr txBox="1"/>
          <p:nvPr>
            <p:ph type="title"/>
          </p:nvPr>
        </p:nvSpPr>
        <p:spPr>
          <a:xfrm>
            <a:off x="588579" y="254700"/>
            <a:ext cx="110148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rebuchet MS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g129735336ae_0_15"/>
          <p:cNvSpPr txBox="1"/>
          <p:nvPr>
            <p:ph idx="1" type="body"/>
          </p:nvPr>
        </p:nvSpPr>
        <p:spPr>
          <a:xfrm>
            <a:off x="588579" y="1506072"/>
            <a:ext cx="11014800" cy="4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6" name="Google Shape;46;g129735336ae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3424" y="6415410"/>
            <a:ext cx="1034638" cy="202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Content">
  <p:cSld name="Title, Subtitle and Content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29735336ae_0_20"/>
          <p:cNvSpPr txBox="1"/>
          <p:nvPr>
            <p:ph type="title"/>
          </p:nvPr>
        </p:nvSpPr>
        <p:spPr>
          <a:xfrm>
            <a:off x="588579" y="99987"/>
            <a:ext cx="110148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rebuchet MS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g129735336ae_0_20"/>
          <p:cNvSpPr txBox="1"/>
          <p:nvPr>
            <p:ph idx="1" type="body"/>
          </p:nvPr>
        </p:nvSpPr>
        <p:spPr>
          <a:xfrm>
            <a:off x="588579" y="2017060"/>
            <a:ext cx="11014800" cy="4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g129735336ae_0_20"/>
          <p:cNvSpPr txBox="1"/>
          <p:nvPr>
            <p:ph idx="2" type="body"/>
          </p:nvPr>
        </p:nvSpPr>
        <p:spPr>
          <a:xfrm>
            <a:off x="588579" y="1008511"/>
            <a:ext cx="110163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600"/>
              <a:buNone/>
              <a:defRPr b="1" sz="2600">
                <a:solidFill>
                  <a:srgbClr val="00A4A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pic>
        <p:nvPicPr>
          <p:cNvPr id="51" name="Google Shape;51;g129735336ae_0_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235700"/>
            <a:ext cx="12192000" cy="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g129735336ae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3424" y="6415410"/>
            <a:ext cx="1034638" cy="202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9735336ae_0_26"/>
          <p:cNvSpPr txBox="1"/>
          <p:nvPr>
            <p:ph type="title"/>
          </p:nvPr>
        </p:nvSpPr>
        <p:spPr>
          <a:xfrm>
            <a:off x="588579" y="254700"/>
            <a:ext cx="110148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129735336ae_0_26"/>
          <p:cNvSpPr txBox="1"/>
          <p:nvPr>
            <p:ph idx="1" type="body"/>
          </p:nvPr>
        </p:nvSpPr>
        <p:spPr>
          <a:xfrm>
            <a:off x="588579" y="1825625"/>
            <a:ext cx="532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g129735336ae_0_26"/>
          <p:cNvSpPr txBox="1"/>
          <p:nvPr>
            <p:ph idx="2" type="body"/>
          </p:nvPr>
        </p:nvSpPr>
        <p:spPr>
          <a:xfrm>
            <a:off x="6278087" y="1825625"/>
            <a:ext cx="532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7" name="Google Shape;57;g129735336ae_0_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235700"/>
            <a:ext cx="12192000" cy="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g129735336ae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3424" y="6415410"/>
            <a:ext cx="1034638" cy="202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9735336ae_0_32"/>
          <p:cNvSpPr txBox="1"/>
          <p:nvPr>
            <p:ph idx="1" type="body"/>
          </p:nvPr>
        </p:nvSpPr>
        <p:spPr>
          <a:xfrm>
            <a:off x="588579" y="1448943"/>
            <a:ext cx="53253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  <a:defRPr b="1" sz="2400"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g129735336ae_0_32"/>
          <p:cNvSpPr txBox="1"/>
          <p:nvPr>
            <p:ph idx="2" type="body"/>
          </p:nvPr>
        </p:nvSpPr>
        <p:spPr>
          <a:xfrm>
            <a:off x="588579" y="2382703"/>
            <a:ext cx="5325300" cy="3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g129735336ae_0_32"/>
          <p:cNvSpPr txBox="1"/>
          <p:nvPr>
            <p:ph idx="3" type="body"/>
          </p:nvPr>
        </p:nvSpPr>
        <p:spPr>
          <a:xfrm>
            <a:off x="6278088" y="1448943"/>
            <a:ext cx="53253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  <a:defRPr b="1" sz="2400"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g129735336ae_0_32"/>
          <p:cNvSpPr txBox="1"/>
          <p:nvPr>
            <p:ph idx="4" type="body"/>
          </p:nvPr>
        </p:nvSpPr>
        <p:spPr>
          <a:xfrm>
            <a:off x="6278088" y="2382703"/>
            <a:ext cx="5325300" cy="3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g129735336ae_0_32"/>
          <p:cNvSpPr txBox="1"/>
          <p:nvPr>
            <p:ph type="title"/>
          </p:nvPr>
        </p:nvSpPr>
        <p:spPr>
          <a:xfrm>
            <a:off x="588579" y="254700"/>
            <a:ext cx="110148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5" name="Google Shape;65;g129735336ae_0_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235700"/>
            <a:ext cx="12192000" cy="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g129735336ae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3424" y="6415410"/>
            <a:ext cx="1034638" cy="202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 type="titleOnly">
  <p:cSld name="TITLE_ONLY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g129735336ae_0_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235700"/>
            <a:ext cx="12192000" cy="6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129735336ae_0_40"/>
          <p:cNvSpPr txBox="1"/>
          <p:nvPr>
            <p:ph type="title"/>
          </p:nvPr>
        </p:nvSpPr>
        <p:spPr>
          <a:xfrm>
            <a:off x="588579" y="254700"/>
            <a:ext cx="110148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0" name="Google Shape;70;g129735336ae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3424" y="6415410"/>
            <a:ext cx="1034638" cy="202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Option 1" showMasterSp="0">
  <p:cSld name="Title Slide Option 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72" name="Google Shape;72;g129735336ae_0_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12191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129735336ae_0_4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170AF"/>
              </a:gs>
              <a:gs pos="100000">
                <a:srgbClr val="15A9C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g129735336ae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813301"/>
            <a:ext cx="12192000" cy="204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g129735336ae_0_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4927" y="5788974"/>
            <a:ext cx="2322167" cy="49271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129735336ae_0_49"/>
          <p:cNvSpPr txBox="1"/>
          <p:nvPr>
            <p:ph type="title"/>
          </p:nvPr>
        </p:nvSpPr>
        <p:spPr>
          <a:xfrm>
            <a:off x="792700" y="2151333"/>
            <a:ext cx="106824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3733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129735336ae_0_49"/>
          <p:cNvSpPr txBox="1"/>
          <p:nvPr>
            <p:ph idx="1" type="subTitle"/>
          </p:nvPr>
        </p:nvSpPr>
        <p:spPr>
          <a:xfrm>
            <a:off x="792700" y="2853433"/>
            <a:ext cx="105264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ubtitle content">
  <p:cSld name="title subtitle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9735336ae_0_67"/>
          <p:cNvSpPr txBox="1"/>
          <p:nvPr>
            <p:ph idx="1" type="body"/>
          </p:nvPr>
        </p:nvSpPr>
        <p:spPr>
          <a:xfrm>
            <a:off x="544513" y="995484"/>
            <a:ext cx="111030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67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67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67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67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129735336ae_0_67"/>
          <p:cNvSpPr txBox="1"/>
          <p:nvPr>
            <p:ph idx="2" type="body"/>
          </p:nvPr>
        </p:nvSpPr>
        <p:spPr>
          <a:xfrm>
            <a:off x="544513" y="1939159"/>
            <a:ext cx="11103000" cy="4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7154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300"/>
              </a:buClr>
              <a:buSzPts val="1867"/>
              <a:buFont typeface="Arial"/>
              <a:buChar char="•"/>
              <a:defRPr/>
            </a:lvl1pPr>
            <a:lvl2pPr indent="-347154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NTR"/>
              <a:buChar char="◦"/>
              <a:defRPr/>
            </a:lvl2pPr>
            <a:lvl3pPr indent="-347154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Noto Sans Symbols"/>
              <a:buChar char="⎼"/>
              <a:defRPr/>
            </a:lvl3pPr>
            <a:lvl4pPr indent="-347154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Char char="•"/>
              <a:defRPr/>
            </a:lvl4pPr>
            <a:lvl5pPr indent="-347154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Char char="•"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g129735336ae_0_67"/>
          <p:cNvSpPr txBox="1"/>
          <p:nvPr>
            <p:ph type="title"/>
          </p:nvPr>
        </p:nvSpPr>
        <p:spPr>
          <a:xfrm>
            <a:off x="543859" y="467140"/>
            <a:ext cx="111042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129735336ae_0_67"/>
          <p:cNvSpPr txBox="1"/>
          <p:nvPr>
            <p:ph idx="12" type="sldNum"/>
          </p:nvPr>
        </p:nvSpPr>
        <p:spPr>
          <a:xfrm>
            <a:off x="-5155" y="6441161"/>
            <a:ext cx="5085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Blue Pattern" showMasterSp="0">
  <p:cSld name="Section Break Blue Patter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9735336ae_0_7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170AF"/>
              </a:gs>
              <a:gs pos="100000">
                <a:srgbClr val="15A9C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129735336ae_0_72"/>
          <p:cNvSpPr txBox="1"/>
          <p:nvPr>
            <p:ph type="ctrTitle"/>
          </p:nvPr>
        </p:nvSpPr>
        <p:spPr>
          <a:xfrm>
            <a:off x="845265" y="1078100"/>
            <a:ext cx="94743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sz="3733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129735336ae_0_72"/>
          <p:cNvSpPr txBox="1"/>
          <p:nvPr>
            <p:ph idx="1" type="body"/>
          </p:nvPr>
        </p:nvSpPr>
        <p:spPr>
          <a:xfrm>
            <a:off x="844660" y="3309700"/>
            <a:ext cx="9474300" cy="16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with pattern">
  <p:cSld name="title content with patter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dark, lit, night sky&#10;&#10;Description automatically generated" id="88" name="Google Shape;88;g129735336ae_0_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1277492"/>
            <a:ext cx="12192000" cy="556420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129735336ae_0_76"/>
          <p:cNvSpPr txBox="1"/>
          <p:nvPr>
            <p:ph type="title"/>
          </p:nvPr>
        </p:nvSpPr>
        <p:spPr>
          <a:xfrm>
            <a:off x="543867" y="430833"/>
            <a:ext cx="110688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800">
                <a:solidFill>
                  <a:schemeClr val="accent6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129735336ae_0_76"/>
          <p:cNvSpPr txBox="1"/>
          <p:nvPr>
            <p:ph idx="1" type="body"/>
          </p:nvPr>
        </p:nvSpPr>
        <p:spPr>
          <a:xfrm>
            <a:off x="544513" y="1367687"/>
            <a:ext cx="11103000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3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TR"/>
              <a:buChar char="◦"/>
              <a:defRPr b="0" i="0" sz="16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Char char="⎼"/>
              <a:defRPr b="0" i="0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1" name="Google Shape;91;g129735336ae_0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8968"/>
            <a:ext cx="12192000" cy="5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29735336ae_0_76"/>
          <p:cNvSpPr txBox="1"/>
          <p:nvPr>
            <p:ph idx="12" type="sldNum"/>
          </p:nvPr>
        </p:nvSpPr>
        <p:spPr>
          <a:xfrm>
            <a:off x="-5155" y="6441161"/>
            <a:ext cx="5085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3" name="Google Shape;93;g129735336ae_0_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4957" y="6529275"/>
            <a:ext cx="913738" cy="196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">
  <p:cSld name="title conte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9735336ae_0_83"/>
          <p:cNvSpPr txBox="1"/>
          <p:nvPr>
            <p:ph type="title"/>
          </p:nvPr>
        </p:nvSpPr>
        <p:spPr>
          <a:xfrm>
            <a:off x="543867" y="430833"/>
            <a:ext cx="110688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800">
                <a:solidFill>
                  <a:schemeClr val="accent6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129735336ae_0_83"/>
          <p:cNvSpPr txBox="1"/>
          <p:nvPr>
            <p:ph idx="1" type="body"/>
          </p:nvPr>
        </p:nvSpPr>
        <p:spPr>
          <a:xfrm>
            <a:off x="544513" y="1367687"/>
            <a:ext cx="11103000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3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TR"/>
              <a:buChar char="◦"/>
              <a:defRPr b="0" i="0" sz="16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Char char="⎼"/>
              <a:defRPr b="0" i="0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129735336ae_0_83"/>
          <p:cNvSpPr txBox="1"/>
          <p:nvPr>
            <p:ph idx="12" type="sldNum"/>
          </p:nvPr>
        </p:nvSpPr>
        <p:spPr>
          <a:xfrm>
            <a:off x="-5155" y="6441161"/>
            <a:ext cx="5085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g129735336ae_0_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13424" y="6415410"/>
            <a:ext cx="1034638" cy="202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Blank 1" showMasterSp="0">
  <p:cSld name="1_Content 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9735336ae_0_87"/>
          <p:cNvSpPr txBox="1"/>
          <p:nvPr>
            <p:ph type="title"/>
          </p:nvPr>
        </p:nvSpPr>
        <p:spPr>
          <a:xfrm>
            <a:off x="543867" y="430833"/>
            <a:ext cx="110688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er" showMasterSp="0">
  <p:cSld name="Clos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129735336ae_0_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07891"/>
            <a:ext cx="12192000" cy="5490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ark, lit, night sky&#10;&#10;Description automatically generated" id="102" name="Google Shape;102;g129735336ae_0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277492"/>
            <a:ext cx="12192000" cy="55642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129735336ae_0_95"/>
          <p:cNvSpPr txBox="1"/>
          <p:nvPr/>
        </p:nvSpPr>
        <p:spPr>
          <a:xfrm>
            <a:off x="6803251" y="5998817"/>
            <a:ext cx="497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8484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848484"/>
                </a:solidFill>
                <a:latin typeface="Roboto Light"/>
                <a:ea typeface="Roboto Light"/>
                <a:cs typeface="Roboto Light"/>
                <a:sym typeface="Roboto Light"/>
              </a:rPr>
              <a:t>© 2022 Lightbend, Inc. All rights reserved. Lightbend and the Lightbend logo are registered trademarks of Lightbend, Inc. in the United States and other countries. All other third-party trademarks are the property of their respective owners.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104" name="Google Shape;104;g129735336ae_0_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89066" y="551406"/>
            <a:ext cx="1808707" cy="47376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29735336ae_0_95"/>
          <p:cNvSpPr txBox="1"/>
          <p:nvPr/>
        </p:nvSpPr>
        <p:spPr>
          <a:xfrm>
            <a:off x="8325150" y="2694739"/>
            <a:ext cx="3445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accent4"/>
                </a:solidFill>
                <a:latin typeface="Roboto Black"/>
                <a:ea typeface="Roboto Black"/>
                <a:cs typeface="Roboto Black"/>
                <a:sym typeface="Roboto Black"/>
              </a:rPr>
              <a:t>Thank You.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29735336ae_0_95"/>
          <p:cNvSpPr txBox="1"/>
          <p:nvPr>
            <p:ph idx="12" type="sldNum"/>
          </p:nvPr>
        </p:nvSpPr>
        <p:spPr>
          <a:xfrm>
            <a:off x="-5155" y="6441161"/>
            <a:ext cx="5085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g129735336ae_0_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308968"/>
            <a:ext cx="12192000" cy="549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Blank with Pattern">
  <p:cSld name="Content Blank with Pattern"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dark, lit, night sky&#10;&#10;Description automatically generated" id="109" name="Google Shape;109;g129735336ae_0_325"/>
          <p:cNvPicPr preferRelativeResize="0"/>
          <p:nvPr/>
        </p:nvPicPr>
        <p:blipFill rotWithShape="1">
          <a:blip r:embed="rId2">
            <a:alphaModFix/>
          </a:blip>
          <a:srcRect b="22021" l="18541" r="26780" t="0"/>
          <a:stretch/>
        </p:blipFill>
        <p:spPr>
          <a:xfrm>
            <a:off x="-1" y="1277492"/>
            <a:ext cx="12192000" cy="5564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129735336ae_0_3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7891"/>
            <a:ext cx="12192000" cy="549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129735336ae_0_3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4957" y="6529275"/>
            <a:ext cx="913738" cy="19650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129735336ae_0_325"/>
          <p:cNvSpPr txBox="1"/>
          <p:nvPr>
            <p:ph idx="12" type="sldNum"/>
          </p:nvPr>
        </p:nvSpPr>
        <p:spPr>
          <a:xfrm>
            <a:off x="-5155" y="6441161"/>
            <a:ext cx="5085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29735336ae_0_7"/>
          <p:cNvSpPr txBox="1"/>
          <p:nvPr>
            <p:ph type="ctrTitle"/>
          </p:nvPr>
        </p:nvSpPr>
        <p:spPr>
          <a:xfrm>
            <a:off x="1524000" y="1686034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g129735336ae_0_7"/>
          <p:cNvSpPr txBox="1"/>
          <p:nvPr>
            <p:ph idx="1" type="subTitle"/>
          </p:nvPr>
        </p:nvSpPr>
        <p:spPr>
          <a:xfrm>
            <a:off x="1524000" y="4346532"/>
            <a:ext cx="91440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7" name="Google Shape;17;g129735336ae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3424" y="6415410"/>
            <a:ext cx="1034638" cy="202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29735336ae_0_44"/>
          <p:cNvSpPr txBox="1"/>
          <p:nvPr>
            <p:ph type="title"/>
          </p:nvPr>
        </p:nvSpPr>
        <p:spPr>
          <a:xfrm>
            <a:off x="588579" y="254700"/>
            <a:ext cx="110148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" name="Google Shape;20;g129735336ae_0_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13424" y="6415410"/>
            <a:ext cx="1034638" cy="202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29735336ae_0_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31000">
                <a:schemeClr val="accent4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g129735336ae_0_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g129735336ae_0_56"/>
          <p:cNvSpPr txBox="1"/>
          <p:nvPr>
            <p:ph type="title"/>
          </p:nvPr>
        </p:nvSpPr>
        <p:spPr>
          <a:xfrm>
            <a:off x="543867" y="430833"/>
            <a:ext cx="110688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g129735336ae_0_56"/>
          <p:cNvSpPr txBox="1"/>
          <p:nvPr>
            <p:ph idx="1" type="body"/>
          </p:nvPr>
        </p:nvSpPr>
        <p:spPr>
          <a:xfrm>
            <a:off x="544513" y="1367687"/>
            <a:ext cx="11103000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7154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67"/>
              <a:buChar char="•"/>
              <a:defRPr>
                <a:solidFill>
                  <a:schemeClr val="lt1"/>
                </a:solidFill>
              </a:defRPr>
            </a:lvl1pPr>
            <a:lvl2pPr indent="-347154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67"/>
              <a:buChar char="◦"/>
              <a:defRPr>
                <a:solidFill>
                  <a:schemeClr val="lt1"/>
                </a:solidFill>
              </a:defRPr>
            </a:lvl2pPr>
            <a:lvl3pPr indent="-347154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67"/>
              <a:buChar char="⎼"/>
              <a:defRPr>
                <a:solidFill>
                  <a:schemeClr val="lt1"/>
                </a:solidFill>
              </a:defRPr>
            </a:lvl3pPr>
            <a:lvl4pPr indent="-347154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67"/>
              <a:buChar char="•"/>
              <a:defRPr>
                <a:solidFill>
                  <a:schemeClr val="lt1"/>
                </a:solidFill>
              </a:defRPr>
            </a:lvl4pPr>
            <a:lvl5pPr indent="-347154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67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g129735336ae_0_56"/>
          <p:cNvSpPr txBox="1"/>
          <p:nvPr>
            <p:ph idx="12" type="sldNum"/>
          </p:nvPr>
        </p:nvSpPr>
        <p:spPr>
          <a:xfrm>
            <a:off x="-5155" y="6441161"/>
            <a:ext cx="5085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Blank">
  <p:cSld name="Content 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29735336ae_0_62"/>
          <p:cNvSpPr txBox="1"/>
          <p:nvPr>
            <p:ph idx="12" type="sldNum"/>
          </p:nvPr>
        </p:nvSpPr>
        <p:spPr>
          <a:xfrm>
            <a:off x="-5155" y="6441161"/>
            <a:ext cx="5085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  <a:defRPr b="0" i="0" sz="1067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  <a:defRPr b="0" i="0" sz="1067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  <a:defRPr b="0" i="0" sz="1067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  <a:defRPr b="0" i="0" sz="1067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  <a:defRPr b="0" i="0" sz="1067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  <a:defRPr b="0" i="0" sz="1067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  <a:defRPr b="0" i="0" sz="1067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  <a:defRPr b="0" i="0" sz="1067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  <a:defRPr b="0" i="0" sz="1067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Only">
  <p:cSld name="Content 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29735336ae_0_64"/>
          <p:cNvSpPr txBox="1"/>
          <p:nvPr>
            <p:ph type="title"/>
          </p:nvPr>
        </p:nvSpPr>
        <p:spPr>
          <a:xfrm>
            <a:off x="543859" y="428060"/>
            <a:ext cx="111042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g129735336ae_0_64"/>
          <p:cNvSpPr txBox="1"/>
          <p:nvPr>
            <p:ph idx="12" type="sldNum"/>
          </p:nvPr>
        </p:nvSpPr>
        <p:spPr>
          <a:xfrm>
            <a:off x="-5155" y="6441161"/>
            <a:ext cx="5085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Only 1">
  <p:cSld name="1_Content 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dark, lit, night sky&#10;&#10;Description automatically generated" id="33" name="Google Shape;33;g129735336ae_0_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1277492"/>
            <a:ext cx="12192000" cy="5564202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g129735336ae_0_89"/>
          <p:cNvSpPr txBox="1"/>
          <p:nvPr>
            <p:ph type="title"/>
          </p:nvPr>
        </p:nvSpPr>
        <p:spPr>
          <a:xfrm>
            <a:off x="543859" y="428060"/>
            <a:ext cx="111042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Roboto Black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5" name="Google Shape;35;g129735336ae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8968"/>
            <a:ext cx="12192000" cy="5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g129735336ae_0_89"/>
          <p:cNvSpPr txBox="1"/>
          <p:nvPr>
            <p:ph idx="12" type="sldNum"/>
          </p:nvPr>
        </p:nvSpPr>
        <p:spPr>
          <a:xfrm>
            <a:off x="-5155" y="6441161"/>
            <a:ext cx="5085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" name="Google Shape;37;g129735336ae_0_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4957" y="6529275"/>
            <a:ext cx="913738" cy="196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29735336ae_0_3"/>
          <p:cNvSpPr txBox="1"/>
          <p:nvPr>
            <p:ph type="ctrTitle"/>
          </p:nvPr>
        </p:nvSpPr>
        <p:spPr>
          <a:xfrm>
            <a:off x="1524000" y="1686034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129735336ae_0_3"/>
          <p:cNvSpPr txBox="1"/>
          <p:nvPr>
            <p:ph idx="1" type="subTitle"/>
          </p:nvPr>
        </p:nvSpPr>
        <p:spPr>
          <a:xfrm>
            <a:off x="1524000" y="4346532"/>
            <a:ext cx="91440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41" name="Google Shape;41;g129735336ae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8042" y="963935"/>
            <a:ext cx="2295917" cy="44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29735336ae_0_0"/>
          <p:cNvSpPr txBox="1"/>
          <p:nvPr>
            <p:ph type="title"/>
          </p:nvPr>
        </p:nvSpPr>
        <p:spPr>
          <a:xfrm>
            <a:off x="588579" y="254700"/>
            <a:ext cx="110148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rebuchet MS"/>
              <a:buNone/>
              <a:defRPr b="1" i="0" sz="3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29735336ae_0_0"/>
          <p:cNvSpPr txBox="1"/>
          <p:nvPr>
            <p:ph idx="1" type="body"/>
          </p:nvPr>
        </p:nvSpPr>
        <p:spPr>
          <a:xfrm>
            <a:off x="588579" y="1506072"/>
            <a:ext cx="11014800" cy="4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TR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TR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4.png"/><Relationship Id="rId4" Type="http://schemas.openxmlformats.org/officeDocument/2006/relationships/image" Target="../media/image29.png"/><Relationship Id="rId5" Type="http://schemas.openxmlformats.org/officeDocument/2006/relationships/image" Target="../media/image23.png"/><Relationship Id="rId6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3.png"/><Relationship Id="rId4" Type="http://schemas.openxmlformats.org/officeDocument/2006/relationships/image" Target="../media/image37.png"/><Relationship Id="rId5" Type="http://schemas.openxmlformats.org/officeDocument/2006/relationships/image" Target="../media/image4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9.png"/><Relationship Id="rId4" Type="http://schemas.openxmlformats.org/officeDocument/2006/relationships/image" Target="../media/image35.png"/><Relationship Id="rId5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6"/>
          <p:cNvSpPr txBox="1"/>
          <p:nvPr>
            <p:ph type="ctrTitle"/>
          </p:nvPr>
        </p:nvSpPr>
        <p:spPr>
          <a:xfrm>
            <a:off x="1524000" y="1686034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</a:pPr>
            <a:r>
              <a:rPr lang="en-US"/>
              <a:t>Kalix Demonstration</a:t>
            </a:r>
            <a:endParaRPr/>
          </a:p>
        </p:txBody>
      </p:sp>
      <p:sp>
        <p:nvSpPr>
          <p:cNvPr id="118" name="Google Shape;118;p46"/>
          <p:cNvSpPr txBox="1"/>
          <p:nvPr>
            <p:ph idx="1" type="subTitle"/>
          </p:nvPr>
        </p:nvSpPr>
        <p:spPr>
          <a:xfrm>
            <a:off x="1524000" y="4346532"/>
            <a:ext cx="91440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237060" lvl="0" marL="237060" rtl="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</a:pPr>
            <a:r>
              <a:rPr lang="en-US"/>
              <a:t>IoT – Digital Twin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47"/>
          <p:cNvGrpSpPr/>
          <p:nvPr/>
        </p:nvGrpSpPr>
        <p:grpSpPr>
          <a:xfrm>
            <a:off x="4257265" y="2014895"/>
            <a:ext cx="2421467" cy="1520947"/>
            <a:chOff x="4257265" y="2014895"/>
            <a:chExt cx="2421467" cy="1520947"/>
          </a:xfrm>
        </p:grpSpPr>
        <p:sp>
          <p:nvSpPr>
            <p:cNvPr id="124" name="Google Shape;124;p47"/>
            <p:cNvSpPr/>
            <p:nvPr/>
          </p:nvSpPr>
          <p:spPr>
            <a:xfrm>
              <a:off x="4257265" y="2014895"/>
              <a:ext cx="2421467" cy="1520947"/>
            </a:xfrm>
            <a:prstGeom prst="roundRect">
              <a:avLst>
                <a:gd fmla="val 11316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7"/>
            <p:cNvSpPr/>
            <p:nvPr/>
          </p:nvSpPr>
          <p:spPr>
            <a:xfrm>
              <a:off x="4390598" y="2964229"/>
              <a:ext cx="2154800" cy="466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Digital Twin</a:t>
              </a:r>
              <a:endParaRPr b="0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descr="Digital Twin Icon - Download Digital Twin Icon 4116831 | Noun Project" id="126" name="Google Shape;126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40916" y="2226966"/>
              <a:ext cx="700092" cy="70009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47"/>
          <p:cNvSpPr txBox="1"/>
          <p:nvPr>
            <p:ph idx="4294967295" type="title"/>
          </p:nvPr>
        </p:nvSpPr>
        <p:spPr>
          <a:xfrm>
            <a:off x="543859" y="428060"/>
            <a:ext cx="11104282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Demo – IoT Digital Twin</a:t>
            </a:r>
            <a:endParaRPr/>
          </a:p>
        </p:txBody>
      </p:sp>
      <p:pic>
        <p:nvPicPr>
          <p:cNvPr id="128" name="Google Shape;12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1178" y="2226966"/>
            <a:ext cx="981889" cy="98188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7"/>
          <p:cNvSpPr/>
          <p:nvPr/>
        </p:nvSpPr>
        <p:spPr>
          <a:xfrm>
            <a:off x="4257204" y="2014885"/>
            <a:ext cx="2421600" cy="1521000"/>
          </a:xfrm>
          <a:prstGeom prst="roundRect">
            <a:avLst>
              <a:gd fmla="val 11316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47"/>
          <p:cNvGrpSpPr/>
          <p:nvPr/>
        </p:nvGrpSpPr>
        <p:grpSpPr>
          <a:xfrm>
            <a:off x="4257265" y="4379645"/>
            <a:ext cx="2421467" cy="1520947"/>
            <a:chOff x="4385734" y="4379645"/>
            <a:chExt cx="2421467" cy="1520947"/>
          </a:xfrm>
        </p:grpSpPr>
        <p:grpSp>
          <p:nvGrpSpPr>
            <p:cNvPr id="131" name="Google Shape;131;p47"/>
            <p:cNvGrpSpPr/>
            <p:nvPr/>
          </p:nvGrpSpPr>
          <p:grpSpPr>
            <a:xfrm>
              <a:off x="4385734" y="4379645"/>
              <a:ext cx="2421467" cy="1520947"/>
              <a:chOff x="4742424" y="2057400"/>
              <a:chExt cx="2421467" cy="1520947"/>
            </a:xfrm>
          </p:grpSpPr>
          <p:sp>
            <p:nvSpPr>
              <p:cNvPr id="132" name="Google Shape;132;p47"/>
              <p:cNvSpPr/>
              <p:nvPr/>
            </p:nvSpPr>
            <p:spPr>
              <a:xfrm>
                <a:off x="4742424" y="2057400"/>
                <a:ext cx="2421467" cy="1520947"/>
              </a:xfrm>
              <a:prstGeom prst="roundRect">
                <a:avLst>
                  <a:gd fmla="val 11316" name="adj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r>
                  <a:t/>
                </a:r>
                <a:endParaRPr b="0" i="0" sz="1867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47"/>
              <p:cNvSpPr/>
              <p:nvPr/>
            </p:nvSpPr>
            <p:spPr>
              <a:xfrm>
                <a:off x="4875757" y="3006734"/>
                <a:ext cx="2154800" cy="466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Control</a:t>
                </a:r>
                <a:endParaRPr b="0" i="0" sz="1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134" name="Google Shape;134;p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295917" y="4587415"/>
              <a:ext cx="673560" cy="6735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" name="Google Shape;135;p47"/>
          <p:cNvGrpSpPr/>
          <p:nvPr/>
        </p:nvGrpSpPr>
        <p:grpSpPr>
          <a:xfrm>
            <a:off x="2577520" y="2471402"/>
            <a:ext cx="1609072" cy="272001"/>
            <a:chOff x="2577520" y="2471402"/>
            <a:chExt cx="1609072" cy="272001"/>
          </a:xfrm>
        </p:grpSpPr>
        <p:cxnSp>
          <p:nvCxnSpPr>
            <p:cNvPr id="136" name="Google Shape;136;p47"/>
            <p:cNvCxnSpPr/>
            <p:nvPr/>
          </p:nvCxnSpPr>
          <p:spPr>
            <a:xfrm>
              <a:off x="2577520" y="2743403"/>
              <a:ext cx="1609072" cy="0"/>
            </a:xfrm>
            <a:prstGeom prst="straightConnector1">
              <a:avLst/>
            </a:prstGeom>
            <a:noFill/>
            <a:ln cap="flat" cmpd="sng" w="22225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7" name="Google Shape;137;p47"/>
            <p:cNvSpPr txBox="1"/>
            <p:nvPr/>
          </p:nvSpPr>
          <p:spPr>
            <a:xfrm>
              <a:off x="2600096" y="2471402"/>
              <a:ext cx="1524016" cy="225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67"/>
                <a:buFont typeface="Arial"/>
                <a:buNone/>
              </a:pPr>
              <a:r>
                <a:rPr b="1" i="0" lang="en-US" sz="1467" u="none" cap="none" strike="noStrike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Metric</a:t>
              </a:r>
              <a:endParaRPr b="1" i="0" sz="933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" name="Google Shape;138;p47"/>
          <p:cNvGrpSpPr/>
          <p:nvPr/>
        </p:nvGrpSpPr>
        <p:grpSpPr>
          <a:xfrm>
            <a:off x="6811885" y="1963936"/>
            <a:ext cx="4317935" cy="1520947"/>
            <a:chOff x="6811885" y="1963936"/>
            <a:chExt cx="4317935" cy="1520947"/>
          </a:xfrm>
        </p:grpSpPr>
        <p:grpSp>
          <p:nvGrpSpPr>
            <p:cNvPr id="139" name="Google Shape;139;p47"/>
            <p:cNvGrpSpPr/>
            <p:nvPr/>
          </p:nvGrpSpPr>
          <p:grpSpPr>
            <a:xfrm>
              <a:off x="8708353" y="1963936"/>
              <a:ext cx="2421467" cy="1520947"/>
              <a:chOff x="4385734" y="4379645"/>
              <a:chExt cx="2421467" cy="1520947"/>
            </a:xfrm>
          </p:grpSpPr>
          <p:grpSp>
            <p:nvGrpSpPr>
              <p:cNvPr id="140" name="Google Shape;140;p47"/>
              <p:cNvGrpSpPr/>
              <p:nvPr/>
            </p:nvGrpSpPr>
            <p:grpSpPr>
              <a:xfrm>
                <a:off x="4385734" y="4379645"/>
                <a:ext cx="2421467" cy="1520947"/>
                <a:chOff x="4742424" y="2057400"/>
                <a:chExt cx="2421467" cy="1520947"/>
              </a:xfrm>
            </p:grpSpPr>
            <p:sp>
              <p:nvSpPr>
                <p:cNvPr id="141" name="Google Shape;141;p47"/>
                <p:cNvSpPr/>
                <p:nvPr/>
              </p:nvSpPr>
              <p:spPr>
                <a:xfrm>
                  <a:off x="4742424" y="2057400"/>
                  <a:ext cx="2421467" cy="1520947"/>
                </a:xfrm>
                <a:prstGeom prst="roundRect">
                  <a:avLst>
                    <a:gd fmla="val 11316" name="adj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67"/>
                    <a:buFont typeface="Arial"/>
                    <a:buNone/>
                  </a:pPr>
                  <a:r>
                    <a:t/>
                  </a:r>
                  <a:endParaRPr b="0" i="0" sz="1867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Google Shape;142;p47"/>
                <p:cNvSpPr/>
                <p:nvPr/>
              </p:nvSpPr>
              <p:spPr>
                <a:xfrm>
                  <a:off x="4875757" y="3006734"/>
                  <a:ext cx="2154800" cy="4660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Aggregation</a:t>
                  </a:r>
                  <a:endParaRPr b="0" i="0" sz="18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pic>
            <p:nvPicPr>
              <p:cNvPr id="143" name="Google Shape;143;p4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212218" y="4513496"/>
                <a:ext cx="840958" cy="8213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44" name="Google Shape;144;p47"/>
            <p:cNvCxnSpPr/>
            <p:nvPr/>
          </p:nvCxnSpPr>
          <p:spPr>
            <a:xfrm>
              <a:off x="6811885" y="2743403"/>
              <a:ext cx="1822366" cy="0"/>
            </a:xfrm>
            <a:prstGeom prst="straightConnector1">
              <a:avLst/>
            </a:prstGeom>
            <a:noFill/>
            <a:ln cap="flat" cmpd="sng" w="22225">
              <a:solidFill>
                <a:srgbClr val="1170A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45" name="Google Shape;145;p47"/>
          <p:cNvGrpSpPr/>
          <p:nvPr/>
        </p:nvGrpSpPr>
        <p:grpSpPr>
          <a:xfrm>
            <a:off x="5749161" y="2826582"/>
            <a:ext cx="2742912" cy="2380991"/>
            <a:chOff x="5749161" y="2826582"/>
            <a:chExt cx="2742912" cy="2380991"/>
          </a:xfrm>
        </p:grpSpPr>
        <p:sp>
          <p:nvSpPr>
            <p:cNvPr id="146" name="Google Shape;146;p47"/>
            <p:cNvSpPr txBox="1"/>
            <p:nvPr/>
          </p:nvSpPr>
          <p:spPr>
            <a:xfrm>
              <a:off x="6968057" y="2826582"/>
              <a:ext cx="1524016" cy="225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67"/>
                <a:buFont typeface="Arial"/>
                <a:buNone/>
              </a:pPr>
              <a:r>
                <a:rPr b="1" i="0" lang="en-US" sz="1467" u="none" cap="none" strike="noStrike">
                  <a:solidFill>
                    <a:srgbClr val="1170AF"/>
                  </a:solidFill>
                  <a:latin typeface="Roboto"/>
                  <a:ea typeface="Roboto"/>
                  <a:cs typeface="Roboto"/>
                  <a:sym typeface="Roboto"/>
                </a:rPr>
                <a:t>Alert Triggered</a:t>
              </a:r>
              <a:endParaRPr b="1" i="0" sz="933" u="none" cap="none" strike="noStrike">
                <a:solidFill>
                  <a:srgbClr val="1170A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47"/>
            <p:cNvSpPr/>
            <p:nvPr/>
          </p:nvSpPr>
          <p:spPr>
            <a:xfrm>
              <a:off x="5749161" y="3135527"/>
              <a:ext cx="2035533" cy="2072046"/>
            </a:xfrm>
            <a:prstGeom prst="arc">
              <a:avLst>
                <a:gd fmla="val 16200000" name="adj1"/>
                <a:gd fmla="val 5467969" name="adj2"/>
              </a:avLst>
            </a:prstGeom>
            <a:noFill/>
            <a:ln cap="flat" cmpd="sng" w="22225">
              <a:solidFill>
                <a:srgbClr val="1170AF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p47"/>
          <p:cNvGrpSpPr/>
          <p:nvPr/>
        </p:nvGrpSpPr>
        <p:grpSpPr>
          <a:xfrm>
            <a:off x="2031351" y="722644"/>
            <a:ext cx="4405899" cy="4484930"/>
            <a:chOff x="2031351" y="722644"/>
            <a:chExt cx="4405899" cy="4484930"/>
          </a:xfrm>
        </p:grpSpPr>
        <p:sp>
          <p:nvSpPr>
            <p:cNvPr id="149" name="Google Shape;149;p47"/>
            <p:cNvSpPr txBox="1"/>
            <p:nvPr/>
          </p:nvSpPr>
          <p:spPr>
            <a:xfrm>
              <a:off x="2742945" y="4379645"/>
              <a:ext cx="1131197" cy="225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67"/>
                <a:buFont typeface="Arial"/>
                <a:buNone/>
              </a:pPr>
              <a:r>
                <a:rPr b="1" i="0" lang="en-US" sz="1467" u="none" cap="none" strike="noStrike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Instruction</a:t>
              </a:r>
              <a:endParaRPr b="1" i="0" sz="1467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47"/>
            <p:cNvSpPr/>
            <p:nvPr/>
          </p:nvSpPr>
          <p:spPr>
            <a:xfrm>
              <a:off x="2031351" y="722644"/>
              <a:ext cx="4405899" cy="4484930"/>
            </a:xfrm>
            <a:prstGeom prst="arc">
              <a:avLst>
                <a:gd fmla="val 5501805" name="adj1"/>
                <a:gd fmla="val 10348034" name="adj2"/>
              </a:avLst>
            </a:prstGeom>
            <a:noFill/>
            <a:ln cap="flat" cmpd="sng" w="22225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48"/>
          <p:cNvGrpSpPr/>
          <p:nvPr/>
        </p:nvGrpSpPr>
        <p:grpSpPr>
          <a:xfrm>
            <a:off x="4257265" y="2725984"/>
            <a:ext cx="2421467" cy="1520947"/>
            <a:chOff x="4257265" y="2014895"/>
            <a:chExt cx="2421467" cy="1520947"/>
          </a:xfrm>
        </p:grpSpPr>
        <p:sp>
          <p:nvSpPr>
            <p:cNvPr id="156" name="Google Shape;156;p48"/>
            <p:cNvSpPr/>
            <p:nvPr/>
          </p:nvSpPr>
          <p:spPr>
            <a:xfrm>
              <a:off x="4257265" y="2014895"/>
              <a:ext cx="2421467" cy="1520947"/>
            </a:xfrm>
            <a:prstGeom prst="roundRect">
              <a:avLst>
                <a:gd fmla="val 11316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8"/>
            <p:cNvSpPr/>
            <p:nvPr/>
          </p:nvSpPr>
          <p:spPr>
            <a:xfrm>
              <a:off x="4390598" y="2964229"/>
              <a:ext cx="2154800" cy="466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Digital Twin Service</a:t>
              </a:r>
              <a:endParaRPr b="0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descr="Digital Twin Icon - Download Digital Twin Icon 4116831 | Noun Project" id="158" name="Google Shape;158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40916" y="2226966"/>
              <a:ext cx="700092" cy="70009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" name="Google Shape;159;p48"/>
          <p:cNvSpPr txBox="1"/>
          <p:nvPr>
            <p:ph idx="4294967295" type="title"/>
          </p:nvPr>
        </p:nvSpPr>
        <p:spPr>
          <a:xfrm>
            <a:off x="543859" y="428060"/>
            <a:ext cx="11104282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Demo – IoT Digital Twin Service</a:t>
            </a:r>
            <a:endParaRPr/>
          </a:p>
        </p:txBody>
      </p:sp>
      <p:grpSp>
        <p:nvGrpSpPr>
          <p:cNvPr id="160" name="Google Shape;160;p48"/>
          <p:cNvGrpSpPr/>
          <p:nvPr/>
        </p:nvGrpSpPr>
        <p:grpSpPr>
          <a:xfrm>
            <a:off x="2577520" y="3182491"/>
            <a:ext cx="1609072" cy="272001"/>
            <a:chOff x="2577520" y="2471402"/>
            <a:chExt cx="1609072" cy="272001"/>
          </a:xfrm>
        </p:grpSpPr>
        <p:cxnSp>
          <p:nvCxnSpPr>
            <p:cNvPr id="161" name="Google Shape;161;p48"/>
            <p:cNvCxnSpPr/>
            <p:nvPr/>
          </p:nvCxnSpPr>
          <p:spPr>
            <a:xfrm>
              <a:off x="2577520" y="2743403"/>
              <a:ext cx="1609072" cy="0"/>
            </a:xfrm>
            <a:prstGeom prst="straightConnector1">
              <a:avLst/>
            </a:prstGeom>
            <a:noFill/>
            <a:ln cap="flat" cmpd="sng" w="22225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62" name="Google Shape;162;p48"/>
            <p:cNvSpPr txBox="1"/>
            <p:nvPr/>
          </p:nvSpPr>
          <p:spPr>
            <a:xfrm>
              <a:off x="2600096" y="2471402"/>
              <a:ext cx="1524016" cy="225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67"/>
                <a:buFont typeface="Arial"/>
                <a:buNone/>
              </a:pPr>
              <a:r>
                <a:rPr b="1" i="0" lang="en-US" sz="1467" u="none" cap="none" strike="noStrike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Metric</a:t>
              </a:r>
              <a:endParaRPr b="1" i="0" sz="933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63" name="Google Shape;163;p48"/>
          <p:cNvCxnSpPr/>
          <p:nvPr/>
        </p:nvCxnSpPr>
        <p:spPr>
          <a:xfrm>
            <a:off x="6729285" y="3319835"/>
            <a:ext cx="2361394" cy="0"/>
          </a:xfrm>
          <a:prstGeom prst="straightConnector1">
            <a:avLst/>
          </a:prstGeom>
          <a:noFill/>
          <a:ln cap="flat" cmpd="sng" w="22225">
            <a:solidFill>
              <a:srgbClr val="1170A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4" name="Google Shape;164;p48"/>
          <p:cNvSpPr txBox="1"/>
          <p:nvPr/>
        </p:nvSpPr>
        <p:spPr>
          <a:xfrm>
            <a:off x="7147974" y="2990443"/>
            <a:ext cx="1524016" cy="2257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rPr b="1" i="0" lang="en-US" sz="1467" u="none" cap="none" strike="noStrike">
                <a:solidFill>
                  <a:srgbClr val="1170AF"/>
                </a:solidFill>
                <a:latin typeface="Roboto"/>
                <a:ea typeface="Roboto"/>
                <a:cs typeface="Roboto"/>
                <a:sym typeface="Roboto"/>
              </a:rPr>
              <a:t>Alert Triggered</a:t>
            </a:r>
            <a:endParaRPr b="1" i="0" sz="933" u="none" cap="none" strike="noStrike">
              <a:solidFill>
                <a:srgbClr val="1170A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5" name="Google Shape;165;p48"/>
          <p:cNvCxnSpPr/>
          <p:nvPr/>
        </p:nvCxnSpPr>
        <p:spPr>
          <a:xfrm>
            <a:off x="6729285" y="3640905"/>
            <a:ext cx="2361394" cy="0"/>
          </a:xfrm>
          <a:prstGeom prst="straightConnector1">
            <a:avLst/>
          </a:prstGeom>
          <a:noFill/>
          <a:ln cap="flat" cmpd="sng" w="22225">
            <a:solidFill>
              <a:srgbClr val="1170A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6" name="Google Shape;166;p48"/>
          <p:cNvSpPr txBox="1"/>
          <p:nvPr/>
        </p:nvSpPr>
        <p:spPr>
          <a:xfrm>
            <a:off x="7020376" y="3774384"/>
            <a:ext cx="1779212" cy="2257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rPr b="1" i="0" lang="en-US" sz="1467" u="none" cap="none" strike="noStrike">
                <a:solidFill>
                  <a:srgbClr val="1170AF"/>
                </a:solidFill>
                <a:latin typeface="Roboto"/>
                <a:ea typeface="Roboto"/>
                <a:cs typeface="Roboto"/>
                <a:sym typeface="Roboto"/>
              </a:rPr>
              <a:t>Alert Canceled</a:t>
            </a:r>
            <a:endParaRPr b="1" i="0" sz="933" u="none" cap="none" strike="noStrike">
              <a:solidFill>
                <a:srgbClr val="1170A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7" name="Google Shape;167;p48"/>
          <p:cNvCxnSpPr/>
          <p:nvPr/>
        </p:nvCxnSpPr>
        <p:spPr>
          <a:xfrm>
            <a:off x="5445327" y="2199094"/>
            <a:ext cx="0" cy="526890"/>
          </a:xfrm>
          <a:prstGeom prst="straightConnector1">
            <a:avLst/>
          </a:prstGeom>
          <a:noFill/>
          <a:ln cap="flat" cmpd="sng" w="2222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8" name="Google Shape;168;p48"/>
          <p:cNvSpPr txBox="1"/>
          <p:nvPr/>
        </p:nvSpPr>
        <p:spPr>
          <a:xfrm>
            <a:off x="4632456" y="2327799"/>
            <a:ext cx="667566" cy="2257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rPr b="1" i="0" lang="en-US" sz="1467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Create</a:t>
            </a:r>
            <a:endParaRPr b="1" i="0" sz="933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9" name="Google Shape;169;p48"/>
          <p:cNvCxnSpPr/>
          <p:nvPr/>
        </p:nvCxnSpPr>
        <p:spPr>
          <a:xfrm>
            <a:off x="5445327" y="4231934"/>
            <a:ext cx="0" cy="526890"/>
          </a:xfrm>
          <a:prstGeom prst="straightConnector1">
            <a:avLst/>
          </a:prstGeom>
          <a:noFill/>
          <a:ln cap="flat" cmpd="sng" w="22225">
            <a:solidFill>
              <a:srgbClr val="1170A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0" name="Google Shape;170;p48"/>
          <p:cNvSpPr txBox="1"/>
          <p:nvPr/>
        </p:nvSpPr>
        <p:spPr>
          <a:xfrm>
            <a:off x="5507225" y="4360639"/>
            <a:ext cx="667566" cy="2257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rPr b="1" i="0" lang="en-US" sz="1467" u="none" cap="none" strike="noStrike">
                <a:solidFill>
                  <a:srgbClr val="1170AF"/>
                </a:solidFill>
                <a:latin typeface="Roboto"/>
                <a:ea typeface="Roboto"/>
                <a:cs typeface="Roboto"/>
                <a:sym typeface="Roboto"/>
              </a:rPr>
              <a:t>Created</a:t>
            </a:r>
            <a:endParaRPr b="1" i="0" sz="933" u="none" cap="none" strike="noStrike">
              <a:solidFill>
                <a:srgbClr val="1170A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50"/>
          <p:cNvGrpSpPr/>
          <p:nvPr/>
        </p:nvGrpSpPr>
        <p:grpSpPr>
          <a:xfrm>
            <a:off x="6705742" y="2725984"/>
            <a:ext cx="2421467" cy="1520947"/>
            <a:chOff x="4257265" y="2014895"/>
            <a:chExt cx="2421467" cy="1520947"/>
          </a:xfrm>
        </p:grpSpPr>
        <p:sp>
          <p:nvSpPr>
            <p:cNvPr id="176" name="Google Shape;176;p50"/>
            <p:cNvSpPr/>
            <p:nvPr/>
          </p:nvSpPr>
          <p:spPr>
            <a:xfrm>
              <a:off x="4257265" y="2014895"/>
              <a:ext cx="2421467" cy="1520947"/>
            </a:xfrm>
            <a:prstGeom prst="roundRect">
              <a:avLst>
                <a:gd fmla="val 11316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0"/>
            <p:cNvSpPr/>
            <p:nvPr/>
          </p:nvSpPr>
          <p:spPr>
            <a:xfrm>
              <a:off x="4390598" y="2964229"/>
              <a:ext cx="2154800" cy="466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Digital Twin Service</a:t>
              </a:r>
              <a:endParaRPr b="0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descr="Digital Twin Icon - Download Digital Twin Icon 4116831 | Noun Project" id="178" name="Google Shape;178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40916" y="2226966"/>
              <a:ext cx="700092" cy="70009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9" name="Google Shape;179;p50"/>
          <p:cNvSpPr txBox="1"/>
          <p:nvPr>
            <p:ph idx="4294967295" type="title"/>
          </p:nvPr>
        </p:nvSpPr>
        <p:spPr>
          <a:xfrm>
            <a:off x="543859" y="428060"/>
            <a:ext cx="11104282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Demo – IoT Digital Twin Service</a:t>
            </a:r>
            <a:endParaRPr/>
          </a:p>
        </p:txBody>
      </p:sp>
      <p:grpSp>
        <p:nvGrpSpPr>
          <p:cNvPr id="180" name="Google Shape;180;p50"/>
          <p:cNvGrpSpPr/>
          <p:nvPr/>
        </p:nvGrpSpPr>
        <p:grpSpPr>
          <a:xfrm>
            <a:off x="4791499" y="2725984"/>
            <a:ext cx="1843569" cy="606948"/>
            <a:chOff x="1993633" y="2136455"/>
            <a:chExt cx="2192959" cy="606948"/>
          </a:xfrm>
        </p:grpSpPr>
        <p:cxnSp>
          <p:nvCxnSpPr>
            <p:cNvPr id="181" name="Google Shape;181;p50"/>
            <p:cNvCxnSpPr/>
            <p:nvPr/>
          </p:nvCxnSpPr>
          <p:spPr>
            <a:xfrm>
              <a:off x="1993633" y="2136455"/>
              <a:ext cx="2192959" cy="606948"/>
            </a:xfrm>
            <a:prstGeom prst="straightConnector1">
              <a:avLst/>
            </a:prstGeom>
            <a:noFill/>
            <a:ln cap="flat" cmpd="sng" w="22225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82" name="Google Shape;182;p50"/>
            <p:cNvSpPr txBox="1"/>
            <p:nvPr/>
          </p:nvSpPr>
          <p:spPr>
            <a:xfrm>
              <a:off x="2620048" y="2189803"/>
              <a:ext cx="1524016" cy="225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67"/>
                <a:buFont typeface="Arial"/>
                <a:buNone/>
              </a:pPr>
              <a:r>
                <a:rPr b="1" i="0" lang="en-US" sz="1467" u="none" cap="none" strike="noStrike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Create</a:t>
              </a:r>
              <a:endParaRPr b="1" i="0" sz="933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" name="Google Shape;183;p50"/>
          <p:cNvGrpSpPr/>
          <p:nvPr/>
        </p:nvGrpSpPr>
        <p:grpSpPr>
          <a:xfrm>
            <a:off x="9127209" y="3144950"/>
            <a:ext cx="1318945" cy="329392"/>
            <a:chOff x="9177762" y="2990443"/>
            <a:chExt cx="2361394" cy="329392"/>
          </a:xfrm>
        </p:grpSpPr>
        <p:cxnSp>
          <p:nvCxnSpPr>
            <p:cNvPr id="184" name="Google Shape;184;p50"/>
            <p:cNvCxnSpPr/>
            <p:nvPr/>
          </p:nvCxnSpPr>
          <p:spPr>
            <a:xfrm>
              <a:off x="9177762" y="3319835"/>
              <a:ext cx="2361394" cy="0"/>
            </a:xfrm>
            <a:prstGeom prst="straightConnector1">
              <a:avLst/>
            </a:prstGeom>
            <a:noFill/>
            <a:ln cap="flat" cmpd="sng" w="22225">
              <a:solidFill>
                <a:srgbClr val="1170A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85" name="Google Shape;185;p50"/>
            <p:cNvSpPr txBox="1"/>
            <p:nvPr/>
          </p:nvSpPr>
          <p:spPr>
            <a:xfrm>
              <a:off x="9596452" y="2990443"/>
              <a:ext cx="1524017" cy="225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67"/>
                <a:buFont typeface="Arial"/>
                <a:buNone/>
              </a:pPr>
              <a:r>
                <a:rPr b="1" i="0" lang="en-US" sz="1467" u="none" cap="none" strike="noStrike">
                  <a:solidFill>
                    <a:srgbClr val="1170AF"/>
                  </a:solidFill>
                  <a:latin typeface="Roboto"/>
                  <a:ea typeface="Roboto"/>
                  <a:cs typeface="Roboto"/>
                  <a:sym typeface="Roboto"/>
                </a:rPr>
                <a:t>Created</a:t>
              </a:r>
              <a:endParaRPr b="1" i="0" sz="933" u="none" cap="none" strike="noStrike">
                <a:solidFill>
                  <a:srgbClr val="1170A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6" name="Google Shape;186;p50"/>
          <p:cNvSpPr txBox="1"/>
          <p:nvPr/>
        </p:nvSpPr>
        <p:spPr>
          <a:xfrm>
            <a:off x="6705742" y="4419349"/>
            <a:ext cx="809362" cy="4515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rPr b="1" i="0" lang="en-US" sz="1467" u="none" cap="none" strike="noStrike">
                <a:solidFill>
                  <a:srgbClr val="1170AF"/>
                </a:solidFill>
                <a:latin typeface="Roboto"/>
                <a:ea typeface="Roboto"/>
                <a:cs typeface="Roboto"/>
                <a:sym typeface="Roboto"/>
              </a:rPr>
              <a:t>Alert Canceled</a:t>
            </a:r>
            <a:endParaRPr b="1" i="0" sz="933" u="none" cap="none" strike="noStrike">
              <a:solidFill>
                <a:srgbClr val="1170A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50"/>
          <p:cNvSpPr txBox="1"/>
          <p:nvPr/>
        </p:nvSpPr>
        <p:spPr>
          <a:xfrm>
            <a:off x="8408156" y="4419349"/>
            <a:ext cx="1003463" cy="4515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rPr b="1" i="0" lang="en-US" sz="1467" u="none" cap="none" strike="noStrike">
                <a:solidFill>
                  <a:srgbClr val="1170AF"/>
                </a:solidFill>
                <a:latin typeface="Roboto"/>
                <a:ea typeface="Roboto"/>
                <a:cs typeface="Roboto"/>
                <a:sym typeface="Roboto"/>
              </a:rPr>
              <a:t>Alert Triggered</a:t>
            </a:r>
            <a:endParaRPr b="1" i="0" sz="933" u="none" cap="none" strike="noStrike">
              <a:solidFill>
                <a:srgbClr val="1170A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8" name="Google Shape;188;p50"/>
          <p:cNvCxnSpPr/>
          <p:nvPr/>
        </p:nvCxnSpPr>
        <p:spPr>
          <a:xfrm>
            <a:off x="7566429" y="4231934"/>
            <a:ext cx="0" cy="967299"/>
          </a:xfrm>
          <a:prstGeom prst="straightConnector1">
            <a:avLst/>
          </a:prstGeom>
          <a:noFill/>
          <a:ln cap="flat" cmpd="sng" w="22225">
            <a:solidFill>
              <a:srgbClr val="1170A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" name="Google Shape;189;p50"/>
          <p:cNvCxnSpPr/>
          <p:nvPr/>
        </p:nvCxnSpPr>
        <p:spPr>
          <a:xfrm>
            <a:off x="8266521" y="4231934"/>
            <a:ext cx="0" cy="967299"/>
          </a:xfrm>
          <a:prstGeom prst="straightConnector1">
            <a:avLst/>
          </a:prstGeom>
          <a:noFill/>
          <a:ln cap="flat" cmpd="sng" w="22225">
            <a:solidFill>
              <a:srgbClr val="1170AF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90" name="Google Shape;190;p50"/>
          <p:cNvGrpSpPr/>
          <p:nvPr/>
        </p:nvGrpSpPr>
        <p:grpSpPr>
          <a:xfrm>
            <a:off x="2468022" y="1571861"/>
            <a:ext cx="2523084" cy="1936320"/>
            <a:chOff x="2468022" y="1571861"/>
            <a:chExt cx="2523084" cy="1936320"/>
          </a:xfrm>
        </p:grpSpPr>
        <p:pic>
          <p:nvPicPr>
            <p:cNvPr id="191" name="Google Shape;191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68022" y="1571861"/>
              <a:ext cx="2523084" cy="1936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p50"/>
            <p:cNvSpPr txBox="1"/>
            <p:nvPr/>
          </p:nvSpPr>
          <p:spPr>
            <a:xfrm>
              <a:off x="3060831" y="2196924"/>
              <a:ext cx="14331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Asset Management System</a:t>
              </a:r>
              <a:endPara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3" name="Google Shape;193;p50"/>
          <p:cNvGrpSpPr/>
          <p:nvPr/>
        </p:nvGrpSpPr>
        <p:grpSpPr>
          <a:xfrm>
            <a:off x="4791499" y="3642230"/>
            <a:ext cx="1843569" cy="612053"/>
            <a:chOff x="4791499" y="3642230"/>
            <a:chExt cx="1843569" cy="612053"/>
          </a:xfrm>
        </p:grpSpPr>
        <p:sp>
          <p:nvSpPr>
            <p:cNvPr id="194" name="Google Shape;194;p50"/>
            <p:cNvSpPr txBox="1"/>
            <p:nvPr/>
          </p:nvSpPr>
          <p:spPr>
            <a:xfrm>
              <a:off x="5301338" y="4028516"/>
              <a:ext cx="1281204" cy="225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67"/>
                <a:buFont typeface="Arial"/>
                <a:buNone/>
              </a:pPr>
              <a:r>
                <a:rPr b="1" i="0" lang="en-US" sz="1467" u="none" cap="none" strike="noStrike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Metric</a:t>
              </a:r>
              <a:endParaRPr b="1" i="0" sz="933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5" name="Google Shape;195;p50"/>
            <p:cNvCxnSpPr/>
            <p:nvPr/>
          </p:nvCxnSpPr>
          <p:spPr>
            <a:xfrm flipH="1" rot="10800000">
              <a:off x="4791499" y="3642230"/>
              <a:ext cx="1843569" cy="606948"/>
            </a:xfrm>
            <a:prstGeom prst="straightConnector1">
              <a:avLst/>
            </a:prstGeom>
            <a:noFill/>
            <a:ln cap="flat" cmpd="sng" w="22225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pic>
        <p:nvPicPr>
          <p:cNvPr id="196" name="Google Shape;196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2459" y="3733694"/>
            <a:ext cx="981889" cy="9818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7" name="Google Shape;197;p50"/>
          <p:cNvGrpSpPr/>
          <p:nvPr/>
        </p:nvGrpSpPr>
        <p:grpSpPr>
          <a:xfrm>
            <a:off x="2084136" y="3860512"/>
            <a:ext cx="2710190" cy="794300"/>
            <a:chOff x="2084136" y="3860512"/>
            <a:chExt cx="2710190" cy="794300"/>
          </a:xfrm>
        </p:grpSpPr>
        <p:sp>
          <p:nvSpPr>
            <p:cNvPr id="198" name="Google Shape;198;p50"/>
            <p:cNvSpPr/>
            <p:nvPr/>
          </p:nvSpPr>
          <p:spPr>
            <a:xfrm>
              <a:off x="3015636" y="3860512"/>
              <a:ext cx="1778690" cy="794300"/>
            </a:xfrm>
            <a:prstGeom prst="flowChartMagneticDrum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67"/>
                <a:buFont typeface="Arial"/>
                <a:buNone/>
              </a:pPr>
              <a:r>
                <a:rPr b="1" i="0" lang="en-US" sz="1467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MQTT</a:t>
              </a:r>
              <a:endParaRPr b="1" i="0" sz="1467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67"/>
                <a:buFont typeface="Arial"/>
                <a:buNone/>
              </a:pPr>
              <a:r>
                <a:rPr b="1" i="0" lang="en-US" sz="1467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Hub</a:t>
              </a:r>
              <a:endParaRPr b="1" i="0" sz="1467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9" name="Google Shape;199;p50"/>
            <p:cNvCxnSpPr>
              <a:endCxn id="198" idx="1"/>
            </p:cNvCxnSpPr>
            <p:nvPr/>
          </p:nvCxnSpPr>
          <p:spPr>
            <a:xfrm>
              <a:off x="2084136" y="4254362"/>
              <a:ext cx="931500" cy="330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1"/>
          <p:cNvSpPr txBox="1"/>
          <p:nvPr>
            <p:ph idx="4294967295" type="title"/>
          </p:nvPr>
        </p:nvSpPr>
        <p:spPr>
          <a:xfrm>
            <a:off x="543867" y="430833"/>
            <a:ext cx="110688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Development Process</a:t>
            </a:r>
            <a:endParaRPr/>
          </a:p>
        </p:txBody>
      </p:sp>
      <p:sp>
        <p:nvSpPr>
          <p:cNvPr id="205" name="Google Shape;205;p51"/>
          <p:cNvSpPr txBox="1"/>
          <p:nvPr>
            <p:ph idx="4294967295" type="body"/>
          </p:nvPr>
        </p:nvSpPr>
        <p:spPr>
          <a:xfrm>
            <a:off x="544513" y="1367687"/>
            <a:ext cx="11102975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8300"/>
              </a:buClr>
              <a:buSzPts val="1800"/>
              <a:buFont typeface="Arial"/>
              <a:buChar char="•"/>
            </a:pPr>
            <a:r>
              <a:rPr lang="en-US"/>
              <a:t>Define data structures (API endpoints &amp; persistence)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300"/>
              </a:buClr>
              <a:buSzPts val="1800"/>
              <a:buFont typeface="Arial"/>
              <a:buChar char="•"/>
            </a:pPr>
            <a:r>
              <a:rPr lang="en-US"/>
              <a:t>Define state model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300"/>
              </a:buClr>
              <a:buSzPts val="1800"/>
              <a:buFont typeface="Arial"/>
              <a:buChar char="•"/>
            </a:pPr>
            <a:r>
              <a:rPr lang="en-US"/>
              <a:t>Code generation tool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300"/>
              </a:buClr>
              <a:buSzPts val="1800"/>
              <a:buFont typeface="Arial"/>
              <a:buChar char="•"/>
            </a:pPr>
            <a:r>
              <a:rPr lang="en-US"/>
              <a:t>Implement business logic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300"/>
              </a:buClr>
              <a:buSzPts val="1800"/>
              <a:buFont typeface="Arial"/>
              <a:buChar char="•"/>
            </a:pPr>
            <a:r>
              <a:rPr lang="en-US"/>
              <a:t>Unit &amp; Integration test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300"/>
              </a:buClr>
              <a:buSzPts val="1800"/>
              <a:buFont typeface="Arial"/>
              <a:buChar char="•"/>
            </a:pPr>
            <a:r>
              <a:rPr lang="en-US"/>
              <a:t>Package &amp; Deploy &amp; Run in production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300"/>
              </a:buClr>
              <a:buSzPts val="1800"/>
              <a:buFont typeface="Arial"/>
              <a:buChar char="•"/>
            </a:pPr>
            <a:r>
              <a:rPr lang="en-US"/>
              <a:t>Test in production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2"/>
          <p:cNvSpPr txBox="1"/>
          <p:nvPr>
            <p:ph idx="4294967295" type="title"/>
          </p:nvPr>
        </p:nvSpPr>
        <p:spPr>
          <a:xfrm>
            <a:off x="543859" y="428060"/>
            <a:ext cx="11104282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Demo – IoT Digital Twin Service – Eventing</a:t>
            </a:r>
            <a:endParaRPr/>
          </a:p>
        </p:txBody>
      </p:sp>
      <p:grpSp>
        <p:nvGrpSpPr>
          <p:cNvPr id="211" name="Google Shape;211;p52"/>
          <p:cNvGrpSpPr/>
          <p:nvPr/>
        </p:nvGrpSpPr>
        <p:grpSpPr>
          <a:xfrm>
            <a:off x="4689382" y="3828344"/>
            <a:ext cx="5033361" cy="1394587"/>
            <a:chOff x="5155695" y="3828344"/>
            <a:chExt cx="5033361" cy="1394587"/>
          </a:xfrm>
        </p:grpSpPr>
        <p:cxnSp>
          <p:nvCxnSpPr>
            <p:cNvPr id="212" name="Google Shape;212;p52"/>
            <p:cNvCxnSpPr/>
            <p:nvPr/>
          </p:nvCxnSpPr>
          <p:spPr>
            <a:xfrm>
              <a:off x="5155695" y="3828344"/>
              <a:ext cx="2607501" cy="637210"/>
            </a:xfrm>
            <a:prstGeom prst="straightConnector1">
              <a:avLst/>
            </a:prstGeom>
            <a:noFill/>
            <a:ln cap="flat" cmpd="sng" w="22225">
              <a:solidFill>
                <a:srgbClr val="1170A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213" name="Google Shape;213;p52"/>
            <p:cNvGrpSpPr/>
            <p:nvPr/>
          </p:nvGrpSpPr>
          <p:grpSpPr>
            <a:xfrm>
              <a:off x="8034256" y="4080476"/>
              <a:ext cx="2154800" cy="1142455"/>
              <a:chOff x="7998027" y="4095591"/>
              <a:chExt cx="2154800" cy="1142455"/>
            </a:xfrm>
          </p:grpSpPr>
          <p:sp>
            <p:nvSpPr>
              <p:cNvPr id="214" name="Google Shape;214;p52"/>
              <p:cNvSpPr/>
              <p:nvPr/>
            </p:nvSpPr>
            <p:spPr>
              <a:xfrm>
                <a:off x="7998027" y="4771964"/>
                <a:ext cx="2154800" cy="466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Message Broker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15" name="Google Shape;215;p5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611332" y="4249614"/>
                <a:ext cx="592577" cy="43187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6" name="Google Shape;216;p52"/>
              <p:cNvSpPr/>
              <p:nvPr/>
            </p:nvSpPr>
            <p:spPr>
              <a:xfrm>
                <a:off x="8220927" y="4095591"/>
                <a:ext cx="1709003" cy="694936"/>
              </a:xfrm>
              <a:prstGeom prst="flowChartMagneticDrum">
                <a:avLst/>
              </a:prstGeom>
              <a:noFill/>
              <a:ln cap="flat" cmpd="sng" w="22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67"/>
                  <a:buFont typeface="Arial"/>
                  <a:buNone/>
                </a:pPr>
                <a:r>
                  <a:t/>
                </a:r>
                <a:endParaRPr b="1" i="0" sz="1467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17" name="Google Shape;217;p52"/>
          <p:cNvGrpSpPr/>
          <p:nvPr/>
        </p:nvGrpSpPr>
        <p:grpSpPr>
          <a:xfrm>
            <a:off x="2239049" y="2821847"/>
            <a:ext cx="2421467" cy="1520947"/>
            <a:chOff x="4257265" y="2014895"/>
            <a:chExt cx="2421467" cy="1520947"/>
          </a:xfrm>
        </p:grpSpPr>
        <p:sp>
          <p:nvSpPr>
            <p:cNvPr id="218" name="Google Shape;218;p52"/>
            <p:cNvSpPr/>
            <p:nvPr/>
          </p:nvSpPr>
          <p:spPr>
            <a:xfrm>
              <a:off x="4257265" y="2014895"/>
              <a:ext cx="2421467" cy="1520947"/>
            </a:xfrm>
            <a:prstGeom prst="roundRect">
              <a:avLst>
                <a:gd fmla="val 11316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52"/>
            <p:cNvSpPr/>
            <p:nvPr/>
          </p:nvSpPr>
          <p:spPr>
            <a:xfrm>
              <a:off x="4390598" y="2964229"/>
              <a:ext cx="2154800" cy="466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Digital Twin Service</a:t>
              </a:r>
              <a:endParaRPr b="0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descr="Digital Twin Icon - Download Digital Twin Icon 4116831 | Noun Project" id="220" name="Google Shape;220;p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40916" y="2226966"/>
              <a:ext cx="700092" cy="70009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1" name="Google Shape;221;p52"/>
          <p:cNvGrpSpPr/>
          <p:nvPr/>
        </p:nvGrpSpPr>
        <p:grpSpPr>
          <a:xfrm>
            <a:off x="4689382" y="2061373"/>
            <a:ext cx="5130465" cy="1735555"/>
            <a:chOff x="5155695" y="2061373"/>
            <a:chExt cx="5130465" cy="1735555"/>
          </a:xfrm>
        </p:grpSpPr>
        <p:cxnSp>
          <p:nvCxnSpPr>
            <p:cNvPr id="222" name="Google Shape;222;p52"/>
            <p:cNvCxnSpPr/>
            <p:nvPr/>
          </p:nvCxnSpPr>
          <p:spPr>
            <a:xfrm flipH="1" rot="10800000">
              <a:off x="5155695" y="2830554"/>
              <a:ext cx="2607501" cy="637210"/>
            </a:xfrm>
            <a:prstGeom prst="straightConnector1">
              <a:avLst/>
            </a:prstGeom>
            <a:noFill/>
            <a:ln cap="flat" cmpd="sng" w="22225">
              <a:solidFill>
                <a:srgbClr val="1170A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3" name="Google Shape;223;p52"/>
            <p:cNvSpPr txBox="1"/>
            <p:nvPr/>
          </p:nvSpPr>
          <p:spPr>
            <a:xfrm>
              <a:off x="5289028" y="3571161"/>
              <a:ext cx="1779212" cy="225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67"/>
                <a:buFont typeface="Arial"/>
                <a:buNone/>
              </a:pPr>
              <a:r>
                <a:rPr b="1" i="0" lang="en-US" sz="1467" u="none" cap="none" strike="noStrike">
                  <a:solidFill>
                    <a:srgbClr val="1170AF"/>
                  </a:solidFill>
                  <a:latin typeface="Roboto"/>
                  <a:ea typeface="Roboto"/>
                  <a:cs typeface="Roboto"/>
                  <a:sym typeface="Roboto"/>
                </a:rPr>
                <a:t>Alert Triggered</a:t>
              </a:r>
              <a:endParaRPr b="1" i="0" sz="933" u="none" cap="none" strike="noStrike">
                <a:solidFill>
                  <a:srgbClr val="1170A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24" name="Google Shape;224;p52"/>
            <p:cNvGrpSpPr/>
            <p:nvPr/>
          </p:nvGrpSpPr>
          <p:grpSpPr>
            <a:xfrm>
              <a:off x="7864693" y="2061373"/>
              <a:ext cx="2421467" cy="1520947"/>
              <a:chOff x="4385734" y="4379645"/>
              <a:chExt cx="2421467" cy="1520947"/>
            </a:xfrm>
          </p:grpSpPr>
          <p:grpSp>
            <p:nvGrpSpPr>
              <p:cNvPr id="225" name="Google Shape;225;p52"/>
              <p:cNvGrpSpPr/>
              <p:nvPr/>
            </p:nvGrpSpPr>
            <p:grpSpPr>
              <a:xfrm>
                <a:off x="4385734" y="4379645"/>
                <a:ext cx="2421467" cy="1520947"/>
                <a:chOff x="4742424" y="2057400"/>
                <a:chExt cx="2421467" cy="1520947"/>
              </a:xfrm>
            </p:grpSpPr>
            <p:sp>
              <p:nvSpPr>
                <p:cNvPr id="226" name="Google Shape;226;p52"/>
                <p:cNvSpPr/>
                <p:nvPr/>
              </p:nvSpPr>
              <p:spPr>
                <a:xfrm>
                  <a:off x="4742424" y="2057400"/>
                  <a:ext cx="2421467" cy="1520947"/>
                </a:xfrm>
                <a:prstGeom prst="roundRect">
                  <a:avLst>
                    <a:gd fmla="val 11316" name="adj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67"/>
                    <a:buFont typeface="Arial"/>
                    <a:buNone/>
                  </a:pPr>
                  <a:r>
                    <a:t/>
                  </a:r>
                  <a:endParaRPr b="0" i="0" sz="1867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Google Shape;227;p52"/>
                <p:cNvSpPr/>
                <p:nvPr/>
              </p:nvSpPr>
              <p:spPr>
                <a:xfrm>
                  <a:off x="4875757" y="3006734"/>
                  <a:ext cx="2154800" cy="4660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Aggregation</a:t>
                  </a:r>
                  <a:endParaRPr b="0" i="0" sz="18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pic>
            <p:nvPicPr>
              <p:cNvPr id="228" name="Google Shape;228;p5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212218" y="4513496"/>
                <a:ext cx="840958" cy="8213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ight Mode">
  <a:themeElements>
    <a:clrScheme name="Kalix">
      <a:dk1>
        <a:srgbClr val="1D1D1D"/>
      </a:dk1>
      <a:lt1>
        <a:srgbClr val="FFFFFF"/>
      </a:lt1>
      <a:dk2>
        <a:srgbClr val="000000"/>
      </a:dk2>
      <a:lt2>
        <a:srgbClr val="F5F5F5"/>
      </a:lt2>
      <a:accent1>
        <a:srgbClr val="00D8DD"/>
      </a:accent1>
      <a:accent2>
        <a:srgbClr val="71D83B"/>
      </a:accent2>
      <a:accent3>
        <a:srgbClr val="FFCE49"/>
      </a:accent3>
      <a:accent4>
        <a:srgbClr val="FF5400"/>
      </a:accent4>
      <a:accent5>
        <a:srgbClr val="1D1D1D"/>
      </a:accent5>
      <a:accent6>
        <a:srgbClr val="F5F5F5"/>
      </a:accent6>
      <a:hlink>
        <a:srgbClr val="FFCE49"/>
      </a:hlink>
      <a:folHlink>
        <a:srgbClr val="FFCE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