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Roboto Black"/>
      <p:bold r:id="rId11"/>
      <p:boldItalic r:id="rId12"/>
    </p:embeddedFont>
    <p:embeddedFont>
      <p:font typeface="Roboto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hqM3a9rJJVdKDdty2lNnb1D9YM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11" Type="http://schemas.openxmlformats.org/officeDocument/2006/relationships/font" Target="fonts/RobotoBlack-bold.fntdata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Roboto-regular.fntdata"/><Relationship Id="rId12" Type="http://schemas.openxmlformats.org/officeDocument/2006/relationships/font" Target="fonts/RobotoBlack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Relationship Id="rId3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9.jp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g129735336ae_0_11"/>
          <p:cNvSpPr txBox="1"/>
          <p:nvPr>
            <p:ph type="ctrTitle"/>
          </p:nvPr>
        </p:nvSpPr>
        <p:spPr>
          <a:xfrm>
            <a:off x="1524000" y="1686034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g129735336ae_0_11"/>
          <p:cNvSpPr txBox="1"/>
          <p:nvPr>
            <p:ph idx="1" type="subTitle"/>
          </p:nvPr>
        </p:nvSpPr>
        <p:spPr>
          <a:xfrm>
            <a:off x="1524000" y="4346532"/>
            <a:ext cx="91440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1" name="Google Shape;11;g129735336ae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3424" y="6415410"/>
            <a:ext cx="1034638" cy="202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 type="obj">
  <p:cSld name="OBJECT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g129735336ae_0_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235700"/>
            <a:ext cx="12192000" cy="6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g129735336ae_0_15"/>
          <p:cNvSpPr txBox="1"/>
          <p:nvPr>
            <p:ph type="title"/>
          </p:nvPr>
        </p:nvSpPr>
        <p:spPr>
          <a:xfrm>
            <a:off x="588579" y="254700"/>
            <a:ext cx="110148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rebuchet MS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g129735336ae_0_15"/>
          <p:cNvSpPr txBox="1"/>
          <p:nvPr>
            <p:ph idx="1" type="body"/>
          </p:nvPr>
        </p:nvSpPr>
        <p:spPr>
          <a:xfrm>
            <a:off x="588579" y="1506072"/>
            <a:ext cx="11014800" cy="46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6" name="Google Shape;46;g129735336ae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3424" y="6415410"/>
            <a:ext cx="1034638" cy="202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 and Content">
  <p:cSld name="Title, Subtitle and Content"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29735336ae_0_20"/>
          <p:cNvSpPr txBox="1"/>
          <p:nvPr>
            <p:ph type="title"/>
          </p:nvPr>
        </p:nvSpPr>
        <p:spPr>
          <a:xfrm>
            <a:off x="588579" y="99987"/>
            <a:ext cx="110148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rebuchet MS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g129735336ae_0_20"/>
          <p:cNvSpPr txBox="1"/>
          <p:nvPr>
            <p:ph idx="1" type="body"/>
          </p:nvPr>
        </p:nvSpPr>
        <p:spPr>
          <a:xfrm>
            <a:off x="588579" y="2017060"/>
            <a:ext cx="11014800" cy="4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g129735336ae_0_20"/>
          <p:cNvSpPr txBox="1"/>
          <p:nvPr>
            <p:ph idx="2" type="body"/>
          </p:nvPr>
        </p:nvSpPr>
        <p:spPr>
          <a:xfrm>
            <a:off x="588579" y="1008511"/>
            <a:ext cx="110163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600"/>
              <a:buNone/>
              <a:defRPr b="1" sz="2600">
                <a:solidFill>
                  <a:srgbClr val="00A4A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pic>
        <p:nvPicPr>
          <p:cNvPr id="51" name="Google Shape;51;g129735336ae_0_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235700"/>
            <a:ext cx="12192000" cy="6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g129735336ae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3424" y="6415410"/>
            <a:ext cx="1034638" cy="202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9735336ae_0_26"/>
          <p:cNvSpPr txBox="1"/>
          <p:nvPr>
            <p:ph type="title"/>
          </p:nvPr>
        </p:nvSpPr>
        <p:spPr>
          <a:xfrm>
            <a:off x="588579" y="254700"/>
            <a:ext cx="110148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129735336ae_0_26"/>
          <p:cNvSpPr txBox="1"/>
          <p:nvPr>
            <p:ph idx="1" type="body"/>
          </p:nvPr>
        </p:nvSpPr>
        <p:spPr>
          <a:xfrm>
            <a:off x="588579" y="1825625"/>
            <a:ext cx="5325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g129735336ae_0_26"/>
          <p:cNvSpPr txBox="1"/>
          <p:nvPr>
            <p:ph idx="2" type="body"/>
          </p:nvPr>
        </p:nvSpPr>
        <p:spPr>
          <a:xfrm>
            <a:off x="6278087" y="1825625"/>
            <a:ext cx="5325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7" name="Google Shape;57;g129735336ae_0_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235700"/>
            <a:ext cx="12192000" cy="6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g129735336ae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3424" y="6415410"/>
            <a:ext cx="1034638" cy="202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9735336ae_0_32"/>
          <p:cNvSpPr txBox="1"/>
          <p:nvPr>
            <p:ph idx="1" type="body"/>
          </p:nvPr>
        </p:nvSpPr>
        <p:spPr>
          <a:xfrm>
            <a:off x="588579" y="1448943"/>
            <a:ext cx="53253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  <a:defRPr b="1" sz="2400"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g129735336ae_0_32"/>
          <p:cNvSpPr txBox="1"/>
          <p:nvPr>
            <p:ph idx="2" type="body"/>
          </p:nvPr>
        </p:nvSpPr>
        <p:spPr>
          <a:xfrm>
            <a:off x="588579" y="2382703"/>
            <a:ext cx="5325300" cy="3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g129735336ae_0_32"/>
          <p:cNvSpPr txBox="1"/>
          <p:nvPr>
            <p:ph idx="3" type="body"/>
          </p:nvPr>
        </p:nvSpPr>
        <p:spPr>
          <a:xfrm>
            <a:off x="6278088" y="1448943"/>
            <a:ext cx="53253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  <a:defRPr b="1" sz="2400"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g129735336ae_0_32"/>
          <p:cNvSpPr txBox="1"/>
          <p:nvPr>
            <p:ph idx="4" type="body"/>
          </p:nvPr>
        </p:nvSpPr>
        <p:spPr>
          <a:xfrm>
            <a:off x="6278088" y="2382703"/>
            <a:ext cx="5325300" cy="3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g129735336ae_0_32"/>
          <p:cNvSpPr txBox="1"/>
          <p:nvPr>
            <p:ph type="title"/>
          </p:nvPr>
        </p:nvSpPr>
        <p:spPr>
          <a:xfrm>
            <a:off x="588579" y="254700"/>
            <a:ext cx="110148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5" name="Google Shape;65;g129735336ae_0_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235700"/>
            <a:ext cx="12192000" cy="6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g129735336ae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3424" y="6415410"/>
            <a:ext cx="1034638" cy="202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 type="titleOnly">
  <p:cSld name="TITLE_ONLY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g129735336ae_0_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235700"/>
            <a:ext cx="12192000" cy="6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129735336ae_0_40"/>
          <p:cNvSpPr txBox="1"/>
          <p:nvPr>
            <p:ph type="title"/>
          </p:nvPr>
        </p:nvSpPr>
        <p:spPr>
          <a:xfrm>
            <a:off x="588579" y="254700"/>
            <a:ext cx="110148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0" name="Google Shape;70;g129735336ae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3424" y="6415410"/>
            <a:ext cx="1034638" cy="202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Option 1" showMasterSp="0">
  <p:cSld name="Title Slide Option 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72" name="Google Shape;72;g129735336ae_0_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121919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g129735336ae_0_4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170AF"/>
              </a:gs>
              <a:gs pos="100000">
                <a:srgbClr val="15A9C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g129735336ae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813301"/>
            <a:ext cx="12192000" cy="204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g129735336ae_0_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4927" y="5788974"/>
            <a:ext cx="2322167" cy="49271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129735336ae_0_49"/>
          <p:cNvSpPr txBox="1"/>
          <p:nvPr>
            <p:ph type="title"/>
          </p:nvPr>
        </p:nvSpPr>
        <p:spPr>
          <a:xfrm>
            <a:off x="792700" y="2151333"/>
            <a:ext cx="106824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3733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g129735336ae_0_49"/>
          <p:cNvSpPr txBox="1"/>
          <p:nvPr>
            <p:ph idx="1" type="subTitle"/>
          </p:nvPr>
        </p:nvSpPr>
        <p:spPr>
          <a:xfrm>
            <a:off x="792700" y="2853433"/>
            <a:ext cx="105264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ubtitle content">
  <p:cSld name="title subtitle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9735336ae_0_67"/>
          <p:cNvSpPr txBox="1"/>
          <p:nvPr>
            <p:ph idx="1" type="body"/>
          </p:nvPr>
        </p:nvSpPr>
        <p:spPr>
          <a:xfrm>
            <a:off x="544513" y="995484"/>
            <a:ext cx="111030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67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67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67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67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g129735336ae_0_67"/>
          <p:cNvSpPr txBox="1"/>
          <p:nvPr>
            <p:ph idx="2" type="body"/>
          </p:nvPr>
        </p:nvSpPr>
        <p:spPr>
          <a:xfrm>
            <a:off x="544513" y="1939159"/>
            <a:ext cx="11103000" cy="4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7154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300"/>
              </a:buClr>
              <a:buSzPts val="1867"/>
              <a:buFont typeface="Arial"/>
              <a:buChar char="•"/>
              <a:defRPr/>
            </a:lvl1pPr>
            <a:lvl2pPr indent="-347154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NTR"/>
              <a:buChar char="◦"/>
              <a:defRPr/>
            </a:lvl2pPr>
            <a:lvl3pPr indent="-347154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Noto Sans Symbols"/>
              <a:buChar char="⎼"/>
              <a:defRPr/>
            </a:lvl3pPr>
            <a:lvl4pPr indent="-347154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Char char="•"/>
              <a:defRPr/>
            </a:lvl4pPr>
            <a:lvl5pPr indent="-347154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Char char="•"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g129735336ae_0_67"/>
          <p:cNvSpPr txBox="1"/>
          <p:nvPr>
            <p:ph type="title"/>
          </p:nvPr>
        </p:nvSpPr>
        <p:spPr>
          <a:xfrm>
            <a:off x="543859" y="467140"/>
            <a:ext cx="111042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g129735336ae_0_67"/>
          <p:cNvSpPr txBox="1"/>
          <p:nvPr>
            <p:ph idx="12" type="sldNum"/>
          </p:nvPr>
        </p:nvSpPr>
        <p:spPr>
          <a:xfrm>
            <a:off x="-5155" y="6441161"/>
            <a:ext cx="5085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Blue Pattern" showMasterSp="0">
  <p:cSld name="Section Break Blue Patter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9735336ae_0_7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170AF"/>
              </a:gs>
              <a:gs pos="100000">
                <a:srgbClr val="15A9C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129735336ae_0_72"/>
          <p:cNvSpPr txBox="1"/>
          <p:nvPr>
            <p:ph type="ctrTitle"/>
          </p:nvPr>
        </p:nvSpPr>
        <p:spPr>
          <a:xfrm>
            <a:off x="845265" y="1078100"/>
            <a:ext cx="94743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b="0" sz="3733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g129735336ae_0_72"/>
          <p:cNvSpPr txBox="1"/>
          <p:nvPr>
            <p:ph idx="1" type="body"/>
          </p:nvPr>
        </p:nvSpPr>
        <p:spPr>
          <a:xfrm>
            <a:off x="844660" y="3309700"/>
            <a:ext cx="9474300" cy="16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2400"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2400"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with pattern">
  <p:cSld name="title content with patter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dark, lit, night sky&#10;&#10;Description automatically generated" id="88" name="Google Shape;88;g129735336ae_0_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1277492"/>
            <a:ext cx="12192000" cy="556420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129735336ae_0_76"/>
          <p:cNvSpPr txBox="1"/>
          <p:nvPr>
            <p:ph type="title"/>
          </p:nvPr>
        </p:nvSpPr>
        <p:spPr>
          <a:xfrm>
            <a:off x="543867" y="430833"/>
            <a:ext cx="110688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800">
                <a:solidFill>
                  <a:schemeClr val="accent6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129735336ae_0_76"/>
          <p:cNvSpPr txBox="1"/>
          <p:nvPr>
            <p:ph idx="1" type="body"/>
          </p:nvPr>
        </p:nvSpPr>
        <p:spPr>
          <a:xfrm>
            <a:off x="544513" y="1367687"/>
            <a:ext cx="11103000" cy="4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3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TR"/>
              <a:buChar char="◦"/>
              <a:defRPr b="0" i="0" sz="16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Char char="⎼"/>
              <a:defRPr b="0" i="0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21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1" name="Google Shape;91;g129735336ae_0_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8968"/>
            <a:ext cx="12192000" cy="5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29735336ae_0_76"/>
          <p:cNvSpPr txBox="1"/>
          <p:nvPr>
            <p:ph idx="12" type="sldNum"/>
          </p:nvPr>
        </p:nvSpPr>
        <p:spPr>
          <a:xfrm>
            <a:off x="-5155" y="6441161"/>
            <a:ext cx="5085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3" name="Google Shape;93;g129735336ae_0_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24957" y="6529275"/>
            <a:ext cx="913738" cy="196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">
  <p:cSld name="title conte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9735336ae_0_83"/>
          <p:cNvSpPr txBox="1"/>
          <p:nvPr>
            <p:ph type="title"/>
          </p:nvPr>
        </p:nvSpPr>
        <p:spPr>
          <a:xfrm>
            <a:off x="543867" y="430833"/>
            <a:ext cx="110688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800">
                <a:solidFill>
                  <a:schemeClr val="accent6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129735336ae_0_83"/>
          <p:cNvSpPr txBox="1"/>
          <p:nvPr>
            <p:ph idx="1" type="body"/>
          </p:nvPr>
        </p:nvSpPr>
        <p:spPr>
          <a:xfrm>
            <a:off x="544513" y="1367687"/>
            <a:ext cx="11103000" cy="4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3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TR"/>
              <a:buChar char="◦"/>
              <a:defRPr b="0" i="0" sz="16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Char char="⎼"/>
              <a:defRPr b="0" i="0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21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129735336ae_0_83"/>
          <p:cNvSpPr txBox="1"/>
          <p:nvPr>
            <p:ph idx="12" type="sldNum"/>
          </p:nvPr>
        </p:nvSpPr>
        <p:spPr>
          <a:xfrm>
            <a:off x="-5155" y="6441161"/>
            <a:ext cx="5085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29735336ae_0_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31000">
                <a:schemeClr val="accent4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g129735336ae_0_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g129735336ae_0_56"/>
          <p:cNvSpPr txBox="1"/>
          <p:nvPr>
            <p:ph type="title"/>
          </p:nvPr>
        </p:nvSpPr>
        <p:spPr>
          <a:xfrm>
            <a:off x="543867" y="430833"/>
            <a:ext cx="110688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g129735336ae_0_56"/>
          <p:cNvSpPr txBox="1"/>
          <p:nvPr>
            <p:ph idx="1" type="body"/>
          </p:nvPr>
        </p:nvSpPr>
        <p:spPr>
          <a:xfrm>
            <a:off x="544513" y="1367687"/>
            <a:ext cx="11103000" cy="4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7154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67"/>
              <a:buChar char="•"/>
              <a:defRPr>
                <a:solidFill>
                  <a:schemeClr val="lt1"/>
                </a:solidFill>
              </a:defRPr>
            </a:lvl1pPr>
            <a:lvl2pPr indent="-347154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67"/>
              <a:buChar char="◦"/>
              <a:defRPr>
                <a:solidFill>
                  <a:schemeClr val="lt1"/>
                </a:solidFill>
              </a:defRPr>
            </a:lvl2pPr>
            <a:lvl3pPr indent="-347154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67"/>
              <a:buChar char="⎼"/>
              <a:defRPr>
                <a:solidFill>
                  <a:schemeClr val="lt1"/>
                </a:solidFill>
              </a:defRPr>
            </a:lvl3pPr>
            <a:lvl4pPr indent="-347154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67"/>
              <a:buChar char="•"/>
              <a:defRPr>
                <a:solidFill>
                  <a:schemeClr val="lt1"/>
                </a:solidFill>
              </a:defRPr>
            </a:lvl4pPr>
            <a:lvl5pPr indent="-347154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67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g129735336ae_0_56"/>
          <p:cNvSpPr txBox="1"/>
          <p:nvPr>
            <p:ph idx="12" type="sldNum"/>
          </p:nvPr>
        </p:nvSpPr>
        <p:spPr>
          <a:xfrm>
            <a:off x="-5155" y="6441161"/>
            <a:ext cx="5085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Blank 1" showMasterSp="0">
  <p:cSld name="1_Content 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9735336ae_0_87"/>
          <p:cNvSpPr txBox="1"/>
          <p:nvPr>
            <p:ph type="title"/>
          </p:nvPr>
        </p:nvSpPr>
        <p:spPr>
          <a:xfrm>
            <a:off x="543867" y="430833"/>
            <a:ext cx="110688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er" showMasterSp="0">
  <p:cSld name="Clos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g129735336ae_0_9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307891"/>
            <a:ext cx="12192000" cy="5490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ark, lit, night sky&#10;&#10;Description automatically generated" id="102" name="Google Shape;102;g129735336ae_0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277492"/>
            <a:ext cx="12192000" cy="556420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129735336ae_0_95"/>
          <p:cNvSpPr txBox="1"/>
          <p:nvPr/>
        </p:nvSpPr>
        <p:spPr>
          <a:xfrm>
            <a:off x="6803251" y="5998817"/>
            <a:ext cx="497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8484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848484"/>
                </a:solidFill>
                <a:latin typeface="Roboto Light"/>
                <a:ea typeface="Roboto Light"/>
                <a:cs typeface="Roboto Light"/>
                <a:sym typeface="Roboto Light"/>
              </a:rPr>
              <a:t>© 2022 Lightbend, Inc. All rights reserved. Lightbend and the Lightbend logo are registered trademarks of Lightbend, Inc. in the United States and other countries. All other third-party trademarks are the property of their respective owners.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104" name="Google Shape;104;g129735336ae_0_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89066" y="551406"/>
            <a:ext cx="1808707" cy="47376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129735336ae_0_95"/>
          <p:cNvSpPr txBox="1"/>
          <p:nvPr/>
        </p:nvSpPr>
        <p:spPr>
          <a:xfrm>
            <a:off x="8325150" y="2694739"/>
            <a:ext cx="3445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accent4"/>
                </a:solidFill>
                <a:latin typeface="Roboto Black"/>
                <a:ea typeface="Roboto Black"/>
                <a:cs typeface="Roboto Black"/>
                <a:sym typeface="Roboto Black"/>
              </a:rPr>
              <a:t>Thank You.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29735336ae_0_95"/>
          <p:cNvSpPr txBox="1"/>
          <p:nvPr>
            <p:ph idx="12" type="sldNum"/>
          </p:nvPr>
        </p:nvSpPr>
        <p:spPr>
          <a:xfrm>
            <a:off x="-5155" y="6441161"/>
            <a:ext cx="5085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7" name="Google Shape;107;g129735336ae_0_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6308968"/>
            <a:ext cx="12192000" cy="549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Blank with Pattern">
  <p:cSld name="Content Blank with Pattern"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dark, lit, night sky&#10;&#10;Description automatically generated" id="109" name="Google Shape;109;g129735336ae_0_325"/>
          <p:cNvPicPr preferRelativeResize="0"/>
          <p:nvPr/>
        </p:nvPicPr>
        <p:blipFill rotWithShape="1">
          <a:blip r:embed="rId2">
            <a:alphaModFix/>
          </a:blip>
          <a:srcRect b="22021" l="18541" r="26780" t="0"/>
          <a:stretch/>
        </p:blipFill>
        <p:spPr>
          <a:xfrm>
            <a:off x="-1" y="1277492"/>
            <a:ext cx="12192000" cy="5564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129735336ae_0_3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7891"/>
            <a:ext cx="12192000" cy="549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129735336ae_0_3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24957" y="6529275"/>
            <a:ext cx="913738" cy="19650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129735336ae_0_325"/>
          <p:cNvSpPr txBox="1"/>
          <p:nvPr>
            <p:ph idx="12" type="sldNum"/>
          </p:nvPr>
        </p:nvSpPr>
        <p:spPr>
          <a:xfrm>
            <a:off x="-5155" y="6441161"/>
            <a:ext cx="5085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Blank">
  <p:cSld name="Content 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29735336ae_0_62"/>
          <p:cNvSpPr txBox="1"/>
          <p:nvPr>
            <p:ph idx="12" type="sldNum"/>
          </p:nvPr>
        </p:nvSpPr>
        <p:spPr>
          <a:xfrm>
            <a:off x="-5155" y="6441161"/>
            <a:ext cx="5085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  <a:defRPr b="0" i="0" sz="1067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  <a:defRPr b="0" i="0" sz="1067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  <a:defRPr b="0" i="0" sz="1067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  <a:defRPr b="0" i="0" sz="1067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  <a:defRPr b="0" i="0" sz="1067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  <a:defRPr b="0" i="0" sz="1067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  <a:defRPr b="0" i="0" sz="1067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  <a:defRPr b="0" i="0" sz="1067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  <a:defRPr b="0" i="0" sz="1067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itle Only">
  <p:cSld name="Content Title 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29735336ae_0_64"/>
          <p:cNvSpPr txBox="1"/>
          <p:nvPr>
            <p:ph type="title"/>
          </p:nvPr>
        </p:nvSpPr>
        <p:spPr>
          <a:xfrm>
            <a:off x="543859" y="428060"/>
            <a:ext cx="111042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g129735336ae_0_64"/>
          <p:cNvSpPr txBox="1"/>
          <p:nvPr>
            <p:ph idx="12" type="sldNum"/>
          </p:nvPr>
        </p:nvSpPr>
        <p:spPr>
          <a:xfrm>
            <a:off x="-5155" y="6441161"/>
            <a:ext cx="5085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g129735336ae_0_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913424" y="6415410"/>
            <a:ext cx="1034638" cy="202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29735336ae_0_7"/>
          <p:cNvSpPr txBox="1"/>
          <p:nvPr>
            <p:ph type="ctrTitle"/>
          </p:nvPr>
        </p:nvSpPr>
        <p:spPr>
          <a:xfrm>
            <a:off x="1524000" y="1686034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g129735336ae_0_7"/>
          <p:cNvSpPr txBox="1"/>
          <p:nvPr>
            <p:ph idx="1" type="subTitle"/>
          </p:nvPr>
        </p:nvSpPr>
        <p:spPr>
          <a:xfrm>
            <a:off x="1524000" y="4346532"/>
            <a:ext cx="91440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28" name="Google Shape;28;g129735336ae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3424" y="6415410"/>
            <a:ext cx="1034638" cy="202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29735336ae_0_44"/>
          <p:cNvSpPr txBox="1"/>
          <p:nvPr>
            <p:ph type="title"/>
          </p:nvPr>
        </p:nvSpPr>
        <p:spPr>
          <a:xfrm>
            <a:off x="588579" y="254700"/>
            <a:ext cx="110148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1" name="Google Shape;31;g129735336ae_0_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913424" y="6415410"/>
            <a:ext cx="1034638" cy="202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itle Only 1">
  <p:cSld name="1_Content 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dark, lit, night sky&#10;&#10;Description automatically generated" id="33" name="Google Shape;33;g129735336ae_0_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1277492"/>
            <a:ext cx="12192000" cy="5564202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g129735336ae_0_89"/>
          <p:cNvSpPr txBox="1"/>
          <p:nvPr>
            <p:ph type="title"/>
          </p:nvPr>
        </p:nvSpPr>
        <p:spPr>
          <a:xfrm>
            <a:off x="543859" y="428060"/>
            <a:ext cx="111042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Roboto Black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5" name="Google Shape;35;g129735336ae_0_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8968"/>
            <a:ext cx="12192000" cy="5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g129735336ae_0_89"/>
          <p:cNvSpPr txBox="1"/>
          <p:nvPr>
            <p:ph idx="12" type="sldNum"/>
          </p:nvPr>
        </p:nvSpPr>
        <p:spPr>
          <a:xfrm>
            <a:off x="-5155" y="6441161"/>
            <a:ext cx="5085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" name="Google Shape;37;g129735336ae_0_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24957" y="6529275"/>
            <a:ext cx="913738" cy="196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29735336ae_0_3"/>
          <p:cNvSpPr txBox="1"/>
          <p:nvPr>
            <p:ph type="ctrTitle"/>
          </p:nvPr>
        </p:nvSpPr>
        <p:spPr>
          <a:xfrm>
            <a:off x="1524000" y="1686034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g129735336ae_0_3"/>
          <p:cNvSpPr txBox="1"/>
          <p:nvPr>
            <p:ph idx="1" type="subTitle"/>
          </p:nvPr>
        </p:nvSpPr>
        <p:spPr>
          <a:xfrm>
            <a:off x="1524000" y="4346532"/>
            <a:ext cx="91440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41" name="Google Shape;41;g129735336ae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8042" y="963935"/>
            <a:ext cx="2295917" cy="44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29735336ae_0_0"/>
          <p:cNvSpPr txBox="1"/>
          <p:nvPr>
            <p:ph type="title"/>
          </p:nvPr>
        </p:nvSpPr>
        <p:spPr>
          <a:xfrm>
            <a:off x="588579" y="254700"/>
            <a:ext cx="110148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rebuchet MS"/>
              <a:buNone/>
              <a:defRPr b="1" i="0" sz="3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29735336ae_0_0"/>
          <p:cNvSpPr txBox="1"/>
          <p:nvPr>
            <p:ph idx="1" type="body"/>
          </p:nvPr>
        </p:nvSpPr>
        <p:spPr>
          <a:xfrm>
            <a:off x="588579" y="1506072"/>
            <a:ext cx="11014800" cy="46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TR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TR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Relationship Id="rId6" Type="http://schemas.openxmlformats.org/officeDocument/2006/relationships/image" Target="../media/image38.png"/><Relationship Id="rId7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1"/>
          <p:cNvSpPr txBox="1"/>
          <p:nvPr>
            <p:ph type="ctrTitle"/>
          </p:nvPr>
        </p:nvSpPr>
        <p:spPr>
          <a:xfrm>
            <a:off x="1524000" y="1686034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</a:pPr>
            <a:r>
              <a:rPr lang="en-US"/>
              <a:t>Kalix Demonstration</a:t>
            </a:r>
            <a:endParaRPr/>
          </a:p>
        </p:txBody>
      </p:sp>
      <p:sp>
        <p:nvSpPr>
          <p:cNvPr id="118" name="Google Shape;118;p41"/>
          <p:cNvSpPr txBox="1"/>
          <p:nvPr>
            <p:ph idx="1" type="subTitle"/>
          </p:nvPr>
        </p:nvSpPr>
        <p:spPr>
          <a:xfrm>
            <a:off x="1524000" y="4346532"/>
            <a:ext cx="91440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ct val="75000"/>
              <a:buNone/>
            </a:pPr>
            <a:r>
              <a:rPr lang="en-US"/>
              <a:t>Event driven e-commerce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2"/>
          <p:cNvSpPr txBox="1"/>
          <p:nvPr>
            <p:ph idx="4294967295" type="title"/>
          </p:nvPr>
        </p:nvSpPr>
        <p:spPr>
          <a:xfrm>
            <a:off x="543859" y="428060"/>
            <a:ext cx="11104282" cy="8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Demo – Event Driven E-commerce</a:t>
            </a:r>
            <a:endParaRPr/>
          </a:p>
        </p:txBody>
      </p:sp>
      <p:pic>
        <p:nvPicPr>
          <p:cNvPr id="124" name="Google Shape;12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5952" y="2404187"/>
            <a:ext cx="716231" cy="8273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" name="Google Shape;125;p42"/>
          <p:cNvGrpSpPr/>
          <p:nvPr/>
        </p:nvGrpSpPr>
        <p:grpSpPr>
          <a:xfrm>
            <a:off x="4385734" y="2014895"/>
            <a:ext cx="2421467" cy="1520947"/>
            <a:chOff x="4742424" y="2057400"/>
            <a:chExt cx="2421467" cy="1520947"/>
          </a:xfrm>
        </p:grpSpPr>
        <p:sp>
          <p:nvSpPr>
            <p:cNvPr id="126" name="Google Shape;126;p42"/>
            <p:cNvSpPr/>
            <p:nvPr/>
          </p:nvSpPr>
          <p:spPr>
            <a:xfrm>
              <a:off x="4742424" y="2057400"/>
              <a:ext cx="2421467" cy="1520947"/>
            </a:xfrm>
            <a:prstGeom prst="roundRect">
              <a:avLst>
                <a:gd fmla="val 11316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2"/>
            <p:cNvSpPr/>
            <p:nvPr/>
          </p:nvSpPr>
          <p:spPr>
            <a:xfrm>
              <a:off x="4875757" y="3006734"/>
              <a:ext cx="2154800" cy="466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Shopping cart</a:t>
              </a:r>
              <a:endParaRPr b="0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28" name="Google Shape;128;p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625637" y="2354993"/>
              <a:ext cx="592577" cy="546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9" name="Google Shape;129;p42"/>
          <p:cNvGrpSpPr/>
          <p:nvPr/>
        </p:nvGrpSpPr>
        <p:grpSpPr>
          <a:xfrm>
            <a:off x="8247624" y="2057400"/>
            <a:ext cx="2421467" cy="1520947"/>
            <a:chOff x="8247624" y="2057400"/>
            <a:chExt cx="2421467" cy="1520947"/>
          </a:xfrm>
        </p:grpSpPr>
        <p:sp>
          <p:nvSpPr>
            <p:cNvPr id="130" name="Google Shape;130;p42"/>
            <p:cNvSpPr/>
            <p:nvPr/>
          </p:nvSpPr>
          <p:spPr>
            <a:xfrm>
              <a:off x="8247624" y="2057400"/>
              <a:ext cx="2421467" cy="1520947"/>
            </a:xfrm>
            <a:prstGeom prst="roundRect">
              <a:avLst>
                <a:gd fmla="val 11316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2"/>
            <p:cNvSpPr/>
            <p:nvPr/>
          </p:nvSpPr>
          <p:spPr>
            <a:xfrm>
              <a:off x="8380957" y="3006734"/>
              <a:ext cx="2154800" cy="466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Products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2" name="Google Shape;132;p4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095760" y="2306559"/>
              <a:ext cx="725193" cy="6363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3" name="Google Shape;133;p42"/>
          <p:cNvGrpSpPr/>
          <p:nvPr/>
        </p:nvGrpSpPr>
        <p:grpSpPr>
          <a:xfrm>
            <a:off x="2603474" y="2453434"/>
            <a:ext cx="1750953" cy="225767"/>
            <a:chOff x="2861733" y="2699410"/>
            <a:chExt cx="5385891" cy="225767"/>
          </a:xfrm>
        </p:grpSpPr>
        <p:cxnSp>
          <p:nvCxnSpPr>
            <p:cNvPr id="134" name="Google Shape;134;p42"/>
            <p:cNvCxnSpPr/>
            <p:nvPr/>
          </p:nvCxnSpPr>
          <p:spPr>
            <a:xfrm>
              <a:off x="2861733" y="2817872"/>
              <a:ext cx="5385891" cy="1"/>
            </a:xfrm>
            <a:prstGeom prst="straightConnector1">
              <a:avLst/>
            </a:prstGeom>
            <a:noFill/>
            <a:ln cap="flat" cmpd="sng" w="22225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5" name="Google Shape;135;p42"/>
            <p:cNvSpPr txBox="1"/>
            <p:nvPr/>
          </p:nvSpPr>
          <p:spPr>
            <a:xfrm>
              <a:off x="3931690" y="2699410"/>
              <a:ext cx="3245977" cy="22576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67"/>
                <a:buFont typeface="Arial"/>
                <a:buNone/>
              </a:pPr>
              <a:r>
                <a:rPr b="1" i="0" lang="en-US" sz="1467" u="none" cap="none" strike="noStrike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Add Item</a:t>
              </a:r>
              <a:endParaRPr b="1" i="0" sz="1467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6" name="Google Shape;136;p42"/>
          <p:cNvGrpSpPr/>
          <p:nvPr/>
        </p:nvGrpSpPr>
        <p:grpSpPr>
          <a:xfrm>
            <a:off x="2214068" y="1394429"/>
            <a:ext cx="7244400" cy="1009758"/>
            <a:chOff x="2214068" y="1394429"/>
            <a:chExt cx="7244400" cy="1009758"/>
          </a:xfrm>
        </p:grpSpPr>
        <p:cxnSp>
          <p:nvCxnSpPr>
            <p:cNvPr id="137" name="Google Shape;137;p42"/>
            <p:cNvCxnSpPr>
              <a:stCxn id="124" idx="0"/>
              <a:endCxn id="130" idx="0"/>
            </p:cNvCxnSpPr>
            <p:nvPr/>
          </p:nvCxnSpPr>
          <p:spPr>
            <a:xfrm rot="-5400000">
              <a:off x="5662868" y="-1391413"/>
              <a:ext cx="346800" cy="7244400"/>
            </a:xfrm>
            <a:prstGeom prst="curvedConnector3">
              <a:avLst>
                <a:gd fmla="val 267218" name="adj1"/>
              </a:avLst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8" name="Google Shape;138;p42"/>
            <p:cNvSpPr txBox="1"/>
            <p:nvPr/>
          </p:nvSpPr>
          <p:spPr>
            <a:xfrm>
              <a:off x="4883624" y="1394429"/>
              <a:ext cx="1905300" cy="225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67"/>
                <a:buFont typeface="Arial"/>
                <a:buNone/>
              </a:pPr>
              <a:r>
                <a:rPr b="1" i="0" lang="en-US" sz="1467" u="none" cap="none" strike="noStrike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Search Products</a:t>
              </a:r>
              <a:endParaRPr b="1" i="0" sz="1467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" name="Google Shape;139;p42"/>
          <p:cNvGrpSpPr/>
          <p:nvPr/>
        </p:nvGrpSpPr>
        <p:grpSpPr>
          <a:xfrm>
            <a:off x="2615303" y="2925171"/>
            <a:ext cx="1727255" cy="225767"/>
            <a:chOff x="2861733" y="2699410"/>
            <a:chExt cx="5385891" cy="225767"/>
          </a:xfrm>
        </p:grpSpPr>
        <p:cxnSp>
          <p:nvCxnSpPr>
            <p:cNvPr id="140" name="Google Shape;140;p42"/>
            <p:cNvCxnSpPr/>
            <p:nvPr/>
          </p:nvCxnSpPr>
          <p:spPr>
            <a:xfrm>
              <a:off x="2861733" y="2817872"/>
              <a:ext cx="5385891" cy="1"/>
            </a:xfrm>
            <a:prstGeom prst="straightConnector1">
              <a:avLst/>
            </a:prstGeom>
            <a:noFill/>
            <a:ln cap="flat" cmpd="sng" w="22225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1" name="Google Shape;141;p42"/>
            <p:cNvSpPr txBox="1"/>
            <p:nvPr/>
          </p:nvSpPr>
          <p:spPr>
            <a:xfrm>
              <a:off x="3791222" y="2699410"/>
              <a:ext cx="3526913" cy="22576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67"/>
                <a:buFont typeface="Arial"/>
                <a:buNone/>
              </a:pPr>
              <a:r>
                <a:rPr b="1" i="0" lang="en-US" sz="1467" u="none" cap="none" strike="noStrike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Check Out</a:t>
              </a:r>
              <a:endParaRPr b="1" i="0" sz="1467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2" name="Google Shape;142;p42"/>
          <p:cNvGrpSpPr/>
          <p:nvPr/>
        </p:nvGrpSpPr>
        <p:grpSpPr>
          <a:xfrm>
            <a:off x="1998213" y="1889557"/>
            <a:ext cx="4358402" cy="2495700"/>
            <a:chOff x="1998213" y="1889557"/>
            <a:chExt cx="4358402" cy="2495700"/>
          </a:xfrm>
        </p:grpSpPr>
        <p:sp>
          <p:nvSpPr>
            <p:cNvPr id="143" name="Google Shape;143;p42"/>
            <p:cNvSpPr/>
            <p:nvPr/>
          </p:nvSpPr>
          <p:spPr>
            <a:xfrm>
              <a:off x="1998213" y="1889557"/>
              <a:ext cx="3439800" cy="2495700"/>
            </a:xfrm>
            <a:prstGeom prst="arc">
              <a:avLst>
                <a:gd fmla="val 1176006" name="adj1"/>
                <a:gd fmla="val 4358575" name="adj2"/>
              </a:avLst>
            </a:prstGeom>
            <a:noFill/>
            <a:ln cap="flat" cmpd="sng" w="22225">
              <a:solidFill>
                <a:srgbClr val="0C6DAD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2"/>
            <p:cNvSpPr txBox="1"/>
            <p:nvPr/>
          </p:nvSpPr>
          <p:spPr>
            <a:xfrm>
              <a:off x="4794589" y="3930432"/>
              <a:ext cx="1562026" cy="4142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67"/>
                <a:buFont typeface="Arial"/>
                <a:buNone/>
              </a:pPr>
              <a:r>
                <a:rPr b="1" i="0" lang="en-US" sz="1467" u="none" cap="none" strike="noStrike">
                  <a:solidFill>
                    <a:srgbClr val="1170AF"/>
                  </a:solidFill>
                  <a:latin typeface="Roboto"/>
                  <a:ea typeface="Roboto"/>
                  <a:cs typeface="Roboto"/>
                  <a:sym typeface="Roboto"/>
                </a:rPr>
                <a:t>Checked Out</a:t>
              </a:r>
              <a:endParaRPr b="1" i="0" sz="1467" u="none" cap="none" strike="noStrike">
                <a:solidFill>
                  <a:srgbClr val="1170A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5" name="Google Shape;145;p42"/>
          <p:cNvGrpSpPr/>
          <p:nvPr/>
        </p:nvGrpSpPr>
        <p:grpSpPr>
          <a:xfrm>
            <a:off x="2135874" y="1893245"/>
            <a:ext cx="3439727" cy="3157405"/>
            <a:chOff x="2135874" y="1893245"/>
            <a:chExt cx="3439727" cy="3157405"/>
          </a:xfrm>
        </p:grpSpPr>
        <p:grpSp>
          <p:nvGrpSpPr>
            <p:cNvPr id="146" name="Google Shape;146;p42"/>
            <p:cNvGrpSpPr/>
            <p:nvPr/>
          </p:nvGrpSpPr>
          <p:grpSpPr>
            <a:xfrm>
              <a:off x="2629494" y="4137533"/>
              <a:ext cx="2154800" cy="913117"/>
              <a:chOff x="2629494" y="4137533"/>
              <a:chExt cx="2154800" cy="913117"/>
            </a:xfrm>
          </p:grpSpPr>
          <p:sp>
            <p:nvSpPr>
              <p:cNvPr id="147" name="Google Shape;147;p42"/>
              <p:cNvSpPr/>
              <p:nvPr/>
            </p:nvSpPr>
            <p:spPr>
              <a:xfrm>
                <a:off x="2629494" y="4584568"/>
                <a:ext cx="2154800" cy="466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Notification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8" name="Google Shape;148;p4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3410061" y="4137533"/>
                <a:ext cx="592577" cy="4318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9" name="Google Shape;149;p42"/>
            <p:cNvSpPr/>
            <p:nvPr/>
          </p:nvSpPr>
          <p:spPr>
            <a:xfrm>
              <a:off x="2135874" y="1893245"/>
              <a:ext cx="3439727" cy="2495744"/>
            </a:xfrm>
            <a:prstGeom prst="arc">
              <a:avLst>
                <a:gd fmla="val 6853521" name="adj1"/>
                <a:gd fmla="val 10298926" name="adj2"/>
              </a:avLst>
            </a:prstGeom>
            <a:noFill/>
            <a:ln cap="flat" cmpd="sng" w="22225">
              <a:solidFill>
                <a:srgbClr val="0C6DAD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42"/>
          <p:cNvGrpSpPr/>
          <p:nvPr/>
        </p:nvGrpSpPr>
        <p:grpSpPr>
          <a:xfrm>
            <a:off x="5653092" y="1010599"/>
            <a:ext cx="5114231" cy="4836814"/>
            <a:chOff x="5653092" y="1010599"/>
            <a:chExt cx="5114231" cy="4836814"/>
          </a:xfrm>
        </p:grpSpPr>
        <p:grpSp>
          <p:nvGrpSpPr>
            <p:cNvPr id="151" name="Google Shape;151;p42"/>
            <p:cNvGrpSpPr/>
            <p:nvPr/>
          </p:nvGrpSpPr>
          <p:grpSpPr>
            <a:xfrm>
              <a:off x="8247624" y="4326466"/>
              <a:ext cx="2421467" cy="1520947"/>
              <a:chOff x="8247624" y="4326466"/>
              <a:chExt cx="2421467" cy="1520947"/>
            </a:xfrm>
          </p:grpSpPr>
          <p:sp>
            <p:nvSpPr>
              <p:cNvPr id="152" name="Google Shape;152;p42"/>
              <p:cNvSpPr/>
              <p:nvPr/>
            </p:nvSpPr>
            <p:spPr>
              <a:xfrm>
                <a:off x="8247624" y="4326466"/>
                <a:ext cx="2421467" cy="1520947"/>
              </a:xfrm>
              <a:prstGeom prst="roundRect">
                <a:avLst>
                  <a:gd fmla="val 11316" name="adj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r>
                  <a:t/>
                </a:r>
                <a:endParaRPr b="0" i="0" sz="1867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42"/>
              <p:cNvSpPr/>
              <p:nvPr/>
            </p:nvSpPr>
            <p:spPr>
              <a:xfrm>
                <a:off x="8380957" y="5275800"/>
                <a:ext cx="2154800" cy="466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stock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54" name="Google Shape;154;p42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9095760" y="4605867"/>
                <a:ext cx="699407" cy="6061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5" name="Google Shape;155;p42"/>
            <p:cNvSpPr/>
            <p:nvPr/>
          </p:nvSpPr>
          <p:spPr>
            <a:xfrm flipH="1">
              <a:off x="5653092" y="1010599"/>
              <a:ext cx="5114231" cy="3710705"/>
            </a:xfrm>
            <a:prstGeom prst="arc">
              <a:avLst>
                <a:gd fmla="val 1176006" name="adj1"/>
                <a:gd fmla="val 5381299" name="adj2"/>
              </a:avLst>
            </a:prstGeom>
            <a:noFill/>
            <a:ln cap="flat" cmpd="sng" w="22225">
              <a:solidFill>
                <a:srgbClr val="0C6DAD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42"/>
          <p:cNvGrpSpPr/>
          <p:nvPr/>
        </p:nvGrpSpPr>
        <p:grpSpPr>
          <a:xfrm>
            <a:off x="9458356" y="3673261"/>
            <a:ext cx="2733644" cy="575058"/>
            <a:chOff x="9458356" y="3673261"/>
            <a:chExt cx="2733644" cy="575058"/>
          </a:xfrm>
        </p:grpSpPr>
        <p:cxnSp>
          <p:nvCxnSpPr>
            <p:cNvPr id="157" name="Google Shape;157;p42"/>
            <p:cNvCxnSpPr/>
            <p:nvPr/>
          </p:nvCxnSpPr>
          <p:spPr>
            <a:xfrm rot="10800000">
              <a:off x="9458356" y="3673261"/>
              <a:ext cx="0" cy="575058"/>
            </a:xfrm>
            <a:prstGeom prst="straightConnector1">
              <a:avLst/>
            </a:prstGeom>
            <a:noFill/>
            <a:ln cap="flat" cmpd="sng" w="22225">
              <a:solidFill>
                <a:srgbClr val="1170A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58" name="Google Shape;158;p42"/>
            <p:cNvSpPr txBox="1"/>
            <p:nvPr/>
          </p:nvSpPr>
          <p:spPr>
            <a:xfrm>
              <a:off x="9562072" y="3827506"/>
              <a:ext cx="26299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67"/>
                <a:buFont typeface="Arial"/>
                <a:buNone/>
              </a:pPr>
              <a:r>
                <a:rPr b="1" i="0" lang="en-US" sz="1467" u="none" cap="none" strike="noStrike">
                  <a:solidFill>
                    <a:srgbClr val="1170AF"/>
                  </a:solidFill>
                  <a:latin typeface="Roboto"/>
                  <a:ea typeface="Roboto"/>
                  <a:cs typeface="Roboto"/>
                  <a:sym typeface="Roboto"/>
                </a:rPr>
                <a:t>Update availability</a:t>
              </a:r>
              <a:br>
                <a:rPr b="1" i="0" lang="en-US" sz="1467" u="none" cap="none" strike="noStrike">
                  <a:solidFill>
                    <a:srgbClr val="1170A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1" i="0" lang="en-US" sz="933" u="none" cap="none" strike="noStrike">
                  <a:solidFill>
                    <a:srgbClr val="1170AF"/>
                  </a:solidFill>
                  <a:latin typeface="Roboto"/>
                  <a:ea typeface="Roboto"/>
                  <a:cs typeface="Roboto"/>
                  <a:sym typeface="Roboto"/>
                </a:rPr>
                <a:t>(Projections)</a:t>
              </a:r>
              <a:endParaRPr b="1" i="0" sz="933" u="none" cap="none" strike="noStrike">
                <a:solidFill>
                  <a:srgbClr val="1170A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9" name="Google Shape;159;p42"/>
          <p:cNvGrpSpPr/>
          <p:nvPr/>
        </p:nvGrpSpPr>
        <p:grpSpPr>
          <a:xfrm>
            <a:off x="6807201" y="3472816"/>
            <a:ext cx="1471783" cy="857578"/>
            <a:chOff x="6807201" y="3472816"/>
            <a:chExt cx="1471783" cy="857578"/>
          </a:xfrm>
        </p:grpSpPr>
        <p:cxnSp>
          <p:nvCxnSpPr>
            <p:cNvPr id="160" name="Google Shape;160;p42"/>
            <p:cNvCxnSpPr/>
            <p:nvPr/>
          </p:nvCxnSpPr>
          <p:spPr>
            <a:xfrm rot="10800000">
              <a:off x="6807201" y="3472816"/>
              <a:ext cx="1471783" cy="857578"/>
            </a:xfrm>
            <a:prstGeom prst="straightConnector1">
              <a:avLst/>
            </a:prstGeom>
            <a:noFill/>
            <a:ln cap="flat" cmpd="sng" w="22225">
              <a:solidFill>
                <a:srgbClr val="1170A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61" name="Google Shape;161;p42"/>
            <p:cNvSpPr txBox="1"/>
            <p:nvPr/>
          </p:nvSpPr>
          <p:spPr>
            <a:xfrm>
              <a:off x="7003237" y="3665022"/>
              <a:ext cx="918866" cy="45153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67"/>
                <a:buFont typeface="Arial"/>
                <a:buNone/>
              </a:pPr>
              <a:r>
                <a:rPr b="1" i="0" lang="en-US" sz="1467" u="none" cap="none" strike="noStrike">
                  <a:solidFill>
                    <a:srgbClr val="1170AF"/>
                  </a:solidFill>
                  <a:latin typeface="Roboto"/>
                  <a:ea typeface="Roboto"/>
                  <a:cs typeface="Roboto"/>
                  <a:sym typeface="Roboto"/>
                </a:rPr>
                <a:t>Item not </a:t>
              </a:r>
              <a:endParaRPr b="1" i="0" sz="1467" u="none" cap="none" strike="noStrike">
                <a:solidFill>
                  <a:srgbClr val="1170A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67"/>
                <a:buFont typeface="Arial"/>
                <a:buNone/>
              </a:pPr>
              <a:r>
                <a:rPr b="1" i="0" lang="en-US" sz="1467" u="none" cap="none" strike="noStrike">
                  <a:solidFill>
                    <a:srgbClr val="1170AF"/>
                  </a:solidFill>
                  <a:latin typeface="Roboto"/>
                  <a:ea typeface="Roboto"/>
                  <a:cs typeface="Roboto"/>
                  <a:sym typeface="Roboto"/>
                </a:rPr>
                <a:t>available</a:t>
              </a:r>
              <a:endParaRPr b="1" i="0" sz="1467" u="none" cap="none" strike="noStrike">
                <a:solidFill>
                  <a:srgbClr val="1170A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2" name="Google Shape;162;p42"/>
          <p:cNvSpPr/>
          <p:nvPr/>
        </p:nvSpPr>
        <p:spPr>
          <a:xfrm>
            <a:off x="4385673" y="2014885"/>
            <a:ext cx="2421600" cy="1521000"/>
          </a:xfrm>
          <a:prstGeom prst="roundRect">
            <a:avLst>
              <a:gd fmla="val 11316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3"/>
          <p:cNvSpPr txBox="1"/>
          <p:nvPr>
            <p:ph idx="4294967295" type="title"/>
          </p:nvPr>
        </p:nvSpPr>
        <p:spPr>
          <a:xfrm>
            <a:off x="543859" y="428060"/>
            <a:ext cx="11104282" cy="8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Demo – Shopping Cart Service</a:t>
            </a:r>
            <a:endParaRPr/>
          </a:p>
        </p:txBody>
      </p:sp>
      <p:grpSp>
        <p:nvGrpSpPr>
          <p:cNvPr id="168" name="Google Shape;168;p43"/>
          <p:cNvGrpSpPr/>
          <p:nvPr/>
        </p:nvGrpSpPr>
        <p:grpSpPr>
          <a:xfrm>
            <a:off x="4032619" y="2650811"/>
            <a:ext cx="3065232" cy="1654235"/>
            <a:chOff x="4420542" y="2124455"/>
            <a:chExt cx="3065232" cy="1654235"/>
          </a:xfrm>
        </p:grpSpPr>
        <p:sp>
          <p:nvSpPr>
            <p:cNvPr id="169" name="Google Shape;169;p43"/>
            <p:cNvSpPr/>
            <p:nvPr/>
          </p:nvSpPr>
          <p:spPr>
            <a:xfrm>
              <a:off x="4420542" y="2124455"/>
              <a:ext cx="3065232" cy="1654235"/>
            </a:xfrm>
            <a:prstGeom prst="roundRect">
              <a:avLst>
                <a:gd fmla="val 11316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3"/>
            <p:cNvSpPr/>
            <p:nvPr/>
          </p:nvSpPr>
          <p:spPr>
            <a:xfrm>
              <a:off x="4742424" y="3006734"/>
              <a:ext cx="2421466" cy="466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Shopping cart service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1" name="Google Shape;171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656868" y="2354993"/>
              <a:ext cx="592577" cy="546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2" name="Google Shape;172;p43"/>
          <p:cNvSpPr/>
          <p:nvPr/>
        </p:nvSpPr>
        <p:spPr>
          <a:xfrm flipH="1">
            <a:off x="2125508" y="2564393"/>
            <a:ext cx="3439727" cy="2495744"/>
          </a:xfrm>
          <a:prstGeom prst="arc">
            <a:avLst>
              <a:gd fmla="val 502455" name="adj1"/>
              <a:gd fmla="val 9417465" name="adj2"/>
            </a:avLst>
          </a:prstGeom>
          <a:noFill/>
          <a:ln cap="flat" cmpd="sng" w="2222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5952" y="3015314"/>
            <a:ext cx="716231" cy="827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43"/>
          <p:cNvSpPr/>
          <p:nvPr/>
        </p:nvSpPr>
        <p:spPr>
          <a:xfrm rot="10800000">
            <a:off x="2125508" y="1855455"/>
            <a:ext cx="3439727" cy="2495744"/>
          </a:xfrm>
          <a:prstGeom prst="arc">
            <a:avLst>
              <a:gd fmla="val 681605" name="adj1"/>
              <a:gd fmla="val 9417465" name="adj2"/>
            </a:avLst>
          </a:prstGeom>
          <a:noFill/>
          <a:ln cap="flat" cmpd="sng" w="2222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3"/>
          <p:cNvSpPr txBox="1"/>
          <p:nvPr/>
        </p:nvSpPr>
        <p:spPr>
          <a:xfrm>
            <a:off x="3279772" y="2026218"/>
            <a:ext cx="1131197" cy="2257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rPr b="1" i="0" lang="en-US" sz="1467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Add Item</a:t>
            </a:r>
            <a:endParaRPr b="1" i="0" sz="1467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43"/>
          <p:cNvSpPr txBox="1"/>
          <p:nvPr/>
        </p:nvSpPr>
        <p:spPr>
          <a:xfrm>
            <a:off x="3279772" y="4745142"/>
            <a:ext cx="1131197" cy="2257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rPr b="1" i="0" lang="en-US" sz="1467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Check Out</a:t>
            </a:r>
            <a:endParaRPr b="1" i="0" sz="1467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7" name="Google Shape;177;p43"/>
          <p:cNvCxnSpPr/>
          <p:nvPr/>
        </p:nvCxnSpPr>
        <p:spPr>
          <a:xfrm>
            <a:off x="7122249" y="3319835"/>
            <a:ext cx="2361394" cy="0"/>
          </a:xfrm>
          <a:prstGeom prst="straightConnector1">
            <a:avLst/>
          </a:prstGeom>
          <a:noFill/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8" name="Google Shape;178;p43"/>
          <p:cNvSpPr txBox="1"/>
          <p:nvPr/>
        </p:nvSpPr>
        <p:spPr>
          <a:xfrm>
            <a:off x="7540938" y="2990443"/>
            <a:ext cx="1524016" cy="2257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rPr b="1" i="0" lang="en-US" sz="1467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Item Added Event</a:t>
            </a:r>
            <a:endParaRPr b="1" i="0" sz="933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9" name="Google Shape;179;p43"/>
          <p:cNvCxnSpPr/>
          <p:nvPr/>
        </p:nvCxnSpPr>
        <p:spPr>
          <a:xfrm>
            <a:off x="7122249" y="3640905"/>
            <a:ext cx="2361394" cy="0"/>
          </a:xfrm>
          <a:prstGeom prst="straightConnector1">
            <a:avLst/>
          </a:prstGeom>
          <a:noFill/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0" name="Google Shape;180;p43"/>
          <p:cNvSpPr txBox="1"/>
          <p:nvPr/>
        </p:nvSpPr>
        <p:spPr>
          <a:xfrm>
            <a:off x="7413340" y="3774384"/>
            <a:ext cx="1779212" cy="2257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rPr b="1" i="0" lang="en-US" sz="1467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Checked Out Event</a:t>
            </a:r>
            <a:endParaRPr b="1" i="0" sz="933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4"/>
          <p:cNvSpPr txBox="1"/>
          <p:nvPr>
            <p:ph idx="4294967295" type="title"/>
          </p:nvPr>
        </p:nvSpPr>
        <p:spPr>
          <a:xfrm>
            <a:off x="543867" y="430833"/>
            <a:ext cx="110688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Development Process</a:t>
            </a:r>
            <a:endParaRPr/>
          </a:p>
        </p:txBody>
      </p:sp>
      <p:sp>
        <p:nvSpPr>
          <p:cNvPr id="186" name="Google Shape;186;p44"/>
          <p:cNvSpPr txBox="1"/>
          <p:nvPr>
            <p:ph idx="4294967295" type="body"/>
          </p:nvPr>
        </p:nvSpPr>
        <p:spPr>
          <a:xfrm>
            <a:off x="544513" y="1367687"/>
            <a:ext cx="11102975" cy="4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8300"/>
              </a:buClr>
              <a:buSzPts val="1800"/>
              <a:buFont typeface="Arial"/>
              <a:buChar char="•"/>
            </a:pPr>
            <a:r>
              <a:rPr lang="en-US"/>
              <a:t>Define data structures (API endpoints &amp; persistence)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300"/>
              </a:buClr>
              <a:buSzPts val="1800"/>
              <a:buFont typeface="Arial"/>
              <a:buChar char="•"/>
            </a:pPr>
            <a:r>
              <a:rPr lang="en-US"/>
              <a:t>Define state model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300"/>
              </a:buClr>
              <a:buSzPts val="1800"/>
              <a:buFont typeface="Arial"/>
              <a:buChar char="•"/>
            </a:pPr>
            <a:r>
              <a:rPr lang="en-US"/>
              <a:t>Code generation tool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300"/>
              </a:buClr>
              <a:buSzPts val="1800"/>
              <a:buFont typeface="Arial"/>
              <a:buChar char="•"/>
            </a:pPr>
            <a:r>
              <a:rPr lang="en-US"/>
              <a:t>Implement business logic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300"/>
              </a:buClr>
              <a:buSzPts val="1800"/>
              <a:buFont typeface="Arial"/>
              <a:buChar char="•"/>
            </a:pPr>
            <a:r>
              <a:rPr lang="en-US"/>
              <a:t>Unit &amp; Integration test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300"/>
              </a:buClr>
              <a:buSzPts val="1800"/>
              <a:buFont typeface="Arial"/>
              <a:buChar char="•"/>
            </a:pPr>
            <a:r>
              <a:rPr lang="en-US"/>
              <a:t>Package &amp; Deploy &amp; Run in production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300"/>
              </a:buClr>
              <a:buSzPts val="1800"/>
              <a:buFont typeface="Arial"/>
              <a:buChar char="•"/>
            </a:pPr>
            <a:r>
              <a:rPr lang="en-US"/>
              <a:t>Test in production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5"/>
          <p:cNvSpPr txBox="1"/>
          <p:nvPr>
            <p:ph idx="4294967295" type="title"/>
          </p:nvPr>
        </p:nvSpPr>
        <p:spPr>
          <a:xfrm>
            <a:off x="543859" y="428060"/>
            <a:ext cx="11104282" cy="8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Demo – Shopping Cart Service (Eventing)</a:t>
            </a:r>
            <a:endParaRPr/>
          </a:p>
        </p:txBody>
      </p:sp>
      <p:grpSp>
        <p:nvGrpSpPr>
          <p:cNvPr id="192" name="Google Shape;192;p45"/>
          <p:cNvGrpSpPr/>
          <p:nvPr/>
        </p:nvGrpSpPr>
        <p:grpSpPr>
          <a:xfrm>
            <a:off x="1848639" y="2937978"/>
            <a:ext cx="3065232" cy="1654235"/>
            <a:chOff x="4032619" y="2650811"/>
            <a:chExt cx="3065232" cy="1654235"/>
          </a:xfrm>
        </p:grpSpPr>
        <p:sp>
          <p:nvSpPr>
            <p:cNvPr id="193" name="Google Shape;193;p45"/>
            <p:cNvSpPr/>
            <p:nvPr/>
          </p:nvSpPr>
          <p:spPr>
            <a:xfrm>
              <a:off x="4032619" y="2650811"/>
              <a:ext cx="3065232" cy="1654235"/>
            </a:xfrm>
            <a:prstGeom prst="roundRect">
              <a:avLst>
                <a:gd fmla="val 11316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45"/>
            <p:cNvSpPr/>
            <p:nvPr/>
          </p:nvSpPr>
          <p:spPr>
            <a:xfrm>
              <a:off x="4354501" y="3533090"/>
              <a:ext cx="2421466" cy="466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Shopping cart service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5" name="Google Shape;195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68945" y="2881349"/>
              <a:ext cx="592577" cy="546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6" name="Google Shape;196;p45"/>
          <p:cNvGrpSpPr/>
          <p:nvPr/>
        </p:nvGrpSpPr>
        <p:grpSpPr>
          <a:xfrm>
            <a:off x="4913871" y="2250290"/>
            <a:ext cx="5028968" cy="1654232"/>
            <a:chOff x="4913871" y="2250290"/>
            <a:chExt cx="5028968" cy="1654232"/>
          </a:xfrm>
        </p:grpSpPr>
        <p:grpSp>
          <p:nvGrpSpPr>
            <p:cNvPr id="197" name="Google Shape;197;p45"/>
            <p:cNvGrpSpPr/>
            <p:nvPr/>
          </p:nvGrpSpPr>
          <p:grpSpPr>
            <a:xfrm>
              <a:off x="7521372" y="2250290"/>
              <a:ext cx="2421467" cy="1654232"/>
              <a:chOff x="8247624" y="4259824"/>
              <a:chExt cx="2421467" cy="1654232"/>
            </a:xfrm>
          </p:grpSpPr>
          <p:sp>
            <p:nvSpPr>
              <p:cNvPr id="198" name="Google Shape;198;p45"/>
              <p:cNvSpPr/>
              <p:nvPr/>
            </p:nvSpPr>
            <p:spPr>
              <a:xfrm>
                <a:off x="8247624" y="4259824"/>
                <a:ext cx="2421467" cy="1654232"/>
              </a:xfrm>
              <a:prstGeom prst="roundRect">
                <a:avLst>
                  <a:gd fmla="val 11316" name="adj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r>
                  <a:t/>
                </a:r>
                <a:endParaRPr b="0" i="0" sz="1867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45"/>
              <p:cNvSpPr/>
              <p:nvPr/>
            </p:nvSpPr>
            <p:spPr>
              <a:xfrm>
                <a:off x="8380957" y="5275800"/>
                <a:ext cx="2154800" cy="466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stock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00" name="Google Shape;200;p4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9095760" y="4605867"/>
                <a:ext cx="699407" cy="6061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201" name="Google Shape;201;p45"/>
            <p:cNvCxnSpPr/>
            <p:nvPr/>
          </p:nvCxnSpPr>
          <p:spPr>
            <a:xfrm flipH="1" rot="10800000">
              <a:off x="4913871" y="2974138"/>
              <a:ext cx="2607501" cy="63721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02" name="Google Shape;202;p45"/>
          <p:cNvGrpSpPr/>
          <p:nvPr/>
        </p:nvGrpSpPr>
        <p:grpSpPr>
          <a:xfrm>
            <a:off x="4913871" y="3678754"/>
            <a:ext cx="4895634" cy="1582701"/>
            <a:chOff x="4913871" y="3678754"/>
            <a:chExt cx="4895634" cy="1582701"/>
          </a:xfrm>
        </p:grpSpPr>
        <p:sp>
          <p:nvSpPr>
            <p:cNvPr id="203" name="Google Shape;203;p45"/>
            <p:cNvSpPr txBox="1"/>
            <p:nvPr/>
          </p:nvSpPr>
          <p:spPr>
            <a:xfrm>
              <a:off x="5047204" y="3678754"/>
              <a:ext cx="1779212" cy="225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67"/>
                <a:buFont typeface="Arial"/>
                <a:buNone/>
              </a:pPr>
              <a:r>
                <a:rPr b="1" i="0" lang="en-US" sz="1467" u="none" cap="none" strike="noStrike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Checked Out Event</a:t>
              </a:r>
              <a:endParaRPr b="1" i="0" sz="93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4" name="Google Shape;204;p45"/>
            <p:cNvCxnSpPr/>
            <p:nvPr/>
          </p:nvCxnSpPr>
          <p:spPr>
            <a:xfrm>
              <a:off x="4913871" y="3971928"/>
              <a:ext cx="2607501" cy="63721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05" name="Google Shape;205;p45"/>
            <p:cNvSpPr/>
            <p:nvPr/>
          </p:nvSpPr>
          <p:spPr>
            <a:xfrm>
              <a:off x="7654705" y="4795373"/>
              <a:ext cx="2154800" cy="466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Message Broker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6" name="Google Shape;206;p4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369508" y="4273023"/>
              <a:ext cx="592577" cy="4318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45"/>
            <p:cNvSpPr/>
            <p:nvPr/>
          </p:nvSpPr>
          <p:spPr>
            <a:xfrm>
              <a:off x="7979103" y="4119000"/>
              <a:ext cx="1709003" cy="694936"/>
            </a:xfrm>
            <a:prstGeom prst="flowChartMagneticDrum">
              <a:avLst/>
            </a:prstGeom>
            <a:noFill/>
            <a:ln cap="flat" cmpd="sng" w="222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67"/>
                <a:buFont typeface="Arial"/>
                <a:buNone/>
              </a:pPr>
              <a:r>
                <a:t/>
              </a:r>
              <a:endParaRPr b="1" i="0" sz="1467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Light Mode">
  <a:themeElements>
    <a:clrScheme name="Kalix">
      <a:dk1>
        <a:srgbClr val="1D1D1D"/>
      </a:dk1>
      <a:lt1>
        <a:srgbClr val="FFFFFF"/>
      </a:lt1>
      <a:dk2>
        <a:srgbClr val="000000"/>
      </a:dk2>
      <a:lt2>
        <a:srgbClr val="F5F5F5"/>
      </a:lt2>
      <a:accent1>
        <a:srgbClr val="00D8DD"/>
      </a:accent1>
      <a:accent2>
        <a:srgbClr val="71D83B"/>
      </a:accent2>
      <a:accent3>
        <a:srgbClr val="FFCE49"/>
      </a:accent3>
      <a:accent4>
        <a:srgbClr val="FF5400"/>
      </a:accent4>
      <a:accent5>
        <a:srgbClr val="1D1D1D"/>
      </a:accent5>
      <a:accent6>
        <a:srgbClr val="F5F5F5"/>
      </a:accent6>
      <a:hlink>
        <a:srgbClr val="FFCE49"/>
      </a:hlink>
      <a:folHlink>
        <a:srgbClr val="FFCE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