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klesadik, Aklilu" userId="870e1692-8c60-4a94-a71a-363e4dcbee2b" providerId="ADAL" clId="{5974D317-FCAA-4138-B326-B24428E13241}"/>
    <pc:docChg chg="custSel addSld modSld">
      <pc:chgData name="Teklesadik, Aklilu" userId="870e1692-8c60-4a94-a71a-363e4dcbee2b" providerId="ADAL" clId="{5974D317-FCAA-4138-B326-B24428E13241}" dt="2018-11-21T13:51:24.828" v="327" actId="14100"/>
      <pc:docMkLst>
        <pc:docMk/>
      </pc:docMkLst>
      <pc:sldChg chg="addSp delSp modSp add">
        <pc:chgData name="Teklesadik, Aklilu" userId="870e1692-8c60-4a94-a71a-363e4dcbee2b" providerId="ADAL" clId="{5974D317-FCAA-4138-B326-B24428E13241}" dt="2018-11-21T09:49:00.530" v="312" actId="6549"/>
        <pc:sldMkLst>
          <pc:docMk/>
          <pc:sldMk cId="3278927949" sldId="261"/>
        </pc:sldMkLst>
        <pc:spChg chg="mod">
          <ac:chgData name="Teklesadik, Aklilu" userId="870e1692-8c60-4a94-a71a-363e4dcbee2b" providerId="ADAL" clId="{5974D317-FCAA-4138-B326-B24428E13241}" dt="2018-11-21T09:49:00.530" v="312" actId="6549"/>
          <ac:spMkLst>
            <pc:docMk/>
            <pc:sldMk cId="3278927949" sldId="261"/>
            <ac:spMk id="10" creationId="{C1F993A3-DBB6-4189-B3EF-ABEFA0CDDE7A}"/>
          </ac:spMkLst>
        </pc:spChg>
        <pc:graphicFrameChg chg="del">
          <ac:chgData name="Teklesadik, Aklilu" userId="870e1692-8c60-4a94-a71a-363e4dcbee2b" providerId="ADAL" clId="{5974D317-FCAA-4138-B326-B24428E13241}" dt="2018-11-21T09:42:56.240" v="4" actId="478"/>
          <ac:graphicFrameMkLst>
            <pc:docMk/>
            <pc:sldMk cId="3278927949" sldId="261"/>
            <ac:graphicFrameMk id="8" creationId="{30FBB19A-15DA-4177-A11B-F2AFB3B3E077}"/>
          </ac:graphicFrameMkLst>
        </pc:graphicFrameChg>
        <pc:picChg chg="add mod modCrop">
          <ac:chgData name="Teklesadik, Aklilu" userId="870e1692-8c60-4a94-a71a-363e4dcbee2b" providerId="ADAL" clId="{5974D317-FCAA-4138-B326-B24428E13241}" dt="2018-11-21T09:44:50.814" v="121" actId="14100"/>
          <ac:picMkLst>
            <pc:docMk/>
            <pc:sldMk cId="3278927949" sldId="261"/>
            <ac:picMk id="3" creationId="{6E2B4A89-1661-4C43-A1A1-50BB1E577124}"/>
          </ac:picMkLst>
        </pc:picChg>
        <pc:picChg chg="add del mod modCrop">
          <ac:chgData name="Teklesadik, Aklilu" userId="870e1692-8c60-4a94-a71a-363e4dcbee2b" providerId="ADAL" clId="{5974D317-FCAA-4138-B326-B24428E13241}" dt="2018-11-21T09:48:09.619" v="246" actId="478"/>
          <ac:picMkLst>
            <pc:docMk/>
            <pc:sldMk cId="3278927949" sldId="261"/>
            <ac:picMk id="5" creationId="{EFBA416F-CFEC-451C-9BA5-DF2ECA7E8C74}"/>
          </ac:picMkLst>
        </pc:picChg>
        <pc:picChg chg="del">
          <ac:chgData name="Teklesadik, Aklilu" userId="870e1692-8c60-4a94-a71a-363e4dcbee2b" providerId="ADAL" clId="{5974D317-FCAA-4138-B326-B24428E13241}" dt="2018-11-21T09:42:53.948" v="3" actId="478"/>
          <ac:picMkLst>
            <pc:docMk/>
            <pc:sldMk cId="3278927949" sldId="261"/>
            <ac:picMk id="7" creationId="{86504C89-9135-462D-84F4-E2BC397BF379}"/>
          </ac:picMkLst>
        </pc:picChg>
        <pc:picChg chg="del">
          <ac:chgData name="Teklesadik, Aklilu" userId="870e1692-8c60-4a94-a71a-363e4dcbee2b" providerId="ADAL" clId="{5974D317-FCAA-4138-B326-B24428E13241}" dt="2018-11-21T09:42:53.290" v="2" actId="478"/>
          <ac:picMkLst>
            <pc:docMk/>
            <pc:sldMk cId="3278927949" sldId="261"/>
            <ac:picMk id="9" creationId="{8DB641BC-4849-45AF-9C07-5C62CE375837}"/>
          </ac:picMkLst>
        </pc:picChg>
        <pc:picChg chg="del">
          <ac:chgData name="Teklesadik, Aklilu" userId="870e1692-8c60-4a94-a71a-363e4dcbee2b" providerId="ADAL" clId="{5974D317-FCAA-4138-B326-B24428E13241}" dt="2018-11-21T09:42:52.590" v="1" actId="478"/>
          <ac:picMkLst>
            <pc:docMk/>
            <pc:sldMk cId="3278927949" sldId="261"/>
            <ac:picMk id="11" creationId="{CAEE3029-F29E-4874-9322-F5E52E991698}"/>
          </ac:picMkLst>
        </pc:picChg>
        <pc:picChg chg="add del">
          <ac:chgData name="Teklesadik, Aklilu" userId="870e1692-8c60-4a94-a71a-363e4dcbee2b" providerId="ADAL" clId="{5974D317-FCAA-4138-B326-B24428E13241}" dt="2018-11-21T09:43:25.800" v="8" actId="478"/>
          <ac:picMkLst>
            <pc:docMk/>
            <pc:sldMk cId="3278927949" sldId="261"/>
            <ac:picMk id="12" creationId="{E585C3AB-E871-4991-8389-502E4A515B19}"/>
          </ac:picMkLst>
        </pc:picChg>
        <pc:picChg chg="add del">
          <ac:chgData name="Teklesadik, Aklilu" userId="870e1692-8c60-4a94-a71a-363e4dcbee2b" providerId="ADAL" clId="{5974D317-FCAA-4138-B326-B24428E13241}" dt="2018-11-21T09:43:25.100" v="7" actId="478"/>
          <ac:picMkLst>
            <pc:docMk/>
            <pc:sldMk cId="3278927949" sldId="261"/>
            <ac:picMk id="13" creationId="{B616462B-EFDD-4137-B5DE-74836920BBD9}"/>
          </ac:picMkLst>
        </pc:picChg>
        <pc:picChg chg="add mod modCrop">
          <ac:chgData name="Teklesadik, Aklilu" userId="870e1692-8c60-4a94-a71a-363e4dcbee2b" providerId="ADAL" clId="{5974D317-FCAA-4138-B326-B24428E13241}" dt="2018-11-21T09:45:32.119" v="195" actId="14100"/>
          <ac:picMkLst>
            <pc:docMk/>
            <pc:sldMk cId="3278927949" sldId="261"/>
            <ac:picMk id="14" creationId="{E38A6F23-61DC-43EF-B217-72719824024E}"/>
          </ac:picMkLst>
        </pc:picChg>
        <pc:picChg chg="add mod modCrop">
          <ac:chgData name="Teklesadik, Aklilu" userId="870e1692-8c60-4a94-a71a-363e4dcbee2b" providerId="ADAL" clId="{5974D317-FCAA-4138-B326-B24428E13241}" dt="2018-11-21T09:48:38.269" v="258" actId="1076"/>
          <ac:picMkLst>
            <pc:docMk/>
            <pc:sldMk cId="3278927949" sldId="261"/>
            <ac:picMk id="16" creationId="{255250CC-114C-47C7-9DE8-C2E22CEF975B}"/>
          </ac:picMkLst>
        </pc:picChg>
        <pc:picChg chg="add mod modCrop">
          <ac:chgData name="Teklesadik, Aklilu" userId="870e1692-8c60-4a94-a71a-363e4dcbee2b" providerId="ADAL" clId="{5974D317-FCAA-4138-B326-B24428E13241}" dt="2018-11-21T09:48:34.380" v="257" actId="1076"/>
          <ac:picMkLst>
            <pc:docMk/>
            <pc:sldMk cId="3278927949" sldId="261"/>
            <ac:picMk id="18" creationId="{EE938841-C994-431D-9008-AAA22F8BAC6F}"/>
          </ac:picMkLst>
        </pc:picChg>
      </pc:sldChg>
      <pc:sldChg chg="addSp delSp modSp add">
        <pc:chgData name="Teklesadik, Aklilu" userId="870e1692-8c60-4a94-a71a-363e4dcbee2b" providerId="ADAL" clId="{5974D317-FCAA-4138-B326-B24428E13241}" dt="2018-11-21T09:49:11.449" v="314"/>
        <pc:sldMkLst>
          <pc:docMk/>
          <pc:sldMk cId="1011679161" sldId="262"/>
        </pc:sldMkLst>
        <pc:spChg chg="del">
          <ac:chgData name="Teklesadik, Aklilu" userId="870e1692-8c60-4a94-a71a-363e4dcbee2b" providerId="ADAL" clId="{5974D317-FCAA-4138-B326-B24428E13241}" dt="2018-11-21T09:49:05.799" v="313" actId="478"/>
          <ac:spMkLst>
            <pc:docMk/>
            <pc:sldMk cId="1011679161" sldId="262"/>
            <ac:spMk id="10" creationId="{C1F993A3-DBB6-4189-B3EF-ABEFA0CDDE7A}"/>
          </ac:spMkLst>
        </pc:spChg>
        <pc:spChg chg="add">
          <ac:chgData name="Teklesadik, Aklilu" userId="870e1692-8c60-4a94-a71a-363e4dcbee2b" providerId="ADAL" clId="{5974D317-FCAA-4138-B326-B24428E13241}" dt="2018-11-21T09:49:11.449" v="314"/>
          <ac:spMkLst>
            <pc:docMk/>
            <pc:sldMk cId="1011679161" sldId="262"/>
            <ac:spMk id="15" creationId="{F1915063-3E28-42C7-A737-407BD165A194}"/>
          </ac:spMkLst>
        </pc:spChg>
        <pc:picChg chg="del">
          <ac:chgData name="Teklesadik, Aklilu" userId="870e1692-8c60-4a94-a71a-363e4dcbee2b" providerId="ADAL" clId="{5974D317-FCAA-4138-B326-B24428E13241}" dt="2018-11-21T09:46:09.370" v="206" actId="478"/>
          <ac:picMkLst>
            <pc:docMk/>
            <pc:sldMk cId="1011679161" sldId="262"/>
            <ac:picMk id="3" creationId="{6E2B4A89-1661-4C43-A1A1-50BB1E577124}"/>
          </ac:picMkLst>
        </pc:picChg>
        <pc:picChg chg="add mod modCrop">
          <ac:chgData name="Teklesadik, Aklilu" userId="870e1692-8c60-4a94-a71a-363e4dcbee2b" providerId="ADAL" clId="{5974D317-FCAA-4138-B326-B24428E13241}" dt="2018-11-21T09:46:37.450" v="217" actId="1076"/>
          <ac:picMkLst>
            <pc:docMk/>
            <pc:sldMk cId="1011679161" sldId="262"/>
            <ac:picMk id="4" creationId="{1A036317-90C4-4F6A-9DE3-4A9FAD498701}"/>
          </ac:picMkLst>
        </pc:picChg>
        <pc:picChg chg="del">
          <ac:chgData name="Teklesadik, Aklilu" userId="870e1692-8c60-4a94-a71a-363e4dcbee2b" providerId="ADAL" clId="{5974D317-FCAA-4138-B326-B24428E13241}" dt="2018-11-21T09:46:10.093" v="207" actId="478"/>
          <ac:picMkLst>
            <pc:docMk/>
            <pc:sldMk cId="1011679161" sldId="262"/>
            <ac:picMk id="5" creationId="{EFBA416F-CFEC-451C-9BA5-DF2ECA7E8C74}"/>
          </ac:picMkLst>
        </pc:picChg>
        <pc:picChg chg="add mod modCrop">
          <ac:chgData name="Teklesadik, Aklilu" userId="870e1692-8c60-4a94-a71a-363e4dcbee2b" providerId="ADAL" clId="{5974D317-FCAA-4138-B326-B24428E13241}" dt="2018-11-21T09:47:00.703" v="226" actId="14100"/>
          <ac:picMkLst>
            <pc:docMk/>
            <pc:sldMk cId="1011679161" sldId="262"/>
            <ac:picMk id="7" creationId="{75971E0C-A4F6-4588-BF6D-1597FE868E6E}"/>
          </ac:picMkLst>
        </pc:picChg>
        <pc:picChg chg="add mod modCrop">
          <ac:chgData name="Teklesadik, Aklilu" userId="870e1692-8c60-4a94-a71a-363e4dcbee2b" providerId="ADAL" clId="{5974D317-FCAA-4138-B326-B24428E13241}" dt="2018-11-21T09:47:28.310" v="235" actId="14100"/>
          <ac:picMkLst>
            <pc:docMk/>
            <pc:sldMk cId="1011679161" sldId="262"/>
            <ac:picMk id="9" creationId="{FB8DC8E6-B6BF-451B-8E8F-112A27AB1EE0}"/>
          </ac:picMkLst>
        </pc:picChg>
        <pc:picChg chg="add mod modCrop">
          <ac:chgData name="Teklesadik, Aklilu" userId="870e1692-8c60-4a94-a71a-363e4dcbee2b" providerId="ADAL" clId="{5974D317-FCAA-4138-B326-B24428E13241}" dt="2018-11-21T09:47:54.089" v="245" actId="1076"/>
          <ac:picMkLst>
            <pc:docMk/>
            <pc:sldMk cId="1011679161" sldId="262"/>
            <ac:picMk id="12" creationId="{D2A8A230-4CF3-4CB5-B48D-36055EC4331A}"/>
          </ac:picMkLst>
        </pc:picChg>
        <pc:picChg chg="del">
          <ac:chgData name="Teklesadik, Aklilu" userId="870e1692-8c60-4a94-a71a-363e4dcbee2b" providerId="ADAL" clId="{5974D317-FCAA-4138-B326-B24428E13241}" dt="2018-11-21T09:46:11.180" v="209" actId="478"/>
          <ac:picMkLst>
            <pc:docMk/>
            <pc:sldMk cId="1011679161" sldId="262"/>
            <ac:picMk id="14" creationId="{E38A6F23-61DC-43EF-B217-72719824024E}"/>
          </ac:picMkLst>
        </pc:picChg>
        <pc:picChg chg="del">
          <ac:chgData name="Teklesadik, Aklilu" userId="870e1692-8c60-4a94-a71a-363e4dcbee2b" providerId="ADAL" clId="{5974D317-FCAA-4138-B326-B24428E13241}" dt="2018-11-21T09:46:10.710" v="208" actId="478"/>
          <ac:picMkLst>
            <pc:docMk/>
            <pc:sldMk cId="1011679161" sldId="262"/>
            <ac:picMk id="16" creationId="{255250CC-114C-47C7-9DE8-C2E22CEF975B}"/>
          </ac:picMkLst>
        </pc:picChg>
      </pc:sldChg>
      <pc:sldChg chg="addSp delSp modSp add">
        <pc:chgData name="Teklesadik, Aklilu" userId="870e1692-8c60-4a94-a71a-363e4dcbee2b" providerId="ADAL" clId="{5974D317-FCAA-4138-B326-B24428E13241}" dt="2018-11-21T13:51:24.828" v="327" actId="14100"/>
        <pc:sldMkLst>
          <pc:docMk/>
          <pc:sldMk cId="1924961052" sldId="263"/>
        </pc:sldMkLst>
        <pc:spChg chg="del">
          <ac:chgData name="Teklesadik, Aklilu" userId="870e1692-8c60-4a94-a71a-363e4dcbee2b" providerId="ADAL" clId="{5974D317-FCAA-4138-B326-B24428E13241}" dt="2018-11-21T13:33:12.500" v="319" actId="478"/>
          <ac:spMkLst>
            <pc:docMk/>
            <pc:sldMk cId="1924961052" sldId="263"/>
            <ac:spMk id="2" creationId="{1576C9AA-90C1-4CE1-9471-815819569733}"/>
          </ac:spMkLst>
        </pc:spChg>
        <pc:spChg chg="del">
          <ac:chgData name="Teklesadik, Aklilu" userId="870e1692-8c60-4a94-a71a-363e4dcbee2b" providerId="ADAL" clId="{5974D317-FCAA-4138-B326-B24428E13241}" dt="2018-11-21T13:33:05.077" v="316" actId="478"/>
          <ac:spMkLst>
            <pc:docMk/>
            <pc:sldMk cId="1924961052" sldId="263"/>
            <ac:spMk id="3" creationId="{5B030B02-670D-4FEC-AC22-6681EA422CE1}"/>
          </ac:spMkLst>
        </pc:spChg>
        <pc:picChg chg="add del mod">
          <ac:chgData name="Teklesadik, Aklilu" userId="870e1692-8c60-4a94-a71a-363e4dcbee2b" providerId="ADAL" clId="{5974D317-FCAA-4138-B326-B24428E13241}" dt="2018-11-21T13:51:15.514" v="321" actId="478"/>
          <ac:picMkLst>
            <pc:docMk/>
            <pc:sldMk cId="1924961052" sldId="263"/>
            <ac:picMk id="4" creationId="{F7D09525-AB40-4326-B5E2-0CF53930A9E8}"/>
          </ac:picMkLst>
        </pc:picChg>
        <pc:picChg chg="add mod">
          <ac:chgData name="Teklesadik, Aklilu" userId="870e1692-8c60-4a94-a71a-363e4dcbee2b" providerId="ADAL" clId="{5974D317-FCAA-4138-B326-B24428E13241}" dt="2018-11-21T13:51:24.828" v="327" actId="14100"/>
          <ac:picMkLst>
            <pc:docMk/>
            <pc:sldMk cId="1924961052" sldId="263"/>
            <ac:picMk id="5" creationId="{26479E03-1126-4CD5-A108-D8CDC27D61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F88F-0F37-4496-95CF-77EE7E5AF31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1BEF-2E01-4E1A-8BD6-0BE88FE3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1BEF-2E01-4E1A-8BD6-0BE88FE3E9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2A3A-67CC-4325-B046-BAD5018867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26EE6-8F7D-42E6-98C5-94250B93FA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8836-AA35-4CC4-BE34-764E869BEF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7FEDED-AFD6-46F1-BAD1-C7FD787C0E28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207B-D8A8-4445-A4C0-DA00106D30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9272-CDEF-4943-AD7A-C1C6ADC722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9AA157-2BCA-4A71-B2A0-A1AEF383E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040-97C9-471B-B9FC-91E848AFAC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8B6C-8821-4C12-A9C2-152D469A9BA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355F-31B8-498D-9FE3-B7774977E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05E7EA-D0D9-421D-A70A-A2FB3F5F672E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1A70-936F-4532-9736-73B8074487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3B4C-9323-4A33-B23A-3265AC5C69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4FCB4-A742-4FA6-9B00-1AB9FA9E4A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646B6-99FC-4F6C-AC2C-F4B928A88BA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43A56-829A-46AD-B4D3-89E210708D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D9D0-D83E-4945-B0FA-B696D4A7AA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AC7E95-B07C-4E7F-8B5B-162EA4F6245D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BD3E-A228-4445-8AE4-0C24D1B424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D3E4-F3C7-4187-85CD-29AB6A82BB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A63AD6-9A10-4926-A4D6-14D21C274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F4E-B017-4329-ABDC-CF13F5C569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514A-2B13-4B58-B671-2B0CB19B48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B46F-6D7B-4C8A-AA4F-4811D311CF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11021E-162B-4D1F-A919-CA3F40EBFB5B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7CCB-557C-440A-BCD2-17ED1015EB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C6D1-C181-45D4-9CF2-309F1DD007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E10F4-E743-4FF7-A4AC-69F87F321B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60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F8D3-BF8A-4240-88BB-0344678FA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F948-06A0-4393-9AC3-70CBF3433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364E-5024-4B44-8777-A3140117E3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BFDF7-C9DA-4FC9-A104-2EBF36BA94BC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6A0E-D91E-4884-BA3C-CAC592611D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9A02-2BC3-43FC-A46E-B5422980F5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EE3D70-27C9-4C81-A2AC-212025AAC4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6A7-164F-469A-B396-1EEC07985A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5D2E-F407-4B73-8881-D6FCD62D75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9448-7ED2-4C4E-A800-0985C9D5917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E0B4-1DF3-4E3B-807F-6E6AED5E3D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6E0AD-A178-4FC7-929E-1399A1BE13BF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1554-219B-4C6B-8601-8ED3B8EDBE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DA70-B5CA-47EF-BB74-C8F10E91A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086863-F70F-448D-A4EE-115568F71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3A0-6B44-4A1A-9E71-2305DFC3E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CDC6-0DC9-40C4-9D31-CA97EBE714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E0AD3-501E-4BFC-B2F2-5E42EC9299E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D1482-6237-46D1-A958-7E5F4520F6D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19200-CB6A-4CA7-BC8B-3520BE6EFA1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C68B1-278E-407A-B3D4-7633E14DB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B55EA-8DCB-4B95-A589-3387D10DB65B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75E86-9D7A-4E93-A3D1-5E6E20EC91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F0F50-FF0D-490F-83FD-EC97DEBD7B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E2CCCB-6F5A-4B66-9BE4-B8FA6314DB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A0A-7812-4419-ABEA-1103440E03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F578B-BA98-477D-839E-0E9AD14648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1BBFE-B689-4E2E-B858-DA3FB9053EAD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F47DC-6B23-4DDB-835B-31276A56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5996D-3633-4BA2-AD59-D9C280A956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F1ECF-35C6-4DCF-A84F-D4477CDCB1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4B215-1864-4BF3-8AC4-4A7461607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216BF3-D2FE-47DB-AC68-316DF49A477C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E1148-5D10-4471-A07C-3CC8680C52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B6369-F4E8-4B5C-B5CF-84609A4F8D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DE737-43FD-4B7B-89DD-8F9B9318DB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AFD8-9A07-4FC9-A74A-3FA5A0A4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B1D6-F977-4240-B471-E95D8AC43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574F-D616-48B4-8A97-780A9D81AD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6DD3-2552-41A2-B2D9-1B6B9C2C8B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6D6B93-D6B0-4122-AFCF-436CFDBD3BF9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7C90-D31D-4AD2-9DA4-226F178745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5650-B9D8-4D19-A0FA-1BAEECB100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7BDA6B-20AA-45B1-961A-27564046EC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DC6F-01F4-4050-97B5-93EC743D8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04A69-6327-4A27-97E6-19937B2C4A2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1395-17A5-4895-8A19-0E757E41DA4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4FEF0-FF16-4DE7-A211-4ADA1D8A6D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EFADA3-6D65-4AC7-AFD9-C4059FD11E02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9B0E-A65C-49A3-9061-B130EB0A06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F8E8-E2EF-4948-AEF4-8C4ADF85B6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977CA8-14EA-4AF3-9B94-4020753921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D9C87-462C-43D4-9248-E19C9D1DB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6575-350B-41C0-9002-132D4B78D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389C-FC62-415F-9A86-8F4FD4C6F4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84A3E4B-7A79-490E-8474-D0CACBC39AC9}" type="datetime1">
              <a:rPr lang="en-US"/>
              <a:pPr lvl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FC30B-2DEB-4685-971D-5A770717BA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F465-8F38-4166-B728-3AB0174131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CED6249-AB06-4B1A-9C4C-CD680F4894F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4BACEA32-B197-4755-810D-58CF11D1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67" y="4480560"/>
            <a:ext cx="3446433" cy="2377440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3C8DFBD0-CBBE-4B2F-A32B-6109B7CF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24" y="2295632"/>
            <a:ext cx="3395119" cy="2377440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high confidence">
            <a:extLst>
              <a:ext uri="{FF2B5EF4-FFF2-40B4-BE49-F238E27FC236}">
                <a16:creationId xmlns:a16="http://schemas.microsoft.com/office/drawing/2014/main" id="{10D23E43-3113-4761-8418-5A3321910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6" y="-6393"/>
            <a:ext cx="3446433" cy="2377440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08A11223-B824-4563-BDB6-F7FBCA793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90277"/>
              </p:ext>
            </p:extLst>
          </p:nvPr>
        </p:nvGraphicFramePr>
        <p:xfrm>
          <a:off x="298294" y="876271"/>
          <a:ext cx="8116428" cy="46809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05281">
                  <a:extLst>
                    <a:ext uri="{9D8B030D-6E8A-4147-A177-3AD203B41FA5}">
                      <a16:colId xmlns:a16="http://schemas.microsoft.com/office/drawing/2014/main" val="1771651715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3308235982"/>
                    </a:ext>
                  </a:extLst>
                </a:gridCol>
                <a:gridCol w="1399881">
                  <a:extLst>
                    <a:ext uri="{9D8B030D-6E8A-4147-A177-3AD203B41FA5}">
                      <a16:colId xmlns:a16="http://schemas.microsoft.com/office/drawing/2014/main" val="1263932645"/>
                    </a:ext>
                  </a:extLst>
                </a:gridCol>
                <a:gridCol w="1145356">
                  <a:extLst>
                    <a:ext uri="{9D8B030D-6E8A-4147-A177-3AD203B41FA5}">
                      <a16:colId xmlns:a16="http://schemas.microsoft.com/office/drawing/2014/main" val="3370062702"/>
                    </a:ext>
                  </a:extLst>
                </a:gridCol>
                <a:gridCol w="2178229">
                  <a:extLst>
                    <a:ext uri="{9D8B030D-6E8A-4147-A177-3AD203B41FA5}">
                      <a16:colId xmlns:a16="http://schemas.microsoft.com/office/drawing/2014/main" val="2962798617"/>
                    </a:ext>
                  </a:extLst>
                </a:gridCol>
                <a:gridCol w="1084745">
                  <a:extLst>
                    <a:ext uri="{9D8B030D-6E8A-4147-A177-3AD203B41FA5}">
                      <a16:colId xmlns:a16="http://schemas.microsoft.com/office/drawing/2014/main" val="411191263"/>
                    </a:ext>
                  </a:extLst>
                </a:gridCol>
              </a:tblGrid>
              <a:tr h="36008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Province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District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Affected Population(Persons)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Number of </a:t>
                      </a:r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internaly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 displaced persons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Glofas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 station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Peak flow (m3/s)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983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Chadiza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33,422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736089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Lundazi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95,470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46084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Nyimba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29,396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GreatEastRoadBridge_Luangwa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41438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Milenge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18,818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1176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48905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Muchinga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Chinsali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22,062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50378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Muchinga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Shiwangandu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14,708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7776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Kalabo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27,884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54083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Limulunga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10,690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2561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Mongu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16,035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7222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Shangombo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19,757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03649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Sikongo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18,589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7520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Sioma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8,467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0396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Nalolo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14,388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798002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Senanga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21,581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1352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Lunga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120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1935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Times New Roman" pitchFamily="18"/>
                          <a:cs typeface="Times New Roman" pitchFamily="18"/>
                        </a:rPr>
                        <a:t>Samfya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504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09350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Mambwe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480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8442"/>
                  </a:ext>
                </a:extLst>
              </a:tr>
              <a:tr h="15090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North-Western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Times New Roman" pitchFamily="18"/>
                          <a:cs typeface="Times New Roman" pitchFamily="18"/>
                        </a:rPr>
                        <a:t>Kabompo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-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2112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KabompoBoma_Kabompo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342666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North-Western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Kasempa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2376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Lubungu_Kafue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750737"/>
                  </a:ext>
                </a:extLst>
              </a:tr>
            </a:tbl>
          </a:graphicData>
        </a:graphic>
      </p:graphicFrame>
      <p:sp>
        <p:nvSpPr>
          <p:cNvPr id="17" name="TextBox 4">
            <a:extLst>
              <a:ext uri="{FF2B5EF4-FFF2-40B4-BE49-F238E27FC236}">
                <a16:creationId xmlns:a16="http://schemas.microsoft.com/office/drawing/2014/main" id="{39BBA7B9-D3A0-459F-9804-FA25C42F3808}"/>
              </a:ext>
            </a:extLst>
          </p:cNvPr>
          <p:cNvSpPr txBox="1"/>
          <p:nvPr/>
        </p:nvSpPr>
        <p:spPr>
          <a:xfrm>
            <a:off x="298294" y="374622"/>
            <a:ext cx="47423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Flood affected districts in 2014 </a:t>
            </a:r>
          </a:p>
        </p:txBody>
      </p:sp>
    </p:spTree>
    <p:extLst>
      <p:ext uri="{BB962C8B-B14F-4D97-AF65-F5344CB8AC3E}">
        <p14:creationId xmlns:p14="http://schemas.microsoft.com/office/powerpoint/2010/main" val="1639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504C89-9135-462D-84F4-E2BC397B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12" y="4620297"/>
            <a:ext cx="3243864" cy="2237703"/>
          </a:xfrm>
          <a:prstGeom prst="rect">
            <a:avLst/>
          </a:prstGeom>
        </p:spPr>
      </p:pic>
      <p:pic>
        <p:nvPicPr>
          <p:cNvPr id="9" name="Picture 8" descr="A screenshot of a map&#10;&#10;Description generated with high confidence">
            <a:extLst>
              <a:ext uri="{FF2B5EF4-FFF2-40B4-BE49-F238E27FC236}">
                <a16:creationId xmlns:a16="http://schemas.microsoft.com/office/drawing/2014/main" id="{8DB641BC-4849-45AF-9C07-5C62CE3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43" y="2314501"/>
            <a:ext cx="3446433" cy="2377440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CAEE3029-F29E-4874-9322-F5E52E991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43" y="0"/>
            <a:ext cx="3369930" cy="2324666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0FBB19A-15DA-4177-A11B-F2AFB3B3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84765"/>
              </p:ext>
            </p:extLst>
          </p:nvPr>
        </p:nvGraphicFramePr>
        <p:xfrm>
          <a:off x="298294" y="876271"/>
          <a:ext cx="8116428" cy="46809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05281">
                  <a:extLst>
                    <a:ext uri="{9D8B030D-6E8A-4147-A177-3AD203B41FA5}">
                      <a16:colId xmlns:a16="http://schemas.microsoft.com/office/drawing/2014/main" val="1771651715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3308235982"/>
                    </a:ext>
                  </a:extLst>
                </a:gridCol>
                <a:gridCol w="1399881">
                  <a:extLst>
                    <a:ext uri="{9D8B030D-6E8A-4147-A177-3AD203B41FA5}">
                      <a16:colId xmlns:a16="http://schemas.microsoft.com/office/drawing/2014/main" val="1263932645"/>
                    </a:ext>
                  </a:extLst>
                </a:gridCol>
                <a:gridCol w="1145356">
                  <a:extLst>
                    <a:ext uri="{9D8B030D-6E8A-4147-A177-3AD203B41FA5}">
                      <a16:colId xmlns:a16="http://schemas.microsoft.com/office/drawing/2014/main" val="3370062702"/>
                    </a:ext>
                  </a:extLst>
                </a:gridCol>
                <a:gridCol w="2178229">
                  <a:extLst>
                    <a:ext uri="{9D8B030D-6E8A-4147-A177-3AD203B41FA5}">
                      <a16:colId xmlns:a16="http://schemas.microsoft.com/office/drawing/2014/main" val="2962798617"/>
                    </a:ext>
                  </a:extLst>
                </a:gridCol>
                <a:gridCol w="1084745">
                  <a:extLst>
                    <a:ext uri="{9D8B030D-6E8A-4147-A177-3AD203B41FA5}">
                      <a16:colId xmlns:a16="http://schemas.microsoft.com/office/drawing/2014/main" val="411191263"/>
                    </a:ext>
                  </a:extLst>
                </a:gridCol>
              </a:tblGrid>
              <a:tr h="36008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Province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District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Affected Population(Persons)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Number of </a:t>
                      </a:r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internaly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 displaced persons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Glofas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 station</a:t>
                      </a:r>
                    </a:p>
                  </a:txBody>
                  <a:tcPr marL="3813" marR="3813" marT="3813" marB="0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Peak flow (m3/s)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983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Chadiza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33,422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736089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Lundazi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95,470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46084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Nyimba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29,396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GreatEastRoadBridge_Luangwa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41438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Milenge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18,818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1176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48905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Muchinga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Chinsali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22,062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50378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Muchinga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Shiwangandu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14,708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7776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Kalabo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27,884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54083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Limulunga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10,690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2561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Mongu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16,035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7222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Shangombo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19,757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03649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Sikongo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18,589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7520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Sioma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/>
                        <a:cs typeface="Times New Roman" pitchFamily="18"/>
                      </a:endParaRP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8,467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0396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Nalolo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14,388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798002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Senanga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21,581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Senanga_Zambezi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1352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Lunga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120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19357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Luapula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Times New Roman" pitchFamily="18"/>
                          <a:cs typeface="Times New Roman" pitchFamily="18"/>
                        </a:rPr>
                        <a:t>Samfya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504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Mbati_Chambeshi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09350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Eastern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Mambwe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480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Mfuwe_Luangwa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8442"/>
                  </a:ext>
                </a:extLst>
              </a:tr>
              <a:tr h="15090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North-Western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Times New Roman" pitchFamily="18"/>
                          <a:cs typeface="Times New Roman" pitchFamily="18"/>
                        </a:rPr>
                        <a:t>Kabompo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- 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2112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KabompoBoma_Kabompo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342666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North-Western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Kasempa</a:t>
                      </a:r>
                    </a:p>
                  </a:txBody>
                  <a:tcPr marL="3813" marR="3813" marT="3813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 -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/>
                          <a:cs typeface="Times New Roman" pitchFamily="18"/>
                        </a:rPr>
                        <a:t>2376</a:t>
                      </a:r>
                    </a:p>
                  </a:txBody>
                  <a:tcPr marL="3813" marR="3813" marT="3813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Lubungu_Kafue</a:t>
                      </a:r>
                    </a:p>
                  </a:txBody>
                  <a:tcPr marL="3810" marR="3810" marT="381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810" marR="3810" marT="381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750737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C1F993A3-DBB6-4189-B3EF-ABEFA0CDDE7A}"/>
              </a:ext>
            </a:extLst>
          </p:cNvPr>
          <p:cNvSpPr txBox="1"/>
          <p:nvPr/>
        </p:nvSpPr>
        <p:spPr>
          <a:xfrm>
            <a:off x="298294" y="374622"/>
            <a:ext cx="47423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Flood affected districts in 2014 </a:t>
            </a:r>
          </a:p>
        </p:txBody>
      </p:sp>
    </p:spTree>
    <p:extLst>
      <p:ext uri="{BB962C8B-B14F-4D97-AF65-F5344CB8AC3E}">
        <p14:creationId xmlns:p14="http://schemas.microsoft.com/office/powerpoint/2010/main" val="15632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1F993A3-DBB6-4189-B3EF-ABEFA0CDDE7A}"/>
              </a:ext>
            </a:extLst>
          </p:cNvPr>
          <p:cNvSpPr txBox="1"/>
          <p:nvPr/>
        </p:nvSpPr>
        <p:spPr>
          <a:xfrm>
            <a:off x="298294" y="374622"/>
            <a:ext cx="474232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OBSERVATION VS GLOFAS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6E2B4A89-1661-4C43-A1A1-50BB1E577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9403" r="8859" b="6466"/>
          <a:stretch/>
        </p:blipFill>
        <p:spPr>
          <a:xfrm>
            <a:off x="62948" y="914409"/>
            <a:ext cx="5669280" cy="2890658"/>
          </a:xfrm>
          <a:prstGeom prst="rect">
            <a:avLst/>
          </a:prstGeom>
        </p:spPr>
      </p:pic>
      <p:pic>
        <p:nvPicPr>
          <p:cNvPr id="14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E38A6F23-61DC-43EF-B217-72719824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10544" r="9430" b="6467"/>
          <a:stretch/>
        </p:blipFill>
        <p:spPr>
          <a:xfrm>
            <a:off x="109136" y="3912947"/>
            <a:ext cx="5669280" cy="2845834"/>
          </a:xfrm>
          <a:prstGeom prst="rect">
            <a:avLst/>
          </a:prstGeom>
        </p:spPr>
      </p:pic>
      <p:pic>
        <p:nvPicPr>
          <p:cNvPr id="16" name="Picture 15" descr="A picture containing indoor, map, text&#10;&#10;Description generated with high confidence">
            <a:extLst>
              <a:ext uri="{FF2B5EF4-FFF2-40B4-BE49-F238E27FC236}">
                <a16:creationId xmlns:a16="http://schemas.microsoft.com/office/drawing/2014/main" id="{255250CC-114C-47C7-9DE8-C2E22CEF97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11032" r="9429" b="6468"/>
          <a:stretch/>
        </p:blipFill>
        <p:spPr>
          <a:xfrm>
            <a:off x="6096000" y="3912947"/>
            <a:ext cx="5420899" cy="2715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938841-C994-431D-9008-AAA22F8BA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10544" r="9266" b="6956"/>
          <a:stretch/>
        </p:blipFill>
        <p:spPr>
          <a:xfrm>
            <a:off x="6096000" y="986964"/>
            <a:ext cx="5463967" cy="2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1A036317-90C4-4F6A-9DE3-4A9FAD498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80" r="9593" b="6630"/>
          <a:stretch/>
        </p:blipFill>
        <p:spPr>
          <a:xfrm>
            <a:off x="168965" y="934278"/>
            <a:ext cx="5744799" cy="2892288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5971E0C-A4F6-4588-BF6D-1597FE868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1032" r="9348" b="6142"/>
          <a:stretch/>
        </p:blipFill>
        <p:spPr>
          <a:xfrm>
            <a:off x="6278237" y="934277"/>
            <a:ext cx="5594635" cy="2802835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B8DC8E6-B6BF-451B-8E8F-112A27AB1E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11197" r="9348" b="7119"/>
          <a:stretch/>
        </p:blipFill>
        <p:spPr>
          <a:xfrm>
            <a:off x="168965" y="3913367"/>
            <a:ext cx="5836533" cy="2892288"/>
          </a:xfrm>
          <a:prstGeom prst="rect">
            <a:avLst/>
          </a:prstGeom>
        </p:spPr>
      </p:pic>
      <p:pic>
        <p:nvPicPr>
          <p:cNvPr id="12" name="Picture 11" descr="A picture containing text, sky&#10;&#10;Description generated with high confidence">
            <a:extLst>
              <a:ext uri="{FF2B5EF4-FFF2-40B4-BE49-F238E27FC236}">
                <a16:creationId xmlns:a16="http://schemas.microsoft.com/office/drawing/2014/main" id="{D2A8A230-4CF3-4CB5-B48D-36055EC433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t="10218" r="9348" b="6141"/>
          <a:stretch/>
        </p:blipFill>
        <p:spPr>
          <a:xfrm>
            <a:off x="6186504" y="3913367"/>
            <a:ext cx="5728196" cy="2892288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F1915063-3E28-42C7-A737-407BD165A194}"/>
              </a:ext>
            </a:extLst>
          </p:cNvPr>
          <p:cNvSpPr txBox="1"/>
          <p:nvPr/>
        </p:nvSpPr>
        <p:spPr>
          <a:xfrm>
            <a:off x="298294" y="374622"/>
            <a:ext cx="474232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OBSERVATION VS GLOFAS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6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79E03-1126-4CD5-A108-D8CDC27D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8" y="404854"/>
            <a:ext cx="9703892" cy="63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797CC9B478C49AFFCFA73F0ABCF80" ma:contentTypeVersion="12" ma:contentTypeDescription="Create a new document." ma:contentTypeScope="" ma:versionID="fc4d73ce6287bd4848e242530c1718e2">
  <xsd:schema xmlns:xsd="http://www.w3.org/2001/XMLSchema" xmlns:xs="http://www.w3.org/2001/XMLSchema" xmlns:p="http://schemas.microsoft.com/office/2006/metadata/properties" xmlns:ns1="http://schemas.microsoft.com/sharepoint/v3" xmlns:ns2="cd2c34b5-cc2a-4391-89cd-13206222aa14" xmlns:ns3="65f039f8-3058-4ed4-bcd7-f04f35af0d42" targetNamespace="http://schemas.microsoft.com/office/2006/metadata/properties" ma:root="true" ma:fieldsID="5d6452da57b0fe919baf28f7fc99815d" ns1:_="" ns2:_="" ns3:_="">
    <xsd:import namespace="http://schemas.microsoft.com/sharepoint/v3"/>
    <xsd:import namespace="cd2c34b5-cc2a-4391-89cd-13206222aa14"/>
    <xsd:import namespace="65f039f8-3058-4ed4-bcd7-f04f35af0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2c34b5-cc2a-4391-89cd-13206222a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039f8-3058-4ed4-bcd7-f04f35af0d4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58FD2-F69D-41EC-83A1-21C8B08B8A6B}">
  <ds:schemaRefs>
    <ds:schemaRef ds:uri="http://purl.org/dc/terms/"/>
    <ds:schemaRef ds:uri="cd2c34b5-cc2a-4391-89cd-13206222aa1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BFAB68-200D-4EA0-8D27-1402C6B1DBC5}"/>
</file>

<file path=customXml/itemProps3.xml><?xml version="1.0" encoding="utf-8"?>
<ds:datastoreItem xmlns:ds="http://schemas.openxmlformats.org/officeDocument/2006/customXml" ds:itemID="{08E6DB9C-BB7C-4257-B37A-100AC5171A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317</Words>
  <Application>Microsoft Office PowerPoint</Application>
  <PresentationFormat>Widescreen</PresentationFormat>
  <Paragraphs>245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Teklesadik, Aklilu</dc:creator>
  <cp:lastModifiedBy>Teklesadik, Aklilu</cp:lastModifiedBy>
  <cp:revision>8</cp:revision>
  <dcterms:created xsi:type="dcterms:W3CDTF">2018-10-30T16:39:58Z</dcterms:created>
  <dcterms:modified xsi:type="dcterms:W3CDTF">2018-11-21T22:34:38Z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0x010100F5F797CC9B478C49AFFCFA73F0ABCF80</vt:lpwstr>
  </property>
</Properties>
</file>