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7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1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EE39-83EC-1C48-83D3-92903B3E9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1D47-4C5A-7842-967B-CD38A9E5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795D-06C3-334D-A484-AD0E4E2C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E741-5A5E-5A4A-AE11-5A6EF5E0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F2BD-3C6C-C443-BD37-6C2D0C3A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9CDF-F728-FD4E-8C58-4CC95B3F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2DDCF-BFD4-294F-8991-1724C894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6729-8E27-9A46-A9C4-C19F6447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0FE7-84A7-464A-901F-8F55F35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C883-5F07-2143-92A7-5BB9B62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CCFDC-CEB2-9F43-92CE-259660F44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66DB-4DC0-4246-870B-398C9FD1C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F95-6921-4145-9EFF-E8CB3D8D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C55B-AD4A-D941-8201-FF8ADE81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4714-E422-6D42-8639-FEDAEAC0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F2E-1417-8A4C-9F01-C03885F5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93A-AAD1-804E-B5C3-92C65939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B05C-AEAB-D843-A836-B84D51EA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423D-2A58-2548-B65F-1A29810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70EB-79CA-1A41-B3BE-2018E07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55C0-35CC-5542-9B7E-4C161B68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2F24-97FE-9741-B075-4F808A40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F2E2-3EE7-C141-A6E5-3263058C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E23E-0ACE-244B-B52D-787EB956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754B-06BB-264E-A224-7B8EFFA7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619-6B29-C646-B564-75975A73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994-3B67-A449-93ED-3233E4609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AB75-03B7-9A47-BCA7-CE1A80E2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5BE0-EBE7-CE4C-AEC1-7C5ADFB7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9116-7453-DA46-86DC-09FE3D0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4A78-CF56-2C48-B847-041ADE8C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9A4C-5079-0D45-A4FC-1D8B804F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3A12-AC88-6146-B0F4-B6654C99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B483-839C-9E44-8381-70CB822F8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F7A83-1069-3448-87C7-A8966C140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BB870-48BF-2E41-B290-3BC3D82E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8948B-2BAB-AD49-81A9-B2941CC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AA355-82AE-6143-91AD-C02709F1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1E4B5-05DC-5645-87BF-8DF4CF2E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D24-E816-E144-BB6F-956D6937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C88F8-A932-D240-835A-EAD19C9A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D2CFC-5B47-A34A-BCCA-8B8FF7EF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584F-F637-E147-8DB8-2BE184FB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4BB34-32EF-6B4C-AF89-B68B8D8B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E19D-28AB-6340-A9CC-F8C3A713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0D8BA-6467-4743-80C3-DA96FE7C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6547-D345-DE46-802F-50E49E11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ADF2-74DA-A746-879B-D236E5F8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B70EF-9353-C745-A013-186FFA35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7815-492B-774D-AE4C-55912BD7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82DE0-729E-BC45-A277-3BD6CAE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7DE20-BED2-E14B-8529-166EB770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52FA-2C3C-6A49-AC5A-7C6D3BF6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FE470-1935-844D-A53D-7054118E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F19F-6CCF-814A-A962-0C4DA686B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EB2B-084C-744B-BF90-54A8FA8E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0536-CF1B-C049-B2DA-21E92A0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EFC2-948C-2F4F-8806-7EC67B43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AD405-FBB6-5A4F-BB5A-5C988B7F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4867-9E89-7342-96B9-F7273509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E2B5-EBFA-2445-B325-F355AAA2C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A96D-E539-B742-A4E6-21B8DA571AD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D637-0828-AC4F-ABA5-F85E8A4B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5404-7631-044A-BB75-A03CB923D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A3BA-3160-1045-A7C3-9EB31554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6E2046D-060A-6D40-9EFF-F25A7BB2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9248" cy="291693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59A5231-D790-224A-AF4C-F9162203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62" y="0"/>
            <a:ext cx="4011168" cy="300837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231EDE-B7B9-6F4F-9D69-5DFCD8A1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248" y="3008376"/>
            <a:ext cx="3889248" cy="2916936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9A95A88-CA81-7444-A339-DFD40846D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810" y="0"/>
            <a:ext cx="3889248" cy="291693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516E758-55B1-8144-8CFA-593FCAF86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730" y="2916936"/>
            <a:ext cx="3889248" cy="2916936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1E841E4-6C11-CC4E-9048-36FFEC5DB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86" y="2917069"/>
            <a:ext cx="4010991" cy="30082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446158-11AE-FD43-A0A2-47678403B5B0}"/>
              </a:ext>
            </a:extLst>
          </p:cNvPr>
          <p:cNvSpPr txBox="1"/>
          <p:nvPr/>
        </p:nvSpPr>
        <p:spPr>
          <a:xfrm>
            <a:off x="569843" y="6056243"/>
            <a:ext cx="1034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4/03 data. </a:t>
            </a:r>
          </a:p>
          <a:p>
            <a:r>
              <a:rPr lang="en-US" dirty="0"/>
              <a:t>Background corrections are made by subtracting the subsequent “off’ point and averaging. </a:t>
            </a:r>
          </a:p>
        </p:txBody>
      </p:sp>
    </p:spTree>
    <p:extLst>
      <p:ext uri="{BB962C8B-B14F-4D97-AF65-F5344CB8AC3E}">
        <p14:creationId xmlns:p14="http://schemas.microsoft.com/office/powerpoint/2010/main" val="383023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BBF3F02-2A52-7340-BCD8-16AAC796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1151164"/>
            <a:ext cx="5842000" cy="4381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A1B2F4C-9696-E441-8D20-328D7019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5116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Klipfel, Alexandra P. (Alex)</dc:creator>
  <cp:lastModifiedBy>Klipfel, Alexandra P. (Alex)</cp:lastModifiedBy>
  <cp:revision>4</cp:revision>
  <dcterms:created xsi:type="dcterms:W3CDTF">2022-04-07T22:49:51Z</dcterms:created>
  <dcterms:modified xsi:type="dcterms:W3CDTF">2022-04-08T00:17:45Z</dcterms:modified>
</cp:coreProperties>
</file>