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708"/>
    <p:restoredTop sz="96327"/>
  </p:normalViewPr>
  <p:slideViewPr>
    <p:cSldViewPr snapToGrid="0" snapToObjects="1">
      <p:cViewPr varScale="1">
        <p:scale>
          <a:sx n="115" d="100"/>
          <a:sy n="115" d="100"/>
        </p:scale>
        <p:origin x="224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B3570-BBBB-B445-A859-CAFE375174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5154A3-1D7D-934D-876A-89A5E497E0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37F1EB-72EE-5E43-AB8A-585228DE1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15826-B860-2A4D-A7B2-9187BAD6AD1C}" type="datetimeFigureOut">
              <a:rPr lang="en-US" smtClean="0"/>
              <a:t>4/16/22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83C151-0877-3544-95DC-3C13CBBDF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9BB40E-98D0-254F-BC49-C8D55454C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F44FE-36E7-1F41-ABB4-38DE91568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173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FFAD1-E47A-774F-B637-B3983DE3D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8E8C65-A788-8F44-89AA-ECCCF32390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332E15-B828-A945-84D2-4F78AD2BF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15826-B860-2A4D-A7B2-9187BAD6AD1C}" type="datetimeFigureOut">
              <a:rPr lang="en-US" smtClean="0"/>
              <a:t>4/16/22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FC0924-5F0C-5245-B61C-4542BC90D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B015FB-570C-A14A-BCC6-20ED2A799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F44FE-36E7-1F41-ABB4-38DE91568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054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43A1F3-E874-FC46-91CD-137A080BBA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F0C390-EC24-2844-AC83-BE380B36E9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EF08A-7FC8-4B4A-9D16-DCF1DF64E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15826-B860-2A4D-A7B2-9187BAD6AD1C}" type="datetimeFigureOut">
              <a:rPr lang="en-US" smtClean="0"/>
              <a:t>4/16/22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62387C-9A2F-4F49-AE16-24A62F850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16D715-93A8-FC44-AE64-8EB5BB10F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F44FE-36E7-1F41-ABB4-38DE91568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788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36423-73EF-4048-A095-45BB7D0D7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881D6-D6DB-E74B-8101-EC55FD109E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9E8D21-6F1A-704A-851A-4F8888A94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15826-B860-2A4D-A7B2-9187BAD6AD1C}" type="datetimeFigureOut">
              <a:rPr lang="en-US" smtClean="0"/>
              <a:t>4/16/22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7D7ED8-7219-1D45-85D3-75194BF91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F2E0D-E008-C94E-95D2-E4E72AB02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F44FE-36E7-1F41-ABB4-38DE91568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228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B455C-CC81-C14B-B74C-4FA193084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005DDE-0973-B84A-833D-F7F9BB9256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DBCC2B-941E-B143-B440-DABD6BA1D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15826-B860-2A4D-A7B2-9187BAD6AD1C}" type="datetimeFigureOut">
              <a:rPr lang="en-US" smtClean="0"/>
              <a:t>4/16/22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6155A7-9337-D54F-91A9-588288714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75311A-5254-9344-9D2B-F40DBAACA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F44FE-36E7-1F41-ABB4-38DE91568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716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2C2B3-ED86-CE48-868E-D851B601F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21AAB-C34F-804D-AA29-8084FF85A2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5F6DC2-A0AA-0645-B404-8042141A45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013777-FFB6-1C42-85B1-5F1217C63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15826-B860-2A4D-A7B2-9187BAD6AD1C}" type="datetimeFigureOut">
              <a:rPr lang="en-US" smtClean="0"/>
              <a:t>4/16/22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D36630-775E-754F-B238-D139BA358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228397-A3E1-D04B-A9DE-752E25D09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F44FE-36E7-1F41-ABB4-38DE91568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209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62460-F6FD-6945-94FE-8D93B0E67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91ED96-94C5-3E4F-8D3E-E9A0136B09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57153B-A2D2-E447-AE0C-D05D60CCA4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30BA3A-3353-A741-882B-DE166DCD4A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DFD11B-092F-C745-B862-99CF2F70E2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E2FEEC-D566-6048-909F-8C3B15FBE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15826-B860-2A4D-A7B2-9187BAD6AD1C}" type="datetimeFigureOut">
              <a:rPr lang="en-US" smtClean="0"/>
              <a:t>4/16/22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5943B3-47FE-A247-A448-B9C85B17C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8BD76E-1865-2E4C-B8A1-517BEA51F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F44FE-36E7-1F41-ABB4-38DE91568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963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BD530-671B-D54A-B1F2-1027C7346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17FECD-4944-2F43-9EE0-E5E63E982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15826-B860-2A4D-A7B2-9187BAD6AD1C}" type="datetimeFigureOut">
              <a:rPr lang="en-US" smtClean="0"/>
              <a:t>4/16/22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89CFFF-B4FC-6A4B-BB93-BC5E01384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53FD80-5001-B541-B8CA-C9ABF4B51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F44FE-36E7-1F41-ABB4-38DE91568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137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3D3492-F2A3-5B4E-B7C0-80AD1A4C3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15826-B860-2A4D-A7B2-9187BAD6AD1C}" type="datetimeFigureOut">
              <a:rPr lang="en-US" smtClean="0"/>
              <a:t>4/16/22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5B639D-5645-F749-A2F4-DD3EBBA57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398E42-D6A3-5B44-A98E-5BB84E83A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F44FE-36E7-1F41-ABB4-38DE91568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632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9B2BF-8136-9A47-8BFA-6BE4CFBFB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92A3D8-E6BA-EB4F-A5C3-9987067F3B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B99FC1-B353-E84D-900B-8394E79876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FDDAB2-C0B7-7643-B91F-C429C7F22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15826-B860-2A4D-A7B2-9187BAD6AD1C}" type="datetimeFigureOut">
              <a:rPr lang="en-US" smtClean="0"/>
              <a:t>4/16/22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636E88-FFD7-294C-BCA8-2AA5CB989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5D2C2F-1C21-CC4C-AC2D-AB41AA248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F44FE-36E7-1F41-ABB4-38DE91568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891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14FC5-A11D-7348-A4DA-EAADC0101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4594A1-A3CF-1A43-9FA6-93709C477D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B9CDB1-5BAB-444D-8EC7-69346BD9E6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2E74A7-EBED-014E-A0EB-8D7DA1EB9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15826-B860-2A4D-A7B2-9187BAD6AD1C}" type="datetimeFigureOut">
              <a:rPr lang="en-US" smtClean="0"/>
              <a:t>4/16/22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F209C7-DBE1-D049-BC44-6AB34C9A8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286C1F-9CC2-544E-98F6-C5764EAEE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F44FE-36E7-1F41-ABB4-38DE91568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715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1CFB8B-63C0-CC42-BF12-36C68CA3B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E161B8-D0E3-364E-BFCA-A877D12512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7C97D2-C528-934B-BCE7-F6B3139604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B15826-B860-2A4D-A7B2-9187BAD6AD1C}" type="datetimeFigureOut">
              <a:rPr lang="en-US" smtClean="0"/>
              <a:t>4/16/22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67449E-AD80-0649-98E5-EF2D82C79A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F6B05D-33A7-644C-B06F-18EF1A07DC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2F44FE-36E7-1F41-ABB4-38DE91568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43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56B654A1-5DF4-4249-ADD8-36C465937E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497943" cy="2623457"/>
          </a:xfrm>
          <a:prstGeom prst="rect">
            <a:avLst/>
          </a:prstGeom>
        </p:spPr>
      </p:pic>
      <p:pic>
        <p:nvPicPr>
          <p:cNvPr id="7" name="Picture 6" descr="Chart, box and whisker chart&#10;&#10;Description automatically generated">
            <a:extLst>
              <a:ext uri="{FF2B5EF4-FFF2-40B4-BE49-F238E27FC236}">
                <a16:creationId xmlns:a16="http://schemas.microsoft.com/office/drawing/2014/main" id="{E88E7086-C385-4F48-9C8C-AD627344F2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5000" y="0"/>
            <a:ext cx="3497943" cy="2623457"/>
          </a:xfrm>
          <a:prstGeom prst="rect">
            <a:avLst/>
          </a:prstGeom>
        </p:spPr>
      </p:pic>
      <p:pic>
        <p:nvPicPr>
          <p:cNvPr id="9" name="Picture 8" descr="Chart, box and whisker chart&#10;&#10;Description automatically generated">
            <a:extLst>
              <a:ext uri="{FF2B5EF4-FFF2-40B4-BE49-F238E27FC236}">
                <a16:creationId xmlns:a16="http://schemas.microsoft.com/office/drawing/2014/main" id="{78E2568F-AA48-7149-B814-E56F29F106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0000" y="0"/>
            <a:ext cx="3497943" cy="2623457"/>
          </a:xfrm>
          <a:prstGeom prst="rect">
            <a:avLst/>
          </a:prstGeom>
        </p:spPr>
      </p:pic>
      <p:pic>
        <p:nvPicPr>
          <p:cNvPr id="11" name="Picture 10" descr="Chart, scatter chart&#10;&#10;Description automatically generated">
            <a:extLst>
              <a:ext uri="{FF2B5EF4-FFF2-40B4-BE49-F238E27FC236}">
                <a16:creationId xmlns:a16="http://schemas.microsoft.com/office/drawing/2014/main" id="{A168593D-1ABD-0D48-AC71-ED78AF81F3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" y="2500993"/>
            <a:ext cx="3497942" cy="2623457"/>
          </a:xfrm>
          <a:prstGeom prst="rect">
            <a:avLst/>
          </a:prstGeom>
        </p:spPr>
      </p:pic>
      <p:pic>
        <p:nvPicPr>
          <p:cNvPr id="13" name="Picture 12" descr="Chart, scatter chart&#10;&#10;Description automatically generated">
            <a:extLst>
              <a:ext uri="{FF2B5EF4-FFF2-40B4-BE49-F238E27FC236}">
                <a16:creationId xmlns:a16="http://schemas.microsoft.com/office/drawing/2014/main" id="{54CBEB93-6AC3-1646-B065-AF3B76F140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75000" y="2500994"/>
            <a:ext cx="3497942" cy="2623457"/>
          </a:xfrm>
          <a:prstGeom prst="rect">
            <a:avLst/>
          </a:prstGeom>
        </p:spPr>
      </p:pic>
      <p:pic>
        <p:nvPicPr>
          <p:cNvPr id="15" name="Picture 14" descr="Chart, box and whisker chart&#10;&#10;Description automatically generated">
            <a:extLst>
              <a:ext uri="{FF2B5EF4-FFF2-40B4-BE49-F238E27FC236}">
                <a16:creationId xmlns:a16="http://schemas.microsoft.com/office/drawing/2014/main" id="{D529D25B-D11A-894E-969C-2F88B1D5273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50000" y="2500993"/>
            <a:ext cx="3497941" cy="2623456"/>
          </a:xfrm>
          <a:prstGeom prst="rect">
            <a:avLst/>
          </a:prstGeom>
        </p:spPr>
      </p:pic>
      <p:pic>
        <p:nvPicPr>
          <p:cNvPr id="17" name="Picture 16" descr="Chart, scatter chart&#10;&#10;Description automatically generated">
            <a:extLst>
              <a:ext uri="{FF2B5EF4-FFF2-40B4-BE49-F238E27FC236}">
                <a16:creationId xmlns:a16="http://schemas.microsoft.com/office/drawing/2014/main" id="{CCBF5882-2564-D146-B28E-54E99BB6D8D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" y="5124449"/>
            <a:ext cx="3497941" cy="2623456"/>
          </a:xfrm>
          <a:prstGeom prst="rect">
            <a:avLst/>
          </a:prstGeom>
        </p:spPr>
      </p:pic>
      <p:pic>
        <p:nvPicPr>
          <p:cNvPr id="19" name="Picture 18" descr="Chart, scatter chart&#10;&#10;Description automatically generated">
            <a:extLst>
              <a:ext uri="{FF2B5EF4-FFF2-40B4-BE49-F238E27FC236}">
                <a16:creationId xmlns:a16="http://schemas.microsoft.com/office/drawing/2014/main" id="{1D7FAC62-8293-6C43-9D9E-4892E77CE81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175000" y="5124449"/>
            <a:ext cx="3497941" cy="2623456"/>
          </a:xfrm>
          <a:prstGeom prst="rect">
            <a:avLst/>
          </a:prstGeom>
        </p:spPr>
      </p:pic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797950A2-747D-9440-8AF1-2ADE8A8AF55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50000" y="5124448"/>
            <a:ext cx="3497943" cy="262345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ADA9B30-A4D7-1944-86E9-33774A05D0A8}"/>
              </a:ext>
            </a:extLst>
          </p:cNvPr>
          <p:cNvSpPr txBox="1"/>
          <p:nvPr/>
        </p:nvSpPr>
        <p:spPr>
          <a:xfrm>
            <a:off x="9847941" y="780585"/>
            <a:ext cx="192774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from 4/14. No corrections for misalignment.</a:t>
            </a:r>
          </a:p>
          <a:p>
            <a:endParaRPr lang="en-US" dirty="0"/>
          </a:p>
          <a:p>
            <a:r>
              <a:rPr lang="en-US" dirty="0"/>
              <a:t>If error bars aren’t visible, they’re too small.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773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FF0A1BC6-6297-B846-BE97-DA14537F12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64" y="0"/>
            <a:ext cx="3642732" cy="2732049"/>
          </a:xfrm>
          <a:prstGeom prst="rect">
            <a:avLst/>
          </a:prstGeom>
        </p:spPr>
      </p:pic>
      <p:pic>
        <p:nvPicPr>
          <p:cNvPr id="7" name="Picture 6" descr="Chart, box and whisker chart&#10;&#10;Description automatically generated">
            <a:extLst>
              <a:ext uri="{FF2B5EF4-FFF2-40B4-BE49-F238E27FC236}">
                <a16:creationId xmlns:a16="http://schemas.microsoft.com/office/drawing/2014/main" id="{8730BD4D-99C9-F241-BFFB-847D7FD3EB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9996" y="0"/>
            <a:ext cx="3642732" cy="2732049"/>
          </a:xfrm>
          <a:prstGeom prst="rect">
            <a:avLst/>
          </a:prstGeom>
        </p:spPr>
      </p:pic>
      <p:pic>
        <p:nvPicPr>
          <p:cNvPr id="9" name="Picture 8" descr="Chart, box and whisker chart&#10;&#10;Description automatically generated">
            <a:extLst>
              <a:ext uri="{FF2B5EF4-FFF2-40B4-BE49-F238E27FC236}">
                <a16:creationId xmlns:a16="http://schemas.microsoft.com/office/drawing/2014/main" id="{2A0C32E3-236E-5C4F-B946-669044F386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2727" y="-1"/>
            <a:ext cx="3642733" cy="27320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CDF491F-C45E-FC40-8B7F-6CB6C4351DF1}"/>
              </a:ext>
            </a:extLst>
          </p:cNvPr>
          <p:cNvSpPr txBox="1"/>
          <p:nvPr/>
        </p:nvSpPr>
        <p:spPr>
          <a:xfrm>
            <a:off x="535259" y="3300761"/>
            <a:ext cx="7326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Magnitude data from 4/14. </a:t>
            </a:r>
          </a:p>
          <a:p>
            <a:r>
              <a:rPr lang="en-US" dirty="0"/>
              <a:t>No corrections for misalignments. </a:t>
            </a:r>
          </a:p>
        </p:txBody>
      </p:sp>
    </p:spTree>
    <p:extLst>
      <p:ext uri="{BB962C8B-B14F-4D97-AF65-F5344CB8AC3E}">
        <p14:creationId xmlns:p14="http://schemas.microsoft.com/office/powerpoint/2010/main" val="37204673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29</Words>
  <Application>Microsoft Macintosh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Klipfel, Alexandra P. (Alex)</dc:creator>
  <cp:lastModifiedBy>Klipfel, Alexandra P. (Alex)</cp:lastModifiedBy>
  <cp:revision>2</cp:revision>
  <dcterms:created xsi:type="dcterms:W3CDTF">2022-04-16T00:22:50Z</dcterms:created>
  <dcterms:modified xsi:type="dcterms:W3CDTF">2022-04-17T00:35:26Z</dcterms:modified>
</cp:coreProperties>
</file>