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9"/>
    <p:restoredTop sz="94694"/>
  </p:normalViewPr>
  <p:slideViewPr>
    <p:cSldViewPr snapToGrid="0" snapToObjects="1">
      <p:cViewPr>
        <p:scale>
          <a:sx n="153" d="100"/>
          <a:sy n="153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D57-C649-7C41-9339-961C0ACBE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61FBF-6D6F-214C-A404-6960240B3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D31B-DA70-AD4E-8AA2-EA740E6E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57F42-7926-C542-A66C-20F3AA5C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6CB3-58BF-4C4B-9679-ED467525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7E33-4FF6-294B-B035-EE4803BD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EF04E-DD80-4045-8F73-AD168256B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6FB1-2B93-6A44-ADE7-2F2EF7B4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CD9-83DA-1743-B794-036EE4DD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0FA7-897D-BC4C-A60B-758D55B2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AB89F-1813-FA41-A190-23C78D805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66F9F-93D2-6541-B06C-13DFE2B8C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0920-2C7C-634D-998A-453BB376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D317E-B664-6E4F-9E87-C3339364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53BC6-8937-644E-B310-273F246D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CC38-D2AC-7946-99F5-557F2D6D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B771-9724-3349-A575-A1C5C2DC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4B5D-A9DC-DB4F-8CDF-72DF5920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221A-857D-894D-ABB5-537B18A6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721B-BF7D-6147-8633-5E9C0396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EDAA-EF84-674A-9216-D9E29457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1B27-5B8F-8344-9A77-D5546C2EC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54E0-E5DA-8B40-9A74-D49E0E6B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3617-0365-324B-B3F7-D0EC5F76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C85A-7794-504B-96A4-6831EA43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4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B56-A4FC-2B4A-A378-A50F15B6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2A12-AA92-9344-9081-61EA1A081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0F33D-016B-7F43-ACC1-C30E3424C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3334E-EF57-DF43-B2DE-5D7F513C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08FF7-4082-9345-A041-7DD6C2C5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50D10-EB03-0440-8A7E-9F641CCE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7541-6B67-A84C-A7B4-B038CBC1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B674B-17D8-B440-B630-475118157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315C-1703-B841-B3CB-00ED0C817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A6EA0-C297-124B-8958-204D9BF18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1432C-51DC-2042-8B96-FB4278C9F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4AC50-288E-C34C-9947-D070F94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3ECB9-09CC-D945-9EA2-43429EC3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85B1B-2E20-0242-AA56-562CBB4E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3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8036-DF67-B844-852A-0D321B02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A724F-2242-0A47-927B-46AB1C9C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4BE25-6510-A141-BEBC-CCA26BFB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7B895-C9BC-4046-9457-FF3EC9AF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0464-1B15-CD42-96CE-7D266E7D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E772F-DC5A-DC40-9976-F3955650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03DC1-E206-2745-8A3A-3451C2F7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C790-39D0-6E40-8527-5A4B4390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3914-750C-3D43-8413-76323341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0BF78-7BC2-C946-B878-84A34D4EC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58075-40A6-9847-86D8-87529D3D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20CF-BC2F-2546-A90A-1149DAD0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12AE9-2311-F84F-BD08-DACA97FC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E932-3906-154B-A796-101C5E45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D0754-6FF1-7040-AED6-4E25689DF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CCA1B-BFCD-5D47-ADAD-0F717E73B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44E1-3825-AC4A-80AF-C25FE83F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50C94-0E4E-F74E-8E5D-3F8BC2F0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FAB2-36D7-9D45-8D50-386B31F8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A5EF4-D832-9249-AED7-A1C420C1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BD6A9-6044-8940-BE9F-99AAA6D4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7F17-4E32-1947-9FC9-A5A3C5366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B762-B983-6C48-920A-FB1B1550B370}" type="datetimeFigureOut">
              <a:rPr lang="en-US" smtClean="0"/>
              <a:t>5/25/22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A1F3-F076-DD43-A707-6378E1A61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709C-A412-E24B-9E08-ABCFF8DDA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79A7-5F94-9A4E-992A-9645BA20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B2DFCCD-70E4-C440-9D50-63A4D206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" y="472709"/>
            <a:ext cx="5542297" cy="3135085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ADB48A-1E2D-1A42-939B-BF64A06A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22" y="488769"/>
            <a:ext cx="6058410" cy="313508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56F8B54-81B4-D541-9A27-1D252796C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57" y="568222"/>
            <a:ext cx="4892342" cy="312514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DA28BC8-3F1E-2C46-BFC1-71A3BC526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92415"/>
            <a:ext cx="5721212" cy="307602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41E5DD9-4C22-9F49-AD10-BE030375C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052" y="3762882"/>
            <a:ext cx="5585275" cy="3135085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C7672C6-5DF6-A94D-9EA8-956F922A0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0165" y="3792415"/>
            <a:ext cx="5221325" cy="30760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B2E170-AF39-6442-9062-F83881993AE8}"/>
              </a:ext>
            </a:extLst>
          </p:cNvPr>
          <p:cNvSpPr txBox="1"/>
          <p:nvPr/>
        </p:nvSpPr>
        <p:spPr>
          <a:xfrm>
            <a:off x="259792" y="119482"/>
            <a:ext cx="38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Bx, By, Bz vs. x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A6E51-F5FB-254F-9024-962036DB386C}"/>
              </a:ext>
            </a:extLst>
          </p:cNvPr>
          <p:cNvSpPr txBox="1"/>
          <p:nvPr/>
        </p:nvSpPr>
        <p:spPr>
          <a:xfrm>
            <a:off x="259792" y="3505319"/>
            <a:ext cx="38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Bx, By, Bz vs. 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DC56E-2C23-774A-9460-983B3DA5C4AC}"/>
              </a:ext>
            </a:extLst>
          </p:cNvPr>
          <p:cNvSpPr txBox="1"/>
          <p:nvPr/>
        </p:nvSpPr>
        <p:spPr>
          <a:xfrm>
            <a:off x="10142483" y="1669130"/>
            <a:ext cx="155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Larger z value means closer to the floor.</a:t>
            </a:r>
          </a:p>
        </p:txBody>
      </p:sp>
    </p:spTree>
    <p:extLst>
      <p:ext uri="{BB962C8B-B14F-4D97-AF65-F5344CB8AC3E}">
        <p14:creationId xmlns:p14="http://schemas.microsoft.com/office/powerpoint/2010/main" val="3349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B2DFCCD-70E4-C440-9D50-63A4D206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7" y="117391"/>
            <a:ext cx="5486400" cy="310346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ADB48A-1E2D-1A42-939B-BF64A06A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64" y="117391"/>
            <a:ext cx="6119499" cy="316669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56F8B54-81B4-D541-9A27-1D252796C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68" y="117391"/>
            <a:ext cx="4957389" cy="316669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3DA28BC8-3F1E-2C46-BFC1-71A3BC526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5721212" cy="3076020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041E5DD9-4C22-9F49-AD10-BE030375C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748" y="3429000"/>
            <a:ext cx="5958436" cy="3135085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3C7672C6-5DF6-A94D-9EA8-956F922A0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468" y="3428999"/>
            <a:ext cx="5221325" cy="3076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887B62-BBB9-6C90-9BB4-18C543F99725}"/>
              </a:ext>
            </a:extLst>
          </p:cNvPr>
          <p:cNvSpPr txBox="1"/>
          <p:nvPr/>
        </p:nvSpPr>
        <p:spPr>
          <a:xfrm>
            <a:off x="1639614" y="3005959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x (cm)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378424-3BC8-EFD1-A705-4C05DA9DBAD7}"/>
              </a:ext>
            </a:extLst>
          </p:cNvPr>
          <p:cNvSpPr txBox="1"/>
          <p:nvPr/>
        </p:nvSpPr>
        <p:spPr>
          <a:xfrm>
            <a:off x="5134318" y="3030404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x (cm)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ED5C6-D11B-0246-3627-40744A03DD08}"/>
              </a:ext>
            </a:extLst>
          </p:cNvPr>
          <p:cNvSpPr txBox="1"/>
          <p:nvPr/>
        </p:nvSpPr>
        <p:spPr>
          <a:xfrm>
            <a:off x="8404525" y="3005958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x (cm)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9F76-9779-DCB1-BEB2-4B238C1406F9}"/>
              </a:ext>
            </a:extLst>
          </p:cNvPr>
          <p:cNvSpPr txBox="1"/>
          <p:nvPr/>
        </p:nvSpPr>
        <p:spPr>
          <a:xfrm>
            <a:off x="1639614" y="6287086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y (cm)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058AB9-098E-A1B6-5E10-389CFE7061B8}"/>
              </a:ext>
            </a:extLst>
          </p:cNvPr>
          <p:cNvSpPr txBox="1"/>
          <p:nvPr/>
        </p:nvSpPr>
        <p:spPr>
          <a:xfrm>
            <a:off x="5047932" y="6349618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y (cm)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69E87-A278-60EF-1061-EC34D65AAEA0}"/>
              </a:ext>
            </a:extLst>
          </p:cNvPr>
          <p:cNvSpPr txBox="1"/>
          <p:nvPr/>
        </p:nvSpPr>
        <p:spPr>
          <a:xfrm>
            <a:off x="8510677" y="6243399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y (cm)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5A67F-3474-D65E-EB2B-DBF015767CB4}"/>
              </a:ext>
            </a:extLst>
          </p:cNvPr>
          <p:cNvSpPr txBox="1"/>
          <p:nvPr/>
        </p:nvSpPr>
        <p:spPr>
          <a:xfrm rot="16200000">
            <a:off x="-10985" y="1426377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Bx (G)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5E5A6-8AFF-5C8B-B5C8-003801EA11A9}"/>
              </a:ext>
            </a:extLst>
          </p:cNvPr>
          <p:cNvSpPr txBox="1"/>
          <p:nvPr/>
        </p:nvSpPr>
        <p:spPr>
          <a:xfrm rot="16200000">
            <a:off x="-109191" y="4828510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Bx (G)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06890B-C79D-DA59-1104-5F32C0CA60A5}"/>
              </a:ext>
            </a:extLst>
          </p:cNvPr>
          <p:cNvSpPr txBox="1"/>
          <p:nvPr/>
        </p:nvSpPr>
        <p:spPr>
          <a:xfrm rot="16200000">
            <a:off x="3219746" y="1426377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By (G)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2F1C6E-066C-3584-8276-DE532AFCE857}"/>
              </a:ext>
            </a:extLst>
          </p:cNvPr>
          <p:cNvSpPr txBox="1"/>
          <p:nvPr/>
        </p:nvSpPr>
        <p:spPr>
          <a:xfrm rot="16200000">
            <a:off x="3274424" y="4828510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By (G)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85233-C77D-03F6-C1A4-AD996D95DC96}"/>
              </a:ext>
            </a:extLst>
          </p:cNvPr>
          <p:cNvSpPr txBox="1"/>
          <p:nvPr/>
        </p:nvSpPr>
        <p:spPr>
          <a:xfrm rot="16200000">
            <a:off x="6875703" y="1426377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Bz (G)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D5D71F-C3F9-D7A3-2E11-A94BE2A40627}"/>
              </a:ext>
            </a:extLst>
          </p:cNvPr>
          <p:cNvSpPr txBox="1"/>
          <p:nvPr/>
        </p:nvSpPr>
        <p:spPr>
          <a:xfrm rot="16200000">
            <a:off x="6856671" y="4828509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Bz (G)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1421F2DE-3C88-A308-CC0D-9AC1A9742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2646" y="310941"/>
            <a:ext cx="2297135" cy="1740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24135-AC2F-148A-B5E6-FA0BE5681A22}"/>
              </a:ext>
            </a:extLst>
          </p:cNvPr>
          <p:cNvSpPr txBox="1"/>
          <p:nvPr/>
        </p:nvSpPr>
        <p:spPr>
          <a:xfrm>
            <a:off x="10134600" y="3526971"/>
            <a:ext cx="1306286" cy="14400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4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7E39C00-F53F-B54D-B1A7-7BC2678B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875"/>
            <a:ext cx="8164443" cy="428341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11074B3-8E86-7F49-B8DB-34F85BAB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351" y="1065875"/>
            <a:ext cx="6837727" cy="4285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83404-B214-464F-BC7C-8257F50BD075}"/>
              </a:ext>
            </a:extLst>
          </p:cNvPr>
          <p:cNvSpPr txBox="1"/>
          <p:nvPr/>
        </p:nvSpPr>
        <p:spPr>
          <a:xfrm>
            <a:off x="515007" y="694646"/>
            <a:ext cx="38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mag(B) vs. 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A3714-222B-1D4F-ACEA-B34F05BA4B7F}"/>
              </a:ext>
            </a:extLst>
          </p:cNvPr>
          <p:cNvSpPr txBox="1"/>
          <p:nvPr/>
        </p:nvSpPr>
        <p:spPr>
          <a:xfrm>
            <a:off x="5444358" y="694646"/>
            <a:ext cx="38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mag(B) vs. y </a:t>
            </a:r>
          </a:p>
        </p:txBody>
      </p:sp>
    </p:spTree>
    <p:extLst>
      <p:ext uri="{BB962C8B-B14F-4D97-AF65-F5344CB8AC3E}">
        <p14:creationId xmlns:p14="http://schemas.microsoft.com/office/powerpoint/2010/main" val="52722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7E39C00-F53F-B54D-B1A7-7BC2678B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875"/>
            <a:ext cx="8164443" cy="428341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11074B3-8E86-7F49-B8DB-34F85BAB3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351" y="1065875"/>
            <a:ext cx="7262649" cy="4285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44E69-F869-7540-B713-F27772761FA9}"/>
              </a:ext>
            </a:extLst>
          </p:cNvPr>
          <p:cNvSpPr txBox="1"/>
          <p:nvPr/>
        </p:nvSpPr>
        <p:spPr>
          <a:xfrm>
            <a:off x="2345008" y="5000222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 (cm)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0B68B-CA6F-F321-916D-04CE3DBBECA6}"/>
              </a:ext>
            </a:extLst>
          </p:cNvPr>
          <p:cNvSpPr txBox="1"/>
          <p:nvPr/>
        </p:nvSpPr>
        <p:spPr>
          <a:xfrm>
            <a:off x="6977968" y="5000221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 (cm)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2AAF4-28F0-2334-0B8D-0C374BFB138A}"/>
              </a:ext>
            </a:extLst>
          </p:cNvPr>
          <p:cNvSpPr txBox="1"/>
          <p:nvPr/>
        </p:nvSpPr>
        <p:spPr>
          <a:xfrm rot="16200000">
            <a:off x="11111" y="2906873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|B| (G)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3A858-4B99-698E-D72F-7A70D087D150}"/>
              </a:ext>
            </a:extLst>
          </p:cNvPr>
          <p:cNvSpPr txBox="1"/>
          <p:nvPr/>
        </p:nvSpPr>
        <p:spPr>
          <a:xfrm rot="16200000">
            <a:off x="4866140" y="2906873"/>
            <a:ext cx="7672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|B| (G)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1303F31-E786-7691-A37E-08DC8AF6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388" y="1317171"/>
            <a:ext cx="3041179" cy="230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3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Klipfel, Alexandra P. (Alex)</dc:creator>
  <cp:lastModifiedBy>Klipfel, Alexandra P. (Alex)</cp:lastModifiedBy>
  <cp:revision>9</cp:revision>
  <dcterms:created xsi:type="dcterms:W3CDTF">2022-03-07T20:49:36Z</dcterms:created>
  <dcterms:modified xsi:type="dcterms:W3CDTF">2022-05-26T06:46:54Z</dcterms:modified>
</cp:coreProperties>
</file>