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9" r:id="rId2"/>
    <p:sldId id="258" r:id="rId3"/>
    <p:sldId id="263" r:id="rId4"/>
    <p:sldId id="262" r:id="rId5"/>
    <p:sldId id="264" r:id="rId6"/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3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0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3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5111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3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176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33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27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6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9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5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6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7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8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9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6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9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hillsboroughcounty.org/images/notifyme/hackathonLarge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503"/>
            <a:ext cx="9144000" cy="351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9800" y="4593134"/>
            <a:ext cx="501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Team 0xC0FFEE</a:t>
            </a:r>
            <a:endParaRPr lang="en-US" sz="4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950" y="5362575"/>
            <a:ext cx="8296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Chris Woodard, Adam </a:t>
            </a:r>
            <a:r>
              <a:rPr lang="en-US" sz="32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Lowther</a:t>
            </a:r>
            <a:r>
              <a: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Robert Ries</a:t>
            </a:r>
            <a:endParaRPr lang="en-US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6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</a:t>
            </a:r>
            <a:r>
              <a:rPr lang="en-US" sz="4800" dirty="0" err="1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problem</a:t>
            </a:r>
            <a:r>
              <a:rPr lang="en-US" sz="4800" dirty="0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  <a:endParaRPr lang="en-US" sz="4800" dirty="0">
              <a:solidFill>
                <a:srgbClr val="FF0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93866"/>
            <a:ext cx="6347714" cy="24304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Barrier of entry to ride the bus</a:t>
            </a:r>
          </a:p>
          <a:p>
            <a:pPr lvl="1"/>
            <a:r>
              <a:rPr lang="en-US" sz="3000" dirty="0" smtClean="0"/>
              <a:t>Which route do I want?</a:t>
            </a:r>
          </a:p>
          <a:p>
            <a:pPr lvl="1"/>
            <a:r>
              <a:rPr lang="en-US" sz="3000" dirty="0" smtClean="0"/>
              <a:t>When does the bus come?</a:t>
            </a:r>
          </a:p>
          <a:p>
            <a:pPr lvl="1"/>
            <a:r>
              <a:rPr lang="en-US" sz="3000" dirty="0" smtClean="0"/>
              <a:t>What bus should I get 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4075274"/>
            <a:ext cx="4181476" cy="278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0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</a:t>
            </a:r>
            <a:r>
              <a:rPr lang="en-US" sz="48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think</a:t>
            </a:r>
            <a:r>
              <a:rPr lang="en-US" sz="4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  <a:endParaRPr lang="en-US" sz="4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836" y="2054225"/>
            <a:ext cx="7239001" cy="2487610"/>
          </a:xfrm>
        </p:spPr>
        <p:txBody>
          <a:bodyPr>
            <a:noAutofit/>
          </a:bodyPr>
          <a:lstStyle/>
          <a:p>
            <a:r>
              <a:rPr lang="en-US" sz="4800" dirty="0" smtClean="0"/>
              <a:t>Public transportation needs a makeover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3" y="4157997"/>
            <a:ext cx="7705725" cy="158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8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</a:t>
            </a:r>
            <a:r>
              <a:rPr lang="en-US" sz="48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solution</a:t>
            </a:r>
            <a:r>
              <a:rPr lang="en-US" sz="4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  <a:endParaRPr lang="en-US" sz="4800" dirty="0">
              <a:solidFill>
                <a:srgbClr val="FF0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93866"/>
            <a:ext cx="6347714" cy="24304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smart phone application that</a:t>
            </a:r>
          </a:p>
          <a:p>
            <a:pPr lvl="1"/>
            <a:r>
              <a:rPr lang="en-US" sz="3000" dirty="0" smtClean="0"/>
              <a:t>Provides real-time data on </a:t>
            </a:r>
          </a:p>
          <a:p>
            <a:pPr lvl="1"/>
            <a:r>
              <a:rPr lang="en-US" sz="3000" dirty="0" smtClean="0"/>
              <a:t>When does the bus come?</a:t>
            </a:r>
          </a:p>
          <a:p>
            <a:pPr lvl="1"/>
            <a:r>
              <a:rPr lang="en-US" sz="3000" dirty="0" smtClean="0"/>
              <a:t>What bus should I get on?</a:t>
            </a:r>
          </a:p>
        </p:txBody>
      </p:sp>
    </p:spTree>
    <p:extLst>
      <p:ext uri="{BB962C8B-B14F-4D97-AF65-F5344CB8AC3E}">
        <p14:creationId xmlns:p14="http://schemas.microsoft.com/office/powerpoint/2010/main" val="394648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15207"/>
              </p:ext>
            </p:extLst>
          </p:nvPr>
        </p:nvGraphicFramePr>
        <p:xfrm>
          <a:off x="0" y="2000250"/>
          <a:ext cx="9145577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3" imgW="8126640" imgH="4317120" progId="Photoshop.Image.13">
                  <p:embed/>
                </p:oleObj>
              </mc:Choice>
              <mc:Fallback>
                <p:oleObj name="Image" r:id="rId3" imgW="8126640" imgH="4317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000250"/>
                        <a:ext cx="9145577" cy="485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3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69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Gothic Std B</vt:lpstr>
      <vt:lpstr>Arial</vt:lpstr>
      <vt:lpstr>Trebuchet MS</vt:lpstr>
      <vt:lpstr>Wingdings 3</vt:lpstr>
      <vt:lpstr>Facet</vt:lpstr>
      <vt:lpstr>Adobe Photoshop Image</vt:lpstr>
      <vt:lpstr>PowerPoint Presentation</vt:lpstr>
      <vt:lpstr>PowerPoint Presentation</vt:lpstr>
      <vt:lpstr>theproblem:</vt:lpstr>
      <vt:lpstr>wethink:</vt:lpstr>
      <vt:lpstr>thesolution: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Ries</dc:creator>
  <cp:lastModifiedBy>Robert Ries</cp:lastModifiedBy>
  <cp:revision>8</cp:revision>
  <dcterms:created xsi:type="dcterms:W3CDTF">2013-04-14T15:12:58Z</dcterms:created>
  <dcterms:modified xsi:type="dcterms:W3CDTF">2013-04-14T17:06:53Z</dcterms:modified>
</cp:coreProperties>
</file>