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9.png"/><Relationship Id="rId4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07.png"/><Relationship Id="rId13" Type="http://schemas.openxmlformats.org/officeDocument/2006/relationships/hyperlink" Target="https://github.com/andrerocker/frontweb-fia23/" TargetMode="External"/><Relationship Id="rId12" Type="http://schemas.openxmlformats.org/officeDocument/2006/relationships/image" Target="../media/image0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Relationship Id="rId9" Type="http://schemas.openxmlformats.org/officeDocument/2006/relationships/image" Target="../media/image01.png"/><Relationship Id="rId15" Type="http://schemas.openxmlformats.org/officeDocument/2006/relationships/hyperlink" Target="https://s3-us-west-2.amazonaws.com/cf-templates-15m92hfvawiz4-us-west-2/2016334Y0d-awsreinvent-team2355vcb8h4ijv1vz4tt325ptlnmi" TargetMode="External"/><Relationship Id="rId14" Type="http://schemas.openxmlformats.org/officeDocument/2006/relationships/hyperlink" Target="https://github.com/mvlbarcelos/alexa-api" TargetMode="External"/><Relationship Id="rId5" Type="http://schemas.openxmlformats.org/officeDocument/2006/relationships/image" Target="../media/image09.png"/><Relationship Id="rId6" Type="http://schemas.openxmlformats.org/officeDocument/2006/relationships/image" Target="../media/image02.png"/><Relationship Id="rId7" Type="http://schemas.openxmlformats.org/officeDocument/2006/relationships/image" Target="../media/image10.png"/><Relationship Id="rId8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oo.gl/zaj3cq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10966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840800"/>
            <a:ext cx="8520600" cy="247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Ajaya Loya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Andrea Midea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Andre Souza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Guilherme Cardoso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Marcus Barcelos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25" y="281975"/>
            <a:ext cx="2358000" cy="7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type="title"/>
          </p:nvPr>
        </p:nvSpPr>
        <p:spPr>
          <a:xfrm>
            <a:off x="3415450" y="281975"/>
            <a:ext cx="46929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Hackathon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interact real-time with FIA Alerts ?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199" y="1358500"/>
            <a:ext cx="1002311" cy="92857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798525" y="2493150"/>
            <a:ext cx="4069800" cy="16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Why Choose Alexa?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Features like building own skill set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Easy to teach Alexa using keywords 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069725" y="2493150"/>
            <a:ext cx="4069800" cy="16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Real Time Dashboard using Geo Mappings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Instant update on dashboard which works seamless on any device which has browser in it.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6547" y="1302984"/>
            <a:ext cx="2550385" cy="10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2475000" y="1677600"/>
            <a:ext cx="5094900" cy="253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96" y="4020749"/>
            <a:ext cx="533252" cy="5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673" y="3222025"/>
            <a:ext cx="849002" cy="65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3889" y="200700"/>
            <a:ext cx="655274" cy="60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8437" y="1853647"/>
            <a:ext cx="466175" cy="48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5723" y="1845499"/>
            <a:ext cx="466174" cy="50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29025" y="1822700"/>
            <a:ext cx="466200" cy="546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68412" y="3500845"/>
            <a:ext cx="549000" cy="50891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1713950" y="1945650"/>
            <a:ext cx="655200" cy="38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/>
              <a:t>HTTPS POST</a:t>
            </a:r>
          </a:p>
        </p:txBody>
      </p:sp>
      <p:sp>
        <p:nvSpPr>
          <p:cNvPr id="92" name="Shape 92"/>
          <p:cNvSpPr/>
          <p:nvPr/>
        </p:nvSpPr>
        <p:spPr>
          <a:xfrm>
            <a:off x="1713950" y="3563600"/>
            <a:ext cx="655200" cy="38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/>
              <a:t>HTTPS</a:t>
            </a:r>
          </a:p>
        </p:txBody>
      </p:sp>
      <p:sp>
        <p:nvSpPr>
          <p:cNvPr id="93" name="Shape 93"/>
          <p:cNvSpPr/>
          <p:nvPr/>
        </p:nvSpPr>
        <p:spPr>
          <a:xfrm>
            <a:off x="3585675" y="1822700"/>
            <a:ext cx="655200" cy="38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/>
              <a:t>Invoke</a:t>
            </a:r>
          </a:p>
        </p:txBody>
      </p:sp>
      <p:sp>
        <p:nvSpPr>
          <p:cNvPr id="94" name="Shape 94"/>
          <p:cNvSpPr/>
          <p:nvPr/>
        </p:nvSpPr>
        <p:spPr>
          <a:xfrm>
            <a:off x="5303651" y="1822700"/>
            <a:ext cx="756900" cy="38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/>
              <a:t>Store/Fetch Record/s</a:t>
            </a:r>
          </a:p>
        </p:txBody>
      </p:sp>
      <p:sp>
        <p:nvSpPr>
          <p:cNvPr id="95" name="Shape 95"/>
          <p:cNvSpPr/>
          <p:nvPr/>
        </p:nvSpPr>
        <p:spPr>
          <a:xfrm rot="-5400000">
            <a:off x="2615325" y="2759200"/>
            <a:ext cx="655200" cy="38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/>
              <a:t>HTTPS</a:t>
            </a:r>
          </a:p>
        </p:txBody>
      </p:sp>
      <p:sp>
        <p:nvSpPr>
          <p:cNvPr id="96" name="Shape 96"/>
          <p:cNvSpPr/>
          <p:nvPr/>
        </p:nvSpPr>
        <p:spPr>
          <a:xfrm rot="5401574">
            <a:off x="2573943" y="1050995"/>
            <a:ext cx="655200" cy="38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/>
              <a:t>HTTPS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958324" y="3935275"/>
            <a:ext cx="16569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000"/>
              <a:t>Serverless </a:t>
            </a:r>
            <a:r>
              <a:rPr b="1" lang="en" sz="1000"/>
              <a:t>Architecture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573950" y="2348438"/>
            <a:ext cx="6552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/>
              <a:t>API Gateway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431226" y="2369150"/>
            <a:ext cx="7569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AWS Lambda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6234525" y="2369150"/>
            <a:ext cx="7569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API DynamoDB</a:t>
            </a:r>
          </a:p>
        </p:txBody>
      </p:sp>
      <p:sp>
        <p:nvSpPr>
          <p:cNvPr id="101" name="Shape 101"/>
          <p:cNvSpPr/>
          <p:nvPr/>
        </p:nvSpPr>
        <p:spPr>
          <a:xfrm>
            <a:off x="3549837" y="2206100"/>
            <a:ext cx="655200" cy="383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Response</a:t>
            </a:r>
          </a:p>
        </p:txBody>
      </p:sp>
      <p:sp>
        <p:nvSpPr>
          <p:cNvPr id="102" name="Shape 102"/>
          <p:cNvSpPr/>
          <p:nvPr/>
        </p:nvSpPr>
        <p:spPr>
          <a:xfrm>
            <a:off x="5234763" y="2206100"/>
            <a:ext cx="756900" cy="383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Get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"/>
              <a:t>Records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05875" y="3935275"/>
            <a:ext cx="5524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2175" y="1851600"/>
            <a:ext cx="9525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1128837" y="3935275"/>
            <a:ext cx="47637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https://goo.gl/zaj3cq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2615325" y="3983863"/>
            <a:ext cx="6552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Amazon S3</a:t>
            </a:r>
          </a:p>
        </p:txBody>
      </p:sp>
      <p:sp>
        <p:nvSpPr>
          <p:cNvPr id="107" name="Shape 107"/>
          <p:cNvSpPr/>
          <p:nvPr/>
        </p:nvSpPr>
        <p:spPr>
          <a:xfrm rot="-5400000">
            <a:off x="4431212" y="1051000"/>
            <a:ext cx="655200" cy="38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HTTPS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492199" y="174881"/>
            <a:ext cx="533250" cy="63291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5747350" y="341725"/>
            <a:ext cx="29202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000"/>
              <a:t>Source Code Links: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000" u="sng">
                <a:solidFill>
                  <a:schemeClr val="hlink"/>
                </a:solidFill>
                <a:hlinkClick r:id="rId13"/>
              </a:rPr>
              <a:t>Frontend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000" u="sng">
                <a:solidFill>
                  <a:schemeClr val="hlink"/>
                </a:solidFill>
                <a:hlinkClick r:id="rId14"/>
              </a:rPr>
              <a:t>Lambda Function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000" u="sng">
                <a:solidFill>
                  <a:schemeClr val="hlink"/>
                </a:solidFill>
                <a:hlinkClick r:id="rId15"/>
              </a:rPr>
              <a:t>CloudFormation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572675" y="1946850"/>
            <a:ext cx="4069800" cy="16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1605125" y="1656900"/>
            <a:ext cx="59649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https://goo.gl/zaj3cq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Possible Enhancements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31675" y="1304800"/>
            <a:ext cx="7362900" cy="28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&gt;&gt; Alexa can inform respective authorities directly.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&gt;&gt; Analytics using the existing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