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3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4"/>
    <p:restoredTop sz="94670"/>
  </p:normalViewPr>
  <p:slideViewPr>
    <p:cSldViewPr snapToGrid="0" snapToObjects="1">
      <p:cViewPr varScale="1">
        <p:scale>
          <a:sx n="129" d="100"/>
          <a:sy n="12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C7A3-7E13-5449-A453-E27F15D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REINVENT HACK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5250A-7095-764B-89E8-67E87467F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GoodWILL</a:t>
            </a:r>
            <a:r>
              <a:rPr lang="en-US" dirty="0"/>
              <a:t> INDUSTRIES, TEAM 35</a:t>
            </a:r>
          </a:p>
          <a:p>
            <a:r>
              <a:rPr lang="en-US" dirty="0"/>
              <a:t>GOODWILL </a:t>
            </a:r>
            <a:r>
              <a:rPr lang="en-US" dirty="0" err="1"/>
              <a:t>hEROES</a:t>
            </a:r>
            <a:r>
              <a:rPr lang="en-US" dirty="0"/>
              <a:t>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9E841-6B8E-8342-9BD6-0A4CD115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10" y="253999"/>
            <a:ext cx="2247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67615D-7625-4645-B601-5519E323199B}"/>
              </a:ext>
            </a:extLst>
          </p:cNvPr>
          <p:cNvSpPr txBox="1">
            <a:spLocks/>
          </p:cNvSpPr>
          <p:nvPr/>
        </p:nvSpPr>
        <p:spPr>
          <a:xfrm>
            <a:off x="-506196" y="241760"/>
            <a:ext cx="5731099" cy="6825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CURRENT Problems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95C6C-1D89-7346-A51A-E6A69F22F9DE}"/>
              </a:ext>
            </a:extLst>
          </p:cNvPr>
          <p:cNvSpPr txBox="1"/>
          <p:nvPr/>
        </p:nvSpPr>
        <p:spPr>
          <a:xfrm>
            <a:off x="493690" y="1244233"/>
            <a:ext cx="11204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Manual Process with Job Seeking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Scheduled Feedback Loop missing between job seekers and goodwill employees on how the case was assessed?</a:t>
            </a:r>
          </a:p>
        </p:txBody>
      </p:sp>
    </p:spTree>
    <p:extLst>
      <p:ext uri="{BB962C8B-B14F-4D97-AF65-F5344CB8AC3E}">
        <p14:creationId xmlns:p14="http://schemas.microsoft.com/office/powerpoint/2010/main" val="36697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695C6C-1D89-7346-A51A-E6A69F22F9DE}"/>
              </a:ext>
            </a:extLst>
          </p:cNvPr>
          <p:cNvSpPr txBox="1"/>
          <p:nvPr/>
        </p:nvSpPr>
        <p:spPr>
          <a:xfrm>
            <a:off x="384360" y="3287406"/>
            <a:ext cx="11204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Ask for Help via Phone Call or 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Help Goodwill Case manager with Suggestions &amp; Predictions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Automated Feedback Scheduler</a:t>
            </a:r>
          </a:p>
        </p:txBody>
      </p:sp>
      <p:pic>
        <p:nvPicPr>
          <p:cNvPr id="1026" name="Picture 2" descr="https://documents.lucidchart.com/documents/f720a2e1-02ca-43cf-bad9-18ad22ba7074/pages/0_0?a=127&amp;x=369&amp;y=147&amp;w=239&amp;h=297&amp;store=1&amp;accept=image%2F*&amp;auth=LCA%20a436c1b5c35a4cc6d5fb577239713c2f6aeb5d82-ts%3D1543382785">
            <a:extLst>
              <a:ext uri="{FF2B5EF4-FFF2-40B4-BE49-F238E27FC236}">
                <a16:creationId xmlns:a16="http://schemas.microsoft.com/office/drawing/2014/main" id="{B98CCA45-C6DD-A74C-80E9-5811F56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46" y="596900"/>
            <a:ext cx="22733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A3CCA5-3DDB-F345-BA4C-F601DDA02CFF}"/>
              </a:ext>
            </a:extLst>
          </p:cNvPr>
          <p:cNvSpPr/>
          <p:nvPr/>
        </p:nvSpPr>
        <p:spPr>
          <a:xfrm>
            <a:off x="86626" y="596900"/>
            <a:ext cx="7337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GOODWILL HEROES BOT</a:t>
            </a:r>
          </a:p>
        </p:txBody>
      </p:sp>
    </p:spTree>
    <p:extLst>
      <p:ext uri="{BB962C8B-B14F-4D97-AF65-F5344CB8AC3E}">
        <p14:creationId xmlns:p14="http://schemas.microsoft.com/office/powerpoint/2010/main" val="2437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D68A-8AB7-144E-A8A3-5D21F15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0" y="0"/>
            <a:ext cx="10131425" cy="1456267"/>
          </a:xfrm>
        </p:spPr>
        <p:txBody>
          <a:bodyPr/>
          <a:lstStyle/>
          <a:p>
            <a:r>
              <a:rPr lang="en-US" dirty="0"/>
              <a:t>FIND JOB AND CAREER HELP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A3392-BBD6-7D46-8342-2D7D025A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67" y="1276216"/>
            <a:ext cx="8959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D68A-8AB7-144E-A8A3-5D21F15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0" y="0"/>
            <a:ext cx="10131425" cy="1456267"/>
          </a:xfrm>
        </p:spPr>
        <p:txBody>
          <a:bodyPr/>
          <a:lstStyle/>
          <a:p>
            <a:r>
              <a:rPr lang="en-US" dirty="0"/>
              <a:t>GET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C49C3-893A-F540-A58C-8A65377E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1506109"/>
            <a:ext cx="9298546" cy="33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6A42-1CA5-624F-8BFD-15FE5AE6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42461"/>
            <a:ext cx="10131425" cy="1456267"/>
          </a:xfrm>
        </p:spPr>
        <p:txBody>
          <a:bodyPr/>
          <a:lstStyle/>
          <a:p>
            <a:r>
              <a:rPr lang="en-US" dirty="0"/>
              <a:t>DEMO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5387-ABC3-224E-86FE-77EDD692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539" y="1897368"/>
            <a:ext cx="10131425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CALL : </a:t>
            </a:r>
          </a:p>
          <a:p>
            <a:pPr marL="0" indent="0" algn="ctr">
              <a:buNone/>
            </a:pPr>
            <a:r>
              <a:rPr lang="en-US" sz="5400" dirty="0"/>
              <a:t>+ 1 844 322 4727</a:t>
            </a:r>
          </a:p>
          <a:p>
            <a:pPr marL="0" indent="0" algn="ctr">
              <a:buNone/>
            </a:pPr>
            <a:r>
              <a:rPr lang="en-US" sz="5400" dirty="0"/>
              <a:t>OR</a:t>
            </a:r>
          </a:p>
          <a:p>
            <a:pPr marL="0" indent="0" algn="ctr">
              <a:buNone/>
            </a:pPr>
            <a:r>
              <a:rPr lang="en-US" sz="5400" dirty="0"/>
              <a:t>TEXT:</a:t>
            </a:r>
          </a:p>
          <a:p>
            <a:pPr marL="0" indent="0" algn="ctr">
              <a:buNone/>
            </a:pPr>
            <a:r>
              <a:rPr lang="en-US" sz="5400" dirty="0"/>
              <a:t>+1 737 215 4586</a:t>
            </a:r>
          </a:p>
        </p:txBody>
      </p:sp>
    </p:spTree>
    <p:extLst>
      <p:ext uri="{BB962C8B-B14F-4D97-AF65-F5344CB8AC3E}">
        <p14:creationId xmlns:p14="http://schemas.microsoft.com/office/powerpoint/2010/main" val="385566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ECAA-6ADE-054F-A8F6-B353F3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0"/>
            <a:ext cx="10131425" cy="1456267"/>
          </a:xfrm>
        </p:spPr>
        <p:txBody>
          <a:bodyPr/>
          <a:lstStyle/>
          <a:p>
            <a:r>
              <a:rPr lang="en-US" dirty="0"/>
              <a:t>FUTURE POSSIBLE ENCHANCEMENTS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D1D1-B5D1-4A4B-B914-81FF34F0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317119"/>
            <a:ext cx="10131425" cy="3649133"/>
          </a:xfrm>
        </p:spPr>
        <p:txBody>
          <a:bodyPr/>
          <a:lstStyle/>
          <a:p>
            <a:r>
              <a:rPr lang="en-US" dirty="0"/>
              <a:t>Support for Donate Stuff Module( Like integration with Payment Services and Automated Biweekly Pick Up Scheduling using maps integrations)</a:t>
            </a:r>
          </a:p>
          <a:p>
            <a:r>
              <a:rPr lang="en-US" dirty="0"/>
              <a:t>Fetch Jobs from sources like </a:t>
            </a:r>
            <a:r>
              <a:rPr lang="en-US" dirty="0" err="1"/>
              <a:t>linkedin</a:t>
            </a:r>
            <a:r>
              <a:rPr lang="en-US" dirty="0"/>
              <a:t>, burning Glass, ESMI, chamber of commerce &amp; US </a:t>
            </a:r>
            <a:r>
              <a:rPr lang="en-US" dirty="0" err="1"/>
              <a:t>labour</a:t>
            </a:r>
            <a:r>
              <a:rPr lang="en-US" dirty="0"/>
              <a:t> and have a machine learning algorithm which can predicts and suggests the matches for assessment created.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44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146</TotalTime>
  <Words>142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AWS REINVENT HACK 2018</vt:lpstr>
      <vt:lpstr>PowerPoint Presentation</vt:lpstr>
      <vt:lpstr>PowerPoint Presentation</vt:lpstr>
      <vt:lpstr>FIND JOB AND CAREER HELP FLOW</vt:lpstr>
      <vt:lpstr>GET FEEDBACK</vt:lpstr>
      <vt:lpstr>DEMO OPTIONS</vt:lpstr>
      <vt:lpstr>FUTURE POSSIBLE ENCHANCEMENTS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REINVENT HACK 2018</dc:title>
  <dc:creator>Ajaya Loya</dc:creator>
  <cp:lastModifiedBy>Ajaya Loya</cp:lastModifiedBy>
  <cp:revision>7</cp:revision>
  <dcterms:created xsi:type="dcterms:W3CDTF">2018-11-28T03:14:03Z</dcterms:created>
  <dcterms:modified xsi:type="dcterms:W3CDTF">2018-11-28T05:40:09Z</dcterms:modified>
</cp:coreProperties>
</file>