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e765eed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e765eed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e765eed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e765eed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e765eed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e765eed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e765eed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e765eed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e765eed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e765eed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e765eed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e765eed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YourCarbonTeam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8100" y="2715976"/>
            <a:ext cx="8222100" cy="22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Ajaya Loya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Pavan Nalam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 Outland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Vikrant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does it do?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we used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Calculations used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AWS Infrastructure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does it do?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Gives </a:t>
            </a:r>
            <a:r>
              <a:rPr lang="en"/>
              <a:t>companies</a:t>
            </a:r>
            <a:r>
              <a:rPr lang="en"/>
              <a:t> the opportunity to optimize both cost and carbon emissions by determining idle time of ec2 instances.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</a:t>
            </a:r>
            <a:r>
              <a:rPr lang="en"/>
              <a:t> to AWS Compute Optimizer, but for Carbon Emissions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dashboard gives users an idea of their carbon footprint within the 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we used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30450" y="133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provided by Thoughtworks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AWS instance types (including cpu class)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CPU power usage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Grid Cost coefficients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Constraints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AWS Instances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includes US Regions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AMD processors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275" y="4012351"/>
            <a:ext cx="6062223" cy="9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98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43250" y="849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we can’t determine the real CPU used for EC2 instances (unless bare-metal) we took an ave</a:t>
            </a:r>
            <a:r>
              <a:rPr lang="en"/>
              <a:t>rage of power consumption for the </a:t>
            </a:r>
            <a:r>
              <a:rPr lang="en"/>
              <a:t>entire class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ie: AMD Epyc Generation 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consumptions are represented in both idle time and full load per vCPU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Carbon emissions per region were then calculated per instance within the region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771200" y="37285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75" y="2774477"/>
            <a:ext cx="6216450" cy="19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(m5a.xlarge)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355425" y="3473700"/>
            <a:ext cx="8027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may not seem like much, but this is only for a single server!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185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Infrastructure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338" y="1124950"/>
            <a:ext cx="647322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