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71" r:id="rId8"/>
    <p:sldId id="272" r:id="rId9"/>
    <p:sldId id="273" r:id="rId10"/>
    <p:sldId id="262" r:id="rId11"/>
    <p:sldId id="263" r:id="rId12"/>
    <p:sldId id="264" r:id="rId13"/>
    <p:sldId id="265" r:id="rId14"/>
    <p:sldId id="266" r:id="rId15"/>
    <p:sldId id="267" r:id="rId16"/>
    <p:sldId id="268" r:id="rId17"/>
    <p:sldId id="269" r:id="rId18"/>
    <p:sldId id="270" r:id="rId1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841BFD-2C57-487D-8D61-D0BA60BF2341}" v="73" dt="2025-10-13T22:20:11.43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9" d="100"/>
          <a:sy n="69" d="100"/>
        </p:scale>
        <p:origin x="1858" y="26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ofiane akli" userId="fcc0bca7a68ac814" providerId="LiveId" clId="{60841BFD-2C57-487D-8D61-D0BA60BF2341}"/>
    <pc:docChg chg="undo custSel addSld modSld">
      <pc:chgData name="sofiane akli" userId="fcc0bca7a68ac814" providerId="LiveId" clId="{60841BFD-2C57-487D-8D61-D0BA60BF2341}" dt="2025-10-13T22:25:01.779" v="380" actId="478"/>
      <pc:docMkLst>
        <pc:docMk/>
      </pc:docMkLst>
      <pc:sldChg chg="addSp delSp modSp mod">
        <pc:chgData name="sofiane akli" userId="fcc0bca7a68ac814" providerId="LiveId" clId="{60841BFD-2C57-487D-8D61-D0BA60BF2341}" dt="2025-10-13T22:21:54.371" v="358" actId="1076"/>
        <pc:sldMkLst>
          <pc:docMk/>
          <pc:sldMk cId="0" sldId="256"/>
        </pc:sldMkLst>
        <pc:spChg chg="mod">
          <ac:chgData name="sofiane akli" userId="fcc0bca7a68ac814" providerId="LiveId" clId="{60841BFD-2C57-487D-8D61-D0BA60BF2341}" dt="2025-10-13T21:37:58.125" v="20" actId="1076"/>
          <ac:spMkLst>
            <pc:docMk/>
            <pc:sldMk cId="0" sldId="256"/>
            <ac:spMk id="2" creationId="{00000000-0000-0000-0000-000000000000}"/>
          </ac:spMkLst>
        </pc:spChg>
        <pc:spChg chg="mod">
          <ac:chgData name="sofiane akli" userId="fcc0bca7a68ac814" providerId="LiveId" clId="{60841BFD-2C57-487D-8D61-D0BA60BF2341}" dt="2025-10-13T21:54:13.742" v="176" actId="20577"/>
          <ac:spMkLst>
            <pc:docMk/>
            <pc:sldMk cId="0" sldId="256"/>
            <ac:spMk id="3" creationId="{00000000-0000-0000-0000-000000000000}"/>
          </ac:spMkLst>
        </pc:spChg>
        <pc:picChg chg="add del mod">
          <ac:chgData name="sofiane akli" userId="fcc0bca7a68ac814" providerId="LiveId" clId="{60841BFD-2C57-487D-8D61-D0BA60BF2341}" dt="2025-10-13T22:02:06.685" v="190" actId="478"/>
          <ac:picMkLst>
            <pc:docMk/>
            <pc:sldMk cId="0" sldId="256"/>
            <ac:picMk id="4" creationId="{55E99F31-A6BC-0622-16CF-B29732389A10}"/>
          </ac:picMkLst>
        </pc:picChg>
        <pc:picChg chg="add mod">
          <ac:chgData name="sofiane akli" userId="fcc0bca7a68ac814" providerId="LiveId" clId="{60841BFD-2C57-487D-8D61-D0BA60BF2341}" dt="2025-10-13T22:21:54.371" v="358" actId="1076"/>
          <ac:picMkLst>
            <pc:docMk/>
            <pc:sldMk cId="0" sldId="256"/>
            <ac:picMk id="5" creationId="{8CE771D4-5F98-0252-2B6C-B89CFACC35B8}"/>
          </ac:picMkLst>
        </pc:picChg>
      </pc:sldChg>
      <pc:sldChg chg="addSp delSp modSp mod setBg">
        <pc:chgData name="sofiane akli" userId="fcc0bca7a68ac814" providerId="LiveId" clId="{60841BFD-2C57-487D-8D61-D0BA60BF2341}" dt="2025-10-13T22:22:10.471" v="360" actId="478"/>
        <pc:sldMkLst>
          <pc:docMk/>
          <pc:sldMk cId="0" sldId="257"/>
        </pc:sldMkLst>
        <pc:spChg chg="mod">
          <ac:chgData name="sofiane akli" userId="fcc0bca7a68ac814" providerId="LiveId" clId="{60841BFD-2C57-487D-8D61-D0BA60BF2341}" dt="2025-10-13T21:39:15.937" v="26" actId="26606"/>
          <ac:spMkLst>
            <pc:docMk/>
            <pc:sldMk cId="0" sldId="257"/>
            <ac:spMk id="2" creationId="{00000000-0000-0000-0000-000000000000}"/>
          </ac:spMkLst>
        </pc:spChg>
        <pc:spChg chg="mod">
          <ac:chgData name="sofiane akli" userId="fcc0bca7a68ac814" providerId="LiveId" clId="{60841BFD-2C57-487D-8D61-D0BA60BF2341}" dt="2025-10-13T22:12:35.862" v="245" actId="27636"/>
          <ac:spMkLst>
            <pc:docMk/>
            <pc:sldMk cId="0" sldId="257"/>
            <ac:spMk id="3" creationId="{00000000-0000-0000-0000-000000000000}"/>
          </ac:spMkLst>
        </pc:spChg>
        <pc:spChg chg="add">
          <ac:chgData name="sofiane akli" userId="fcc0bca7a68ac814" providerId="LiveId" clId="{60841BFD-2C57-487D-8D61-D0BA60BF2341}" dt="2025-10-13T22:05:00.080" v="211"/>
          <ac:spMkLst>
            <pc:docMk/>
            <pc:sldMk cId="0" sldId="257"/>
            <ac:spMk id="6" creationId="{1BA4B36F-3536-40D1-06E1-C5FE7D8AB9F5}"/>
          </ac:spMkLst>
        </pc:spChg>
        <pc:spChg chg="add mod">
          <ac:chgData name="sofiane akli" userId="fcc0bca7a68ac814" providerId="LiveId" clId="{60841BFD-2C57-487D-8D61-D0BA60BF2341}" dt="2025-10-13T22:05:10.108" v="213"/>
          <ac:spMkLst>
            <pc:docMk/>
            <pc:sldMk cId="0" sldId="257"/>
            <ac:spMk id="8" creationId="{430A2929-4092-C7D7-5E6F-D37BE8D52040}"/>
          </ac:spMkLst>
        </pc:spChg>
        <pc:spChg chg="add mod">
          <ac:chgData name="sofiane akli" userId="fcc0bca7a68ac814" providerId="LiveId" clId="{60841BFD-2C57-487D-8D61-D0BA60BF2341}" dt="2025-10-13T22:05:39.632" v="215"/>
          <ac:spMkLst>
            <pc:docMk/>
            <pc:sldMk cId="0" sldId="257"/>
            <ac:spMk id="9" creationId="{E058E983-E9F9-FA6B-B95B-DBEA5A2049D7}"/>
          </ac:spMkLst>
        </pc:spChg>
        <pc:spChg chg="add">
          <ac:chgData name="sofiane akli" userId="fcc0bca7a68ac814" providerId="LiveId" clId="{60841BFD-2C57-487D-8D61-D0BA60BF2341}" dt="2025-10-13T21:39:15.937" v="26" actId="26606"/>
          <ac:spMkLst>
            <pc:docMk/>
            <pc:sldMk cId="0" sldId="257"/>
            <ac:spMk id="10" creationId="{C2E4E997-8672-4FFD-B8EC-9932A8E4714B}"/>
          </ac:spMkLst>
        </pc:spChg>
        <pc:spChg chg="del mod">
          <ac:chgData name="sofiane akli" userId="fcc0bca7a68ac814" providerId="LiveId" clId="{60841BFD-2C57-487D-8D61-D0BA60BF2341}" dt="2025-10-13T22:11:54.577" v="239" actId="478"/>
          <ac:spMkLst>
            <pc:docMk/>
            <pc:sldMk cId="0" sldId="257"/>
            <ac:spMk id="13" creationId="{3CC782A9-2290-A839-1CA3-30EBBEB8AD6D}"/>
          </ac:spMkLst>
        </pc:spChg>
        <pc:spChg chg="del mod">
          <ac:chgData name="sofiane akli" userId="fcc0bca7a68ac814" providerId="LiveId" clId="{60841BFD-2C57-487D-8D61-D0BA60BF2341}" dt="2025-10-13T22:11:54.577" v="239" actId="478"/>
          <ac:spMkLst>
            <pc:docMk/>
            <pc:sldMk cId="0" sldId="257"/>
            <ac:spMk id="42" creationId="{96C83CF2-C5E6-A17C-7C92-F48BB07C18F2}"/>
          </ac:spMkLst>
        </pc:spChg>
        <pc:spChg chg="del mod">
          <ac:chgData name="sofiane akli" userId="fcc0bca7a68ac814" providerId="LiveId" clId="{60841BFD-2C57-487D-8D61-D0BA60BF2341}" dt="2025-10-13T22:11:54.577" v="239" actId="478"/>
          <ac:spMkLst>
            <pc:docMk/>
            <pc:sldMk cId="0" sldId="257"/>
            <ac:spMk id="43" creationId="{C4DA0CED-68C8-1C91-2C37-E8805745F4A8}"/>
          </ac:spMkLst>
        </pc:spChg>
        <pc:spChg chg="del mod">
          <ac:chgData name="sofiane akli" userId="fcc0bca7a68ac814" providerId="LiveId" clId="{60841BFD-2C57-487D-8D61-D0BA60BF2341}" dt="2025-10-13T22:11:54.577" v="239" actId="478"/>
          <ac:spMkLst>
            <pc:docMk/>
            <pc:sldMk cId="0" sldId="257"/>
            <ac:spMk id="44" creationId="{8E7598F2-02ED-4306-8592-5B5AA8002D9F}"/>
          </ac:spMkLst>
        </pc:spChg>
        <pc:spChg chg="del mod">
          <ac:chgData name="sofiane akli" userId="fcc0bca7a68ac814" providerId="LiveId" clId="{60841BFD-2C57-487D-8D61-D0BA60BF2341}" dt="2025-10-13T22:11:54.577" v="239" actId="478"/>
          <ac:spMkLst>
            <pc:docMk/>
            <pc:sldMk cId="0" sldId="257"/>
            <ac:spMk id="45" creationId="{403D37BA-C102-37AB-0B94-853B33E8F944}"/>
          </ac:spMkLst>
        </pc:spChg>
        <pc:spChg chg="del mod">
          <ac:chgData name="sofiane akli" userId="fcc0bca7a68ac814" providerId="LiveId" clId="{60841BFD-2C57-487D-8D61-D0BA60BF2341}" dt="2025-10-13T22:11:54.577" v="239" actId="478"/>
          <ac:spMkLst>
            <pc:docMk/>
            <pc:sldMk cId="0" sldId="257"/>
            <ac:spMk id="46" creationId="{B5AA306C-32FF-9D1B-0ED0-BED956C2C5F6}"/>
          </ac:spMkLst>
        </pc:spChg>
        <pc:spChg chg="del mod">
          <ac:chgData name="sofiane akli" userId="fcc0bca7a68ac814" providerId="LiveId" clId="{60841BFD-2C57-487D-8D61-D0BA60BF2341}" dt="2025-10-13T22:11:54.577" v="239" actId="478"/>
          <ac:spMkLst>
            <pc:docMk/>
            <pc:sldMk cId="0" sldId="257"/>
            <ac:spMk id="47" creationId="{9082CE91-94DF-4FB5-7090-D2CCAB03FFB0}"/>
          </ac:spMkLst>
        </pc:spChg>
        <pc:spChg chg="del mod">
          <ac:chgData name="sofiane akli" userId="fcc0bca7a68ac814" providerId="LiveId" clId="{60841BFD-2C57-487D-8D61-D0BA60BF2341}" dt="2025-10-13T22:11:54.577" v="239" actId="478"/>
          <ac:spMkLst>
            <pc:docMk/>
            <pc:sldMk cId="0" sldId="257"/>
            <ac:spMk id="48" creationId="{1053B829-A535-638D-03F9-30E5CE03EC8C}"/>
          </ac:spMkLst>
        </pc:spChg>
        <pc:spChg chg="del mod">
          <ac:chgData name="sofiane akli" userId="fcc0bca7a68ac814" providerId="LiveId" clId="{60841BFD-2C57-487D-8D61-D0BA60BF2341}" dt="2025-10-13T22:11:54.577" v="239" actId="478"/>
          <ac:spMkLst>
            <pc:docMk/>
            <pc:sldMk cId="0" sldId="257"/>
            <ac:spMk id="49" creationId="{72C5D3AC-4348-ADB5-6B81-E02B33F3796C}"/>
          </ac:spMkLst>
        </pc:spChg>
        <pc:grpChg chg="add">
          <ac:chgData name="sofiane akli" userId="fcc0bca7a68ac814" providerId="LiveId" clId="{60841BFD-2C57-487D-8D61-D0BA60BF2341}" dt="2025-10-13T21:39:15.937" v="26" actId="26606"/>
          <ac:grpSpMkLst>
            <pc:docMk/>
            <pc:sldMk cId="0" sldId="257"/>
            <ac:grpSpMk id="14" creationId="{453E4DEE-E996-40F8-8635-0FF43D7348F9}"/>
          </ac:grpSpMkLst>
        </pc:grpChg>
        <pc:picChg chg="add del mod">
          <ac:chgData name="sofiane akli" userId="fcc0bca7a68ac814" providerId="LiveId" clId="{60841BFD-2C57-487D-8D61-D0BA60BF2341}" dt="2025-10-13T22:01:56.968" v="189" actId="478"/>
          <ac:picMkLst>
            <pc:docMk/>
            <pc:sldMk cId="0" sldId="257"/>
            <ac:picMk id="4" creationId="{19CBA2AE-84A3-61DA-FBA9-353269B23398}"/>
          </ac:picMkLst>
        </pc:picChg>
        <pc:picChg chg="add del mod">
          <ac:chgData name="sofiane akli" userId="fcc0bca7a68ac814" providerId="LiveId" clId="{60841BFD-2C57-487D-8D61-D0BA60BF2341}" dt="2025-10-13T22:22:10.471" v="360" actId="478"/>
          <ac:picMkLst>
            <pc:docMk/>
            <pc:sldMk cId="0" sldId="257"/>
            <ac:picMk id="5" creationId="{0A4412E0-80FC-109B-7423-3026CFBD989F}"/>
          </ac:picMkLst>
        </pc:picChg>
        <pc:picChg chg="add del">
          <ac:chgData name="sofiane akli" userId="fcc0bca7a68ac814" providerId="LiveId" clId="{60841BFD-2C57-487D-8D61-D0BA60BF2341}" dt="2025-10-13T22:11:52.339" v="238" actId="27803"/>
          <ac:picMkLst>
            <pc:docMk/>
            <pc:sldMk cId="0" sldId="257"/>
            <ac:picMk id="7" creationId="{A71291A0-4B63-AACF-39C6-A73357DEB897}"/>
          </ac:picMkLst>
        </pc:picChg>
        <pc:picChg chg="add">
          <ac:chgData name="sofiane akli" userId="fcc0bca7a68ac814" providerId="LiveId" clId="{60841BFD-2C57-487D-8D61-D0BA60BF2341}" dt="2025-10-13T21:39:15.937" v="26" actId="26606"/>
          <ac:picMkLst>
            <pc:docMk/>
            <pc:sldMk cId="0" sldId="257"/>
            <ac:picMk id="12" creationId="{FE6BA9E6-1D9E-4D30-B528-D49FA1342E4E}"/>
          </ac:picMkLst>
        </pc:picChg>
        <pc:picChg chg="add mod">
          <ac:chgData name="sofiane akli" userId="fcc0bca7a68ac814" providerId="LiveId" clId="{60841BFD-2C57-487D-8D61-D0BA60BF2341}" dt="2025-10-13T22:12:21.831" v="243" actId="1076"/>
          <ac:picMkLst>
            <pc:docMk/>
            <pc:sldMk cId="0" sldId="257"/>
            <ac:picMk id="50" creationId="{BA941A80-C59D-65A5-22CB-8E45B1B4E098}"/>
          </ac:picMkLst>
        </pc:picChg>
        <pc:picChg chg="add mod">
          <ac:chgData name="sofiane akli" userId="fcc0bca7a68ac814" providerId="LiveId" clId="{60841BFD-2C57-487D-8D61-D0BA60BF2341}" dt="2025-10-13T22:22:02.358" v="359" actId="34819"/>
          <ac:picMkLst>
            <pc:docMk/>
            <pc:sldMk cId="0" sldId="257"/>
            <ac:picMk id="51" creationId="{35CC7D72-2828-E79F-54FC-52939DEA4CD7}"/>
          </ac:picMkLst>
        </pc:picChg>
      </pc:sldChg>
      <pc:sldChg chg="addSp delSp modSp mod setBg">
        <pc:chgData name="sofiane akli" userId="fcc0bca7a68ac814" providerId="LiveId" clId="{60841BFD-2C57-487D-8D61-D0BA60BF2341}" dt="2025-10-13T22:22:18.670" v="361" actId="478"/>
        <pc:sldMkLst>
          <pc:docMk/>
          <pc:sldMk cId="0" sldId="258"/>
        </pc:sldMkLst>
        <pc:spChg chg="mod">
          <ac:chgData name="sofiane akli" userId="fcc0bca7a68ac814" providerId="LiveId" clId="{60841BFD-2C57-487D-8D61-D0BA60BF2341}" dt="2025-10-13T21:39:30.249" v="27" actId="26606"/>
          <ac:spMkLst>
            <pc:docMk/>
            <pc:sldMk cId="0" sldId="258"/>
            <ac:spMk id="2" creationId="{00000000-0000-0000-0000-000000000000}"/>
          </ac:spMkLst>
        </pc:spChg>
        <pc:spChg chg="mod">
          <ac:chgData name="sofiane akli" userId="fcc0bca7a68ac814" providerId="LiveId" clId="{60841BFD-2C57-487D-8D61-D0BA60BF2341}" dt="2025-10-13T22:07:07.612" v="234" actId="20577"/>
          <ac:spMkLst>
            <pc:docMk/>
            <pc:sldMk cId="0" sldId="258"/>
            <ac:spMk id="3" creationId="{00000000-0000-0000-0000-000000000000}"/>
          </ac:spMkLst>
        </pc:spChg>
        <pc:grpChg chg="add">
          <ac:chgData name="sofiane akli" userId="fcc0bca7a68ac814" providerId="LiveId" clId="{60841BFD-2C57-487D-8D61-D0BA60BF2341}" dt="2025-10-13T21:39:30.249" v="27" actId="26606"/>
          <ac:grpSpMkLst>
            <pc:docMk/>
            <pc:sldMk cId="0" sldId="258"/>
            <ac:grpSpMk id="9" creationId="{9AE4726C-1831-4FE3-9A11-227F0DC2F0BC}"/>
          </ac:grpSpMkLst>
        </pc:grpChg>
        <pc:grpChg chg="add">
          <ac:chgData name="sofiane akli" userId="fcc0bca7a68ac814" providerId="LiveId" clId="{60841BFD-2C57-487D-8D61-D0BA60BF2341}" dt="2025-10-13T21:39:30.249" v="27" actId="26606"/>
          <ac:grpSpMkLst>
            <pc:docMk/>
            <pc:sldMk cId="0" sldId="258"/>
            <ac:grpSpMk id="13" creationId="{E916825F-759B-4F1A-BA80-AF7137691EC5}"/>
          </ac:grpSpMkLst>
        </pc:grpChg>
        <pc:picChg chg="add del mod">
          <ac:chgData name="sofiane akli" userId="fcc0bca7a68ac814" providerId="LiveId" clId="{60841BFD-2C57-487D-8D61-D0BA60BF2341}" dt="2025-10-13T22:01:43.638" v="188" actId="478"/>
          <ac:picMkLst>
            <pc:docMk/>
            <pc:sldMk cId="0" sldId="258"/>
            <ac:picMk id="4" creationId="{E4BB7864-E5A1-9FCC-D6F9-0D10BDD39233}"/>
          </ac:picMkLst>
        </pc:picChg>
        <pc:picChg chg="add">
          <ac:chgData name="sofiane akli" userId="fcc0bca7a68ac814" providerId="LiveId" clId="{60841BFD-2C57-487D-8D61-D0BA60BF2341}" dt="2025-10-13T21:39:30.249" v="27" actId="26606"/>
          <ac:picMkLst>
            <pc:docMk/>
            <pc:sldMk cId="0" sldId="258"/>
            <ac:picMk id="5" creationId="{71264DEC-4E6B-B33B-2D15-227CF11F6890}"/>
          </ac:picMkLst>
        </pc:picChg>
        <pc:picChg chg="add del mod">
          <ac:chgData name="sofiane akli" userId="fcc0bca7a68ac814" providerId="LiveId" clId="{60841BFD-2C57-487D-8D61-D0BA60BF2341}" dt="2025-10-13T22:22:18.670" v="361" actId="478"/>
          <ac:picMkLst>
            <pc:docMk/>
            <pc:sldMk cId="0" sldId="258"/>
            <ac:picMk id="6" creationId="{5A9FFC70-CECB-9DDF-DFB0-E20B714EC777}"/>
          </ac:picMkLst>
        </pc:picChg>
        <pc:picChg chg="add mod">
          <ac:chgData name="sofiane akli" userId="fcc0bca7a68ac814" providerId="LiveId" clId="{60841BFD-2C57-487D-8D61-D0BA60BF2341}" dt="2025-10-13T22:22:02.358" v="359" actId="34819"/>
          <ac:picMkLst>
            <pc:docMk/>
            <pc:sldMk cId="0" sldId="258"/>
            <ac:picMk id="7" creationId="{7E534F99-0B4C-5727-BF82-C3C3067DF887}"/>
          </ac:picMkLst>
        </pc:picChg>
      </pc:sldChg>
      <pc:sldChg chg="addSp delSp modSp mod setBg setClrOvrMap">
        <pc:chgData name="sofiane akli" userId="fcc0bca7a68ac814" providerId="LiveId" clId="{60841BFD-2C57-487D-8D61-D0BA60BF2341}" dt="2025-10-13T22:22:24.499" v="362" actId="478"/>
        <pc:sldMkLst>
          <pc:docMk/>
          <pc:sldMk cId="0" sldId="259"/>
        </pc:sldMkLst>
        <pc:spChg chg="mod">
          <ac:chgData name="sofiane akli" userId="fcc0bca7a68ac814" providerId="LiveId" clId="{60841BFD-2C57-487D-8D61-D0BA60BF2341}" dt="2025-10-13T21:40:11.890" v="32" actId="26606"/>
          <ac:spMkLst>
            <pc:docMk/>
            <pc:sldMk cId="0" sldId="259"/>
            <ac:spMk id="2" creationId="{00000000-0000-0000-0000-000000000000}"/>
          </ac:spMkLst>
        </pc:spChg>
        <pc:spChg chg="add del mod">
          <ac:chgData name="sofiane akli" userId="fcc0bca7a68ac814" providerId="LiveId" clId="{60841BFD-2C57-487D-8D61-D0BA60BF2341}" dt="2025-10-13T21:40:11.890" v="32" actId="26606"/>
          <ac:spMkLst>
            <pc:docMk/>
            <pc:sldMk cId="0" sldId="259"/>
            <ac:spMk id="3" creationId="{00000000-0000-0000-0000-000000000000}"/>
          </ac:spMkLst>
        </pc:spChg>
        <pc:spChg chg="add del">
          <ac:chgData name="sofiane akli" userId="fcc0bca7a68ac814" providerId="LiveId" clId="{60841BFD-2C57-487D-8D61-D0BA60BF2341}" dt="2025-10-13T21:40:00.649" v="29" actId="26606"/>
          <ac:spMkLst>
            <pc:docMk/>
            <pc:sldMk cId="0" sldId="259"/>
            <ac:spMk id="9" creationId="{2EEF4763-EB4A-4A35-89EB-AD2763B48C3B}"/>
          </ac:spMkLst>
        </pc:spChg>
        <pc:spChg chg="add del">
          <ac:chgData name="sofiane akli" userId="fcc0bca7a68ac814" providerId="LiveId" clId="{60841BFD-2C57-487D-8D61-D0BA60BF2341}" dt="2025-10-13T21:40:11.862" v="31" actId="26606"/>
          <ac:spMkLst>
            <pc:docMk/>
            <pc:sldMk cId="0" sldId="259"/>
            <ac:spMk id="39" creationId="{54B9C16B-AC4A-44ED-9075-F76549B46E7C}"/>
          </ac:spMkLst>
        </pc:spChg>
        <pc:spChg chg="add del">
          <ac:chgData name="sofiane akli" userId="fcc0bca7a68ac814" providerId="LiveId" clId="{60841BFD-2C57-487D-8D61-D0BA60BF2341}" dt="2025-10-13T21:40:11.862" v="31" actId="26606"/>
          <ac:spMkLst>
            <pc:docMk/>
            <pc:sldMk cId="0" sldId="259"/>
            <ac:spMk id="42" creationId="{B53044DC-4918-43DA-B49D-91673C6C9485}"/>
          </ac:spMkLst>
        </pc:spChg>
        <pc:spChg chg="add del">
          <ac:chgData name="sofiane akli" userId="fcc0bca7a68ac814" providerId="LiveId" clId="{60841BFD-2C57-487D-8D61-D0BA60BF2341}" dt="2025-10-13T21:41:42.935" v="89" actId="26606"/>
          <ac:spMkLst>
            <pc:docMk/>
            <pc:sldMk cId="0" sldId="259"/>
            <ac:spMk id="75" creationId="{C6270675-9512-4978-8583-36659256EE23}"/>
          </ac:spMkLst>
        </pc:spChg>
        <pc:spChg chg="add">
          <ac:chgData name="sofiane akli" userId="fcc0bca7a68ac814" providerId="LiveId" clId="{60841BFD-2C57-487D-8D61-D0BA60BF2341}" dt="2025-10-13T21:41:42.935" v="89" actId="26606"/>
          <ac:spMkLst>
            <pc:docMk/>
            <pc:sldMk cId="0" sldId="259"/>
            <ac:spMk id="81" creationId="{C6270675-9512-4978-8583-36659256EE23}"/>
          </ac:spMkLst>
        </pc:spChg>
        <pc:grpChg chg="add del">
          <ac:chgData name="sofiane akli" userId="fcc0bca7a68ac814" providerId="LiveId" clId="{60841BFD-2C57-487D-8D61-D0BA60BF2341}" dt="2025-10-13T21:40:11.862" v="31" actId="26606"/>
          <ac:grpSpMkLst>
            <pc:docMk/>
            <pc:sldMk cId="0" sldId="259"/>
            <ac:grpSpMk id="11" creationId="{62A2FEB6-F419-4684-9ABC-9E32E012E8B7}"/>
          </ac:grpSpMkLst>
        </pc:grpChg>
        <pc:grpChg chg="add del">
          <ac:chgData name="sofiane akli" userId="fcc0bca7a68ac814" providerId="LiveId" clId="{60841BFD-2C57-487D-8D61-D0BA60BF2341}" dt="2025-10-13T21:40:11.862" v="31" actId="26606"/>
          <ac:grpSpMkLst>
            <pc:docMk/>
            <pc:sldMk cId="0" sldId="259"/>
            <ac:grpSpMk id="44" creationId="{1DCE6B36-1420-43AB-86CF-4E653A517B9C}"/>
          </ac:grpSpMkLst>
        </pc:grpChg>
        <pc:graphicFrameChg chg="add del">
          <ac:chgData name="sofiane akli" userId="fcc0bca7a68ac814" providerId="LiveId" clId="{60841BFD-2C57-487D-8D61-D0BA60BF2341}" dt="2025-10-13T21:40:00.649" v="29" actId="26606"/>
          <ac:graphicFrameMkLst>
            <pc:docMk/>
            <pc:sldMk cId="0" sldId="259"/>
            <ac:graphicFrameMk id="5" creationId="{13EC2D3F-EF31-73C4-22CF-F5AA279B2031}"/>
          </ac:graphicFrameMkLst>
        </pc:graphicFrameChg>
        <pc:graphicFrameChg chg="add del">
          <ac:chgData name="sofiane akli" userId="fcc0bca7a68ac814" providerId="LiveId" clId="{60841BFD-2C57-487D-8D61-D0BA60BF2341}" dt="2025-10-13T21:40:11.862" v="31" actId="26606"/>
          <ac:graphicFrameMkLst>
            <pc:docMk/>
            <pc:sldMk cId="0" sldId="259"/>
            <ac:graphicFrameMk id="41" creationId="{56FC3DB1-7085-8847-DE1D-5C1B1E944F52}"/>
          </ac:graphicFrameMkLst>
        </pc:graphicFrameChg>
        <pc:graphicFrameChg chg="add mod modGraphic">
          <ac:chgData name="sofiane akli" userId="fcc0bca7a68ac814" providerId="LiveId" clId="{60841BFD-2C57-487D-8D61-D0BA60BF2341}" dt="2025-10-13T21:41:42.935" v="89" actId="26606"/>
          <ac:graphicFrameMkLst>
            <pc:docMk/>
            <pc:sldMk cId="0" sldId="259"/>
            <ac:graphicFrameMk id="76" creationId="{CB5A5616-5355-B168-9E05-CD5CE97CA825}"/>
          </ac:graphicFrameMkLst>
        </pc:graphicFrameChg>
        <pc:picChg chg="add del mod">
          <ac:chgData name="sofiane akli" userId="fcc0bca7a68ac814" providerId="LiveId" clId="{60841BFD-2C57-487D-8D61-D0BA60BF2341}" dt="2025-10-13T22:01:32.962" v="187" actId="478"/>
          <ac:picMkLst>
            <pc:docMk/>
            <pc:sldMk cId="0" sldId="259"/>
            <ac:picMk id="4" creationId="{9C6A8064-543D-445A-087B-5744F25579D6}"/>
          </ac:picMkLst>
        </pc:picChg>
        <pc:picChg chg="add del mod">
          <ac:chgData name="sofiane akli" userId="fcc0bca7a68ac814" providerId="LiveId" clId="{60841BFD-2C57-487D-8D61-D0BA60BF2341}" dt="2025-10-13T22:22:24.499" v="362" actId="478"/>
          <ac:picMkLst>
            <pc:docMk/>
            <pc:sldMk cId="0" sldId="259"/>
            <ac:picMk id="6" creationId="{E74B3B50-627F-A41D-AA0D-19C63B43EF2C}"/>
          </ac:picMkLst>
        </pc:picChg>
        <pc:picChg chg="add mod">
          <ac:chgData name="sofiane akli" userId="fcc0bca7a68ac814" providerId="LiveId" clId="{60841BFD-2C57-487D-8D61-D0BA60BF2341}" dt="2025-10-13T22:22:02.358" v="359" actId="34819"/>
          <ac:picMkLst>
            <pc:docMk/>
            <pc:sldMk cId="0" sldId="259"/>
            <ac:picMk id="7" creationId="{BE1EB6FE-F87E-BDAB-CA60-DC7842CAFD35}"/>
          </ac:picMkLst>
        </pc:picChg>
        <pc:picChg chg="add del">
          <ac:chgData name="sofiane akli" userId="fcc0bca7a68ac814" providerId="LiveId" clId="{60841BFD-2C57-487D-8D61-D0BA60BF2341}" dt="2025-10-13T21:40:11.862" v="31" actId="26606"/>
          <ac:picMkLst>
            <pc:docMk/>
            <pc:sldMk cId="0" sldId="259"/>
            <ac:picMk id="40" creationId="{3E94A106-9341-485C-9057-9D62B2BD083F}"/>
          </ac:picMkLst>
        </pc:picChg>
        <pc:picChg chg="add del">
          <ac:chgData name="sofiane akli" userId="fcc0bca7a68ac814" providerId="LiveId" clId="{60841BFD-2C57-487D-8D61-D0BA60BF2341}" dt="2025-10-13T21:40:11.862" v="31" actId="26606"/>
          <ac:picMkLst>
            <pc:docMk/>
            <pc:sldMk cId="0" sldId="259"/>
            <ac:picMk id="73" creationId="{9BE36DBF-0333-4D36-A5BF-81FDA2406FE9}"/>
          </ac:picMkLst>
        </pc:picChg>
      </pc:sldChg>
      <pc:sldChg chg="addSp delSp modSp mod setBg">
        <pc:chgData name="sofiane akli" userId="fcc0bca7a68ac814" providerId="LiveId" clId="{60841BFD-2C57-487D-8D61-D0BA60BF2341}" dt="2025-10-13T22:22:41.077" v="364" actId="14100"/>
        <pc:sldMkLst>
          <pc:docMk/>
          <pc:sldMk cId="0" sldId="260"/>
        </pc:sldMkLst>
        <pc:spChg chg="mod">
          <ac:chgData name="sofiane akli" userId="fcc0bca7a68ac814" providerId="LiveId" clId="{60841BFD-2C57-487D-8D61-D0BA60BF2341}" dt="2025-10-13T21:42:00.114" v="90" actId="26606"/>
          <ac:spMkLst>
            <pc:docMk/>
            <pc:sldMk cId="0" sldId="260"/>
            <ac:spMk id="2" creationId="{00000000-0000-0000-0000-000000000000}"/>
          </ac:spMkLst>
        </pc:spChg>
        <pc:spChg chg="del mod">
          <ac:chgData name="sofiane akli" userId="fcc0bca7a68ac814" providerId="LiveId" clId="{60841BFD-2C57-487D-8D61-D0BA60BF2341}" dt="2025-10-13T21:42:00.114" v="90" actId="26606"/>
          <ac:spMkLst>
            <pc:docMk/>
            <pc:sldMk cId="0" sldId="260"/>
            <ac:spMk id="3" creationId="{00000000-0000-0000-0000-000000000000}"/>
          </ac:spMkLst>
        </pc:spChg>
        <pc:spChg chg="add">
          <ac:chgData name="sofiane akli" userId="fcc0bca7a68ac814" providerId="LiveId" clId="{60841BFD-2C57-487D-8D61-D0BA60BF2341}" dt="2025-10-13T21:42:00.114" v="90" actId="26606"/>
          <ac:spMkLst>
            <pc:docMk/>
            <pc:sldMk cId="0" sldId="260"/>
            <ac:spMk id="9" creationId="{2EEF4763-EB4A-4A35-89EB-AD2763B48C3B}"/>
          </ac:spMkLst>
        </pc:spChg>
        <pc:graphicFrameChg chg="add">
          <ac:chgData name="sofiane akli" userId="fcc0bca7a68ac814" providerId="LiveId" clId="{60841BFD-2C57-487D-8D61-D0BA60BF2341}" dt="2025-10-13T21:42:00.114" v="90" actId="26606"/>
          <ac:graphicFrameMkLst>
            <pc:docMk/>
            <pc:sldMk cId="0" sldId="260"/>
            <ac:graphicFrameMk id="5" creationId="{919BCE0E-8653-2E6C-53F2-73F4EC621423}"/>
          </ac:graphicFrameMkLst>
        </pc:graphicFrameChg>
        <pc:picChg chg="add del mod">
          <ac:chgData name="sofiane akli" userId="fcc0bca7a68ac814" providerId="LiveId" clId="{60841BFD-2C57-487D-8D61-D0BA60BF2341}" dt="2025-10-13T22:01:22.874" v="186" actId="478"/>
          <ac:picMkLst>
            <pc:docMk/>
            <pc:sldMk cId="0" sldId="260"/>
            <ac:picMk id="4" creationId="{A99B4058-981C-B01F-8DA8-3C07F6A05063}"/>
          </ac:picMkLst>
        </pc:picChg>
        <pc:picChg chg="add del mod">
          <ac:chgData name="sofiane akli" userId="fcc0bca7a68ac814" providerId="LiveId" clId="{60841BFD-2C57-487D-8D61-D0BA60BF2341}" dt="2025-10-13T22:22:34.620" v="363" actId="478"/>
          <ac:picMkLst>
            <pc:docMk/>
            <pc:sldMk cId="0" sldId="260"/>
            <ac:picMk id="6" creationId="{13034BEE-3738-6012-22BF-EF45717ED50B}"/>
          </ac:picMkLst>
        </pc:picChg>
        <pc:picChg chg="add mod">
          <ac:chgData name="sofiane akli" userId="fcc0bca7a68ac814" providerId="LiveId" clId="{60841BFD-2C57-487D-8D61-D0BA60BF2341}" dt="2025-10-13T22:22:41.077" v="364" actId="14100"/>
          <ac:picMkLst>
            <pc:docMk/>
            <pc:sldMk cId="0" sldId="260"/>
            <ac:picMk id="7" creationId="{9C320FDB-9318-CD00-E897-43DB600F8958}"/>
          </ac:picMkLst>
        </pc:picChg>
      </pc:sldChg>
      <pc:sldChg chg="addSp delSp modSp mod setBg">
        <pc:chgData name="sofiane akli" userId="fcc0bca7a68ac814" providerId="LiveId" clId="{60841BFD-2C57-487D-8D61-D0BA60BF2341}" dt="2025-10-13T22:23:08.922" v="367" actId="14100"/>
        <pc:sldMkLst>
          <pc:docMk/>
          <pc:sldMk cId="0" sldId="261"/>
        </pc:sldMkLst>
        <pc:spChg chg="mod">
          <ac:chgData name="sofiane akli" userId="fcc0bca7a68ac814" providerId="LiveId" clId="{60841BFD-2C57-487D-8D61-D0BA60BF2341}" dt="2025-10-13T21:43:03.665" v="95" actId="26606"/>
          <ac:spMkLst>
            <pc:docMk/>
            <pc:sldMk cId="0" sldId="261"/>
            <ac:spMk id="2" creationId="{00000000-0000-0000-0000-000000000000}"/>
          </ac:spMkLst>
        </pc:spChg>
        <pc:spChg chg="add del mod">
          <ac:chgData name="sofiane akli" userId="fcc0bca7a68ac814" providerId="LiveId" clId="{60841BFD-2C57-487D-8D61-D0BA60BF2341}" dt="2025-10-13T21:43:03.665" v="95" actId="26606"/>
          <ac:spMkLst>
            <pc:docMk/>
            <pc:sldMk cId="0" sldId="261"/>
            <ac:spMk id="3" creationId="{00000000-0000-0000-0000-000000000000}"/>
          </ac:spMkLst>
        </pc:spChg>
        <pc:spChg chg="add del">
          <ac:chgData name="sofiane akli" userId="fcc0bca7a68ac814" providerId="LiveId" clId="{60841BFD-2C57-487D-8D61-D0BA60BF2341}" dt="2025-10-13T21:42:55.385" v="92" actId="26606"/>
          <ac:spMkLst>
            <pc:docMk/>
            <pc:sldMk cId="0" sldId="261"/>
            <ac:spMk id="9" creationId="{2EEF4763-EB4A-4A35-89EB-AD2763B48C3B}"/>
          </ac:spMkLst>
        </pc:spChg>
        <pc:spChg chg="add del">
          <ac:chgData name="sofiane akli" userId="fcc0bca7a68ac814" providerId="LiveId" clId="{60841BFD-2C57-487D-8D61-D0BA60BF2341}" dt="2025-10-13T21:43:03.632" v="94" actId="26606"/>
          <ac:spMkLst>
            <pc:docMk/>
            <pc:sldMk cId="0" sldId="261"/>
            <ac:spMk id="11" creationId="{2EEF4763-EB4A-4A35-89EB-AD2763B48C3B}"/>
          </ac:spMkLst>
        </pc:spChg>
        <pc:spChg chg="add">
          <ac:chgData name="sofiane akli" userId="fcc0bca7a68ac814" providerId="LiveId" clId="{60841BFD-2C57-487D-8D61-D0BA60BF2341}" dt="2025-10-13T21:43:03.665" v="95" actId="26606"/>
          <ac:spMkLst>
            <pc:docMk/>
            <pc:sldMk cId="0" sldId="261"/>
            <ac:spMk id="14" creationId="{2EEF4763-EB4A-4A35-89EB-AD2763B48C3B}"/>
          </ac:spMkLst>
        </pc:spChg>
        <pc:graphicFrameChg chg="add del">
          <ac:chgData name="sofiane akli" userId="fcc0bca7a68ac814" providerId="LiveId" clId="{60841BFD-2C57-487D-8D61-D0BA60BF2341}" dt="2025-10-13T21:42:55.385" v="92" actId="26606"/>
          <ac:graphicFrameMkLst>
            <pc:docMk/>
            <pc:sldMk cId="0" sldId="261"/>
            <ac:graphicFrameMk id="5" creationId="{8A6F8708-3CFB-CC15-5F68-BC1F7613D88C}"/>
          </ac:graphicFrameMkLst>
        </pc:graphicFrameChg>
        <pc:graphicFrameChg chg="add del">
          <ac:chgData name="sofiane akli" userId="fcc0bca7a68ac814" providerId="LiveId" clId="{60841BFD-2C57-487D-8D61-D0BA60BF2341}" dt="2025-10-13T21:43:03.632" v="94" actId="26606"/>
          <ac:graphicFrameMkLst>
            <pc:docMk/>
            <pc:sldMk cId="0" sldId="261"/>
            <ac:graphicFrameMk id="12" creationId="{D99A59F6-F021-C92E-990F-43778E4C4356}"/>
          </ac:graphicFrameMkLst>
        </pc:graphicFrameChg>
        <pc:graphicFrameChg chg="add mod">
          <ac:chgData name="sofiane akli" userId="fcc0bca7a68ac814" providerId="LiveId" clId="{60841BFD-2C57-487D-8D61-D0BA60BF2341}" dt="2025-10-13T22:10:12.179" v="236"/>
          <ac:graphicFrameMkLst>
            <pc:docMk/>
            <pc:sldMk cId="0" sldId="261"/>
            <ac:graphicFrameMk id="15" creationId="{8A6F8708-3CFB-CC15-5F68-BC1F7613D88C}"/>
          </ac:graphicFrameMkLst>
        </pc:graphicFrameChg>
        <pc:picChg chg="add del mod">
          <ac:chgData name="sofiane akli" userId="fcc0bca7a68ac814" providerId="LiveId" clId="{60841BFD-2C57-487D-8D61-D0BA60BF2341}" dt="2025-10-13T22:22:57.314" v="365" actId="478"/>
          <ac:picMkLst>
            <pc:docMk/>
            <pc:sldMk cId="0" sldId="261"/>
            <ac:picMk id="4" creationId="{84BBF57D-3B46-22D2-753A-0F3C01C01548}"/>
          </ac:picMkLst>
        </pc:picChg>
        <pc:picChg chg="add mod">
          <ac:chgData name="sofiane akli" userId="fcc0bca7a68ac814" providerId="LiveId" clId="{60841BFD-2C57-487D-8D61-D0BA60BF2341}" dt="2025-10-13T22:23:08.922" v="367" actId="14100"/>
          <ac:picMkLst>
            <pc:docMk/>
            <pc:sldMk cId="0" sldId="261"/>
            <ac:picMk id="6" creationId="{399EDD90-A70E-14E2-BC02-5FDF2081B426}"/>
          </ac:picMkLst>
        </pc:picChg>
      </pc:sldChg>
      <pc:sldChg chg="addSp delSp modSp mod setBg">
        <pc:chgData name="sofiane akli" userId="fcc0bca7a68ac814" providerId="LiveId" clId="{60841BFD-2C57-487D-8D61-D0BA60BF2341}" dt="2025-10-13T22:23:43.228" v="371" actId="478"/>
        <pc:sldMkLst>
          <pc:docMk/>
          <pc:sldMk cId="0" sldId="262"/>
        </pc:sldMkLst>
        <pc:spChg chg="mod">
          <ac:chgData name="sofiane akli" userId="fcc0bca7a68ac814" providerId="LiveId" clId="{60841BFD-2C57-487D-8D61-D0BA60BF2341}" dt="2025-10-13T21:44:04.739" v="104" actId="26606"/>
          <ac:spMkLst>
            <pc:docMk/>
            <pc:sldMk cId="0" sldId="262"/>
            <ac:spMk id="2" creationId="{00000000-0000-0000-0000-000000000000}"/>
          </ac:spMkLst>
        </pc:spChg>
        <pc:spChg chg="mod">
          <ac:chgData name="sofiane akli" userId="fcc0bca7a68ac814" providerId="LiveId" clId="{60841BFD-2C57-487D-8D61-D0BA60BF2341}" dt="2025-10-13T21:44:04.739" v="104" actId="26606"/>
          <ac:spMkLst>
            <pc:docMk/>
            <pc:sldMk cId="0" sldId="262"/>
            <ac:spMk id="3" creationId="{00000000-0000-0000-0000-000000000000}"/>
          </ac:spMkLst>
        </pc:spChg>
        <pc:grpChg chg="add del">
          <ac:chgData name="sofiane akli" userId="fcc0bca7a68ac814" providerId="LiveId" clId="{60841BFD-2C57-487D-8D61-D0BA60BF2341}" dt="2025-10-13T21:43:54.794" v="101" actId="26606"/>
          <ac:grpSpMkLst>
            <pc:docMk/>
            <pc:sldMk cId="0" sldId="262"/>
            <ac:grpSpMk id="6" creationId="{74872A0B-8668-4500-9509-EAA581B26C24}"/>
          </ac:grpSpMkLst>
        </pc:grpChg>
        <pc:grpChg chg="add del">
          <ac:chgData name="sofiane akli" userId="fcc0bca7a68ac814" providerId="LiveId" clId="{60841BFD-2C57-487D-8D61-D0BA60BF2341}" dt="2025-10-13T21:43:54.794" v="101" actId="26606"/>
          <ac:grpSpMkLst>
            <pc:docMk/>
            <pc:sldMk cId="0" sldId="262"/>
            <ac:grpSpMk id="8" creationId="{240590EE-5428-41AA-95B2-96FCC1CE67A7}"/>
          </ac:grpSpMkLst>
        </pc:grpChg>
        <pc:grpChg chg="add del">
          <ac:chgData name="sofiane akli" userId="fcc0bca7a68ac814" providerId="LiveId" clId="{60841BFD-2C57-487D-8D61-D0BA60BF2341}" dt="2025-10-13T21:43:42.738" v="97" actId="26606"/>
          <ac:grpSpMkLst>
            <pc:docMk/>
            <pc:sldMk cId="0" sldId="262"/>
            <ac:grpSpMk id="9" creationId="{9AE4726C-1831-4FE3-9A11-227F0DC2F0BC}"/>
          </ac:grpSpMkLst>
        </pc:grpChg>
        <pc:grpChg chg="add">
          <ac:chgData name="sofiane akli" userId="fcc0bca7a68ac814" providerId="LiveId" clId="{60841BFD-2C57-487D-8D61-D0BA60BF2341}" dt="2025-10-13T21:44:04.739" v="104" actId="26606"/>
          <ac:grpSpMkLst>
            <pc:docMk/>
            <pc:sldMk cId="0" sldId="262"/>
            <ac:grpSpMk id="12" creationId="{74872A0B-8668-4500-9509-EAA581B26C24}"/>
          </ac:grpSpMkLst>
        </pc:grpChg>
        <pc:grpChg chg="add del">
          <ac:chgData name="sofiane akli" userId="fcc0bca7a68ac814" providerId="LiveId" clId="{60841BFD-2C57-487D-8D61-D0BA60BF2341}" dt="2025-10-13T21:43:42.738" v="97" actId="26606"/>
          <ac:grpSpMkLst>
            <pc:docMk/>
            <pc:sldMk cId="0" sldId="262"/>
            <ac:grpSpMk id="13" creationId="{E916825F-759B-4F1A-BA80-AF7137691EC5}"/>
          </ac:grpSpMkLst>
        </pc:grpChg>
        <pc:grpChg chg="add">
          <ac:chgData name="sofiane akli" userId="fcc0bca7a68ac814" providerId="LiveId" clId="{60841BFD-2C57-487D-8D61-D0BA60BF2341}" dt="2025-10-13T21:44:04.739" v="104" actId="26606"/>
          <ac:grpSpMkLst>
            <pc:docMk/>
            <pc:sldMk cId="0" sldId="262"/>
            <ac:grpSpMk id="69" creationId="{240590EE-5428-41AA-95B2-96FCC1CE67A7}"/>
          </ac:grpSpMkLst>
        </pc:grpChg>
        <pc:picChg chg="add del mod">
          <ac:chgData name="sofiane akli" userId="fcc0bca7a68ac814" providerId="LiveId" clId="{60841BFD-2C57-487D-8D61-D0BA60BF2341}" dt="2025-10-13T22:23:43.228" v="371" actId="478"/>
          <ac:picMkLst>
            <pc:docMk/>
            <pc:sldMk cId="0" sldId="262"/>
            <ac:picMk id="4" creationId="{21A94FC1-0509-B61D-1F63-9F669EF0CC58}"/>
          </ac:picMkLst>
        </pc:picChg>
        <pc:picChg chg="add del">
          <ac:chgData name="sofiane akli" userId="fcc0bca7a68ac814" providerId="LiveId" clId="{60841BFD-2C57-487D-8D61-D0BA60BF2341}" dt="2025-10-13T21:43:42.738" v="97" actId="26606"/>
          <ac:picMkLst>
            <pc:docMk/>
            <pc:sldMk cId="0" sldId="262"/>
            <ac:picMk id="5" creationId="{8A62127B-4142-5E92-4528-84EE22BC41CE}"/>
          </ac:picMkLst>
        </pc:picChg>
        <pc:picChg chg="add del">
          <ac:chgData name="sofiane akli" userId="fcc0bca7a68ac814" providerId="LiveId" clId="{60841BFD-2C57-487D-8D61-D0BA60BF2341}" dt="2025-10-13T21:43:54.794" v="101" actId="26606"/>
          <ac:picMkLst>
            <pc:docMk/>
            <pc:sldMk cId="0" sldId="262"/>
            <ac:picMk id="7" creationId="{8C28EF41-20FA-9235-7908-CF1B82F71A38}"/>
          </ac:picMkLst>
        </pc:picChg>
        <pc:picChg chg="add">
          <ac:chgData name="sofiane akli" userId="fcc0bca7a68ac814" providerId="LiveId" clId="{60841BFD-2C57-487D-8D61-D0BA60BF2341}" dt="2025-10-13T21:44:04.739" v="104" actId="26606"/>
          <ac:picMkLst>
            <pc:docMk/>
            <pc:sldMk cId="0" sldId="262"/>
            <ac:picMk id="68" creationId="{8C28EF41-20FA-9235-7908-CF1B82F71A38}"/>
          </ac:picMkLst>
        </pc:picChg>
        <pc:picChg chg="add del mod">
          <ac:chgData name="sofiane akli" userId="fcc0bca7a68ac814" providerId="LiveId" clId="{60841BFD-2C57-487D-8D61-D0BA60BF2341}" dt="2025-10-13T22:23:40.651" v="370" actId="478"/>
          <ac:picMkLst>
            <pc:docMk/>
            <pc:sldMk cId="0" sldId="262"/>
            <ac:picMk id="70" creationId="{4AC9489D-2ED5-9B52-AE08-B73784FB6A2B}"/>
          </ac:picMkLst>
        </pc:picChg>
        <pc:picChg chg="add mod">
          <ac:chgData name="sofiane akli" userId="fcc0bca7a68ac814" providerId="LiveId" clId="{60841BFD-2C57-487D-8D61-D0BA60BF2341}" dt="2025-10-13T22:22:02.358" v="359" actId="34819"/>
          <ac:picMkLst>
            <pc:docMk/>
            <pc:sldMk cId="0" sldId="262"/>
            <ac:picMk id="71" creationId="{FA502BD8-38BB-F134-34FB-D90C1B55CC39}"/>
          </ac:picMkLst>
        </pc:picChg>
      </pc:sldChg>
      <pc:sldChg chg="addSp delSp modSp mod setBg">
        <pc:chgData name="sofiane akli" userId="fcc0bca7a68ac814" providerId="LiveId" clId="{60841BFD-2C57-487D-8D61-D0BA60BF2341}" dt="2025-10-13T22:24:04.125" v="373" actId="478"/>
        <pc:sldMkLst>
          <pc:docMk/>
          <pc:sldMk cId="0" sldId="263"/>
        </pc:sldMkLst>
        <pc:spChg chg="mod">
          <ac:chgData name="sofiane akli" userId="fcc0bca7a68ac814" providerId="LiveId" clId="{60841BFD-2C57-487D-8D61-D0BA60BF2341}" dt="2025-10-13T21:45:04.146" v="107" actId="26606"/>
          <ac:spMkLst>
            <pc:docMk/>
            <pc:sldMk cId="0" sldId="263"/>
            <ac:spMk id="2" creationId="{00000000-0000-0000-0000-000000000000}"/>
          </ac:spMkLst>
        </pc:spChg>
        <pc:spChg chg="mod">
          <ac:chgData name="sofiane akli" userId="fcc0bca7a68ac814" providerId="LiveId" clId="{60841BFD-2C57-487D-8D61-D0BA60BF2341}" dt="2025-10-13T21:45:04.146" v="107" actId="26606"/>
          <ac:spMkLst>
            <pc:docMk/>
            <pc:sldMk cId="0" sldId="263"/>
            <ac:spMk id="3" creationId="{00000000-0000-0000-0000-000000000000}"/>
          </ac:spMkLst>
        </pc:spChg>
        <pc:grpChg chg="add del">
          <ac:chgData name="sofiane akli" userId="fcc0bca7a68ac814" providerId="LiveId" clId="{60841BFD-2C57-487D-8D61-D0BA60BF2341}" dt="2025-10-13T21:45:04.114" v="106" actId="26606"/>
          <ac:grpSpMkLst>
            <pc:docMk/>
            <pc:sldMk cId="0" sldId="263"/>
            <ac:grpSpMk id="9" creationId="{74872A0B-8668-4500-9509-EAA581B26C24}"/>
          </ac:grpSpMkLst>
        </pc:grpChg>
        <pc:grpChg chg="add del">
          <ac:chgData name="sofiane akli" userId="fcc0bca7a68ac814" providerId="LiveId" clId="{60841BFD-2C57-487D-8D61-D0BA60BF2341}" dt="2025-10-13T21:45:04.114" v="106" actId="26606"/>
          <ac:grpSpMkLst>
            <pc:docMk/>
            <pc:sldMk cId="0" sldId="263"/>
            <ac:grpSpMk id="13" creationId="{240590EE-5428-41AA-95B2-96FCC1CE67A7}"/>
          </ac:grpSpMkLst>
        </pc:grpChg>
        <pc:grpChg chg="add">
          <ac:chgData name="sofiane akli" userId="fcc0bca7a68ac814" providerId="LiveId" clId="{60841BFD-2C57-487D-8D61-D0BA60BF2341}" dt="2025-10-13T21:45:04.146" v="107" actId="26606"/>
          <ac:grpSpMkLst>
            <pc:docMk/>
            <pc:sldMk cId="0" sldId="263"/>
            <ac:grpSpMk id="69" creationId="{9AE4726C-1831-4FE3-9A11-227F0DC2F0BC}"/>
          </ac:grpSpMkLst>
        </pc:grpChg>
        <pc:grpChg chg="add">
          <ac:chgData name="sofiane akli" userId="fcc0bca7a68ac814" providerId="LiveId" clId="{60841BFD-2C57-487D-8D61-D0BA60BF2341}" dt="2025-10-13T21:45:04.146" v="107" actId="26606"/>
          <ac:grpSpMkLst>
            <pc:docMk/>
            <pc:sldMk cId="0" sldId="263"/>
            <ac:grpSpMk id="72" creationId="{E916825F-759B-4F1A-BA80-AF7137691EC5}"/>
          </ac:grpSpMkLst>
        </pc:grpChg>
        <pc:picChg chg="add del mod">
          <ac:chgData name="sofiane akli" userId="fcc0bca7a68ac814" providerId="LiveId" clId="{60841BFD-2C57-487D-8D61-D0BA60BF2341}" dt="2025-10-13T22:01:15.843" v="185" actId="478"/>
          <ac:picMkLst>
            <pc:docMk/>
            <pc:sldMk cId="0" sldId="263"/>
            <ac:picMk id="4" creationId="{0EC0E7D1-B189-DBA7-2522-A63F6AA43F0C}"/>
          </ac:picMkLst>
        </pc:picChg>
        <pc:picChg chg="add del">
          <ac:chgData name="sofiane akli" userId="fcc0bca7a68ac814" providerId="LiveId" clId="{60841BFD-2C57-487D-8D61-D0BA60BF2341}" dt="2025-10-13T21:45:04.114" v="106" actId="26606"/>
          <ac:picMkLst>
            <pc:docMk/>
            <pc:sldMk cId="0" sldId="263"/>
            <ac:picMk id="5" creationId="{9B86D818-D468-401B-112B-B492015A390D}"/>
          </ac:picMkLst>
        </pc:picChg>
        <pc:picChg chg="add del mod">
          <ac:chgData name="sofiane akli" userId="fcc0bca7a68ac814" providerId="LiveId" clId="{60841BFD-2C57-487D-8D61-D0BA60BF2341}" dt="2025-10-13T22:24:04.125" v="373" actId="478"/>
          <ac:picMkLst>
            <pc:docMk/>
            <pc:sldMk cId="0" sldId="263"/>
            <ac:picMk id="6" creationId="{FB218B4A-D6AE-DAD6-32EC-D1EF01FA7F2A}"/>
          </ac:picMkLst>
        </pc:picChg>
        <pc:picChg chg="add mod">
          <ac:chgData name="sofiane akli" userId="fcc0bca7a68ac814" providerId="LiveId" clId="{60841BFD-2C57-487D-8D61-D0BA60BF2341}" dt="2025-10-13T22:22:02.358" v="359" actId="34819"/>
          <ac:picMkLst>
            <pc:docMk/>
            <pc:sldMk cId="0" sldId="263"/>
            <ac:picMk id="7" creationId="{08EC234C-D9B0-02D2-C0F1-CB8FA79107AE}"/>
          </ac:picMkLst>
        </pc:picChg>
        <pc:picChg chg="add">
          <ac:chgData name="sofiane akli" userId="fcc0bca7a68ac814" providerId="LiveId" clId="{60841BFD-2C57-487D-8D61-D0BA60BF2341}" dt="2025-10-13T21:45:04.146" v="107" actId="26606"/>
          <ac:picMkLst>
            <pc:docMk/>
            <pc:sldMk cId="0" sldId="263"/>
            <ac:picMk id="71" creationId="{945F5D0A-378C-3EA9-11AB-BE39A0130AAA}"/>
          </ac:picMkLst>
        </pc:picChg>
      </pc:sldChg>
      <pc:sldChg chg="addSp delSp modSp mod setBg">
        <pc:chgData name="sofiane akli" userId="fcc0bca7a68ac814" providerId="LiveId" clId="{60841BFD-2C57-487D-8D61-D0BA60BF2341}" dt="2025-10-13T22:24:12.613" v="374" actId="478"/>
        <pc:sldMkLst>
          <pc:docMk/>
          <pc:sldMk cId="0" sldId="264"/>
        </pc:sldMkLst>
        <pc:spChg chg="mod">
          <ac:chgData name="sofiane akli" userId="fcc0bca7a68ac814" providerId="LiveId" clId="{60841BFD-2C57-487D-8D61-D0BA60BF2341}" dt="2025-10-13T21:45:28.402" v="112" actId="26606"/>
          <ac:spMkLst>
            <pc:docMk/>
            <pc:sldMk cId="0" sldId="264"/>
            <ac:spMk id="2" creationId="{00000000-0000-0000-0000-000000000000}"/>
          </ac:spMkLst>
        </pc:spChg>
        <pc:spChg chg="mod">
          <ac:chgData name="sofiane akli" userId="fcc0bca7a68ac814" providerId="LiveId" clId="{60841BFD-2C57-487D-8D61-D0BA60BF2341}" dt="2025-10-13T21:46:04.736" v="134" actId="20577"/>
          <ac:spMkLst>
            <pc:docMk/>
            <pc:sldMk cId="0" sldId="264"/>
            <ac:spMk id="3" creationId="{00000000-0000-0000-0000-000000000000}"/>
          </ac:spMkLst>
        </pc:spChg>
        <pc:grpChg chg="add del">
          <ac:chgData name="sofiane akli" userId="fcc0bca7a68ac814" providerId="LiveId" clId="{60841BFD-2C57-487D-8D61-D0BA60BF2341}" dt="2025-10-13T21:45:26.219" v="109" actId="26606"/>
          <ac:grpSpMkLst>
            <pc:docMk/>
            <pc:sldMk cId="0" sldId="264"/>
            <ac:grpSpMk id="9" creationId="{74872A0B-8668-4500-9509-EAA581B26C24}"/>
          </ac:grpSpMkLst>
        </pc:grpChg>
        <pc:grpChg chg="add del">
          <ac:chgData name="sofiane akli" userId="fcc0bca7a68ac814" providerId="LiveId" clId="{60841BFD-2C57-487D-8D61-D0BA60BF2341}" dt="2025-10-13T21:45:26.219" v="109" actId="26606"/>
          <ac:grpSpMkLst>
            <pc:docMk/>
            <pc:sldMk cId="0" sldId="264"/>
            <ac:grpSpMk id="13" creationId="{240590EE-5428-41AA-95B2-96FCC1CE67A7}"/>
          </ac:grpSpMkLst>
        </pc:grpChg>
        <pc:grpChg chg="add del">
          <ac:chgData name="sofiane akli" userId="fcc0bca7a68ac814" providerId="LiveId" clId="{60841BFD-2C57-487D-8D61-D0BA60BF2341}" dt="2025-10-13T21:45:28.370" v="111" actId="26606"/>
          <ac:grpSpMkLst>
            <pc:docMk/>
            <pc:sldMk cId="0" sldId="264"/>
            <ac:grpSpMk id="69" creationId="{8E1DDAD8-1D10-4640-A034-BE90015E37B6}"/>
          </ac:grpSpMkLst>
        </pc:grpChg>
        <pc:grpChg chg="add del">
          <ac:chgData name="sofiane akli" userId="fcc0bca7a68ac814" providerId="LiveId" clId="{60841BFD-2C57-487D-8D61-D0BA60BF2341}" dt="2025-10-13T21:45:28.370" v="111" actId="26606"/>
          <ac:grpSpMkLst>
            <pc:docMk/>
            <pc:sldMk cId="0" sldId="264"/>
            <ac:grpSpMk id="72" creationId="{FD642FB6-2808-4BC5-AE0B-7302C24B78A5}"/>
          </ac:grpSpMkLst>
        </pc:grpChg>
        <pc:grpChg chg="add">
          <ac:chgData name="sofiane akli" userId="fcc0bca7a68ac814" providerId="LiveId" clId="{60841BFD-2C57-487D-8D61-D0BA60BF2341}" dt="2025-10-13T21:45:28.402" v="112" actId="26606"/>
          <ac:grpSpMkLst>
            <pc:docMk/>
            <pc:sldMk cId="0" sldId="264"/>
            <ac:grpSpMk id="128" creationId="{74872A0B-8668-4500-9509-EAA581B26C24}"/>
          </ac:grpSpMkLst>
        </pc:grpChg>
        <pc:grpChg chg="add">
          <ac:chgData name="sofiane akli" userId="fcc0bca7a68ac814" providerId="LiveId" clId="{60841BFD-2C57-487D-8D61-D0BA60BF2341}" dt="2025-10-13T21:45:28.402" v="112" actId="26606"/>
          <ac:grpSpMkLst>
            <pc:docMk/>
            <pc:sldMk cId="0" sldId="264"/>
            <ac:grpSpMk id="130" creationId="{240590EE-5428-41AA-95B2-96FCC1CE67A7}"/>
          </ac:grpSpMkLst>
        </pc:grpChg>
        <pc:picChg chg="add del mod">
          <ac:chgData name="sofiane akli" userId="fcc0bca7a68ac814" providerId="LiveId" clId="{60841BFD-2C57-487D-8D61-D0BA60BF2341}" dt="2025-10-13T22:02:20.600" v="191" actId="478"/>
          <ac:picMkLst>
            <pc:docMk/>
            <pc:sldMk cId="0" sldId="264"/>
            <ac:picMk id="4" creationId="{6BCB02CD-2927-21CD-8A3B-9FA250B7F8EF}"/>
          </ac:picMkLst>
        </pc:picChg>
        <pc:picChg chg="add del">
          <ac:chgData name="sofiane akli" userId="fcc0bca7a68ac814" providerId="LiveId" clId="{60841BFD-2C57-487D-8D61-D0BA60BF2341}" dt="2025-10-13T21:45:26.219" v="109" actId="26606"/>
          <ac:picMkLst>
            <pc:docMk/>
            <pc:sldMk cId="0" sldId="264"/>
            <ac:picMk id="5" creationId="{BDA07508-2DEF-AFB7-A6C1-BAB597ECAD59}"/>
          </ac:picMkLst>
        </pc:picChg>
        <pc:picChg chg="add del mod">
          <ac:chgData name="sofiane akli" userId="fcc0bca7a68ac814" providerId="LiveId" clId="{60841BFD-2C57-487D-8D61-D0BA60BF2341}" dt="2025-10-13T22:24:12.613" v="374" actId="478"/>
          <ac:picMkLst>
            <pc:docMk/>
            <pc:sldMk cId="0" sldId="264"/>
            <ac:picMk id="6" creationId="{297B3CAB-3860-8B20-6740-6761F16CB110}"/>
          </ac:picMkLst>
        </pc:picChg>
        <pc:picChg chg="add mod">
          <ac:chgData name="sofiane akli" userId="fcc0bca7a68ac814" providerId="LiveId" clId="{60841BFD-2C57-487D-8D61-D0BA60BF2341}" dt="2025-10-13T22:22:02.358" v="359" actId="34819"/>
          <ac:picMkLst>
            <pc:docMk/>
            <pc:sldMk cId="0" sldId="264"/>
            <ac:picMk id="7" creationId="{E2C4B3BA-E523-2797-1650-CB1232DE7235}"/>
          </ac:picMkLst>
        </pc:picChg>
        <pc:picChg chg="add del">
          <ac:chgData name="sofiane akli" userId="fcc0bca7a68ac814" providerId="LiveId" clId="{60841BFD-2C57-487D-8D61-D0BA60BF2341}" dt="2025-10-13T21:45:28.370" v="111" actId="26606"/>
          <ac:picMkLst>
            <pc:docMk/>
            <pc:sldMk cId="0" sldId="264"/>
            <ac:picMk id="71" creationId="{250E5E19-96C6-4A48-4E6D-A1E0E11808BA}"/>
          </ac:picMkLst>
        </pc:picChg>
        <pc:picChg chg="add">
          <ac:chgData name="sofiane akli" userId="fcc0bca7a68ac814" providerId="LiveId" clId="{60841BFD-2C57-487D-8D61-D0BA60BF2341}" dt="2025-10-13T21:45:28.402" v="112" actId="26606"/>
          <ac:picMkLst>
            <pc:docMk/>
            <pc:sldMk cId="0" sldId="264"/>
            <ac:picMk id="129" creationId="{BDA07508-2DEF-AFB7-A6C1-BAB597ECAD59}"/>
          </ac:picMkLst>
        </pc:picChg>
      </pc:sldChg>
      <pc:sldChg chg="addSp delSp modSp mod setBg">
        <pc:chgData name="sofiane akli" userId="fcc0bca7a68ac814" providerId="LiveId" clId="{60841BFD-2C57-487D-8D61-D0BA60BF2341}" dt="2025-10-13T22:24:20.578" v="375" actId="478"/>
        <pc:sldMkLst>
          <pc:docMk/>
          <pc:sldMk cId="0" sldId="265"/>
        </pc:sldMkLst>
        <pc:spChg chg="mod">
          <ac:chgData name="sofiane akli" userId="fcc0bca7a68ac814" providerId="LiveId" clId="{60841BFD-2C57-487D-8D61-D0BA60BF2341}" dt="2025-10-13T21:47:51.481" v="140" actId="26606"/>
          <ac:spMkLst>
            <pc:docMk/>
            <pc:sldMk cId="0" sldId="265"/>
            <ac:spMk id="2" creationId="{00000000-0000-0000-0000-000000000000}"/>
          </ac:spMkLst>
        </pc:spChg>
        <pc:spChg chg="mod ord">
          <ac:chgData name="sofiane akli" userId="fcc0bca7a68ac814" providerId="LiveId" clId="{60841BFD-2C57-487D-8D61-D0BA60BF2341}" dt="2025-10-13T21:48:21.030" v="144" actId="255"/>
          <ac:spMkLst>
            <pc:docMk/>
            <pc:sldMk cId="0" sldId="265"/>
            <ac:spMk id="3" creationId="{00000000-0000-0000-0000-000000000000}"/>
          </ac:spMkLst>
        </pc:spChg>
        <pc:spChg chg="add del">
          <ac:chgData name="sofiane akli" userId="fcc0bca7a68ac814" providerId="LiveId" clId="{60841BFD-2C57-487D-8D61-D0BA60BF2341}" dt="2025-10-13T21:47:51.481" v="140" actId="26606"/>
          <ac:spMkLst>
            <pc:docMk/>
            <pc:sldMk cId="0" sldId="265"/>
            <ac:spMk id="8" creationId="{B61375F2-60B1-44ED-B60A-019C4BD5A62A}"/>
          </ac:spMkLst>
        </pc:spChg>
        <pc:grpChg chg="add del">
          <ac:chgData name="sofiane akli" userId="fcc0bca7a68ac814" providerId="LiveId" clId="{60841BFD-2C57-487D-8D61-D0BA60BF2341}" dt="2025-10-13T21:47:51.481" v="140" actId="26606"/>
          <ac:grpSpMkLst>
            <pc:docMk/>
            <pc:sldMk cId="0" sldId="265"/>
            <ac:grpSpMk id="10" creationId="{4ADB9295-9645-4BF2-ADFD-75800B7FAD06}"/>
          </ac:grpSpMkLst>
        </pc:grpChg>
        <pc:grpChg chg="add del">
          <ac:chgData name="sofiane akli" userId="fcc0bca7a68ac814" providerId="LiveId" clId="{60841BFD-2C57-487D-8D61-D0BA60BF2341}" dt="2025-10-13T21:47:51.481" v="140" actId="26606"/>
          <ac:grpSpMkLst>
            <pc:docMk/>
            <pc:sldMk cId="0" sldId="265"/>
            <ac:grpSpMk id="39" creationId="{B485B3F6-654D-4842-A2DE-677D12FED460}"/>
          </ac:grpSpMkLst>
        </pc:grpChg>
        <pc:picChg chg="add mod">
          <ac:chgData name="sofiane akli" userId="fcc0bca7a68ac814" providerId="LiveId" clId="{60841BFD-2C57-487D-8D61-D0BA60BF2341}" dt="2025-10-13T21:48:00.714" v="142" actId="1076"/>
          <ac:picMkLst>
            <pc:docMk/>
            <pc:sldMk cId="0" sldId="265"/>
            <ac:picMk id="4" creationId="{4A80D1F1-089E-589B-F95F-76EE0B09EDCA}"/>
          </ac:picMkLst>
        </pc:picChg>
        <pc:picChg chg="add del mod">
          <ac:chgData name="sofiane akli" userId="fcc0bca7a68ac814" providerId="LiveId" clId="{60841BFD-2C57-487D-8D61-D0BA60BF2341}" dt="2025-10-13T22:02:26.966" v="192" actId="478"/>
          <ac:picMkLst>
            <pc:docMk/>
            <pc:sldMk cId="0" sldId="265"/>
            <ac:picMk id="5" creationId="{9D688880-17E1-6480-0164-1CB8F88031AF}"/>
          </ac:picMkLst>
        </pc:picChg>
        <pc:picChg chg="add del mod">
          <ac:chgData name="sofiane akli" userId="fcc0bca7a68ac814" providerId="LiveId" clId="{60841BFD-2C57-487D-8D61-D0BA60BF2341}" dt="2025-10-13T22:24:20.578" v="375" actId="478"/>
          <ac:picMkLst>
            <pc:docMk/>
            <pc:sldMk cId="0" sldId="265"/>
            <ac:picMk id="6" creationId="{94F8BE13-CC07-939E-8365-916DD7D0EB0E}"/>
          </ac:picMkLst>
        </pc:picChg>
        <pc:picChg chg="add mod">
          <ac:chgData name="sofiane akli" userId="fcc0bca7a68ac814" providerId="LiveId" clId="{60841BFD-2C57-487D-8D61-D0BA60BF2341}" dt="2025-10-13T22:22:02.358" v="359" actId="34819"/>
          <ac:picMkLst>
            <pc:docMk/>
            <pc:sldMk cId="0" sldId="265"/>
            <ac:picMk id="7" creationId="{6B5DF500-BA32-4069-6EA1-8D85CE81AE00}"/>
          </ac:picMkLst>
        </pc:picChg>
      </pc:sldChg>
      <pc:sldChg chg="addSp delSp modSp mod setBg">
        <pc:chgData name="sofiane akli" userId="fcc0bca7a68ac814" providerId="LiveId" clId="{60841BFD-2C57-487D-8D61-D0BA60BF2341}" dt="2025-10-13T22:24:35.439" v="377" actId="1076"/>
        <pc:sldMkLst>
          <pc:docMk/>
          <pc:sldMk cId="0" sldId="266"/>
        </pc:sldMkLst>
        <pc:spChg chg="mod">
          <ac:chgData name="sofiane akli" userId="fcc0bca7a68ac814" providerId="LiveId" clId="{60841BFD-2C57-487D-8D61-D0BA60BF2341}" dt="2025-10-13T21:49:55.326" v="152" actId="26606"/>
          <ac:spMkLst>
            <pc:docMk/>
            <pc:sldMk cId="0" sldId="266"/>
            <ac:spMk id="2" creationId="{00000000-0000-0000-0000-000000000000}"/>
          </ac:spMkLst>
        </pc:spChg>
        <pc:spChg chg="mod">
          <ac:chgData name="sofiane akli" userId="fcc0bca7a68ac814" providerId="LiveId" clId="{60841BFD-2C57-487D-8D61-D0BA60BF2341}" dt="2025-10-13T21:49:55.326" v="152" actId="26606"/>
          <ac:spMkLst>
            <pc:docMk/>
            <pc:sldMk cId="0" sldId="266"/>
            <ac:spMk id="3" creationId="{00000000-0000-0000-0000-000000000000}"/>
          </ac:spMkLst>
        </pc:spChg>
        <pc:spChg chg="add del">
          <ac:chgData name="sofiane akli" userId="fcc0bca7a68ac814" providerId="LiveId" clId="{60841BFD-2C57-487D-8D61-D0BA60BF2341}" dt="2025-10-13T21:48:43.343" v="146" actId="26606"/>
          <ac:spMkLst>
            <pc:docMk/>
            <pc:sldMk cId="0" sldId="266"/>
            <ac:spMk id="8" creationId="{E978A47D-4F17-40FE-AB70-7AF78A9575EB}"/>
          </ac:spMkLst>
        </pc:spChg>
        <pc:spChg chg="add del">
          <ac:chgData name="sofiane akli" userId="fcc0bca7a68ac814" providerId="LiveId" clId="{60841BFD-2C57-487D-8D61-D0BA60BF2341}" dt="2025-10-13T21:48:53.365" v="148" actId="26606"/>
          <ac:spMkLst>
            <pc:docMk/>
            <pc:sldMk cId="0" sldId="266"/>
            <ac:spMk id="53" creationId="{B61375F2-60B1-44ED-B60A-019C4BD5A62A}"/>
          </ac:spMkLst>
        </pc:spChg>
        <pc:grpChg chg="add del">
          <ac:chgData name="sofiane akli" userId="fcc0bca7a68ac814" providerId="LiveId" clId="{60841BFD-2C57-487D-8D61-D0BA60BF2341}" dt="2025-10-13T21:48:43.343" v="146" actId="26606"/>
          <ac:grpSpMkLst>
            <pc:docMk/>
            <pc:sldMk cId="0" sldId="266"/>
            <ac:grpSpMk id="10" creationId="{85BE3A7E-6A3F-401E-A025-BBB8FDB8DD30}"/>
          </ac:grpSpMkLst>
        </pc:grpChg>
        <pc:grpChg chg="add del">
          <ac:chgData name="sofiane akli" userId="fcc0bca7a68ac814" providerId="LiveId" clId="{60841BFD-2C57-487D-8D61-D0BA60BF2341}" dt="2025-10-13T21:48:43.343" v="146" actId="26606"/>
          <ac:grpSpMkLst>
            <pc:docMk/>
            <pc:sldMk cId="0" sldId="266"/>
            <ac:grpSpMk id="41" creationId="{F4E035BE-9FF4-43D3-BC25-CF582D7FF85E}"/>
          </ac:grpSpMkLst>
        </pc:grpChg>
        <pc:grpChg chg="add del">
          <ac:chgData name="sofiane akli" userId="fcc0bca7a68ac814" providerId="LiveId" clId="{60841BFD-2C57-487D-8D61-D0BA60BF2341}" dt="2025-10-13T21:48:53.365" v="148" actId="26606"/>
          <ac:grpSpMkLst>
            <pc:docMk/>
            <pc:sldMk cId="0" sldId="266"/>
            <ac:grpSpMk id="54" creationId="{4ADB9295-9645-4BF2-ADFD-75800B7FAD06}"/>
          </ac:grpSpMkLst>
        </pc:grpChg>
        <pc:grpChg chg="add del">
          <ac:chgData name="sofiane akli" userId="fcc0bca7a68ac814" providerId="LiveId" clId="{60841BFD-2C57-487D-8D61-D0BA60BF2341}" dt="2025-10-13T21:48:53.365" v="148" actId="26606"/>
          <ac:grpSpMkLst>
            <pc:docMk/>
            <pc:sldMk cId="0" sldId="266"/>
            <ac:grpSpMk id="82" creationId="{B485B3F6-654D-4842-A2DE-677D12FED460}"/>
          </ac:grpSpMkLst>
        </pc:grpChg>
        <pc:picChg chg="add mod">
          <ac:chgData name="sofiane akli" userId="fcc0bca7a68ac814" providerId="LiveId" clId="{60841BFD-2C57-487D-8D61-D0BA60BF2341}" dt="2025-10-13T22:24:35.439" v="377" actId="1076"/>
          <ac:picMkLst>
            <pc:docMk/>
            <pc:sldMk cId="0" sldId="266"/>
            <ac:picMk id="4" creationId="{5C04A6BB-3239-2BA1-8372-8213E3381D2E}"/>
          </ac:picMkLst>
        </pc:picChg>
        <pc:picChg chg="add del mod">
          <ac:chgData name="sofiane akli" userId="fcc0bca7a68ac814" providerId="LiveId" clId="{60841BFD-2C57-487D-8D61-D0BA60BF2341}" dt="2025-10-13T22:02:32.551" v="193" actId="478"/>
          <ac:picMkLst>
            <pc:docMk/>
            <pc:sldMk cId="0" sldId="266"/>
            <ac:picMk id="5" creationId="{9838000A-9F7E-9616-01CB-D1AE768B38E2}"/>
          </ac:picMkLst>
        </pc:picChg>
        <pc:picChg chg="add del mod">
          <ac:chgData name="sofiane akli" userId="fcc0bca7a68ac814" providerId="LiveId" clId="{60841BFD-2C57-487D-8D61-D0BA60BF2341}" dt="2025-10-13T22:24:30.642" v="376" actId="478"/>
          <ac:picMkLst>
            <pc:docMk/>
            <pc:sldMk cId="0" sldId="266"/>
            <ac:picMk id="6" creationId="{CA127F0B-833F-BE4A-10F9-43B88E578E4D}"/>
          </ac:picMkLst>
        </pc:picChg>
        <pc:picChg chg="add mod">
          <ac:chgData name="sofiane akli" userId="fcc0bca7a68ac814" providerId="LiveId" clId="{60841BFD-2C57-487D-8D61-D0BA60BF2341}" dt="2025-10-13T22:22:02.358" v="359" actId="34819"/>
          <ac:picMkLst>
            <pc:docMk/>
            <pc:sldMk cId="0" sldId="266"/>
            <ac:picMk id="7" creationId="{DFDF28FF-E159-F7B8-6188-642BC6982361}"/>
          </ac:picMkLst>
        </pc:picChg>
        <pc:cxnChg chg="add del">
          <ac:chgData name="sofiane akli" userId="fcc0bca7a68ac814" providerId="LiveId" clId="{60841BFD-2C57-487D-8D61-D0BA60BF2341}" dt="2025-10-13T21:48:43.343" v="146" actId="26606"/>
          <ac:cxnSpMkLst>
            <pc:docMk/>
            <pc:sldMk cId="0" sldId="266"/>
            <ac:cxnSpMk id="39" creationId="{085ECEC0-FF5D-4348-92C7-1EA7C61E770C}"/>
          </ac:cxnSpMkLst>
        </pc:cxnChg>
      </pc:sldChg>
      <pc:sldChg chg="addSp delSp modSp mod setBg">
        <pc:chgData name="sofiane akli" userId="fcc0bca7a68ac814" providerId="LiveId" clId="{60841BFD-2C57-487D-8D61-D0BA60BF2341}" dt="2025-10-13T22:24:44.290" v="378" actId="478"/>
        <pc:sldMkLst>
          <pc:docMk/>
          <pc:sldMk cId="0" sldId="267"/>
        </pc:sldMkLst>
        <pc:spChg chg="mod">
          <ac:chgData name="sofiane akli" userId="fcc0bca7a68ac814" providerId="LiveId" clId="{60841BFD-2C57-487D-8D61-D0BA60BF2341}" dt="2025-10-13T21:50:35.473" v="153" actId="26606"/>
          <ac:spMkLst>
            <pc:docMk/>
            <pc:sldMk cId="0" sldId="267"/>
            <ac:spMk id="2" creationId="{00000000-0000-0000-0000-000000000000}"/>
          </ac:spMkLst>
        </pc:spChg>
        <pc:spChg chg="mod">
          <ac:chgData name="sofiane akli" userId="fcc0bca7a68ac814" providerId="LiveId" clId="{60841BFD-2C57-487D-8D61-D0BA60BF2341}" dt="2025-10-13T21:50:50.724" v="154" actId="255"/>
          <ac:spMkLst>
            <pc:docMk/>
            <pc:sldMk cId="0" sldId="267"/>
            <ac:spMk id="3" creationId="{00000000-0000-0000-0000-000000000000}"/>
          </ac:spMkLst>
        </pc:spChg>
        <pc:spChg chg="add">
          <ac:chgData name="sofiane akli" userId="fcc0bca7a68ac814" providerId="LiveId" clId="{60841BFD-2C57-487D-8D61-D0BA60BF2341}" dt="2025-10-13T21:50:35.473" v="153" actId="26606"/>
          <ac:spMkLst>
            <pc:docMk/>
            <pc:sldMk cId="0" sldId="267"/>
            <ac:spMk id="8" creationId="{E978A47D-4F17-40FE-AB70-7AF78A9575EB}"/>
          </ac:spMkLst>
        </pc:spChg>
        <pc:grpChg chg="add">
          <ac:chgData name="sofiane akli" userId="fcc0bca7a68ac814" providerId="LiveId" clId="{60841BFD-2C57-487D-8D61-D0BA60BF2341}" dt="2025-10-13T21:50:35.473" v="153" actId="26606"/>
          <ac:grpSpMkLst>
            <pc:docMk/>
            <pc:sldMk cId="0" sldId="267"/>
            <ac:grpSpMk id="10" creationId="{85BE3A7E-6A3F-401E-A025-BBB8FDB8DD30}"/>
          </ac:grpSpMkLst>
        </pc:grpChg>
        <pc:grpChg chg="add">
          <ac:chgData name="sofiane akli" userId="fcc0bca7a68ac814" providerId="LiveId" clId="{60841BFD-2C57-487D-8D61-D0BA60BF2341}" dt="2025-10-13T21:50:35.473" v="153" actId="26606"/>
          <ac:grpSpMkLst>
            <pc:docMk/>
            <pc:sldMk cId="0" sldId="267"/>
            <ac:grpSpMk id="41" creationId="{F4E035BE-9FF4-43D3-BC25-CF582D7FF85E}"/>
          </ac:grpSpMkLst>
        </pc:grpChg>
        <pc:picChg chg="add del mod">
          <ac:chgData name="sofiane akli" userId="fcc0bca7a68ac814" providerId="LiveId" clId="{60841BFD-2C57-487D-8D61-D0BA60BF2341}" dt="2025-10-13T22:02:41.095" v="194" actId="478"/>
          <ac:picMkLst>
            <pc:docMk/>
            <pc:sldMk cId="0" sldId="267"/>
            <ac:picMk id="4" creationId="{CC813D8E-178C-ED33-28C5-49CA950BD16D}"/>
          </ac:picMkLst>
        </pc:picChg>
        <pc:picChg chg="add del mod">
          <ac:chgData name="sofiane akli" userId="fcc0bca7a68ac814" providerId="LiveId" clId="{60841BFD-2C57-487D-8D61-D0BA60BF2341}" dt="2025-10-13T22:24:44.290" v="378" actId="478"/>
          <ac:picMkLst>
            <pc:docMk/>
            <pc:sldMk cId="0" sldId="267"/>
            <ac:picMk id="5" creationId="{C0DB0992-A04A-64D8-F792-5AF6A67F07B8}"/>
          </ac:picMkLst>
        </pc:picChg>
        <pc:picChg chg="add mod">
          <ac:chgData name="sofiane akli" userId="fcc0bca7a68ac814" providerId="LiveId" clId="{60841BFD-2C57-487D-8D61-D0BA60BF2341}" dt="2025-10-13T22:22:02.358" v="359" actId="34819"/>
          <ac:picMkLst>
            <pc:docMk/>
            <pc:sldMk cId="0" sldId="267"/>
            <ac:picMk id="6" creationId="{7F7E5CB1-5DAB-7B5D-3CBF-2833B5017201}"/>
          </ac:picMkLst>
        </pc:picChg>
        <pc:cxnChg chg="add">
          <ac:chgData name="sofiane akli" userId="fcc0bca7a68ac814" providerId="LiveId" clId="{60841BFD-2C57-487D-8D61-D0BA60BF2341}" dt="2025-10-13T21:50:35.473" v="153" actId="26606"/>
          <ac:cxnSpMkLst>
            <pc:docMk/>
            <pc:sldMk cId="0" sldId="267"/>
            <ac:cxnSpMk id="39" creationId="{085ECEC0-FF5D-4348-92C7-1EA7C61E770C}"/>
          </ac:cxnSpMkLst>
        </pc:cxnChg>
      </pc:sldChg>
      <pc:sldChg chg="addSp delSp modSp mod setBg">
        <pc:chgData name="sofiane akli" userId="fcc0bca7a68ac814" providerId="LiveId" clId="{60841BFD-2C57-487D-8D61-D0BA60BF2341}" dt="2025-10-13T22:24:53.191" v="379" actId="478"/>
        <pc:sldMkLst>
          <pc:docMk/>
          <pc:sldMk cId="0" sldId="268"/>
        </pc:sldMkLst>
        <pc:spChg chg="mod">
          <ac:chgData name="sofiane akli" userId="fcc0bca7a68ac814" providerId="LiveId" clId="{60841BFD-2C57-487D-8D61-D0BA60BF2341}" dt="2025-10-13T21:51:53.637" v="158" actId="26606"/>
          <ac:spMkLst>
            <pc:docMk/>
            <pc:sldMk cId="0" sldId="268"/>
            <ac:spMk id="2" creationId="{00000000-0000-0000-0000-000000000000}"/>
          </ac:spMkLst>
        </pc:spChg>
        <pc:spChg chg="mod">
          <ac:chgData name="sofiane akli" userId="fcc0bca7a68ac814" providerId="LiveId" clId="{60841BFD-2C57-487D-8D61-D0BA60BF2341}" dt="2025-10-13T21:51:59.117" v="160" actId="26606"/>
          <ac:spMkLst>
            <pc:docMk/>
            <pc:sldMk cId="0" sldId="268"/>
            <ac:spMk id="3" creationId="{00000000-0000-0000-0000-000000000000}"/>
          </ac:spMkLst>
        </pc:spChg>
        <pc:spChg chg="add del">
          <ac:chgData name="sofiane akli" userId="fcc0bca7a68ac814" providerId="LiveId" clId="{60841BFD-2C57-487D-8D61-D0BA60BF2341}" dt="2025-10-13T21:51:59.117" v="160" actId="26606"/>
          <ac:spMkLst>
            <pc:docMk/>
            <pc:sldMk cId="0" sldId="268"/>
            <ac:spMk id="8" creationId="{B61375F2-60B1-44ED-B60A-019C4BD5A62A}"/>
          </ac:spMkLst>
        </pc:spChg>
        <pc:grpChg chg="add del">
          <ac:chgData name="sofiane akli" userId="fcc0bca7a68ac814" providerId="LiveId" clId="{60841BFD-2C57-487D-8D61-D0BA60BF2341}" dt="2025-10-13T21:51:59.117" v="160" actId="26606"/>
          <ac:grpSpMkLst>
            <pc:docMk/>
            <pc:sldMk cId="0" sldId="268"/>
            <ac:grpSpMk id="10" creationId="{4ADB9295-9645-4BF2-ADFD-75800B7FAD06}"/>
          </ac:grpSpMkLst>
        </pc:grpChg>
        <pc:grpChg chg="add del">
          <ac:chgData name="sofiane akli" userId="fcc0bca7a68ac814" providerId="LiveId" clId="{60841BFD-2C57-487D-8D61-D0BA60BF2341}" dt="2025-10-13T21:51:59.117" v="160" actId="26606"/>
          <ac:grpSpMkLst>
            <pc:docMk/>
            <pc:sldMk cId="0" sldId="268"/>
            <ac:grpSpMk id="39" creationId="{B485B3F6-654D-4842-A2DE-677D12FED460}"/>
          </ac:grpSpMkLst>
        </pc:grpChg>
        <pc:picChg chg="add del mod">
          <ac:chgData name="sofiane akli" userId="fcc0bca7a68ac814" providerId="LiveId" clId="{60841BFD-2C57-487D-8D61-D0BA60BF2341}" dt="2025-10-13T22:02:47.769" v="195" actId="478"/>
          <ac:picMkLst>
            <pc:docMk/>
            <pc:sldMk cId="0" sldId="268"/>
            <ac:picMk id="4" creationId="{4EC69743-456B-B998-F730-A455CC528470}"/>
          </ac:picMkLst>
        </pc:picChg>
        <pc:picChg chg="add del mod">
          <ac:chgData name="sofiane akli" userId="fcc0bca7a68ac814" providerId="LiveId" clId="{60841BFD-2C57-487D-8D61-D0BA60BF2341}" dt="2025-10-13T22:24:53.191" v="379" actId="478"/>
          <ac:picMkLst>
            <pc:docMk/>
            <pc:sldMk cId="0" sldId="268"/>
            <ac:picMk id="5" creationId="{4DE4D124-0213-2C49-BA81-FFB7259B2B66}"/>
          </ac:picMkLst>
        </pc:picChg>
        <pc:picChg chg="add mod">
          <ac:chgData name="sofiane akli" userId="fcc0bca7a68ac814" providerId="LiveId" clId="{60841BFD-2C57-487D-8D61-D0BA60BF2341}" dt="2025-10-13T22:22:02.358" v="359" actId="34819"/>
          <ac:picMkLst>
            <pc:docMk/>
            <pc:sldMk cId="0" sldId="268"/>
            <ac:picMk id="6" creationId="{E6899FC0-FC0B-5A6D-EEC7-387122585558}"/>
          </ac:picMkLst>
        </pc:picChg>
        <pc:picChg chg="add">
          <ac:chgData name="sofiane akli" userId="fcc0bca7a68ac814" providerId="LiveId" clId="{60841BFD-2C57-487D-8D61-D0BA60BF2341}" dt="2025-10-13T21:51:59.117" v="160" actId="26606"/>
          <ac:picMkLst>
            <pc:docMk/>
            <pc:sldMk cId="0" sldId="268"/>
            <ac:picMk id="53" creationId="{877C23BC-7CAA-CDFA-7270-BE615B30776A}"/>
          </ac:picMkLst>
        </pc:picChg>
      </pc:sldChg>
      <pc:sldChg chg="addSp delSp modSp mod">
        <pc:chgData name="sofiane akli" userId="fcc0bca7a68ac814" providerId="LiveId" clId="{60841BFD-2C57-487D-8D61-D0BA60BF2341}" dt="2025-10-13T22:25:01.779" v="380" actId="478"/>
        <pc:sldMkLst>
          <pc:docMk/>
          <pc:sldMk cId="0" sldId="269"/>
        </pc:sldMkLst>
        <pc:spChg chg="mod">
          <ac:chgData name="sofiane akli" userId="fcc0bca7a68ac814" providerId="LiveId" clId="{60841BFD-2C57-487D-8D61-D0BA60BF2341}" dt="2025-10-13T21:38:57.041" v="22"/>
          <ac:spMkLst>
            <pc:docMk/>
            <pc:sldMk cId="0" sldId="269"/>
            <ac:spMk id="2" creationId="{00000000-0000-0000-0000-000000000000}"/>
          </ac:spMkLst>
        </pc:spChg>
        <pc:spChg chg="mod">
          <ac:chgData name="sofiane akli" userId="fcc0bca7a68ac814" providerId="LiveId" clId="{60841BFD-2C57-487D-8D61-D0BA60BF2341}" dt="2025-10-13T21:38:57.041" v="22"/>
          <ac:spMkLst>
            <pc:docMk/>
            <pc:sldMk cId="0" sldId="269"/>
            <ac:spMk id="3" creationId="{00000000-0000-0000-0000-000000000000}"/>
          </ac:spMkLst>
        </pc:spChg>
        <pc:picChg chg="add del mod">
          <ac:chgData name="sofiane akli" userId="fcc0bca7a68ac814" providerId="LiveId" clId="{60841BFD-2C57-487D-8D61-D0BA60BF2341}" dt="2025-10-13T22:02:57.934" v="196" actId="478"/>
          <ac:picMkLst>
            <pc:docMk/>
            <pc:sldMk cId="0" sldId="269"/>
            <ac:picMk id="4" creationId="{042A31C1-D1FA-3706-3FDF-1D4DBA80E242}"/>
          </ac:picMkLst>
        </pc:picChg>
        <pc:picChg chg="add del mod">
          <ac:chgData name="sofiane akli" userId="fcc0bca7a68ac814" providerId="LiveId" clId="{60841BFD-2C57-487D-8D61-D0BA60BF2341}" dt="2025-10-13T22:25:01.779" v="380" actId="478"/>
          <ac:picMkLst>
            <pc:docMk/>
            <pc:sldMk cId="0" sldId="269"/>
            <ac:picMk id="5" creationId="{675935DF-A6E7-6726-A72D-853FF32F8FE1}"/>
          </ac:picMkLst>
        </pc:picChg>
        <pc:picChg chg="add mod">
          <ac:chgData name="sofiane akli" userId="fcc0bca7a68ac814" providerId="LiveId" clId="{60841BFD-2C57-487D-8D61-D0BA60BF2341}" dt="2025-10-13T22:22:02.358" v="359" actId="34819"/>
          <ac:picMkLst>
            <pc:docMk/>
            <pc:sldMk cId="0" sldId="269"/>
            <ac:picMk id="6" creationId="{7650C197-AF0C-C939-C325-BAFF0D05B732}"/>
          </ac:picMkLst>
        </pc:picChg>
      </pc:sldChg>
      <pc:sldChg chg="addSp delSp modSp mod">
        <pc:chgData name="sofiane akli" userId="fcc0bca7a68ac814" providerId="LiveId" clId="{60841BFD-2C57-487D-8D61-D0BA60BF2341}" dt="2025-10-13T22:22:02.358" v="359" actId="34819"/>
        <pc:sldMkLst>
          <pc:docMk/>
          <pc:sldMk cId="0" sldId="270"/>
        </pc:sldMkLst>
        <pc:spChg chg="mod">
          <ac:chgData name="sofiane akli" userId="fcc0bca7a68ac814" providerId="LiveId" clId="{60841BFD-2C57-487D-8D61-D0BA60BF2341}" dt="2025-10-13T21:38:57.041" v="22"/>
          <ac:spMkLst>
            <pc:docMk/>
            <pc:sldMk cId="0" sldId="270"/>
            <ac:spMk id="2" creationId="{00000000-0000-0000-0000-000000000000}"/>
          </ac:spMkLst>
        </pc:spChg>
        <pc:spChg chg="mod">
          <ac:chgData name="sofiane akli" userId="fcc0bca7a68ac814" providerId="LiveId" clId="{60841BFD-2C57-487D-8D61-D0BA60BF2341}" dt="2025-10-13T21:38:57.041" v="22"/>
          <ac:spMkLst>
            <pc:docMk/>
            <pc:sldMk cId="0" sldId="270"/>
            <ac:spMk id="3" creationId="{00000000-0000-0000-0000-000000000000}"/>
          </ac:spMkLst>
        </pc:spChg>
        <pc:picChg chg="add del mod">
          <ac:chgData name="sofiane akli" userId="fcc0bca7a68ac814" providerId="LiveId" clId="{60841BFD-2C57-487D-8D61-D0BA60BF2341}" dt="2025-10-13T22:03:05.428" v="197" actId="478"/>
          <ac:picMkLst>
            <pc:docMk/>
            <pc:sldMk cId="0" sldId="270"/>
            <ac:picMk id="4" creationId="{BAD7E3BB-571A-8E25-C3D5-929799690392}"/>
          </ac:picMkLst>
        </pc:picChg>
        <pc:picChg chg="add mod">
          <ac:chgData name="sofiane akli" userId="fcc0bca7a68ac814" providerId="LiveId" clId="{60841BFD-2C57-487D-8D61-D0BA60BF2341}" dt="2025-10-13T22:01:03.758" v="184" actId="34819"/>
          <ac:picMkLst>
            <pc:docMk/>
            <pc:sldMk cId="0" sldId="270"/>
            <ac:picMk id="5" creationId="{F6A3988F-113A-B9BC-658F-D900D4B406CD}"/>
          </ac:picMkLst>
        </pc:picChg>
        <pc:picChg chg="add mod">
          <ac:chgData name="sofiane akli" userId="fcc0bca7a68ac814" providerId="LiveId" clId="{60841BFD-2C57-487D-8D61-D0BA60BF2341}" dt="2025-10-13T22:22:02.358" v="359" actId="34819"/>
          <ac:picMkLst>
            <pc:docMk/>
            <pc:sldMk cId="0" sldId="270"/>
            <ac:picMk id="6" creationId="{A53B1DC7-59CD-6CBB-4455-3E22FF40178E}"/>
          </ac:picMkLst>
        </pc:picChg>
      </pc:sldChg>
      <pc:sldChg chg="addSp delSp modSp new mod">
        <pc:chgData name="sofiane akli" userId="fcc0bca7a68ac814" providerId="LiveId" clId="{60841BFD-2C57-487D-8D61-D0BA60BF2341}" dt="2025-10-13T22:23:20.707" v="368" actId="478"/>
        <pc:sldMkLst>
          <pc:docMk/>
          <pc:sldMk cId="2408198849" sldId="271"/>
        </pc:sldMkLst>
        <pc:spChg chg="mod">
          <ac:chgData name="sofiane akli" userId="fcc0bca7a68ac814" providerId="LiveId" clId="{60841BFD-2C57-487D-8D61-D0BA60BF2341}" dt="2025-10-13T22:15:57.023" v="272" actId="1076"/>
          <ac:spMkLst>
            <pc:docMk/>
            <pc:sldMk cId="2408198849" sldId="271"/>
            <ac:spMk id="2" creationId="{748C92C6-F42F-E8F7-3054-4B0D24E43C3F}"/>
          </ac:spMkLst>
        </pc:spChg>
        <pc:spChg chg="del">
          <ac:chgData name="sofiane akli" userId="fcc0bca7a68ac814" providerId="LiveId" clId="{60841BFD-2C57-487D-8D61-D0BA60BF2341}" dt="2025-10-13T22:15:31.317" v="269" actId="478"/>
          <ac:spMkLst>
            <pc:docMk/>
            <pc:sldMk cId="2408198849" sldId="271"/>
            <ac:spMk id="3" creationId="{C4AE3E5C-88E7-84E8-B07C-662A09C900A1}"/>
          </ac:spMkLst>
        </pc:spChg>
        <pc:picChg chg="add del mod">
          <ac:chgData name="sofiane akli" userId="fcc0bca7a68ac814" providerId="LiveId" clId="{60841BFD-2C57-487D-8D61-D0BA60BF2341}" dt="2025-10-13T22:13:45.548" v="250" actId="478"/>
          <ac:picMkLst>
            <pc:docMk/>
            <pc:sldMk cId="2408198849" sldId="271"/>
            <ac:picMk id="4" creationId="{DB921810-1CDD-4A8A-EDC6-64A8E5590B79}"/>
          </ac:picMkLst>
        </pc:picChg>
        <pc:picChg chg="add del mod">
          <ac:chgData name="sofiane akli" userId="fcc0bca7a68ac814" providerId="LiveId" clId="{60841BFD-2C57-487D-8D61-D0BA60BF2341}" dt="2025-10-13T22:23:20.707" v="368" actId="478"/>
          <ac:picMkLst>
            <pc:docMk/>
            <pc:sldMk cId="2408198849" sldId="271"/>
            <ac:picMk id="5" creationId="{323E6A10-F952-2B55-5365-7AEAF77F5164}"/>
          </ac:picMkLst>
        </pc:picChg>
        <pc:picChg chg="add mod">
          <ac:chgData name="sofiane akli" userId="fcc0bca7a68ac814" providerId="LiveId" clId="{60841BFD-2C57-487D-8D61-D0BA60BF2341}" dt="2025-10-13T22:16:02.864" v="273" actId="1076"/>
          <ac:picMkLst>
            <pc:docMk/>
            <pc:sldMk cId="2408198849" sldId="271"/>
            <ac:picMk id="6" creationId="{AD2297AB-F582-68FE-F4E6-26B7C68BF54C}"/>
          </ac:picMkLst>
        </pc:picChg>
        <pc:picChg chg="add mod">
          <ac:chgData name="sofiane akli" userId="fcc0bca7a68ac814" providerId="LiveId" clId="{60841BFD-2C57-487D-8D61-D0BA60BF2341}" dt="2025-10-13T22:22:02.358" v="359" actId="34819"/>
          <ac:picMkLst>
            <pc:docMk/>
            <pc:sldMk cId="2408198849" sldId="271"/>
            <ac:picMk id="7" creationId="{25055B1C-B69D-0948-86CC-2245E9455D80}"/>
          </ac:picMkLst>
        </pc:picChg>
      </pc:sldChg>
      <pc:sldChg chg="addSp delSp modSp new mod">
        <pc:chgData name="sofiane akli" userId="fcc0bca7a68ac814" providerId="LiveId" clId="{60841BFD-2C57-487D-8D61-D0BA60BF2341}" dt="2025-10-13T22:23:26.379" v="369" actId="478"/>
        <pc:sldMkLst>
          <pc:docMk/>
          <pc:sldMk cId="2059686935" sldId="272"/>
        </pc:sldMkLst>
        <pc:spChg chg="mod">
          <ac:chgData name="sofiane akli" userId="fcc0bca7a68ac814" providerId="LiveId" clId="{60841BFD-2C57-487D-8D61-D0BA60BF2341}" dt="2025-10-13T22:18:07.966" v="291" actId="20577"/>
          <ac:spMkLst>
            <pc:docMk/>
            <pc:sldMk cId="2059686935" sldId="272"/>
            <ac:spMk id="2" creationId="{1CABD90F-A05B-18B5-CC16-B74CBB4DAED3}"/>
          </ac:spMkLst>
        </pc:spChg>
        <pc:spChg chg="del">
          <ac:chgData name="sofiane akli" userId="fcc0bca7a68ac814" providerId="LiveId" clId="{60841BFD-2C57-487D-8D61-D0BA60BF2341}" dt="2025-10-13T22:17:55.964" v="277"/>
          <ac:spMkLst>
            <pc:docMk/>
            <pc:sldMk cId="2059686935" sldId="272"/>
            <ac:spMk id="3" creationId="{D9BD3F2E-C9C2-FFAD-85F8-A3FD7427E983}"/>
          </ac:spMkLst>
        </pc:spChg>
        <pc:picChg chg="add del mod">
          <ac:chgData name="sofiane akli" userId="fcc0bca7a68ac814" providerId="LiveId" clId="{60841BFD-2C57-487D-8D61-D0BA60BF2341}" dt="2025-10-13T22:23:26.379" v="369" actId="478"/>
          <ac:picMkLst>
            <pc:docMk/>
            <pc:sldMk cId="2059686935" sldId="272"/>
            <ac:picMk id="4" creationId="{28C4CA08-7427-1A7B-2026-0F0492D8F644}"/>
          </ac:picMkLst>
        </pc:picChg>
        <pc:picChg chg="add mod">
          <ac:chgData name="sofiane akli" userId="fcc0bca7a68ac814" providerId="LiveId" clId="{60841BFD-2C57-487D-8D61-D0BA60BF2341}" dt="2025-10-13T22:17:58.629" v="278" actId="1076"/>
          <ac:picMkLst>
            <pc:docMk/>
            <pc:sldMk cId="2059686935" sldId="272"/>
            <ac:picMk id="5" creationId="{EBE2CFA8-D569-E8B2-1B95-A5C5DFDD60B9}"/>
          </ac:picMkLst>
        </pc:picChg>
        <pc:picChg chg="add mod">
          <ac:chgData name="sofiane akli" userId="fcc0bca7a68ac814" providerId="LiveId" clId="{60841BFD-2C57-487D-8D61-D0BA60BF2341}" dt="2025-10-13T22:22:02.358" v="359" actId="34819"/>
          <ac:picMkLst>
            <pc:docMk/>
            <pc:sldMk cId="2059686935" sldId="272"/>
            <ac:picMk id="6" creationId="{3805D58A-9B62-A992-B88A-5B313E8F9625}"/>
          </ac:picMkLst>
        </pc:picChg>
      </pc:sldChg>
      <pc:sldChg chg="addSp delSp modSp new mod">
        <pc:chgData name="sofiane akli" userId="fcc0bca7a68ac814" providerId="LiveId" clId="{60841BFD-2C57-487D-8D61-D0BA60BF2341}" dt="2025-10-13T22:23:53.360" v="372" actId="478"/>
        <pc:sldMkLst>
          <pc:docMk/>
          <pc:sldMk cId="2483580547" sldId="273"/>
        </pc:sldMkLst>
        <pc:spChg chg="mod">
          <ac:chgData name="sofiane akli" userId="fcc0bca7a68ac814" providerId="LiveId" clId="{60841BFD-2C57-487D-8D61-D0BA60BF2341}" dt="2025-10-13T22:19:43.058" v="348" actId="122"/>
          <ac:spMkLst>
            <pc:docMk/>
            <pc:sldMk cId="2483580547" sldId="273"/>
            <ac:spMk id="2" creationId="{6EC2C42C-A21F-20E1-970A-42B58BE7CE30}"/>
          </ac:spMkLst>
        </pc:spChg>
        <pc:spChg chg="del">
          <ac:chgData name="sofiane akli" userId="fcc0bca7a68ac814" providerId="LiveId" clId="{60841BFD-2C57-487D-8D61-D0BA60BF2341}" dt="2025-10-13T22:20:11.438" v="349"/>
          <ac:spMkLst>
            <pc:docMk/>
            <pc:sldMk cId="2483580547" sldId="273"/>
            <ac:spMk id="3" creationId="{1F83BD24-B5CD-A83E-2F7E-B702B3869F5F}"/>
          </ac:spMkLst>
        </pc:spChg>
        <pc:picChg chg="add mod">
          <ac:chgData name="sofiane akli" userId="fcc0bca7a68ac814" providerId="LiveId" clId="{60841BFD-2C57-487D-8D61-D0BA60BF2341}" dt="2025-10-13T22:20:14.162" v="350" actId="1076"/>
          <ac:picMkLst>
            <pc:docMk/>
            <pc:sldMk cId="2483580547" sldId="273"/>
            <ac:picMk id="4" creationId="{9670D6FC-1933-A22B-43F6-08AAC3E7F7E6}"/>
          </ac:picMkLst>
        </pc:picChg>
        <pc:picChg chg="add del mod">
          <ac:chgData name="sofiane akli" userId="fcc0bca7a68ac814" providerId="LiveId" clId="{60841BFD-2C57-487D-8D61-D0BA60BF2341}" dt="2025-10-13T22:23:53.360" v="372" actId="478"/>
          <ac:picMkLst>
            <pc:docMk/>
            <pc:sldMk cId="2483580547" sldId="273"/>
            <ac:picMk id="5" creationId="{0B6C5FD8-1126-E7BC-ADF0-08888EC09603}"/>
          </ac:picMkLst>
        </pc:picChg>
        <pc:picChg chg="add mod">
          <ac:chgData name="sofiane akli" userId="fcc0bca7a68ac814" providerId="LiveId" clId="{60841BFD-2C57-487D-8D61-D0BA60BF2341}" dt="2025-10-13T22:22:02.358" v="359" actId="34819"/>
          <ac:picMkLst>
            <pc:docMk/>
            <pc:sldMk cId="2483580547" sldId="273"/>
            <ac:picMk id="6" creationId="{65E1D4A5-A69A-20E1-EFF5-8AFE12943FA3}"/>
          </ac:picMkLst>
        </pc:picChg>
      </pc:sldChg>
    </pc:docChg>
  </pc:docChgLst>
</pc:chgInfo>
</file>

<file path=ppt/diagrams/_rels/data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ata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_rels/drawing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svg"/><Relationship Id="rId1" Type="http://schemas.openxmlformats.org/officeDocument/2006/relationships/image" Target="../media/image7.png"/><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0.sv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svg"/><Relationship Id="rId2" Type="http://schemas.openxmlformats.org/officeDocument/2006/relationships/image" Target="../media/image14.svg"/><Relationship Id="rId1" Type="http://schemas.openxmlformats.org/officeDocument/2006/relationships/image" Target="../media/image13.png"/><Relationship Id="rId6" Type="http://schemas.openxmlformats.org/officeDocument/2006/relationships/image" Target="../media/image18.sv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svg"/><Relationship Id="rId4" Type="http://schemas.openxmlformats.org/officeDocument/2006/relationships/image" Target="../media/image16.svg"/><Relationship Id="rId9" Type="http://schemas.openxmlformats.org/officeDocument/2006/relationships/image" Target="../media/image21.png"/></Relationships>
</file>

<file path=ppt/diagrams/colors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6964875B-9737-4C21-A60A-9823801B4702}" type="doc">
      <dgm:prSet loTypeId="urn:microsoft.com/office/officeart/2005/8/layout/default" loCatId="list" qsTypeId="urn:microsoft.com/office/officeart/2005/8/quickstyle/simple2" qsCatId="simple" csTypeId="urn:microsoft.com/office/officeart/2005/8/colors/accent5_2" csCatId="accent5" phldr="1"/>
      <dgm:spPr/>
      <dgm:t>
        <a:bodyPr/>
        <a:lstStyle/>
        <a:p>
          <a:endParaRPr lang="en-US"/>
        </a:p>
      </dgm:t>
    </dgm:pt>
    <dgm:pt modelId="{3B1BA57C-0E69-43F2-8660-18C922B9532F}">
      <dgm:prSet/>
      <dgm:spPr/>
      <dgm:t>
        <a:bodyPr/>
        <a:lstStyle/>
        <a:p>
          <a:r>
            <a:rPr lang="en-US"/>
            <a:t> User registration and login</a:t>
          </a:r>
          <a:endParaRPr lang="en-US" dirty="0"/>
        </a:p>
      </dgm:t>
    </dgm:pt>
    <dgm:pt modelId="{B4E1DEF7-F689-4697-9B50-6804EC0A54F6}" type="parTrans" cxnId="{24FCF83B-E810-476B-A593-A450C70F1A85}">
      <dgm:prSet/>
      <dgm:spPr/>
      <dgm:t>
        <a:bodyPr/>
        <a:lstStyle/>
        <a:p>
          <a:endParaRPr lang="en-US"/>
        </a:p>
      </dgm:t>
    </dgm:pt>
    <dgm:pt modelId="{D1B38C98-EBD6-48AF-8F6E-CFF665BDDBD1}" type="sibTrans" cxnId="{24FCF83B-E810-476B-A593-A450C70F1A85}">
      <dgm:prSet/>
      <dgm:spPr/>
      <dgm:t>
        <a:bodyPr/>
        <a:lstStyle/>
        <a:p>
          <a:endParaRPr lang="en-US"/>
        </a:p>
      </dgm:t>
    </dgm:pt>
    <dgm:pt modelId="{F7045864-064A-4D80-94E9-634048CEE4AB}">
      <dgm:prSet/>
      <dgm:spPr/>
      <dgm:t>
        <a:bodyPr/>
        <a:lstStyle/>
        <a:p>
          <a:r>
            <a:rPr lang="en-US" dirty="0"/>
            <a:t>Course catalog browsing</a:t>
          </a:r>
        </a:p>
      </dgm:t>
    </dgm:pt>
    <dgm:pt modelId="{816DA45B-B735-4125-A055-4147AF7D139A}" type="parTrans" cxnId="{E57F3ED0-8552-478B-BD49-2EB1D30990DE}">
      <dgm:prSet/>
      <dgm:spPr/>
      <dgm:t>
        <a:bodyPr/>
        <a:lstStyle/>
        <a:p>
          <a:endParaRPr lang="en-US"/>
        </a:p>
      </dgm:t>
    </dgm:pt>
    <dgm:pt modelId="{643003B9-8BAE-4708-A4AA-B9221AFB5A73}" type="sibTrans" cxnId="{E57F3ED0-8552-478B-BD49-2EB1D30990DE}">
      <dgm:prSet/>
      <dgm:spPr/>
      <dgm:t>
        <a:bodyPr/>
        <a:lstStyle/>
        <a:p>
          <a:endParaRPr lang="en-US"/>
        </a:p>
      </dgm:t>
    </dgm:pt>
    <dgm:pt modelId="{7DC82299-5204-41A0-A5AA-1C2DFE7F4F1D}">
      <dgm:prSet/>
      <dgm:spPr/>
      <dgm:t>
        <a:bodyPr/>
        <a:lstStyle/>
        <a:p>
          <a:r>
            <a:rPr lang="en-US" dirty="0"/>
            <a:t>Waiting list management</a:t>
          </a:r>
        </a:p>
      </dgm:t>
    </dgm:pt>
    <dgm:pt modelId="{F9FC565A-6046-4426-AD40-38C20652AC3D}" type="parTrans" cxnId="{2E8F3C43-3963-4CAD-A858-C563BD9DBADE}">
      <dgm:prSet/>
      <dgm:spPr/>
      <dgm:t>
        <a:bodyPr/>
        <a:lstStyle/>
        <a:p>
          <a:endParaRPr lang="en-US"/>
        </a:p>
      </dgm:t>
    </dgm:pt>
    <dgm:pt modelId="{66418A4F-EB2F-41CB-B227-E720C0C0A672}" type="sibTrans" cxnId="{2E8F3C43-3963-4CAD-A858-C563BD9DBADE}">
      <dgm:prSet/>
      <dgm:spPr/>
      <dgm:t>
        <a:bodyPr/>
        <a:lstStyle/>
        <a:p>
          <a:endParaRPr lang="en-US"/>
        </a:p>
      </dgm:t>
    </dgm:pt>
    <dgm:pt modelId="{234A09BF-1EF5-4362-B3C3-A74441D6CD89}">
      <dgm:prSet/>
      <dgm:spPr/>
      <dgm:t>
        <a:bodyPr/>
        <a:lstStyle/>
        <a:p>
          <a:r>
            <a:rPr lang="en-US" dirty="0"/>
            <a:t>Administrator dashboard for managing courses and users.</a:t>
          </a:r>
        </a:p>
      </dgm:t>
    </dgm:pt>
    <dgm:pt modelId="{8B76C8A8-D52B-43FE-971D-FF5A7A45FBFF}" type="parTrans" cxnId="{666D2AB8-0649-44C9-8C7C-D6F18149ED0F}">
      <dgm:prSet/>
      <dgm:spPr/>
      <dgm:t>
        <a:bodyPr/>
        <a:lstStyle/>
        <a:p>
          <a:endParaRPr lang="en-US"/>
        </a:p>
      </dgm:t>
    </dgm:pt>
    <dgm:pt modelId="{FB2C74C5-A35D-4C00-91FD-67330249D4CA}" type="sibTrans" cxnId="{666D2AB8-0649-44C9-8C7C-D6F18149ED0F}">
      <dgm:prSet/>
      <dgm:spPr/>
      <dgm:t>
        <a:bodyPr/>
        <a:lstStyle/>
        <a:p>
          <a:endParaRPr lang="en-US"/>
        </a:p>
      </dgm:t>
    </dgm:pt>
    <dgm:pt modelId="{7B918BEE-B62F-443D-BC60-C8E783880C07}">
      <dgm:prSet/>
      <dgm:spPr/>
      <dgm:t>
        <a:bodyPr/>
        <a:lstStyle/>
        <a:p>
          <a:r>
            <a:rPr lang="en-US"/>
            <a:t> Course enrollment and withdrawal</a:t>
          </a:r>
          <a:endParaRPr lang="en-US" dirty="0"/>
        </a:p>
      </dgm:t>
    </dgm:pt>
    <dgm:pt modelId="{E09070E7-35D6-41D0-BF7B-60A90C4A91EB}" type="parTrans" cxnId="{76D680AF-59BA-4B1B-8C01-44D74AF4C55A}">
      <dgm:prSet/>
      <dgm:spPr/>
      <dgm:t>
        <a:bodyPr/>
        <a:lstStyle/>
        <a:p>
          <a:endParaRPr lang="en-US"/>
        </a:p>
      </dgm:t>
    </dgm:pt>
    <dgm:pt modelId="{A0E03724-9DFD-4A78-A306-764563B0B646}" type="sibTrans" cxnId="{76D680AF-59BA-4B1B-8C01-44D74AF4C55A}">
      <dgm:prSet/>
      <dgm:spPr/>
      <dgm:t>
        <a:bodyPr/>
        <a:lstStyle/>
        <a:p>
          <a:endParaRPr lang="en-US"/>
        </a:p>
      </dgm:t>
    </dgm:pt>
    <dgm:pt modelId="{07FFE412-7271-42F2-A477-6C3B2496A6A8}" type="pres">
      <dgm:prSet presAssocID="{6964875B-9737-4C21-A60A-9823801B4702}" presName="diagram" presStyleCnt="0">
        <dgm:presLayoutVars>
          <dgm:dir/>
          <dgm:resizeHandles val="exact"/>
        </dgm:presLayoutVars>
      </dgm:prSet>
      <dgm:spPr/>
    </dgm:pt>
    <dgm:pt modelId="{34E52C68-76F4-4B24-9A9E-812B23EF8023}" type="pres">
      <dgm:prSet presAssocID="{3B1BA57C-0E69-43F2-8660-18C922B9532F}" presName="node" presStyleLbl="node1" presStyleIdx="0" presStyleCnt="5">
        <dgm:presLayoutVars>
          <dgm:bulletEnabled val="1"/>
        </dgm:presLayoutVars>
      </dgm:prSet>
      <dgm:spPr/>
    </dgm:pt>
    <dgm:pt modelId="{3AA86807-C790-49EC-A305-3A434FCF6EA4}" type="pres">
      <dgm:prSet presAssocID="{D1B38C98-EBD6-48AF-8F6E-CFF665BDDBD1}" presName="sibTrans" presStyleCnt="0"/>
      <dgm:spPr/>
    </dgm:pt>
    <dgm:pt modelId="{78CA4E44-DD20-41C9-B01C-A468CF4E3320}" type="pres">
      <dgm:prSet presAssocID="{F7045864-064A-4D80-94E9-634048CEE4AB}" presName="node" presStyleLbl="node1" presStyleIdx="1" presStyleCnt="5">
        <dgm:presLayoutVars>
          <dgm:bulletEnabled val="1"/>
        </dgm:presLayoutVars>
      </dgm:prSet>
      <dgm:spPr/>
    </dgm:pt>
    <dgm:pt modelId="{038931C5-A8EC-45F7-82A3-9D30C62B76F9}" type="pres">
      <dgm:prSet presAssocID="{643003B9-8BAE-4708-A4AA-B9221AFB5A73}" presName="sibTrans" presStyleCnt="0"/>
      <dgm:spPr/>
    </dgm:pt>
    <dgm:pt modelId="{ABA39A08-4FD0-4FAE-AFED-51DE30E98800}" type="pres">
      <dgm:prSet presAssocID="{7B918BEE-B62F-443D-BC60-C8E783880C07}" presName="node" presStyleLbl="node1" presStyleIdx="2" presStyleCnt="5">
        <dgm:presLayoutVars>
          <dgm:bulletEnabled val="1"/>
        </dgm:presLayoutVars>
      </dgm:prSet>
      <dgm:spPr/>
    </dgm:pt>
    <dgm:pt modelId="{99C6B6D1-47EB-4EF9-B3E2-5B64BABB745B}" type="pres">
      <dgm:prSet presAssocID="{A0E03724-9DFD-4A78-A306-764563B0B646}" presName="sibTrans" presStyleCnt="0"/>
      <dgm:spPr/>
    </dgm:pt>
    <dgm:pt modelId="{E4487224-3107-4E7F-A0CB-24CD2BE872CA}" type="pres">
      <dgm:prSet presAssocID="{7DC82299-5204-41A0-A5AA-1C2DFE7F4F1D}" presName="node" presStyleLbl="node1" presStyleIdx="3" presStyleCnt="5">
        <dgm:presLayoutVars>
          <dgm:bulletEnabled val="1"/>
        </dgm:presLayoutVars>
      </dgm:prSet>
      <dgm:spPr/>
    </dgm:pt>
    <dgm:pt modelId="{04665C58-98E1-4011-A2A0-C4A9B8A89D5E}" type="pres">
      <dgm:prSet presAssocID="{66418A4F-EB2F-41CB-B227-E720C0C0A672}" presName="sibTrans" presStyleCnt="0"/>
      <dgm:spPr/>
    </dgm:pt>
    <dgm:pt modelId="{692A70E7-9116-44DC-A7C4-861305FDFCED}" type="pres">
      <dgm:prSet presAssocID="{234A09BF-1EF5-4362-B3C3-A74441D6CD89}" presName="node" presStyleLbl="node1" presStyleIdx="4" presStyleCnt="5">
        <dgm:presLayoutVars>
          <dgm:bulletEnabled val="1"/>
        </dgm:presLayoutVars>
      </dgm:prSet>
      <dgm:spPr/>
    </dgm:pt>
  </dgm:ptLst>
  <dgm:cxnLst>
    <dgm:cxn modelId="{3FBCE90E-0BB9-41A3-AE2B-4B0627C8920A}" type="presOf" srcId="{234A09BF-1EF5-4362-B3C3-A74441D6CD89}" destId="{692A70E7-9116-44DC-A7C4-861305FDFCED}" srcOrd="0" destOrd="0" presId="urn:microsoft.com/office/officeart/2005/8/layout/default"/>
    <dgm:cxn modelId="{24FCF83B-E810-476B-A593-A450C70F1A85}" srcId="{6964875B-9737-4C21-A60A-9823801B4702}" destId="{3B1BA57C-0E69-43F2-8660-18C922B9532F}" srcOrd="0" destOrd="0" parTransId="{B4E1DEF7-F689-4697-9B50-6804EC0A54F6}" sibTransId="{D1B38C98-EBD6-48AF-8F6E-CFF665BDDBD1}"/>
    <dgm:cxn modelId="{2E8F3C43-3963-4CAD-A858-C563BD9DBADE}" srcId="{6964875B-9737-4C21-A60A-9823801B4702}" destId="{7DC82299-5204-41A0-A5AA-1C2DFE7F4F1D}" srcOrd="3" destOrd="0" parTransId="{F9FC565A-6046-4426-AD40-38C20652AC3D}" sibTransId="{66418A4F-EB2F-41CB-B227-E720C0C0A672}"/>
    <dgm:cxn modelId="{62480776-539D-4947-B2F9-C70008F4CEAC}" type="presOf" srcId="{7DC82299-5204-41A0-A5AA-1C2DFE7F4F1D}" destId="{E4487224-3107-4E7F-A0CB-24CD2BE872CA}" srcOrd="0" destOrd="0" presId="urn:microsoft.com/office/officeart/2005/8/layout/default"/>
    <dgm:cxn modelId="{470FA58A-FDF7-49FF-B6CA-2E196AE7A891}" type="presOf" srcId="{3B1BA57C-0E69-43F2-8660-18C922B9532F}" destId="{34E52C68-76F4-4B24-9A9E-812B23EF8023}" srcOrd="0" destOrd="0" presId="urn:microsoft.com/office/officeart/2005/8/layout/default"/>
    <dgm:cxn modelId="{152AB995-6C96-448E-AC3A-2A9B8CCACC5F}" type="presOf" srcId="{F7045864-064A-4D80-94E9-634048CEE4AB}" destId="{78CA4E44-DD20-41C9-B01C-A468CF4E3320}" srcOrd="0" destOrd="0" presId="urn:microsoft.com/office/officeart/2005/8/layout/default"/>
    <dgm:cxn modelId="{AD0841A3-4353-4F6C-B45E-B443BDAF2D0C}" type="presOf" srcId="{6964875B-9737-4C21-A60A-9823801B4702}" destId="{07FFE412-7271-42F2-A477-6C3B2496A6A8}" srcOrd="0" destOrd="0" presId="urn:microsoft.com/office/officeart/2005/8/layout/default"/>
    <dgm:cxn modelId="{76D680AF-59BA-4B1B-8C01-44D74AF4C55A}" srcId="{6964875B-9737-4C21-A60A-9823801B4702}" destId="{7B918BEE-B62F-443D-BC60-C8E783880C07}" srcOrd="2" destOrd="0" parTransId="{E09070E7-35D6-41D0-BF7B-60A90C4A91EB}" sibTransId="{A0E03724-9DFD-4A78-A306-764563B0B646}"/>
    <dgm:cxn modelId="{666D2AB8-0649-44C9-8C7C-D6F18149ED0F}" srcId="{6964875B-9737-4C21-A60A-9823801B4702}" destId="{234A09BF-1EF5-4362-B3C3-A74441D6CD89}" srcOrd="4" destOrd="0" parTransId="{8B76C8A8-D52B-43FE-971D-FF5A7A45FBFF}" sibTransId="{FB2C74C5-A35D-4C00-91FD-67330249D4CA}"/>
    <dgm:cxn modelId="{E57F3ED0-8552-478B-BD49-2EB1D30990DE}" srcId="{6964875B-9737-4C21-A60A-9823801B4702}" destId="{F7045864-064A-4D80-94E9-634048CEE4AB}" srcOrd="1" destOrd="0" parTransId="{816DA45B-B735-4125-A055-4147AF7D139A}" sibTransId="{643003B9-8BAE-4708-A4AA-B9221AFB5A73}"/>
    <dgm:cxn modelId="{1E8E23EA-80B2-4877-ACCD-D8773C88F73E}" type="presOf" srcId="{7B918BEE-B62F-443D-BC60-C8E783880C07}" destId="{ABA39A08-4FD0-4FAE-AFED-51DE30E98800}" srcOrd="0" destOrd="0" presId="urn:microsoft.com/office/officeart/2005/8/layout/default"/>
    <dgm:cxn modelId="{A67B4C48-8AF8-4714-8400-85D664E2A6C5}" type="presParOf" srcId="{07FFE412-7271-42F2-A477-6C3B2496A6A8}" destId="{34E52C68-76F4-4B24-9A9E-812B23EF8023}" srcOrd="0" destOrd="0" presId="urn:microsoft.com/office/officeart/2005/8/layout/default"/>
    <dgm:cxn modelId="{D9FEAA57-D048-4E88-9382-FC325449F856}" type="presParOf" srcId="{07FFE412-7271-42F2-A477-6C3B2496A6A8}" destId="{3AA86807-C790-49EC-A305-3A434FCF6EA4}" srcOrd="1" destOrd="0" presId="urn:microsoft.com/office/officeart/2005/8/layout/default"/>
    <dgm:cxn modelId="{5E84E4A4-E5BF-4E83-B392-759C1A088727}" type="presParOf" srcId="{07FFE412-7271-42F2-A477-6C3B2496A6A8}" destId="{78CA4E44-DD20-41C9-B01C-A468CF4E3320}" srcOrd="2" destOrd="0" presId="urn:microsoft.com/office/officeart/2005/8/layout/default"/>
    <dgm:cxn modelId="{6716801A-A507-48EA-8E96-F5FD2B8C8CB4}" type="presParOf" srcId="{07FFE412-7271-42F2-A477-6C3B2496A6A8}" destId="{038931C5-A8EC-45F7-82A3-9D30C62B76F9}" srcOrd="3" destOrd="0" presId="urn:microsoft.com/office/officeart/2005/8/layout/default"/>
    <dgm:cxn modelId="{77DC2CEB-B37D-4304-93AD-2637A0E268D1}" type="presParOf" srcId="{07FFE412-7271-42F2-A477-6C3B2496A6A8}" destId="{ABA39A08-4FD0-4FAE-AFED-51DE30E98800}" srcOrd="4" destOrd="0" presId="urn:microsoft.com/office/officeart/2005/8/layout/default"/>
    <dgm:cxn modelId="{B2BEBB21-338C-4F42-AF31-BED4872CCB31}" type="presParOf" srcId="{07FFE412-7271-42F2-A477-6C3B2496A6A8}" destId="{99C6B6D1-47EB-4EF9-B3E2-5B64BABB745B}" srcOrd="5" destOrd="0" presId="urn:microsoft.com/office/officeart/2005/8/layout/default"/>
    <dgm:cxn modelId="{E7C08386-7DD5-44C9-A7CE-AA0A2C89038E}" type="presParOf" srcId="{07FFE412-7271-42F2-A477-6C3B2496A6A8}" destId="{E4487224-3107-4E7F-A0CB-24CD2BE872CA}" srcOrd="6" destOrd="0" presId="urn:microsoft.com/office/officeart/2005/8/layout/default"/>
    <dgm:cxn modelId="{41406DE7-ED53-429B-9EF1-BD25DC6F7F3C}" type="presParOf" srcId="{07FFE412-7271-42F2-A477-6C3B2496A6A8}" destId="{04665C58-98E1-4011-A2A0-C4A9B8A89D5E}" srcOrd="7" destOrd="0" presId="urn:microsoft.com/office/officeart/2005/8/layout/default"/>
    <dgm:cxn modelId="{A1F897DA-9B03-4BE6-8940-A4001E8674F0}" type="presParOf" srcId="{07FFE412-7271-42F2-A477-6C3B2496A6A8}" destId="{692A70E7-9116-44DC-A7C4-861305FDFCE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E44620E-30A0-4E9F-9CA2-F4D12EE4CBA0}"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93D9AEDC-2EF2-4C45-88F6-2867BFB45B36}">
      <dgm:prSet/>
      <dgm:spPr/>
      <dgm:t>
        <a:bodyPr/>
        <a:lstStyle/>
        <a:p>
          <a:r>
            <a:rPr lang="en-US"/>
            <a:t>Primary users: Students and Administrators.</a:t>
          </a:r>
        </a:p>
      </dgm:t>
    </dgm:pt>
    <dgm:pt modelId="{4E91F511-246D-43A1-AFF2-C3FE69AD0EDA}" type="parTrans" cxnId="{EF833930-A4C8-4AE6-A020-51782B7DEF96}">
      <dgm:prSet/>
      <dgm:spPr/>
      <dgm:t>
        <a:bodyPr/>
        <a:lstStyle/>
        <a:p>
          <a:endParaRPr lang="en-US"/>
        </a:p>
      </dgm:t>
    </dgm:pt>
    <dgm:pt modelId="{4C2547D2-6587-4396-9C51-B698BB68CE02}" type="sibTrans" cxnId="{EF833930-A4C8-4AE6-A020-51782B7DEF96}">
      <dgm:prSet/>
      <dgm:spPr/>
      <dgm:t>
        <a:bodyPr/>
        <a:lstStyle/>
        <a:p>
          <a:endParaRPr lang="en-US"/>
        </a:p>
      </dgm:t>
    </dgm:pt>
    <dgm:pt modelId="{7BDB0DB9-6E62-4025-9753-CC44054C1BE5}">
      <dgm:prSet/>
      <dgm:spPr/>
      <dgm:t>
        <a:bodyPr/>
        <a:lstStyle/>
        <a:p>
          <a:r>
            <a:rPr lang="en-US"/>
            <a:t>Operating Environment: Web-based, compatible with Windows, macOS, and Linux.</a:t>
          </a:r>
        </a:p>
      </dgm:t>
    </dgm:pt>
    <dgm:pt modelId="{D21AFCDE-A494-4577-AEA7-F9BF83E556B3}" type="parTrans" cxnId="{E075FBD2-4CAF-496E-AB91-D7AE82F3C8E6}">
      <dgm:prSet/>
      <dgm:spPr/>
      <dgm:t>
        <a:bodyPr/>
        <a:lstStyle/>
        <a:p>
          <a:endParaRPr lang="en-US"/>
        </a:p>
      </dgm:t>
    </dgm:pt>
    <dgm:pt modelId="{EAA39F08-A357-4B63-A1D9-E3400CD9AD96}" type="sibTrans" cxnId="{E075FBD2-4CAF-496E-AB91-D7AE82F3C8E6}">
      <dgm:prSet/>
      <dgm:spPr/>
      <dgm:t>
        <a:bodyPr/>
        <a:lstStyle/>
        <a:p>
          <a:endParaRPr lang="en-US"/>
        </a:p>
      </dgm:t>
    </dgm:pt>
    <dgm:pt modelId="{BA89C7D0-1643-4A63-9924-C9FF99A29EB0}">
      <dgm:prSet/>
      <dgm:spPr/>
      <dgm:t>
        <a:bodyPr/>
        <a:lstStyle/>
        <a:p>
          <a:r>
            <a:rPr lang="en-US"/>
            <a:t>Constraints: Requires secure authentication, MySQL database, and role-based access control.</a:t>
          </a:r>
        </a:p>
      </dgm:t>
    </dgm:pt>
    <dgm:pt modelId="{61B9F8F6-24FF-4EC5-B7A7-AFF8A8C97FB2}" type="parTrans" cxnId="{5774CA7D-425C-48E0-80B1-60AB9159D611}">
      <dgm:prSet/>
      <dgm:spPr/>
      <dgm:t>
        <a:bodyPr/>
        <a:lstStyle/>
        <a:p>
          <a:endParaRPr lang="en-US"/>
        </a:p>
      </dgm:t>
    </dgm:pt>
    <dgm:pt modelId="{073284D7-531E-4580-9D38-2C444CCF6ABE}" type="sibTrans" cxnId="{5774CA7D-425C-48E0-80B1-60AB9159D611}">
      <dgm:prSet/>
      <dgm:spPr/>
      <dgm:t>
        <a:bodyPr/>
        <a:lstStyle/>
        <a:p>
          <a:endParaRPr lang="en-US"/>
        </a:p>
      </dgm:t>
    </dgm:pt>
    <dgm:pt modelId="{CCA9E3AE-39FB-4C03-863A-0D8044DE4C9A}" type="pres">
      <dgm:prSet presAssocID="{EE44620E-30A0-4E9F-9CA2-F4D12EE4CBA0}" presName="root" presStyleCnt="0">
        <dgm:presLayoutVars>
          <dgm:dir/>
          <dgm:resizeHandles val="exact"/>
        </dgm:presLayoutVars>
      </dgm:prSet>
      <dgm:spPr/>
    </dgm:pt>
    <dgm:pt modelId="{FBC08FF1-E671-4E41-9D6D-864A106A4A9C}" type="pres">
      <dgm:prSet presAssocID="{93D9AEDC-2EF2-4C45-88F6-2867BFB45B36}" presName="compNode" presStyleCnt="0"/>
      <dgm:spPr/>
    </dgm:pt>
    <dgm:pt modelId="{190E75EA-CCB5-473E-8611-C471A3BCAC8F}" type="pres">
      <dgm:prSet presAssocID="{93D9AEDC-2EF2-4C45-88F6-2867BFB45B36}" presName="bgRect" presStyleLbl="bgShp" presStyleIdx="0" presStyleCnt="3"/>
      <dgm:spPr/>
    </dgm:pt>
    <dgm:pt modelId="{43D5034C-94FF-49FB-98FE-909BF46912D1}" type="pres">
      <dgm:prSet presAssocID="{93D9AEDC-2EF2-4C45-88F6-2867BFB45B36}"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nnections"/>
        </a:ext>
      </dgm:extLst>
    </dgm:pt>
    <dgm:pt modelId="{BE76C9C5-C2C3-42BB-AC13-C8E1FAD05C3F}" type="pres">
      <dgm:prSet presAssocID="{93D9AEDC-2EF2-4C45-88F6-2867BFB45B36}" presName="spaceRect" presStyleCnt="0"/>
      <dgm:spPr/>
    </dgm:pt>
    <dgm:pt modelId="{A15F64D4-C10B-4F2D-959C-0550CB0CA022}" type="pres">
      <dgm:prSet presAssocID="{93D9AEDC-2EF2-4C45-88F6-2867BFB45B36}" presName="parTx" presStyleLbl="revTx" presStyleIdx="0" presStyleCnt="3">
        <dgm:presLayoutVars>
          <dgm:chMax val="0"/>
          <dgm:chPref val="0"/>
        </dgm:presLayoutVars>
      </dgm:prSet>
      <dgm:spPr/>
    </dgm:pt>
    <dgm:pt modelId="{39F88018-1D65-457D-8857-77AE277F7139}" type="pres">
      <dgm:prSet presAssocID="{4C2547D2-6587-4396-9C51-B698BB68CE02}" presName="sibTrans" presStyleCnt="0"/>
      <dgm:spPr/>
    </dgm:pt>
    <dgm:pt modelId="{0AC1E18F-709F-4D04-B1EB-5A06625FDBF1}" type="pres">
      <dgm:prSet presAssocID="{7BDB0DB9-6E62-4025-9753-CC44054C1BE5}" presName="compNode" presStyleCnt="0"/>
      <dgm:spPr/>
    </dgm:pt>
    <dgm:pt modelId="{712B7954-6543-46DE-B4F4-6AF1D633C79F}" type="pres">
      <dgm:prSet presAssocID="{7BDB0DB9-6E62-4025-9753-CC44054C1BE5}" presName="bgRect" presStyleLbl="bgShp" presStyleIdx="1" presStyleCnt="3"/>
      <dgm:spPr/>
    </dgm:pt>
    <dgm:pt modelId="{9D462BA2-E989-4238-9A49-E67B750AAB8F}" type="pres">
      <dgm:prSet presAssocID="{7BDB0DB9-6E62-4025-9753-CC44054C1BE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Processor"/>
        </a:ext>
      </dgm:extLst>
    </dgm:pt>
    <dgm:pt modelId="{8FD408CD-EE48-4982-9812-FB0863938629}" type="pres">
      <dgm:prSet presAssocID="{7BDB0DB9-6E62-4025-9753-CC44054C1BE5}" presName="spaceRect" presStyleCnt="0"/>
      <dgm:spPr/>
    </dgm:pt>
    <dgm:pt modelId="{5E1B1B8E-2675-423B-8CEF-CC99EAEDE50E}" type="pres">
      <dgm:prSet presAssocID="{7BDB0DB9-6E62-4025-9753-CC44054C1BE5}" presName="parTx" presStyleLbl="revTx" presStyleIdx="1" presStyleCnt="3">
        <dgm:presLayoutVars>
          <dgm:chMax val="0"/>
          <dgm:chPref val="0"/>
        </dgm:presLayoutVars>
      </dgm:prSet>
      <dgm:spPr/>
    </dgm:pt>
    <dgm:pt modelId="{0015A28F-4431-4F30-8CCF-59766A104BC8}" type="pres">
      <dgm:prSet presAssocID="{EAA39F08-A357-4B63-A1D9-E3400CD9AD96}" presName="sibTrans" presStyleCnt="0"/>
      <dgm:spPr/>
    </dgm:pt>
    <dgm:pt modelId="{545C537D-7323-4FCB-A9A8-0E36F4039C16}" type="pres">
      <dgm:prSet presAssocID="{BA89C7D0-1643-4A63-9924-C9FF99A29EB0}" presName="compNode" presStyleCnt="0"/>
      <dgm:spPr/>
    </dgm:pt>
    <dgm:pt modelId="{9F8DD79C-29C7-46A9-B86E-A38779C5A1D8}" type="pres">
      <dgm:prSet presAssocID="{BA89C7D0-1643-4A63-9924-C9FF99A29EB0}" presName="bgRect" presStyleLbl="bgShp" presStyleIdx="2" presStyleCnt="3"/>
      <dgm:spPr/>
    </dgm:pt>
    <dgm:pt modelId="{9229B2B1-AF62-4B79-8E61-1916AEC56355}" type="pres">
      <dgm:prSet presAssocID="{BA89C7D0-1643-4A63-9924-C9FF99A29EB0}"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nlock"/>
        </a:ext>
      </dgm:extLst>
    </dgm:pt>
    <dgm:pt modelId="{11D304B6-BBED-4A8C-9179-1AD4033E03AA}" type="pres">
      <dgm:prSet presAssocID="{BA89C7D0-1643-4A63-9924-C9FF99A29EB0}" presName="spaceRect" presStyleCnt="0"/>
      <dgm:spPr/>
    </dgm:pt>
    <dgm:pt modelId="{92C664E9-4FC2-45BC-B5B5-F04EA6071640}" type="pres">
      <dgm:prSet presAssocID="{BA89C7D0-1643-4A63-9924-C9FF99A29EB0}" presName="parTx" presStyleLbl="revTx" presStyleIdx="2" presStyleCnt="3">
        <dgm:presLayoutVars>
          <dgm:chMax val="0"/>
          <dgm:chPref val="0"/>
        </dgm:presLayoutVars>
      </dgm:prSet>
      <dgm:spPr/>
    </dgm:pt>
  </dgm:ptLst>
  <dgm:cxnLst>
    <dgm:cxn modelId="{EF833930-A4C8-4AE6-A020-51782B7DEF96}" srcId="{EE44620E-30A0-4E9F-9CA2-F4D12EE4CBA0}" destId="{93D9AEDC-2EF2-4C45-88F6-2867BFB45B36}" srcOrd="0" destOrd="0" parTransId="{4E91F511-246D-43A1-AFF2-C3FE69AD0EDA}" sibTransId="{4C2547D2-6587-4396-9C51-B698BB68CE02}"/>
    <dgm:cxn modelId="{5DDC8439-164F-4704-99B5-01A5F121E6F9}" type="presOf" srcId="{EE44620E-30A0-4E9F-9CA2-F4D12EE4CBA0}" destId="{CCA9E3AE-39FB-4C03-863A-0D8044DE4C9A}" srcOrd="0" destOrd="0" presId="urn:microsoft.com/office/officeart/2018/2/layout/IconVerticalSolidList"/>
    <dgm:cxn modelId="{65B3E956-3EB2-476E-A7BD-8321706119B7}" type="presOf" srcId="{7BDB0DB9-6E62-4025-9753-CC44054C1BE5}" destId="{5E1B1B8E-2675-423B-8CEF-CC99EAEDE50E}" srcOrd="0" destOrd="0" presId="urn:microsoft.com/office/officeart/2018/2/layout/IconVerticalSolidList"/>
    <dgm:cxn modelId="{5774CA7D-425C-48E0-80B1-60AB9159D611}" srcId="{EE44620E-30A0-4E9F-9CA2-F4D12EE4CBA0}" destId="{BA89C7D0-1643-4A63-9924-C9FF99A29EB0}" srcOrd="2" destOrd="0" parTransId="{61B9F8F6-24FF-4EC5-B7A7-AFF8A8C97FB2}" sibTransId="{073284D7-531E-4580-9D38-2C444CCF6ABE}"/>
    <dgm:cxn modelId="{ACCB668E-9D41-4389-9CD1-96B4210FD34C}" type="presOf" srcId="{93D9AEDC-2EF2-4C45-88F6-2867BFB45B36}" destId="{A15F64D4-C10B-4F2D-959C-0550CB0CA022}" srcOrd="0" destOrd="0" presId="urn:microsoft.com/office/officeart/2018/2/layout/IconVerticalSolidList"/>
    <dgm:cxn modelId="{4385A0A2-8B0E-4D5B-A2ED-6BE2BFDA902F}" type="presOf" srcId="{BA89C7D0-1643-4A63-9924-C9FF99A29EB0}" destId="{92C664E9-4FC2-45BC-B5B5-F04EA6071640}" srcOrd="0" destOrd="0" presId="urn:microsoft.com/office/officeart/2018/2/layout/IconVerticalSolidList"/>
    <dgm:cxn modelId="{E075FBD2-4CAF-496E-AB91-D7AE82F3C8E6}" srcId="{EE44620E-30A0-4E9F-9CA2-F4D12EE4CBA0}" destId="{7BDB0DB9-6E62-4025-9753-CC44054C1BE5}" srcOrd="1" destOrd="0" parTransId="{D21AFCDE-A494-4577-AEA7-F9BF83E556B3}" sibTransId="{EAA39F08-A357-4B63-A1D9-E3400CD9AD96}"/>
    <dgm:cxn modelId="{DBB3F828-B533-4535-BB49-C18983C1A6B7}" type="presParOf" srcId="{CCA9E3AE-39FB-4C03-863A-0D8044DE4C9A}" destId="{FBC08FF1-E671-4E41-9D6D-864A106A4A9C}" srcOrd="0" destOrd="0" presId="urn:microsoft.com/office/officeart/2018/2/layout/IconVerticalSolidList"/>
    <dgm:cxn modelId="{33625997-D6DB-4388-93D4-44E6B6DDF4D3}" type="presParOf" srcId="{FBC08FF1-E671-4E41-9D6D-864A106A4A9C}" destId="{190E75EA-CCB5-473E-8611-C471A3BCAC8F}" srcOrd="0" destOrd="0" presId="urn:microsoft.com/office/officeart/2018/2/layout/IconVerticalSolidList"/>
    <dgm:cxn modelId="{FBBFA065-CA96-4B21-9E24-0910C1131701}" type="presParOf" srcId="{FBC08FF1-E671-4E41-9D6D-864A106A4A9C}" destId="{43D5034C-94FF-49FB-98FE-909BF46912D1}" srcOrd="1" destOrd="0" presId="urn:microsoft.com/office/officeart/2018/2/layout/IconVerticalSolidList"/>
    <dgm:cxn modelId="{C54D6F14-092C-4977-BC64-489E486E8936}" type="presParOf" srcId="{FBC08FF1-E671-4E41-9D6D-864A106A4A9C}" destId="{BE76C9C5-C2C3-42BB-AC13-C8E1FAD05C3F}" srcOrd="2" destOrd="0" presId="urn:microsoft.com/office/officeart/2018/2/layout/IconVerticalSolidList"/>
    <dgm:cxn modelId="{061F0462-BE79-46C0-A761-D775E6F68D33}" type="presParOf" srcId="{FBC08FF1-E671-4E41-9D6D-864A106A4A9C}" destId="{A15F64D4-C10B-4F2D-959C-0550CB0CA022}" srcOrd="3" destOrd="0" presId="urn:microsoft.com/office/officeart/2018/2/layout/IconVerticalSolidList"/>
    <dgm:cxn modelId="{7341E44B-12CB-4C29-9C36-3D548EA93F7C}" type="presParOf" srcId="{CCA9E3AE-39FB-4C03-863A-0D8044DE4C9A}" destId="{39F88018-1D65-457D-8857-77AE277F7139}" srcOrd="1" destOrd="0" presId="urn:microsoft.com/office/officeart/2018/2/layout/IconVerticalSolidList"/>
    <dgm:cxn modelId="{1612EECA-2469-4F0E-AA40-92D85B1281E5}" type="presParOf" srcId="{CCA9E3AE-39FB-4C03-863A-0D8044DE4C9A}" destId="{0AC1E18F-709F-4D04-B1EB-5A06625FDBF1}" srcOrd="2" destOrd="0" presId="urn:microsoft.com/office/officeart/2018/2/layout/IconVerticalSolidList"/>
    <dgm:cxn modelId="{8F44B36A-AFFD-4D04-AF89-820B8C41A02D}" type="presParOf" srcId="{0AC1E18F-709F-4D04-B1EB-5A06625FDBF1}" destId="{712B7954-6543-46DE-B4F4-6AF1D633C79F}" srcOrd="0" destOrd="0" presId="urn:microsoft.com/office/officeart/2018/2/layout/IconVerticalSolidList"/>
    <dgm:cxn modelId="{8C21D7E4-B3E4-4558-9534-01E6F55AA037}" type="presParOf" srcId="{0AC1E18F-709F-4D04-B1EB-5A06625FDBF1}" destId="{9D462BA2-E989-4238-9A49-E67B750AAB8F}" srcOrd="1" destOrd="0" presId="urn:microsoft.com/office/officeart/2018/2/layout/IconVerticalSolidList"/>
    <dgm:cxn modelId="{6F325AF2-17CF-4754-BD55-000744A8DE31}" type="presParOf" srcId="{0AC1E18F-709F-4D04-B1EB-5A06625FDBF1}" destId="{8FD408CD-EE48-4982-9812-FB0863938629}" srcOrd="2" destOrd="0" presId="urn:microsoft.com/office/officeart/2018/2/layout/IconVerticalSolidList"/>
    <dgm:cxn modelId="{ACE966DD-DFD5-4117-8C74-1F0E36C163FB}" type="presParOf" srcId="{0AC1E18F-709F-4D04-B1EB-5A06625FDBF1}" destId="{5E1B1B8E-2675-423B-8CEF-CC99EAEDE50E}" srcOrd="3" destOrd="0" presId="urn:microsoft.com/office/officeart/2018/2/layout/IconVerticalSolidList"/>
    <dgm:cxn modelId="{B806227D-9A9B-4DAC-BB1A-12D9A25CC82C}" type="presParOf" srcId="{CCA9E3AE-39FB-4C03-863A-0D8044DE4C9A}" destId="{0015A28F-4431-4F30-8CCF-59766A104BC8}" srcOrd="3" destOrd="0" presId="urn:microsoft.com/office/officeart/2018/2/layout/IconVerticalSolidList"/>
    <dgm:cxn modelId="{036767B8-3930-4BB9-B35C-86CBD06FA73A}" type="presParOf" srcId="{CCA9E3AE-39FB-4C03-863A-0D8044DE4C9A}" destId="{545C537D-7323-4FCB-A9A8-0E36F4039C16}" srcOrd="4" destOrd="0" presId="urn:microsoft.com/office/officeart/2018/2/layout/IconVerticalSolidList"/>
    <dgm:cxn modelId="{AC9BD69C-7562-42CA-B509-C5117A0899F6}" type="presParOf" srcId="{545C537D-7323-4FCB-A9A8-0E36F4039C16}" destId="{9F8DD79C-29C7-46A9-B86E-A38779C5A1D8}" srcOrd="0" destOrd="0" presId="urn:microsoft.com/office/officeart/2018/2/layout/IconVerticalSolidList"/>
    <dgm:cxn modelId="{C29BC4F9-6C6C-42B3-B2B9-E22E5656C908}" type="presParOf" srcId="{545C537D-7323-4FCB-A9A8-0E36F4039C16}" destId="{9229B2B1-AF62-4B79-8E61-1916AEC56355}" srcOrd="1" destOrd="0" presId="urn:microsoft.com/office/officeart/2018/2/layout/IconVerticalSolidList"/>
    <dgm:cxn modelId="{6035A52B-5804-4027-BFF9-27720FF8BA24}" type="presParOf" srcId="{545C537D-7323-4FCB-A9A8-0E36F4039C16}" destId="{11D304B6-BBED-4A8C-9179-1AD4033E03AA}" srcOrd="2" destOrd="0" presId="urn:microsoft.com/office/officeart/2018/2/layout/IconVerticalSolidList"/>
    <dgm:cxn modelId="{DEEDAC92-AC25-4DE0-9087-A6E0A4947000}" type="presParOf" srcId="{545C537D-7323-4FCB-A9A8-0E36F4039C16}" destId="{92C664E9-4FC2-45BC-B5B5-F04EA6071640}"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F3DECB4-E871-4D23-9CAD-ED130716FC02}"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53E16463-8088-4AD2-81A2-9A2940A651D9}">
      <dgm:prSet/>
      <dgm:spPr/>
      <dgm:t>
        <a:bodyPr/>
        <a:lstStyle/>
        <a:p>
          <a:r>
            <a:rPr lang="en-US" dirty="0"/>
            <a:t>The UML design includes (</a:t>
          </a:r>
          <a:r>
            <a:rPr lang="en-US" dirty="0" err="1"/>
            <a:t>GeeksforGeeks</a:t>
          </a:r>
          <a:r>
            <a:rPr lang="en-US" dirty="0"/>
            <a:t>, 2025a):</a:t>
          </a:r>
        </a:p>
      </dgm:t>
    </dgm:pt>
    <dgm:pt modelId="{691D13BC-B8B0-41FE-8E2A-10022908AD23}" type="parTrans" cxnId="{5683297C-446D-447B-B9B1-F2FA30A8B197}">
      <dgm:prSet/>
      <dgm:spPr/>
      <dgm:t>
        <a:bodyPr/>
        <a:lstStyle/>
        <a:p>
          <a:endParaRPr lang="en-US"/>
        </a:p>
      </dgm:t>
    </dgm:pt>
    <dgm:pt modelId="{0D003CC7-03F2-4076-A62B-6DB055AF4541}" type="sibTrans" cxnId="{5683297C-446D-447B-B9B1-F2FA30A8B197}">
      <dgm:prSet/>
      <dgm:spPr/>
      <dgm:t>
        <a:bodyPr/>
        <a:lstStyle/>
        <a:p>
          <a:endParaRPr lang="en-US"/>
        </a:p>
      </dgm:t>
    </dgm:pt>
    <dgm:pt modelId="{B9F9CA95-BA76-434D-B750-642013E38A50}">
      <dgm:prSet/>
      <dgm:spPr/>
      <dgm:t>
        <a:bodyPr/>
        <a:lstStyle/>
        <a:p>
          <a:r>
            <a:rPr lang="en-US" dirty="0"/>
            <a:t>• Use Case Diagram – Describes user interactions with the system.</a:t>
          </a:r>
        </a:p>
      </dgm:t>
    </dgm:pt>
    <dgm:pt modelId="{2934ED9A-2621-4F07-A1B5-ADEC41C6A1F1}" type="parTrans" cxnId="{E094462B-0262-4F89-983E-A42ED029554B}">
      <dgm:prSet/>
      <dgm:spPr/>
      <dgm:t>
        <a:bodyPr/>
        <a:lstStyle/>
        <a:p>
          <a:endParaRPr lang="en-US"/>
        </a:p>
      </dgm:t>
    </dgm:pt>
    <dgm:pt modelId="{EA42921C-6974-4B68-82E8-254A2AB1597A}" type="sibTrans" cxnId="{E094462B-0262-4F89-983E-A42ED029554B}">
      <dgm:prSet/>
      <dgm:spPr/>
      <dgm:t>
        <a:bodyPr/>
        <a:lstStyle/>
        <a:p>
          <a:endParaRPr lang="en-US"/>
        </a:p>
      </dgm:t>
    </dgm:pt>
    <dgm:pt modelId="{F8100838-4D0A-40C4-B38B-703259C51137}">
      <dgm:prSet/>
      <dgm:spPr/>
      <dgm:t>
        <a:bodyPr/>
        <a:lstStyle/>
        <a:p>
          <a:r>
            <a:rPr lang="en-US"/>
            <a:t>• Class Diagram – Defines main entities (Student, Course, Enrollment, Admin).</a:t>
          </a:r>
        </a:p>
      </dgm:t>
    </dgm:pt>
    <dgm:pt modelId="{2D24E8F2-A66C-4F97-90BC-5B68C8A15D27}" type="parTrans" cxnId="{1E39F1E2-BF6E-4D1A-9A01-620882335642}">
      <dgm:prSet/>
      <dgm:spPr/>
      <dgm:t>
        <a:bodyPr/>
        <a:lstStyle/>
        <a:p>
          <a:endParaRPr lang="en-US"/>
        </a:p>
      </dgm:t>
    </dgm:pt>
    <dgm:pt modelId="{0696F900-3BE0-47E2-AE95-E11D5520CA6B}" type="sibTrans" cxnId="{1E39F1E2-BF6E-4D1A-9A01-620882335642}">
      <dgm:prSet/>
      <dgm:spPr/>
      <dgm:t>
        <a:bodyPr/>
        <a:lstStyle/>
        <a:p>
          <a:endParaRPr lang="en-US"/>
        </a:p>
      </dgm:t>
    </dgm:pt>
    <dgm:pt modelId="{8F7D5415-42AE-4F3B-8478-571F4ACA0E8C}">
      <dgm:prSet/>
      <dgm:spPr/>
      <dgm:t>
        <a:bodyPr/>
        <a:lstStyle/>
        <a:p>
          <a:r>
            <a:rPr lang="en-US"/>
            <a:t>• Sequence Diagrams – Show registration and enrollment flows.</a:t>
          </a:r>
        </a:p>
      </dgm:t>
    </dgm:pt>
    <dgm:pt modelId="{86D135EA-9B1C-4070-B927-050F891030DB}" type="parTrans" cxnId="{07F920C4-974C-4307-842C-08B2A093E3F2}">
      <dgm:prSet/>
      <dgm:spPr/>
      <dgm:t>
        <a:bodyPr/>
        <a:lstStyle/>
        <a:p>
          <a:endParaRPr lang="en-US"/>
        </a:p>
      </dgm:t>
    </dgm:pt>
    <dgm:pt modelId="{E3642BF9-FA3D-4AB7-A59B-0088D239EB3D}" type="sibTrans" cxnId="{07F920C4-974C-4307-842C-08B2A093E3F2}">
      <dgm:prSet/>
      <dgm:spPr/>
      <dgm:t>
        <a:bodyPr/>
        <a:lstStyle/>
        <a:p>
          <a:endParaRPr lang="en-US"/>
        </a:p>
      </dgm:t>
    </dgm:pt>
    <dgm:pt modelId="{F56B6634-E7BD-486E-B63F-FFA3817BE0A3}">
      <dgm:prSet/>
      <dgm:spPr/>
      <dgm:t>
        <a:bodyPr/>
        <a:lstStyle/>
        <a:p>
          <a:r>
            <a:rPr lang="en-US"/>
            <a:t>• Activity Diagrams – Outline process steps for registration and enrollment.</a:t>
          </a:r>
        </a:p>
      </dgm:t>
    </dgm:pt>
    <dgm:pt modelId="{988C4BCA-0C74-457F-9A7A-F051C1565CCB}" type="parTrans" cxnId="{BF07E390-F11A-4849-A508-CEE066830AD7}">
      <dgm:prSet/>
      <dgm:spPr/>
      <dgm:t>
        <a:bodyPr/>
        <a:lstStyle/>
        <a:p>
          <a:endParaRPr lang="en-US"/>
        </a:p>
      </dgm:t>
    </dgm:pt>
    <dgm:pt modelId="{152227E7-FD33-41A2-A981-B0849C2AB0F5}" type="sibTrans" cxnId="{BF07E390-F11A-4849-A508-CEE066830AD7}">
      <dgm:prSet/>
      <dgm:spPr/>
      <dgm:t>
        <a:bodyPr/>
        <a:lstStyle/>
        <a:p>
          <a:endParaRPr lang="en-US"/>
        </a:p>
      </dgm:t>
    </dgm:pt>
    <dgm:pt modelId="{1862406E-67C9-4580-B835-AC2AB48492BE}">
      <dgm:prSet/>
      <dgm:spPr/>
      <dgm:t>
        <a:bodyPr/>
        <a:lstStyle/>
        <a:p>
          <a:r>
            <a:rPr lang="en-US"/>
            <a:t>• State Diagram – Shows course status transitions.</a:t>
          </a:r>
        </a:p>
      </dgm:t>
    </dgm:pt>
    <dgm:pt modelId="{BA87A6E8-DB90-4BEB-83C9-817D7628ECE7}" type="parTrans" cxnId="{83B14EC2-B493-45AD-8E28-015A4D025530}">
      <dgm:prSet/>
      <dgm:spPr/>
      <dgm:t>
        <a:bodyPr/>
        <a:lstStyle/>
        <a:p>
          <a:endParaRPr lang="en-US"/>
        </a:p>
      </dgm:t>
    </dgm:pt>
    <dgm:pt modelId="{59612CAF-88C3-46CF-B15C-F53701698110}" type="sibTrans" cxnId="{83B14EC2-B493-45AD-8E28-015A4D025530}">
      <dgm:prSet/>
      <dgm:spPr/>
      <dgm:t>
        <a:bodyPr/>
        <a:lstStyle/>
        <a:p>
          <a:endParaRPr lang="en-US"/>
        </a:p>
      </dgm:t>
    </dgm:pt>
    <dgm:pt modelId="{2BC90BAB-E9EE-480F-BA25-36091C384FBC}" type="pres">
      <dgm:prSet presAssocID="{6F3DECB4-E871-4D23-9CAD-ED130716FC02}" presName="root" presStyleCnt="0">
        <dgm:presLayoutVars>
          <dgm:dir/>
          <dgm:resizeHandles val="exact"/>
        </dgm:presLayoutVars>
      </dgm:prSet>
      <dgm:spPr/>
    </dgm:pt>
    <dgm:pt modelId="{3D0A204D-C5A1-491B-A9C7-BAAAB715480B}" type="pres">
      <dgm:prSet presAssocID="{53E16463-8088-4AD2-81A2-9A2940A651D9}" presName="compNode" presStyleCnt="0"/>
      <dgm:spPr/>
    </dgm:pt>
    <dgm:pt modelId="{6EC0821C-564C-4314-AB1E-BF23F2D1B22E}" type="pres">
      <dgm:prSet presAssocID="{53E16463-8088-4AD2-81A2-9A2940A651D9}" presName="bgRect" presStyleLbl="bgShp" presStyleIdx="0" presStyleCnt="6"/>
      <dgm:spPr/>
    </dgm:pt>
    <dgm:pt modelId="{DEB6F089-0814-424C-8703-57113AC811A9}" type="pres">
      <dgm:prSet presAssocID="{53E16463-8088-4AD2-81A2-9A2940A651D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int"/>
        </a:ext>
      </dgm:extLst>
    </dgm:pt>
    <dgm:pt modelId="{DB2BE755-736C-4ED8-8CD5-FCC416AF5F2F}" type="pres">
      <dgm:prSet presAssocID="{53E16463-8088-4AD2-81A2-9A2940A651D9}" presName="spaceRect" presStyleCnt="0"/>
      <dgm:spPr/>
    </dgm:pt>
    <dgm:pt modelId="{C64AD119-295F-43B5-96F2-7E8D706E647A}" type="pres">
      <dgm:prSet presAssocID="{53E16463-8088-4AD2-81A2-9A2940A651D9}" presName="parTx" presStyleLbl="revTx" presStyleIdx="0" presStyleCnt="6">
        <dgm:presLayoutVars>
          <dgm:chMax val="0"/>
          <dgm:chPref val="0"/>
        </dgm:presLayoutVars>
      </dgm:prSet>
      <dgm:spPr/>
    </dgm:pt>
    <dgm:pt modelId="{6C6E3D01-43C2-414B-AF37-87CFDD428993}" type="pres">
      <dgm:prSet presAssocID="{0D003CC7-03F2-4076-A62B-6DB055AF4541}" presName="sibTrans" presStyleCnt="0"/>
      <dgm:spPr/>
    </dgm:pt>
    <dgm:pt modelId="{0BB322FF-4548-4D5E-AC8B-276DB971A5C7}" type="pres">
      <dgm:prSet presAssocID="{B9F9CA95-BA76-434D-B750-642013E38A50}" presName="compNode" presStyleCnt="0"/>
      <dgm:spPr/>
    </dgm:pt>
    <dgm:pt modelId="{7AFAB83C-040B-4402-992A-7C0BEDA6B123}" type="pres">
      <dgm:prSet presAssocID="{B9F9CA95-BA76-434D-B750-642013E38A50}" presName="bgRect" presStyleLbl="bgShp" presStyleIdx="1" presStyleCnt="6"/>
      <dgm:spPr/>
    </dgm:pt>
    <dgm:pt modelId="{E865BD5E-34B2-4839-99F8-B1F1731BF8D1}" type="pres">
      <dgm:prSet presAssocID="{B9F9CA95-BA76-434D-B750-642013E38A5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Network Diagram"/>
        </a:ext>
      </dgm:extLst>
    </dgm:pt>
    <dgm:pt modelId="{7F048DBE-61C9-4FAD-8187-CB1B871DA9D0}" type="pres">
      <dgm:prSet presAssocID="{B9F9CA95-BA76-434D-B750-642013E38A50}" presName="spaceRect" presStyleCnt="0"/>
      <dgm:spPr/>
    </dgm:pt>
    <dgm:pt modelId="{76B6477A-F232-451D-8396-55A73AB03880}" type="pres">
      <dgm:prSet presAssocID="{B9F9CA95-BA76-434D-B750-642013E38A50}" presName="parTx" presStyleLbl="revTx" presStyleIdx="1" presStyleCnt="6">
        <dgm:presLayoutVars>
          <dgm:chMax val="0"/>
          <dgm:chPref val="0"/>
        </dgm:presLayoutVars>
      </dgm:prSet>
      <dgm:spPr/>
    </dgm:pt>
    <dgm:pt modelId="{37D377E3-27CB-46B1-9810-8ACB107F6924}" type="pres">
      <dgm:prSet presAssocID="{EA42921C-6974-4B68-82E8-254A2AB1597A}" presName="sibTrans" presStyleCnt="0"/>
      <dgm:spPr/>
    </dgm:pt>
    <dgm:pt modelId="{7318DDB2-82EF-45D7-BD4A-E6E7018738EC}" type="pres">
      <dgm:prSet presAssocID="{F8100838-4D0A-40C4-B38B-703259C51137}" presName="compNode" presStyleCnt="0"/>
      <dgm:spPr/>
    </dgm:pt>
    <dgm:pt modelId="{7326E750-F7C1-4E68-A5FE-D1C63B7BD524}" type="pres">
      <dgm:prSet presAssocID="{F8100838-4D0A-40C4-B38B-703259C51137}" presName="bgRect" presStyleLbl="bgShp" presStyleIdx="2" presStyleCnt="6"/>
      <dgm:spPr/>
    </dgm:pt>
    <dgm:pt modelId="{29BF0AFE-1228-45CD-A8F5-E50A14A5E9C7}" type="pres">
      <dgm:prSet presAssocID="{F8100838-4D0A-40C4-B38B-703259C51137}"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rogrammer"/>
        </a:ext>
      </dgm:extLst>
    </dgm:pt>
    <dgm:pt modelId="{0556D63A-21C8-434D-A49F-9E81F6F402D2}" type="pres">
      <dgm:prSet presAssocID="{F8100838-4D0A-40C4-B38B-703259C51137}" presName="spaceRect" presStyleCnt="0"/>
      <dgm:spPr/>
    </dgm:pt>
    <dgm:pt modelId="{EE20585D-7627-4332-8131-3A420218FB37}" type="pres">
      <dgm:prSet presAssocID="{F8100838-4D0A-40C4-B38B-703259C51137}" presName="parTx" presStyleLbl="revTx" presStyleIdx="2" presStyleCnt="6">
        <dgm:presLayoutVars>
          <dgm:chMax val="0"/>
          <dgm:chPref val="0"/>
        </dgm:presLayoutVars>
      </dgm:prSet>
      <dgm:spPr/>
    </dgm:pt>
    <dgm:pt modelId="{A7B7E206-EE8E-4F42-A7D4-901F2CFAC6CC}" type="pres">
      <dgm:prSet presAssocID="{0696F900-3BE0-47E2-AE95-E11D5520CA6B}" presName="sibTrans" presStyleCnt="0"/>
      <dgm:spPr/>
    </dgm:pt>
    <dgm:pt modelId="{55DA2DC6-7DAB-4E32-BA71-C985119B6FED}" type="pres">
      <dgm:prSet presAssocID="{8F7D5415-42AE-4F3B-8478-571F4ACA0E8C}" presName="compNode" presStyleCnt="0"/>
      <dgm:spPr/>
    </dgm:pt>
    <dgm:pt modelId="{46096F32-F300-419B-8926-7E3774A0E92F}" type="pres">
      <dgm:prSet presAssocID="{8F7D5415-42AE-4F3B-8478-571F4ACA0E8C}" presName="bgRect" presStyleLbl="bgShp" presStyleIdx="3" presStyleCnt="6"/>
      <dgm:spPr/>
    </dgm:pt>
    <dgm:pt modelId="{115B37E1-D93D-4E61-ABE9-09241A216730}" type="pres">
      <dgm:prSet presAssocID="{8F7D5415-42AE-4F3B-8478-571F4ACA0E8C}"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Flowchart"/>
        </a:ext>
      </dgm:extLst>
    </dgm:pt>
    <dgm:pt modelId="{04C92A27-E7CD-4496-998F-8F32CEF0A52E}" type="pres">
      <dgm:prSet presAssocID="{8F7D5415-42AE-4F3B-8478-571F4ACA0E8C}" presName="spaceRect" presStyleCnt="0"/>
      <dgm:spPr/>
    </dgm:pt>
    <dgm:pt modelId="{E16D7FC5-38E9-4287-AFDE-2476FB56E9AD}" type="pres">
      <dgm:prSet presAssocID="{8F7D5415-42AE-4F3B-8478-571F4ACA0E8C}" presName="parTx" presStyleLbl="revTx" presStyleIdx="3" presStyleCnt="6">
        <dgm:presLayoutVars>
          <dgm:chMax val="0"/>
          <dgm:chPref val="0"/>
        </dgm:presLayoutVars>
      </dgm:prSet>
      <dgm:spPr/>
    </dgm:pt>
    <dgm:pt modelId="{E1044729-5F06-4E54-8B41-7C4A4E93A096}" type="pres">
      <dgm:prSet presAssocID="{E3642BF9-FA3D-4AB7-A59B-0088D239EB3D}" presName="sibTrans" presStyleCnt="0"/>
      <dgm:spPr/>
    </dgm:pt>
    <dgm:pt modelId="{D14C64AF-08A5-406A-B6C2-4F2E7356CE40}" type="pres">
      <dgm:prSet presAssocID="{F56B6634-E7BD-486E-B63F-FFA3817BE0A3}" presName="compNode" presStyleCnt="0"/>
      <dgm:spPr/>
    </dgm:pt>
    <dgm:pt modelId="{6EA7F2F4-A99F-4847-A192-5DFDCD212AA0}" type="pres">
      <dgm:prSet presAssocID="{F56B6634-E7BD-486E-B63F-FFA3817BE0A3}" presName="bgRect" presStyleLbl="bgShp" presStyleIdx="4" presStyleCnt="6"/>
      <dgm:spPr/>
    </dgm:pt>
    <dgm:pt modelId="{A99DF07A-2EDF-4A7E-B792-B13F99EC2483}" type="pres">
      <dgm:prSet presAssocID="{F56B6634-E7BD-486E-B63F-FFA3817BE0A3}"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iploma Roll"/>
        </a:ext>
      </dgm:extLst>
    </dgm:pt>
    <dgm:pt modelId="{EC4B63AE-53A0-48A4-99B0-AEFDD6DEBB47}" type="pres">
      <dgm:prSet presAssocID="{F56B6634-E7BD-486E-B63F-FFA3817BE0A3}" presName="spaceRect" presStyleCnt="0"/>
      <dgm:spPr/>
    </dgm:pt>
    <dgm:pt modelId="{3DF9E1AF-1F7E-4687-8828-5E611FAE8BC0}" type="pres">
      <dgm:prSet presAssocID="{F56B6634-E7BD-486E-B63F-FFA3817BE0A3}" presName="parTx" presStyleLbl="revTx" presStyleIdx="4" presStyleCnt="6">
        <dgm:presLayoutVars>
          <dgm:chMax val="0"/>
          <dgm:chPref val="0"/>
        </dgm:presLayoutVars>
      </dgm:prSet>
      <dgm:spPr/>
    </dgm:pt>
    <dgm:pt modelId="{7D83C142-6CF0-4B39-8E9D-BFB965D9488C}" type="pres">
      <dgm:prSet presAssocID="{152227E7-FD33-41A2-A981-B0849C2AB0F5}" presName="sibTrans" presStyleCnt="0"/>
      <dgm:spPr/>
    </dgm:pt>
    <dgm:pt modelId="{E25DE563-1979-4C96-9B3B-B0F6E11B72A7}" type="pres">
      <dgm:prSet presAssocID="{1862406E-67C9-4580-B835-AC2AB48492BE}" presName="compNode" presStyleCnt="0"/>
      <dgm:spPr/>
    </dgm:pt>
    <dgm:pt modelId="{05900C48-CE45-4E06-9AEF-E25B54A7267C}" type="pres">
      <dgm:prSet presAssocID="{1862406E-67C9-4580-B835-AC2AB48492BE}" presName="bgRect" presStyleLbl="bgShp" presStyleIdx="5" presStyleCnt="6"/>
      <dgm:spPr/>
    </dgm:pt>
    <dgm:pt modelId="{F31103DB-DE73-4BBF-9362-0FB9FC97E759}" type="pres">
      <dgm:prSet presAssocID="{1862406E-67C9-4580-B835-AC2AB48492B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all center"/>
        </a:ext>
      </dgm:extLst>
    </dgm:pt>
    <dgm:pt modelId="{647E16AF-C35E-4922-83B9-1C146F10B766}" type="pres">
      <dgm:prSet presAssocID="{1862406E-67C9-4580-B835-AC2AB48492BE}" presName="spaceRect" presStyleCnt="0"/>
      <dgm:spPr/>
    </dgm:pt>
    <dgm:pt modelId="{09EC8F19-6AE8-49AA-8C6D-4845AA4467F2}" type="pres">
      <dgm:prSet presAssocID="{1862406E-67C9-4580-B835-AC2AB48492BE}" presName="parTx" presStyleLbl="revTx" presStyleIdx="5" presStyleCnt="6">
        <dgm:presLayoutVars>
          <dgm:chMax val="0"/>
          <dgm:chPref val="0"/>
        </dgm:presLayoutVars>
      </dgm:prSet>
      <dgm:spPr/>
    </dgm:pt>
  </dgm:ptLst>
  <dgm:cxnLst>
    <dgm:cxn modelId="{B0B9DF1A-FA95-4192-9779-270B9FC3FD85}" type="presOf" srcId="{F8100838-4D0A-40C4-B38B-703259C51137}" destId="{EE20585D-7627-4332-8131-3A420218FB37}" srcOrd="0" destOrd="0" presId="urn:microsoft.com/office/officeart/2018/2/layout/IconVerticalSolidList"/>
    <dgm:cxn modelId="{7FA3301F-70CE-4418-8774-217780E1BAF0}" type="presOf" srcId="{8F7D5415-42AE-4F3B-8478-571F4ACA0E8C}" destId="{E16D7FC5-38E9-4287-AFDE-2476FB56E9AD}" srcOrd="0" destOrd="0" presId="urn:microsoft.com/office/officeart/2018/2/layout/IconVerticalSolidList"/>
    <dgm:cxn modelId="{E094462B-0262-4F89-983E-A42ED029554B}" srcId="{6F3DECB4-E871-4D23-9CAD-ED130716FC02}" destId="{B9F9CA95-BA76-434D-B750-642013E38A50}" srcOrd="1" destOrd="0" parTransId="{2934ED9A-2621-4F07-A1B5-ADEC41C6A1F1}" sibTransId="{EA42921C-6974-4B68-82E8-254A2AB1597A}"/>
    <dgm:cxn modelId="{1BF37641-F706-42D9-83C4-C6C2326FF089}" type="presOf" srcId="{F56B6634-E7BD-486E-B63F-FFA3817BE0A3}" destId="{3DF9E1AF-1F7E-4687-8828-5E611FAE8BC0}" srcOrd="0" destOrd="0" presId="urn:microsoft.com/office/officeart/2018/2/layout/IconVerticalSolidList"/>
    <dgm:cxn modelId="{F98E3146-97AB-44F6-935D-5B6186D8B43D}" type="presOf" srcId="{B9F9CA95-BA76-434D-B750-642013E38A50}" destId="{76B6477A-F232-451D-8396-55A73AB03880}" srcOrd="0" destOrd="0" presId="urn:microsoft.com/office/officeart/2018/2/layout/IconVerticalSolidList"/>
    <dgm:cxn modelId="{14F38C55-AC3A-4425-AF28-FBD5308B5328}" type="presOf" srcId="{1862406E-67C9-4580-B835-AC2AB48492BE}" destId="{09EC8F19-6AE8-49AA-8C6D-4845AA4467F2}" srcOrd="0" destOrd="0" presId="urn:microsoft.com/office/officeart/2018/2/layout/IconVerticalSolidList"/>
    <dgm:cxn modelId="{5683297C-446D-447B-B9B1-F2FA30A8B197}" srcId="{6F3DECB4-E871-4D23-9CAD-ED130716FC02}" destId="{53E16463-8088-4AD2-81A2-9A2940A651D9}" srcOrd="0" destOrd="0" parTransId="{691D13BC-B8B0-41FE-8E2A-10022908AD23}" sibTransId="{0D003CC7-03F2-4076-A62B-6DB055AF4541}"/>
    <dgm:cxn modelId="{BF07E390-F11A-4849-A508-CEE066830AD7}" srcId="{6F3DECB4-E871-4D23-9CAD-ED130716FC02}" destId="{F56B6634-E7BD-486E-B63F-FFA3817BE0A3}" srcOrd="4" destOrd="0" parTransId="{988C4BCA-0C74-457F-9A7A-F051C1565CCB}" sibTransId="{152227E7-FD33-41A2-A981-B0849C2AB0F5}"/>
    <dgm:cxn modelId="{F6A1AC9B-BAC7-4B6F-90D4-2B31E1A96BC8}" type="presOf" srcId="{53E16463-8088-4AD2-81A2-9A2940A651D9}" destId="{C64AD119-295F-43B5-96F2-7E8D706E647A}" srcOrd="0" destOrd="0" presId="urn:microsoft.com/office/officeart/2018/2/layout/IconVerticalSolidList"/>
    <dgm:cxn modelId="{83B14EC2-B493-45AD-8E28-015A4D025530}" srcId="{6F3DECB4-E871-4D23-9CAD-ED130716FC02}" destId="{1862406E-67C9-4580-B835-AC2AB48492BE}" srcOrd="5" destOrd="0" parTransId="{BA87A6E8-DB90-4BEB-83C9-817D7628ECE7}" sibTransId="{59612CAF-88C3-46CF-B15C-F53701698110}"/>
    <dgm:cxn modelId="{07F920C4-974C-4307-842C-08B2A093E3F2}" srcId="{6F3DECB4-E871-4D23-9CAD-ED130716FC02}" destId="{8F7D5415-42AE-4F3B-8478-571F4ACA0E8C}" srcOrd="3" destOrd="0" parTransId="{86D135EA-9B1C-4070-B927-050F891030DB}" sibTransId="{E3642BF9-FA3D-4AB7-A59B-0088D239EB3D}"/>
    <dgm:cxn modelId="{1E39F1E2-BF6E-4D1A-9A01-620882335642}" srcId="{6F3DECB4-E871-4D23-9CAD-ED130716FC02}" destId="{F8100838-4D0A-40C4-B38B-703259C51137}" srcOrd="2" destOrd="0" parTransId="{2D24E8F2-A66C-4F97-90BC-5B68C8A15D27}" sibTransId="{0696F900-3BE0-47E2-AE95-E11D5520CA6B}"/>
    <dgm:cxn modelId="{4F3945EF-D309-4D0B-A045-5A7E68C5D58D}" type="presOf" srcId="{6F3DECB4-E871-4D23-9CAD-ED130716FC02}" destId="{2BC90BAB-E9EE-480F-BA25-36091C384FBC}" srcOrd="0" destOrd="0" presId="urn:microsoft.com/office/officeart/2018/2/layout/IconVerticalSolidList"/>
    <dgm:cxn modelId="{A11ECAFB-655D-448E-BF1E-8D3C670DEE93}" type="presParOf" srcId="{2BC90BAB-E9EE-480F-BA25-36091C384FBC}" destId="{3D0A204D-C5A1-491B-A9C7-BAAAB715480B}" srcOrd="0" destOrd="0" presId="urn:microsoft.com/office/officeart/2018/2/layout/IconVerticalSolidList"/>
    <dgm:cxn modelId="{BFCE3EEF-FBB0-4836-91AC-074EFB44655D}" type="presParOf" srcId="{3D0A204D-C5A1-491B-A9C7-BAAAB715480B}" destId="{6EC0821C-564C-4314-AB1E-BF23F2D1B22E}" srcOrd="0" destOrd="0" presId="urn:microsoft.com/office/officeart/2018/2/layout/IconVerticalSolidList"/>
    <dgm:cxn modelId="{0B60FD37-3DAE-42B2-9B62-7935406EBD8F}" type="presParOf" srcId="{3D0A204D-C5A1-491B-A9C7-BAAAB715480B}" destId="{DEB6F089-0814-424C-8703-57113AC811A9}" srcOrd="1" destOrd="0" presId="urn:microsoft.com/office/officeart/2018/2/layout/IconVerticalSolidList"/>
    <dgm:cxn modelId="{8F750E45-F000-4691-8BA3-4B894989A65A}" type="presParOf" srcId="{3D0A204D-C5A1-491B-A9C7-BAAAB715480B}" destId="{DB2BE755-736C-4ED8-8CD5-FCC416AF5F2F}" srcOrd="2" destOrd="0" presId="urn:microsoft.com/office/officeart/2018/2/layout/IconVerticalSolidList"/>
    <dgm:cxn modelId="{1F10F883-87A1-4362-B6E1-E1D913F7DA2B}" type="presParOf" srcId="{3D0A204D-C5A1-491B-A9C7-BAAAB715480B}" destId="{C64AD119-295F-43B5-96F2-7E8D706E647A}" srcOrd="3" destOrd="0" presId="urn:microsoft.com/office/officeart/2018/2/layout/IconVerticalSolidList"/>
    <dgm:cxn modelId="{34F786EB-22A3-476C-B6A1-5027C476251C}" type="presParOf" srcId="{2BC90BAB-E9EE-480F-BA25-36091C384FBC}" destId="{6C6E3D01-43C2-414B-AF37-87CFDD428993}" srcOrd="1" destOrd="0" presId="urn:microsoft.com/office/officeart/2018/2/layout/IconVerticalSolidList"/>
    <dgm:cxn modelId="{B03B8DF5-7BFB-487E-AF85-5114B87639E9}" type="presParOf" srcId="{2BC90BAB-E9EE-480F-BA25-36091C384FBC}" destId="{0BB322FF-4548-4D5E-AC8B-276DB971A5C7}" srcOrd="2" destOrd="0" presId="urn:microsoft.com/office/officeart/2018/2/layout/IconVerticalSolidList"/>
    <dgm:cxn modelId="{AD49919D-8786-42BD-A07A-58D778B20313}" type="presParOf" srcId="{0BB322FF-4548-4D5E-AC8B-276DB971A5C7}" destId="{7AFAB83C-040B-4402-992A-7C0BEDA6B123}" srcOrd="0" destOrd="0" presId="urn:microsoft.com/office/officeart/2018/2/layout/IconVerticalSolidList"/>
    <dgm:cxn modelId="{2C62B9E0-6D9E-451F-9DD7-4E30D9D5C5D8}" type="presParOf" srcId="{0BB322FF-4548-4D5E-AC8B-276DB971A5C7}" destId="{E865BD5E-34B2-4839-99F8-B1F1731BF8D1}" srcOrd="1" destOrd="0" presId="urn:microsoft.com/office/officeart/2018/2/layout/IconVerticalSolidList"/>
    <dgm:cxn modelId="{57615A25-FD15-492D-9402-05FDC9C27DD8}" type="presParOf" srcId="{0BB322FF-4548-4D5E-AC8B-276DB971A5C7}" destId="{7F048DBE-61C9-4FAD-8187-CB1B871DA9D0}" srcOrd="2" destOrd="0" presId="urn:microsoft.com/office/officeart/2018/2/layout/IconVerticalSolidList"/>
    <dgm:cxn modelId="{F8D779A2-4B27-4D9E-AE79-2ADCAF98B1D0}" type="presParOf" srcId="{0BB322FF-4548-4D5E-AC8B-276DB971A5C7}" destId="{76B6477A-F232-451D-8396-55A73AB03880}" srcOrd="3" destOrd="0" presId="urn:microsoft.com/office/officeart/2018/2/layout/IconVerticalSolidList"/>
    <dgm:cxn modelId="{71659493-7F79-4315-BBC3-F47E22140A97}" type="presParOf" srcId="{2BC90BAB-E9EE-480F-BA25-36091C384FBC}" destId="{37D377E3-27CB-46B1-9810-8ACB107F6924}" srcOrd="3" destOrd="0" presId="urn:microsoft.com/office/officeart/2018/2/layout/IconVerticalSolidList"/>
    <dgm:cxn modelId="{E6C43B46-9E38-4261-A764-68D56D504329}" type="presParOf" srcId="{2BC90BAB-E9EE-480F-BA25-36091C384FBC}" destId="{7318DDB2-82EF-45D7-BD4A-E6E7018738EC}" srcOrd="4" destOrd="0" presId="urn:microsoft.com/office/officeart/2018/2/layout/IconVerticalSolidList"/>
    <dgm:cxn modelId="{890036CB-77E9-4C68-97C2-3913C8BEAC62}" type="presParOf" srcId="{7318DDB2-82EF-45D7-BD4A-E6E7018738EC}" destId="{7326E750-F7C1-4E68-A5FE-D1C63B7BD524}" srcOrd="0" destOrd="0" presId="urn:microsoft.com/office/officeart/2018/2/layout/IconVerticalSolidList"/>
    <dgm:cxn modelId="{E20B85CF-5075-4FE7-8498-01237F8778DD}" type="presParOf" srcId="{7318DDB2-82EF-45D7-BD4A-E6E7018738EC}" destId="{29BF0AFE-1228-45CD-A8F5-E50A14A5E9C7}" srcOrd="1" destOrd="0" presId="urn:microsoft.com/office/officeart/2018/2/layout/IconVerticalSolidList"/>
    <dgm:cxn modelId="{DEC9874B-5596-4849-BE8F-BD76131E486D}" type="presParOf" srcId="{7318DDB2-82EF-45D7-BD4A-E6E7018738EC}" destId="{0556D63A-21C8-434D-A49F-9E81F6F402D2}" srcOrd="2" destOrd="0" presId="urn:microsoft.com/office/officeart/2018/2/layout/IconVerticalSolidList"/>
    <dgm:cxn modelId="{E28D3FEE-9610-43D7-B436-4F858A4C89DC}" type="presParOf" srcId="{7318DDB2-82EF-45D7-BD4A-E6E7018738EC}" destId="{EE20585D-7627-4332-8131-3A420218FB37}" srcOrd="3" destOrd="0" presId="urn:microsoft.com/office/officeart/2018/2/layout/IconVerticalSolidList"/>
    <dgm:cxn modelId="{99DF50BB-BF51-4953-9008-4FDBE053CD7F}" type="presParOf" srcId="{2BC90BAB-E9EE-480F-BA25-36091C384FBC}" destId="{A7B7E206-EE8E-4F42-A7D4-901F2CFAC6CC}" srcOrd="5" destOrd="0" presId="urn:microsoft.com/office/officeart/2018/2/layout/IconVerticalSolidList"/>
    <dgm:cxn modelId="{47FA9B98-6F6E-4AA7-8E41-E8935496D2C9}" type="presParOf" srcId="{2BC90BAB-E9EE-480F-BA25-36091C384FBC}" destId="{55DA2DC6-7DAB-4E32-BA71-C985119B6FED}" srcOrd="6" destOrd="0" presId="urn:microsoft.com/office/officeart/2018/2/layout/IconVerticalSolidList"/>
    <dgm:cxn modelId="{9C937564-8F9D-4887-A39F-2347692B8DDF}" type="presParOf" srcId="{55DA2DC6-7DAB-4E32-BA71-C985119B6FED}" destId="{46096F32-F300-419B-8926-7E3774A0E92F}" srcOrd="0" destOrd="0" presId="urn:microsoft.com/office/officeart/2018/2/layout/IconVerticalSolidList"/>
    <dgm:cxn modelId="{F88173DB-7887-4AB7-B360-C3ADB590CC17}" type="presParOf" srcId="{55DA2DC6-7DAB-4E32-BA71-C985119B6FED}" destId="{115B37E1-D93D-4E61-ABE9-09241A216730}" srcOrd="1" destOrd="0" presId="urn:microsoft.com/office/officeart/2018/2/layout/IconVerticalSolidList"/>
    <dgm:cxn modelId="{B8BDBB1F-BFFF-4A21-B4B7-53D44DB17AB1}" type="presParOf" srcId="{55DA2DC6-7DAB-4E32-BA71-C985119B6FED}" destId="{04C92A27-E7CD-4496-998F-8F32CEF0A52E}" srcOrd="2" destOrd="0" presId="urn:microsoft.com/office/officeart/2018/2/layout/IconVerticalSolidList"/>
    <dgm:cxn modelId="{8F301711-5ED1-43D0-AB78-64E2A30FF195}" type="presParOf" srcId="{55DA2DC6-7DAB-4E32-BA71-C985119B6FED}" destId="{E16D7FC5-38E9-4287-AFDE-2476FB56E9AD}" srcOrd="3" destOrd="0" presId="urn:microsoft.com/office/officeart/2018/2/layout/IconVerticalSolidList"/>
    <dgm:cxn modelId="{37D1873B-141F-4A28-86B6-7C82DC9CD977}" type="presParOf" srcId="{2BC90BAB-E9EE-480F-BA25-36091C384FBC}" destId="{E1044729-5F06-4E54-8B41-7C4A4E93A096}" srcOrd="7" destOrd="0" presId="urn:microsoft.com/office/officeart/2018/2/layout/IconVerticalSolidList"/>
    <dgm:cxn modelId="{CA90D6BC-FA56-4C68-90E9-CA23543EC2DE}" type="presParOf" srcId="{2BC90BAB-E9EE-480F-BA25-36091C384FBC}" destId="{D14C64AF-08A5-406A-B6C2-4F2E7356CE40}" srcOrd="8" destOrd="0" presId="urn:microsoft.com/office/officeart/2018/2/layout/IconVerticalSolidList"/>
    <dgm:cxn modelId="{F9A08744-39E2-4E57-A5B3-2A75F300008A}" type="presParOf" srcId="{D14C64AF-08A5-406A-B6C2-4F2E7356CE40}" destId="{6EA7F2F4-A99F-4847-A192-5DFDCD212AA0}" srcOrd="0" destOrd="0" presId="urn:microsoft.com/office/officeart/2018/2/layout/IconVerticalSolidList"/>
    <dgm:cxn modelId="{85BF28A2-0A18-4AAF-BAA0-F170B395A950}" type="presParOf" srcId="{D14C64AF-08A5-406A-B6C2-4F2E7356CE40}" destId="{A99DF07A-2EDF-4A7E-B792-B13F99EC2483}" srcOrd="1" destOrd="0" presId="urn:microsoft.com/office/officeart/2018/2/layout/IconVerticalSolidList"/>
    <dgm:cxn modelId="{59D339B2-7633-4F4E-A8C5-8CCF24D8878A}" type="presParOf" srcId="{D14C64AF-08A5-406A-B6C2-4F2E7356CE40}" destId="{EC4B63AE-53A0-48A4-99B0-AEFDD6DEBB47}" srcOrd="2" destOrd="0" presId="urn:microsoft.com/office/officeart/2018/2/layout/IconVerticalSolidList"/>
    <dgm:cxn modelId="{AE5739ED-29C9-43B0-9CBB-67F052BD9F32}" type="presParOf" srcId="{D14C64AF-08A5-406A-B6C2-4F2E7356CE40}" destId="{3DF9E1AF-1F7E-4687-8828-5E611FAE8BC0}" srcOrd="3" destOrd="0" presId="urn:microsoft.com/office/officeart/2018/2/layout/IconVerticalSolidList"/>
    <dgm:cxn modelId="{7B7F9FA9-63B8-451A-A1E8-C29F9655D9DE}" type="presParOf" srcId="{2BC90BAB-E9EE-480F-BA25-36091C384FBC}" destId="{7D83C142-6CF0-4B39-8E9D-BFB965D9488C}" srcOrd="9" destOrd="0" presId="urn:microsoft.com/office/officeart/2018/2/layout/IconVerticalSolidList"/>
    <dgm:cxn modelId="{774E6E7D-E833-4149-9281-BF203505CC5C}" type="presParOf" srcId="{2BC90BAB-E9EE-480F-BA25-36091C384FBC}" destId="{E25DE563-1979-4C96-9B3B-B0F6E11B72A7}" srcOrd="10" destOrd="0" presId="urn:microsoft.com/office/officeart/2018/2/layout/IconVerticalSolidList"/>
    <dgm:cxn modelId="{A3CC86F3-5CDC-49F7-92AC-41C7D2D2B18B}" type="presParOf" srcId="{E25DE563-1979-4C96-9B3B-B0F6E11B72A7}" destId="{05900C48-CE45-4E06-9AEF-E25B54A7267C}" srcOrd="0" destOrd="0" presId="urn:microsoft.com/office/officeart/2018/2/layout/IconVerticalSolidList"/>
    <dgm:cxn modelId="{52D9CF11-5B0A-4662-A271-525AD1FF56DC}" type="presParOf" srcId="{E25DE563-1979-4C96-9B3B-B0F6E11B72A7}" destId="{F31103DB-DE73-4BBF-9362-0FB9FC97E759}" srcOrd="1" destOrd="0" presId="urn:microsoft.com/office/officeart/2018/2/layout/IconVerticalSolidList"/>
    <dgm:cxn modelId="{CA66F9F8-2CAC-4EB2-ABF8-785FBA48E10B}" type="presParOf" srcId="{E25DE563-1979-4C96-9B3B-B0F6E11B72A7}" destId="{647E16AF-C35E-4922-83B9-1C146F10B766}" srcOrd="2" destOrd="0" presId="urn:microsoft.com/office/officeart/2018/2/layout/IconVerticalSolidList"/>
    <dgm:cxn modelId="{FEB28B99-D9B4-477B-B821-80799B5D2A65}" type="presParOf" srcId="{E25DE563-1979-4C96-9B3B-B0F6E11B72A7}" destId="{09EC8F19-6AE8-49AA-8C6D-4845AA4467F2}"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E52C68-76F4-4B24-9A9E-812B23EF8023}">
      <dsp:nvSpPr>
        <dsp:cNvPr id="0" name=""/>
        <dsp:cNvSpPr/>
      </dsp:nvSpPr>
      <dsp:spPr>
        <a:xfrm>
          <a:off x="0" y="261738"/>
          <a:ext cx="2321718" cy="1393031"/>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User registration and login</a:t>
          </a:r>
          <a:endParaRPr lang="en-US" sz="2300" kern="1200" dirty="0"/>
        </a:p>
      </dsp:txBody>
      <dsp:txXfrm>
        <a:off x="0" y="261738"/>
        <a:ext cx="2321718" cy="1393031"/>
      </dsp:txXfrm>
    </dsp:sp>
    <dsp:sp modelId="{78CA4E44-DD20-41C9-B01C-A468CF4E3320}">
      <dsp:nvSpPr>
        <dsp:cNvPr id="0" name=""/>
        <dsp:cNvSpPr/>
      </dsp:nvSpPr>
      <dsp:spPr>
        <a:xfrm>
          <a:off x="2553890" y="261738"/>
          <a:ext cx="2321718" cy="1393031"/>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Course catalog browsing</a:t>
          </a:r>
        </a:p>
      </dsp:txBody>
      <dsp:txXfrm>
        <a:off x="2553890" y="261738"/>
        <a:ext cx="2321718" cy="1393031"/>
      </dsp:txXfrm>
    </dsp:sp>
    <dsp:sp modelId="{ABA39A08-4FD0-4FAE-AFED-51DE30E98800}">
      <dsp:nvSpPr>
        <dsp:cNvPr id="0" name=""/>
        <dsp:cNvSpPr/>
      </dsp:nvSpPr>
      <dsp:spPr>
        <a:xfrm>
          <a:off x="5107781" y="261738"/>
          <a:ext cx="2321718" cy="1393031"/>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a:t> Course enrollment and withdrawal</a:t>
          </a:r>
          <a:endParaRPr lang="en-US" sz="2300" kern="1200" dirty="0"/>
        </a:p>
      </dsp:txBody>
      <dsp:txXfrm>
        <a:off x="5107781" y="261738"/>
        <a:ext cx="2321718" cy="1393031"/>
      </dsp:txXfrm>
    </dsp:sp>
    <dsp:sp modelId="{E4487224-3107-4E7F-A0CB-24CD2BE872CA}">
      <dsp:nvSpPr>
        <dsp:cNvPr id="0" name=""/>
        <dsp:cNvSpPr/>
      </dsp:nvSpPr>
      <dsp:spPr>
        <a:xfrm>
          <a:off x="1276945" y="1886941"/>
          <a:ext cx="2321718" cy="1393031"/>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Waiting list management</a:t>
          </a:r>
        </a:p>
      </dsp:txBody>
      <dsp:txXfrm>
        <a:off x="1276945" y="1886941"/>
        <a:ext cx="2321718" cy="1393031"/>
      </dsp:txXfrm>
    </dsp:sp>
    <dsp:sp modelId="{692A70E7-9116-44DC-A7C4-861305FDFCED}">
      <dsp:nvSpPr>
        <dsp:cNvPr id="0" name=""/>
        <dsp:cNvSpPr/>
      </dsp:nvSpPr>
      <dsp:spPr>
        <a:xfrm>
          <a:off x="3830835" y="1886941"/>
          <a:ext cx="2321718" cy="1393031"/>
        </a:xfrm>
        <a:prstGeom prst="rect">
          <a:avLst/>
        </a:prstGeom>
        <a:solidFill>
          <a:schemeClr val="accent5">
            <a:hueOff val="0"/>
            <a:satOff val="0"/>
            <a:lumOff val="0"/>
            <a:alphaOff val="0"/>
          </a:schemeClr>
        </a:solidFill>
        <a:ln w="22225" cap="flat"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t>Administrator dashboard for managing courses and users.</a:t>
          </a:r>
        </a:p>
      </dsp:txBody>
      <dsp:txXfrm>
        <a:off x="3830835" y="1886941"/>
        <a:ext cx="2321718" cy="13930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90E75EA-CCB5-473E-8611-C471A3BCAC8F}">
      <dsp:nvSpPr>
        <dsp:cNvPr id="0" name=""/>
        <dsp:cNvSpPr/>
      </dsp:nvSpPr>
      <dsp:spPr>
        <a:xfrm>
          <a:off x="0" y="437"/>
          <a:ext cx="7429499" cy="102399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3D5034C-94FF-49FB-98FE-909BF46912D1}">
      <dsp:nvSpPr>
        <dsp:cNvPr id="0" name=""/>
        <dsp:cNvSpPr/>
      </dsp:nvSpPr>
      <dsp:spPr>
        <a:xfrm>
          <a:off x="309757" y="230835"/>
          <a:ext cx="563196" cy="5631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15F64D4-C10B-4F2D-959C-0550CB0CA022}">
      <dsp:nvSpPr>
        <dsp:cNvPr id="0" name=""/>
        <dsp:cNvSpPr/>
      </dsp:nvSpPr>
      <dsp:spPr>
        <a:xfrm>
          <a:off x="1182711" y="437"/>
          <a:ext cx="62467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1022350">
            <a:lnSpc>
              <a:spcPct val="90000"/>
            </a:lnSpc>
            <a:spcBef>
              <a:spcPct val="0"/>
            </a:spcBef>
            <a:spcAft>
              <a:spcPct val="35000"/>
            </a:spcAft>
            <a:buNone/>
          </a:pPr>
          <a:r>
            <a:rPr lang="en-US" sz="2300" kern="1200"/>
            <a:t>Primary users: Students and Administrators.</a:t>
          </a:r>
        </a:p>
      </dsp:txBody>
      <dsp:txXfrm>
        <a:off x="1182711" y="437"/>
        <a:ext cx="6246787" cy="1023992"/>
      </dsp:txXfrm>
    </dsp:sp>
    <dsp:sp modelId="{712B7954-6543-46DE-B4F4-6AF1D633C79F}">
      <dsp:nvSpPr>
        <dsp:cNvPr id="0" name=""/>
        <dsp:cNvSpPr/>
      </dsp:nvSpPr>
      <dsp:spPr>
        <a:xfrm>
          <a:off x="0" y="1280428"/>
          <a:ext cx="7429499" cy="102399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D462BA2-E989-4238-9A49-E67B750AAB8F}">
      <dsp:nvSpPr>
        <dsp:cNvPr id="0" name=""/>
        <dsp:cNvSpPr/>
      </dsp:nvSpPr>
      <dsp:spPr>
        <a:xfrm>
          <a:off x="309757" y="1510826"/>
          <a:ext cx="563196" cy="5631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E1B1B8E-2675-423B-8CEF-CC99EAEDE50E}">
      <dsp:nvSpPr>
        <dsp:cNvPr id="0" name=""/>
        <dsp:cNvSpPr/>
      </dsp:nvSpPr>
      <dsp:spPr>
        <a:xfrm>
          <a:off x="1182711" y="1280428"/>
          <a:ext cx="62467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1022350">
            <a:lnSpc>
              <a:spcPct val="90000"/>
            </a:lnSpc>
            <a:spcBef>
              <a:spcPct val="0"/>
            </a:spcBef>
            <a:spcAft>
              <a:spcPct val="35000"/>
            </a:spcAft>
            <a:buNone/>
          </a:pPr>
          <a:r>
            <a:rPr lang="en-US" sz="2300" kern="1200"/>
            <a:t>Operating Environment: Web-based, compatible with Windows, macOS, and Linux.</a:t>
          </a:r>
        </a:p>
      </dsp:txBody>
      <dsp:txXfrm>
        <a:off x="1182711" y="1280428"/>
        <a:ext cx="6246787" cy="1023992"/>
      </dsp:txXfrm>
    </dsp:sp>
    <dsp:sp modelId="{9F8DD79C-29C7-46A9-B86E-A38779C5A1D8}">
      <dsp:nvSpPr>
        <dsp:cNvPr id="0" name=""/>
        <dsp:cNvSpPr/>
      </dsp:nvSpPr>
      <dsp:spPr>
        <a:xfrm>
          <a:off x="0" y="2560419"/>
          <a:ext cx="7429499" cy="102399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29B2B1-AF62-4B79-8E61-1916AEC56355}">
      <dsp:nvSpPr>
        <dsp:cNvPr id="0" name=""/>
        <dsp:cNvSpPr/>
      </dsp:nvSpPr>
      <dsp:spPr>
        <a:xfrm>
          <a:off x="309757" y="2790817"/>
          <a:ext cx="563196" cy="56319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2C664E9-4FC2-45BC-B5B5-F04EA6071640}">
      <dsp:nvSpPr>
        <dsp:cNvPr id="0" name=""/>
        <dsp:cNvSpPr/>
      </dsp:nvSpPr>
      <dsp:spPr>
        <a:xfrm>
          <a:off x="1182711" y="2560419"/>
          <a:ext cx="6246787" cy="102399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8373" tIns="108373" rIns="108373" bIns="108373" numCol="1" spcCol="1270" anchor="ctr" anchorCtr="0">
          <a:noAutofit/>
        </a:bodyPr>
        <a:lstStyle/>
        <a:p>
          <a:pPr marL="0" lvl="0" indent="0" algn="l" defTabSz="1022350">
            <a:lnSpc>
              <a:spcPct val="90000"/>
            </a:lnSpc>
            <a:spcBef>
              <a:spcPct val="0"/>
            </a:spcBef>
            <a:spcAft>
              <a:spcPct val="35000"/>
            </a:spcAft>
            <a:buNone/>
          </a:pPr>
          <a:r>
            <a:rPr lang="en-US" sz="2300" kern="1200"/>
            <a:t>Constraints: Requires secure authentication, MySQL database, and role-based access control.</a:t>
          </a:r>
        </a:p>
      </dsp:txBody>
      <dsp:txXfrm>
        <a:off x="1182711" y="2560419"/>
        <a:ext cx="6246787" cy="102399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EC0821C-564C-4314-AB1E-BF23F2D1B22E}">
      <dsp:nvSpPr>
        <dsp:cNvPr id="0" name=""/>
        <dsp:cNvSpPr/>
      </dsp:nvSpPr>
      <dsp:spPr>
        <a:xfrm>
          <a:off x="0" y="1159"/>
          <a:ext cx="7429499" cy="4941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EB6F089-0814-424C-8703-57113AC811A9}">
      <dsp:nvSpPr>
        <dsp:cNvPr id="0" name=""/>
        <dsp:cNvSpPr/>
      </dsp:nvSpPr>
      <dsp:spPr>
        <a:xfrm>
          <a:off x="149478" y="112341"/>
          <a:ext cx="271778" cy="271778"/>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64AD119-295F-43B5-96F2-7E8D706E647A}">
      <dsp:nvSpPr>
        <dsp:cNvPr id="0" name=""/>
        <dsp:cNvSpPr/>
      </dsp:nvSpPr>
      <dsp:spPr>
        <a:xfrm>
          <a:off x="570734" y="1159"/>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dirty="0"/>
            <a:t>The UML design includes (</a:t>
          </a:r>
          <a:r>
            <a:rPr lang="en-US" sz="1700" kern="1200" dirty="0" err="1"/>
            <a:t>GeeksforGeeks</a:t>
          </a:r>
          <a:r>
            <a:rPr lang="en-US" sz="1700" kern="1200" dirty="0"/>
            <a:t>, 2025a):</a:t>
          </a:r>
        </a:p>
      </dsp:txBody>
      <dsp:txXfrm>
        <a:off x="570734" y="1159"/>
        <a:ext cx="6858764" cy="494142"/>
      </dsp:txXfrm>
    </dsp:sp>
    <dsp:sp modelId="{7AFAB83C-040B-4402-992A-7C0BEDA6B123}">
      <dsp:nvSpPr>
        <dsp:cNvPr id="0" name=""/>
        <dsp:cNvSpPr/>
      </dsp:nvSpPr>
      <dsp:spPr>
        <a:xfrm>
          <a:off x="0" y="618837"/>
          <a:ext cx="7429499" cy="49414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65BD5E-34B2-4839-99F8-B1F1731BF8D1}">
      <dsp:nvSpPr>
        <dsp:cNvPr id="0" name=""/>
        <dsp:cNvSpPr/>
      </dsp:nvSpPr>
      <dsp:spPr>
        <a:xfrm>
          <a:off x="149478" y="730019"/>
          <a:ext cx="271778" cy="271778"/>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76B6477A-F232-451D-8396-55A73AB03880}">
      <dsp:nvSpPr>
        <dsp:cNvPr id="0" name=""/>
        <dsp:cNvSpPr/>
      </dsp:nvSpPr>
      <dsp:spPr>
        <a:xfrm>
          <a:off x="570734" y="618837"/>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dirty="0"/>
            <a:t>• Use Case Diagram – Describes user interactions with the system.</a:t>
          </a:r>
        </a:p>
      </dsp:txBody>
      <dsp:txXfrm>
        <a:off x="570734" y="618837"/>
        <a:ext cx="6858764" cy="494142"/>
      </dsp:txXfrm>
    </dsp:sp>
    <dsp:sp modelId="{7326E750-F7C1-4E68-A5FE-D1C63B7BD524}">
      <dsp:nvSpPr>
        <dsp:cNvPr id="0" name=""/>
        <dsp:cNvSpPr/>
      </dsp:nvSpPr>
      <dsp:spPr>
        <a:xfrm>
          <a:off x="0" y="1236515"/>
          <a:ext cx="7429499" cy="49414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9BF0AFE-1228-45CD-A8F5-E50A14A5E9C7}">
      <dsp:nvSpPr>
        <dsp:cNvPr id="0" name=""/>
        <dsp:cNvSpPr/>
      </dsp:nvSpPr>
      <dsp:spPr>
        <a:xfrm>
          <a:off x="149478" y="1347697"/>
          <a:ext cx="271778" cy="271778"/>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E20585D-7627-4332-8131-3A420218FB37}">
      <dsp:nvSpPr>
        <dsp:cNvPr id="0" name=""/>
        <dsp:cNvSpPr/>
      </dsp:nvSpPr>
      <dsp:spPr>
        <a:xfrm>
          <a:off x="570734" y="1236515"/>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a:t>• Class Diagram – Defines main entities (Student, Course, Enrollment, Admin).</a:t>
          </a:r>
        </a:p>
      </dsp:txBody>
      <dsp:txXfrm>
        <a:off x="570734" y="1236515"/>
        <a:ext cx="6858764" cy="494142"/>
      </dsp:txXfrm>
    </dsp:sp>
    <dsp:sp modelId="{46096F32-F300-419B-8926-7E3774A0E92F}">
      <dsp:nvSpPr>
        <dsp:cNvPr id="0" name=""/>
        <dsp:cNvSpPr/>
      </dsp:nvSpPr>
      <dsp:spPr>
        <a:xfrm>
          <a:off x="0" y="1854192"/>
          <a:ext cx="7429499" cy="494142"/>
        </a:xfrm>
        <a:prstGeom prst="roundRect">
          <a:avLst>
            <a:gd name="adj" fmla="val 10000"/>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15B37E1-D93D-4E61-ABE9-09241A216730}">
      <dsp:nvSpPr>
        <dsp:cNvPr id="0" name=""/>
        <dsp:cNvSpPr/>
      </dsp:nvSpPr>
      <dsp:spPr>
        <a:xfrm>
          <a:off x="149478" y="1965374"/>
          <a:ext cx="271778" cy="271778"/>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16D7FC5-38E9-4287-AFDE-2476FB56E9AD}">
      <dsp:nvSpPr>
        <dsp:cNvPr id="0" name=""/>
        <dsp:cNvSpPr/>
      </dsp:nvSpPr>
      <dsp:spPr>
        <a:xfrm>
          <a:off x="570734" y="1854192"/>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a:t>• Sequence Diagrams – Show registration and enrollment flows.</a:t>
          </a:r>
        </a:p>
      </dsp:txBody>
      <dsp:txXfrm>
        <a:off x="570734" y="1854192"/>
        <a:ext cx="6858764" cy="494142"/>
      </dsp:txXfrm>
    </dsp:sp>
    <dsp:sp modelId="{6EA7F2F4-A99F-4847-A192-5DFDCD212AA0}">
      <dsp:nvSpPr>
        <dsp:cNvPr id="0" name=""/>
        <dsp:cNvSpPr/>
      </dsp:nvSpPr>
      <dsp:spPr>
        <a:xfrm>
          <a:off x="0" y="2471870"/>
          <a:ext cx="7429499" cy="494142"/>
        </a:xfrm>
        <a:prstGeom prst="roundRect">
          <a:avLst>
            <a:gd name="adj" fmla="val 10000"/>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99DF07A-2EDF-4A7E-B792-B13F99EC2483}">
      <dsp:nvSpPr>
        <dsp:cNvPr id="0" name=""/>
        <dsp:cNvSpPr/>
      </dsp:nvSpPr>
      <dsp:spPr>
        <a:xfrm>
          <a:off x="149478" y="2583052"/>
          <a:ext cx="271778" cy="271778"/>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DF9E1AF-1F7E-4687-8828-5E611FAE8BC0}">
      <dsp:nvSpPr>
        <dsp:cNvPr id="0" name=""/>
        <dsp:cNvSpPr/>
      </dsp:nvSpPr>
      <dsp:spPr>
        <a:xfrm>
          <a:off x="570734" y="2471870"/>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a:t>• Activity Diagrams – Outline process steps for registration and enrollment.</a:t>
          </a:r>
        </a:p>
      </dsp:txBody>
      <dsp:txXfrm>
        <a:off x="570734" y="2471870"/>
        <a:ext cx="6858764" cy="494142"/>
      </dsp:txXfrm>
    </dsp:sp>
    <dsp:sp modelId="{05900C48-CE45-4E06-9AEF-E25B54A7267C}">
      <dsp:nvSpPr>
        <dsp:cNvPr id="0" name=""/>
        <dsp:cNvSpPr/>
      </dsp:nvSpPr>
      <dsp:spPr>
        <a:xfrm>
          <a:off x="0" y="3089548"/>
          <a:ext cx="7429499" cy="49414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1103DB-DE73-4BBF-9362-0FB9FC97E759}">
      <dsp:nvSpPr>
        <dsp:cNvPr id="0" name=""/>
        <dsp:cNvSpPr/>
      </dsp:nvSpPr>
      <dsp:spPr>
        <a:xfrm>
          <a:off x="149478" y="3200730"/>
          <a:ext cx="271778" cy="271778"/>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9EC8F19-6AE8-49AA-8C6D-4845AA4467F2}">
      <dsp:nvSpPr>
        <dsp:cNvPr id="0" name=""/>
        <dsp:cNvSpPr/>
      </dsp:nvSpPr>
      <dsp:spPr>
        <a:xfrm>
          <a:off x="570734" y="3089548"/>
          <a:ext cx="6858764" cy="49414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2297" tIns="52297" rIns="52297" bIns="52297" numCol="1" spcCol="1270" anchor="ctr" anchorCtr="0">
          <a:noAutofit/>
        </a:bodyPr>
        <a:lstStyle/>
        <a:p>
          <a:pPr marL="0" lvl="0" indent="0" algn="l" defTabSz="755650">
            <a:lnSpc>
              <a:spcPct val="90000"/>
            </a:lnSpc>
            <a:spcBef>
              <a:spcPct val="0"/>
            </a:spcBef>
            <a:spcAft>
              <a:spcPct val="35000"/>
            </a:spcAft>
            <a:buNone/>
          </a:pPr>
          <a:r>
            <a:rPr lang="en-US" sz="1700" kern="1200"/>
            <a:t>• State Diagram – Shows course status transitions.</a:t>
          </a:r>
        </a:p>
      </dsp:txBody>
      <dsp:txXfrm>
        <a:off x="570734" y="3089548"/>
        <a:ext cx="6858764" cy="494142"/>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2" name="Picture 2" descr="\\DROBO-FS\QuickDrops\JB\PPTX NG\Droplets\LightingOverlay.png"/>
          <p:cNvPicPr>
            <a:picLocks noChangeAspect="1" noChangeArrowheads="1"/>
          </p:cNvPicPr>
          <p:nvPr/>
        </p:nvPicPr>
        <p:blipFill>
          <a:blip r:embed="rId2">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66" name="Group 65"/>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67"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68"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9"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0"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71"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2"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3"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4"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5"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6"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7"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8"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79"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0"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1"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2"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3"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4"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5"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6"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7"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8"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89"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0"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1"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2"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3"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4"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5"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96"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7"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8"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99"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0"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1"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2"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3"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4"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5"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6"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7"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08"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09"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0"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1"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2"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3"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4"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5"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6"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7"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8"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19"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0"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900238" y="1122363"/>
            <a:ext cx="6593681"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900238" y="3602038"/>
            <a:ext cx="6593681"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5801052" y="5410202"/>
            <a:ext cx="2057400" cy="365125"/>
          </a:xfrm>
        </p:spPr>
        <p:txBody>
          <a:bodyPr/>
          <a:lstStyle/>
          <a:p>
            <a:fld id="{5BCAD085-E8A6-8845-BD4E-CB4CCA059FC4}" type="datetimeFigureOut">
              <a:rPr lang="en-US" smtClean="0"/>
              <a:t>10/13/2025</a:t>
            </a:fld>
            <a:endParaRPr lang="en-US"/>
          </a:p>
        </p:txBody>
      </p:sp>
      <p:sp>
        <p:nvSpPr>
          <p:cNvPr id="5" name="Footer Placeholder 4"/>
          <p:cNvSpPr>
            <a:spLocks noGrp="1"/>
          </p:cNvSpPr>
          <p:nvPr>
            <p:ph type="ftr" sz="quarter" idx="11"/>
          </p:nvPr>
        </p:nvSpPr>
        <p:spPr>
          <a:xfrm>
            <a:off x="1900237" y="5410202"/>
            <a:ext cx="3843665" cy="365125"/>
          </a:xfrm>
        </p:spPr>
        <p:txBody>
          <a:bodyPr/>
          <a:lstStyle/>
          <a:p>
            <a:endParaRPr lang="en-US"/>
          </a:p>
        </p:txBody>
      </p:sp>
      <p:sp>
        <p:nvSpPr>
          <p:cNvPr id="6" name="Slide Number Placeholder 5"/>
          <p:cNvSpPr>
            <a:spLocks noGrp="1"/>
          </p:cNvSpPr>
          <p:nvPr>
            <p:ph type="sldNum" sz="quarter" idx="12"/>
          </p:nvPr>
        </p:nvSpPr>
        <p:spPr>
          <a:xfrm>
            <a:off x="7915603" y="5410200"/>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916883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58" y="4304665"/>
            <a:ext cx="7434266"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56058" y="606426"/>
            <a:ext cx="7434266" cy="3299778"/>
          </a:xfrm>
          <a:prstGeom prst="round2DiagRect">
            <a:avLst>
              <a:gd name="adj1" fmla="val 5101"/>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24" y="5124020"/>
            <a:ext cx="7433144"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785202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93" y="609600"/>
            <a:ext cx="7429466"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58" y="4419600"/>
            <a:ext cx="7428344"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242686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290484" y="3365557"/>
            <a:ext cx="6564224"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856058" y="4309919"/>
            <a:ext cx="74295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
        <p:nvSpPr>
          <p:cNvPr id="52" name="TextBox 51"/>
          <p:cNvSpPr txBox="1"/>
          <p:nvPr/>
        </p:nvSpPr>
        <p:spPr>
          <a:xfrm>
            <a:off x="696579" y="718458"/>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53" name="TextBox 52"/>
          <p:cNvSpPr txBox="1"/>
          <p:nvPr/>
        </p:nvSpPr>
        <p:spPr>
          <a:xfrm>
            <a:off x="7817473" y="2764972"/>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Tree>
    <p:extLst>
      <p:ext uri="{BB962C8B-B14F-4D97-AF65-F5344CB8AC3E}">
        <p14:creationId xmlns:p14="http://schemas.microsoft.com/office/powerpoint/2010/main" val="16605501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058" y="2134042"/>
            <a:ext cx="74295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856023" y="4657655"/>
            <a:ext cx="7428379"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055280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856060" y="609600"/>
            <a:ext cx="7429499"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856058" y="2674463"/>
            <a:ext cx="2397674"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856059" y="3360263"/>
            <a:ext cx="2396432"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386075" y="2677635"/>
            <a:ext cx="2388289"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386075" y="3363435"/>
            <a:ext cx="238895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5889332" y="2674463"/>
            <a:ext cx="2396226" cy="685800"/>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5889332" y="3360263"/>
            <a:ext cx="2396226"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35714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856059" y="609600"/>
            <a:ext cx="74294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856060" y="4404596"/>
            <a:ext cx="239643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856060" y="2666998"/>
            <a:ext cx="239643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856060" y="4980859"/>
            <a:ext cx="239643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366790" y="4404596"/>
            <a:ext cx="24003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366790" y="2666998"/>
            <a:ext cx="2399205"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3365695" y="4980857"/>
            <a:ext cx="24003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5889426" y="4404595"/>
            <a:ext cx="2393056"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5889332" y="2666998"/>
            <a:ext cx="2396227"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18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5889332" y="4980855"/>
            <a:ext cx="2396226"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5BCAD085-E8A6-8845-BD4E-CB4CCA059FC4}" type="datetimeFigureOut">
              <a:rPr lang="en-US" smtClean="0"/>
              <a:t>10/13/2025</a:t>
            </a:fld>
            <a:endParaRPr lang="en-US"/>
          </a:p>
        </p:txBody>
      </p:sp>
      <p:sp>
        <p:nvSpPr>
          <p:cNvPr id="4" name="Footer Placeholder 3"/>
          <p:cNvSpPr>
            <a:spLocks noGrp="1"/>
          </p:cNvSpPr>
          <p:nvPr>
            <p:ph type="ftr" sz="quarter" idx="11"/>
          </p:nvPr>
        </p:nvSpPr>
        <p:spPr/>
        <p:txBody>
          <a:bodyPr/>
          <a:lstStyle>
            <a:lvl1pPr>
              <a:defRPr cap="all" baseline="0"/>
            </a:lvl1p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4436529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229470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1" y="609600"/>
            <a:ext cx="1503758"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56057" y="609600"/>
            <a:ext cx="5811443"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549847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7" name="Title 1"/>
          <p:cNvSpPr>
            <a:spLocks noGrp="1"/>
          </p:cNvSpPr>
          <p:nvPr>
            <p:ph type="title"/>
          </p:nvPr>
        </p:nvSpPr>
        <p:spPr>
          <a:xfrm>
            <a:off x="856060" y="618518"/>
            <a:ext cx="7429499" cy="1478570"/>
          </a:xfrm>
        </p:spPr>
        <p:txBody>
          <a:bodyPr/>
          <a:lstStyle/>
          <a:p>
            <a:r>
              <a:rPr lang="en-US"/>
              <a:t>Click to edit Master title style</a:t>
            </a:r>
            <a:endParaRPr lang="en-US" dirty="0"/>
          </a:p>
        </p:txBody>
      </p:sp>
      <p:sp>
        <p:nvSpPr>
          <p:cNvPr id="48" name="Content Placeholder 2"/>
          <p:cNvSpPr>
            <a:spLocks noGrp="1"/>
          </p:cNvSpPr>
          <p:nvPr>
            <p:ph idx="1"/>
          </p:nvPr>
        </p:nvSpPr>
        <p:spPr>
          <a:xfrm>
            <a:off x="856060" y="2249487"/>
            <a:ext cx="742949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Date Placeholder 3"/>
          <p:cNvSpPr>
            <a:spLocks noGrp="1"/>
          </p:cNvSpPr>
          <p:nvPr>
            <p:ph type="dt" sz="half" idx="10"/>
          </p:nvPr>
        </p:nvSpPr>
        <p:spPr>
          <a:xfrm>
            <a:off x="5592691" y="5883277"/>
            <a:ext cx="2057400" cy="365125"/>
          </a:xfrm>
        </p:spPr>
        <p:txBody>
          <a:bodyPr/>
          <a:lstStyle/>
          <a:p>
            <a:fld id="{5BCAD085-E8A6-8845-BD4E-CB4CCA059FC4}" type="datetimeFigureOut">
              <a:rPr lang="en-US" smtClean="0"/>
              <a:t>10/13/2025</a:t>
            </a:fld>
            <a:endParaRPr lang="en-US"/>
          </a:p>
        </p:txBody>
      </p:sp>
      <p:sp>
        <p:nvSpPr>
          <p:cNvPr id="50" name="Footer Placeholder 4"/>
          <p:cNvSpPr>
            <a:spLocks noGrp="1"/>
          </p:cNvSpPr>
          <p:nvPr>
            <p:ph type="ftr" sz="quarter" idx="11"/>
          </p:nvPr>
        </p:nvSpPr>
        <p:spPr>
          <a:xfrm>
            <a:off x="856059" y="5883276"/>
            <a:ext cx="4679482" cy="365125"/>
          </a:xfrm>
        </p:spPr>
        <p:txBody>
          <a:bodyPr/>
          <a:lstStyle/>
          <a:p>
            <a:endParaRPr lang="en-US"/>
          </a:p>
        </p:txBody>
      </p:sp>
      <p:sp>
        <p:nvSpPr>
          <p:cNvPr id="51" name="Slide Number Placeholder 5"/>
          <p:cNvSpPr>
            <a:spLocks noGrp="1"/>
          </p:cNvSpPr>
          <p:nvPr>
            <p:ph type="sldNum" sz="quarter" idx="12"/>
          </p:nvPr>
        </p:nvSpPr>
        <p:spPr>
          <a:xfrm>
            <a:off x="7707241" y="5883275"/>
            <a:ext cx="578317"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9666593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56058" y="1419227"/>
            <a:ext cx="74295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856058" y="4424362"/>
            <a:ext cx="74295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495796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56058" y="2249486"/>
            <a:ext cx="3658792"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1" y="2249486"/>
            <a:ext cx="3656408"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262418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6058" y="619127"/>
            <a:ext cx="74295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78902" y="2249486"/>
            <a:ext cx="3435949"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56058" y="3073398"/>
            <a:ext cx="3658793"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1992" y="2249485"/>
            <a:ext cx="3433565"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3073398"/>
            <a:ext cx="3656408"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764443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29762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829578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60029" y="609601"/>
            <a:ext cx="2892028"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67150" y="592666"/>
            <a:ext cx="4418407"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60029" y="2249486"/>
            <a:ext cx="2892028"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9067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061" y="609600"/>
            <a:ext cx="3753962"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32866" y="609600"/>
            <a:ext cx="3452693" cy="5181602"/>
          </a:xfrm>
          <a:prstGeom prst="round2DiagRect">
            <a:avLst>
              <a:gd name="adj1" fmla="val 6074"/>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856059" y="2249486"/>
            <a:ext cx="3753964"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54410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schemeClr val="bg2">
                <a:shade val="45000"/>
                <a:satMod val="135000"/>
              </a:schemeClr>
              <a:prstClr val="white"/>
            </a:duotone>
            <a:extLst>
              <a:ext uri="{28A0092B-C50C-407E-A947-70E740481C1C}">
                <a14:useLocalDpi xmlns:a14="http://schemas.microsoft.com/office/drawing/2010/main" val="0"/>
              </a:ext>
            </a:extLst>
          </a:blip>
          <a:srcRect/>
          <a:stretch>
            <a:fillRect/>
          </a:stretch>
        </p:blipFill>
        <p:spPr bwMode="auto">
          <a:xfrm>
            <a:off x="1" y="-1"/>
            <a:ext cx="9144002"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9041774" cy="6858001"/>
            <a:chOff x="-14288" y="0"/>
            <a:chExt cx="9041774"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8352798"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856060" y="618518"/>
            <a:ext cx="7429499"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856060" y="2249487"/>
            <a:ext cx="74294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592691" y="5883277"/>
            <a:ext cx="20574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5BCAD085-E8A6-8845-BD4E-CB4CCA059FC4}" type="datetimeFigureOut">
              <a:rPr lang="en-US" smtClean="0"/>
              <a:t>10/13/2025</a:t>
            </a:fld>
            <a:endParaRPr lang="en-US"/>
          </a:p>
        </p:txBody>
      </p:sp>
      <p:sp>
        <p:nvSpPr>
          <p:cNvPr id="5" name="Footer Placeholder 4"/>
          <p:cNvSpPr>
            <a:spLocks noGrp="1"/>
          </p:cNvSpPr>
          <p:nvPr>
            <p:ph type="ftr" sz="quarter" idx="3"/>
          </p:nvPr>
        </p:nvSpPr>
        <p:spPr>
          <a:xfrm>
            <a:off x="856059" y="5883276"/>
            <a:ext cx="4679482"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707241" y="5883275"/>
            <a:ext cx="578317"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527323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8.jpe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9.jpe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0.jpeg"/></Relationships>
</file>

<file path=ppt/slides/_rels/slide1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34.svg"/></Relationships>
</file>

<file path=ppt/slides/_rels/slide1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www.feedbucket.app/blog/website-requirements-document-template/" TargetMode="External"/><Relationship Id="rId2" Type="http://schemas.openxmlformats.org/officeDocument/2006/relationships/hyperlink" Target="https://www.geeksforgeeks.org/software-engineering/software-engineering-classification-of-software-requirements/" TargetMode="Externa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hyperlink" Target="https://www.processimpact.com/training.html"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4.svg"/></Relationships>
</file>

<file path=ppt/slides/_rels/slide5.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2.xml"/><Relationship Id="rId7" Type="http://schemas.openxmlformats.org/officeDocument/2006/relationships/image" Target="../media/image3.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8" Type="http://schemas.openxmlformats.org/officeDocument/2006/relationships/image" Target="../media/image4.svg"/><Relationship Id="rId3" Type="http://schemas.openxmlformats.org/officeDocument/2006/relationships/diagramLayout" Target="../diagrams/layout3.xml"/><Relationship Id="rId7" Type="http://schemas.openxmlformats.org/officeDocument/2006/relationships/image" Target="../media/image3.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4.sv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13619" y="484187"/>
            <a:ext cx="7772400" cy="1470025"/>
          </a:xfrm>
        </p:spPr>
        <p:txBody>
          <a:bodyPr/>
          <a:lstStyle/>
          <a:p>
            <a:r>
              <a:rPr dirty="0"/>
              <a:t>Student Course Enrollment Platform</a:t>
            </a:r>
          </a:p>
        </p:txBody>
      </p:sp>
      <p:sp>
        <p:nvSpPr>
          <p:cNvPr id="3" name="Subtitle 2"/>
          <p:cNvSpPr>
            <a:spLocks noGrp="1"/>
          </p:cNvSpPr>
          <p:nvPr>
            <p:ph type="subTitle" idx="1"/>
          </p:nvPr>
        </p:nvSpPr>
        <p:spPr>
          <a:xfrm>
            <a:off x="813619" y="1954212"/>
            <a:ext cx="6400800" cy="1752600"/>
          </a:xfrm>
        </p:spPr>
        <p:txBody>
          <a:bodyPr>
            <a:normAutofit fontScale="25000" lnSpcReduction="20000"/>
          </a:bodyPr>
          <a:lstStyle/>
          <a:p>
            <a:pPr algn="ctr"/>
            <a:endParaRPr dirty="0">
              <a:solidFill>
                <a:schemeClr val="tx1"/>
              </a:solidFill>
            </a:endParaRPr>
          </a:p>
          <a:p>
            <a:pPr algn="ctr"/>
            <a:r>
              <a:rPr sz="9600" dirty="0">
                <a:solidFill>
                  <a:schemeClr val="tx1"/>
                </a:solidFill>
              </a:rPr>
              <a:t> Sofiane Akli</a:t>
            </a:r>
          </a:p>
          <a:p>
            <a:pPr algn="ctr"/>
            <a:r>
              <a:rPr sz="9600" dirty="0">
                <a:solidFill>
                  <a:schemeClr val="tx1"/>
                </a:solidFill>
              </a:rPr>
              <a:t>Course: CST499: Capstone for Computer Software Technology (CSF2537A)</a:t>
            </a:r>
          </a:p>
          <a:p>
            <a:pPr algn="ctr"/>
            <a:r>
              <a:rPr sz="9600" dirty="0">
                <a:solidFill>
                  <a:schemeClr val="tx1"/>
                </a:solidFill>
              </a:rPr>
              <a:t>Instructor: </a:t>
            </a:r>
            <a:r>
              <a:rPr sz="9600" dirty="0" err="1">
                <a:solidFill>
                  <a:schemeClr val="tx1"/>
                </a:solidFill>
              </a:rPr>
              <a:t>Charmelia</a:t>
            </a:r>
            <a:r>
              <a:rPr sz="9600" dirty="0">
                <a:solidFill>
                  <a:schemeClr val="tx1"/>
                </a:solidFill>
              </a:rPr>
              <a:t> Butler</a:t>
            </a:r>
          </a:p>
          <a:p>
            <a:pPr algn="ctr"/>
            <a:r>
              <a:rPr sz="9600" dirty="0">
                <a:solidFill>
                  <a:schemeClr val="tx1"/>
                </a:solidFill>
              </a:rPr>
              <a:t>University of Arizona Global Campus</a:t>
            </a:r>
          </a:p>
          <a:p>
            <a:pPr algn="ctr"/>
            <a:r>
              <a:rPr sz="9600" dirty="0">
                <a:solidFill>
                  <a:schemeClr val="tx1"/>
                </a:solidFill>
              </a:rPr>
              <a:t>Date: October 13, 2025</a:t>
            </a:r>
          </a:p>
          <a:p>
            <a:endParaRPr dirty="0"/>
          </a:p>
        </p:txBody>
      </p:sp>
      <p:pic>
        <p:nvPicPr>
          <p:cNvPr id="5" name="Camera 4">
            <a:extLst>
              <a:ext uri="{FF2B5EF4-FFF2-40B4-BE49-F238E27FC236}">
                <a16:creationId xmlns:a16="http://schemas.microsoft.com/office/drawing/2014/main" id="{8CE771D4-5F98-0252-2B6C-B89CFACC35B8}"/>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4836318" y="618518"/>
            <a:ext cx="3449239" cy="1478570"/>
          </a:xfrm>
        </p:spPr>
        <p:txBody>
          <a:bodyPr>
            <a:normAutofit/>
          </a:bodyPr>
          <a:lstStyle/>
          <a:p>
            <a:r>
              <a:rPr lang="en-US"/>
              <a:t>Landing Page Design</a:t>
            </a:r>
          </a:p>
        </p:txBody>
      </p:sp>
      <p:pic>
        <p:nvPicPr>
          <p:cNvPr id="68" name="Picture 67" descr="Person writing on a notepad">
            <a:extLst>
              <a:ext uri="{FF2B5EF4-FFF2-40B4-BE49-F238E27FC236}">
                <a16:creationId xmlns:a16="http://schemas.microsoft.com/office/drawing/2014/main" id="{8C28EF41-20FA-9235-7908-CF1B82F71A38}"/>
              </a:ext>
            </a:extLst>
          </p:cNvPr>
          <p:cNvPicPr>
            <a:picLocks noChangeAspect="1"/>
          </p:cNvPicPr>
          <p:nvPr/>
        </p:nvPicPr>
        <p:blipFill>
          <a:blip r:embed="rId4"/>
          <a:srcRect l="27251" r="19867"/>
          <a:stretch>
            <a:fillRect/>
          </a:stretch>
        </p:blipFill>
        <p:spPr>
          <a:xfrm>
            <a:off x="-4197" y="10"/>
            <a:ext cx="4576197" cy="6857990"/>
          </a:xfrm>
          <a:prstGeom prst="rect">
            <a:avLst/>
          </a:prstGeom>
        </p:spPr>
      </p:pic>
      <p:grpSp>
        <p:nvGrpSpPr>
          <p:cNvPr id="69" name="Group 68">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p:cNvSpPr>
            <a:spLocks noGrp="1"/>
          </p:cNvSpPr>
          <p:nvPr>
            <p:ph idx="1"/>
          </p:nvPr>
        </p:nvSpPr>
        <p:spPr>
          <a:xfrm>
            <a:off x="4836318" y="2249487"/>
            <a:ext cx="3449240" cy="3541714"/>
          </a:xfrm>
        </p:spPr>
        <p:txBody>
          <a:bodyPr>
            <a:normAutofit/>
          </a:bodyPr>
          <a:lstStyle/>
          <a:p>
            <a:pPr>
              <a:lnSpc>
                <a:spcPct val="110000"/>
              </a:lnSpc>
            </a:pPr>
            <a:r>
              <a:rPr lang="en-US"/>
              <a:t>The landing page provides system access, highlighting key features and login/registration buttons. It uses a simple, responsive layout to ensure accessibility and usability.</a:t>
            </a:r>
          </a:p>
        </p:txBody>
      </p:sp>
      <p:pic>
        <p:nvPicPr>
          <p:cNvPr id="71" name="Camera 70">
            <a:extLst>
              <a:ext uri="{FF2B5EF4-FFF2-40B4-BE49-F238E27FC236}">
                <a16:creationId xmlns:a16="http://schemas.microsoft.com/office/drawing/2014/main" id="{FA502BD8-38BB-F134-34FB-D90C1B55CC39}"/>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69" name="Group 6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70" name="Rectangle 6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3747522" y="618518"/>
            <a:ext cx="4538035" cy="1478570"/>
          </a:xfrm>
        </p:spPr>
        <p:txBody>
          <a:bodyPr>
            <a:normAutofit/>
          </a:bodyPr>
          <a:lstStyle/>
          <a:p>
            <a:r>
              <a:t>Login Page Design</a:t>
            </a:r>
          </a:p>
        </p:txBody>
      </p:sp>
      <p:pic>
        <p:nvPicPr>
          <p:cNvPr id="71" name="Picture 70" descr="Computer script on a screen">
            <a:extLst>
              <a:ext uri="{FF2B5EF4-FFF2-40B4-BE49-F238E27FC236}">
                <a16:creationId xmlns:a16="http://schemas.microsoft.com/office/drawing/2014/main" id="{945F5D0A-378C-3EA9-11AB-BE39A0130AAA}"/>
              </a:ext>
            </a:extLst>
          </p:cNvPr>
          <p:cNvPicPr>
            <a:picLocks noChangeAspect="1"/>
          </p:cNvPicPr>
          <p:nvPr/>
        </p:nvPicPr>
        <p:blipFill>
          <a:blip r:embed="rId4"/>
          <a:srcRect l="13194" r="52966" b="-1"/>
          <a:stretch>
            <a:fillRect/>
          </a:stretch>
        </p:blipFill>
        <p:spPr>
          <a:xfrm>
            <a:off x="-4197" y="10"/>
            <a:ext cx="3476686" cy="6857990"/>
          </a:xfrm>
          <a:prstGeom prst="rect">
            <a:avLst/>
          </a:prstGeom>
        </p:spPr>
      </p:pic>
      <p:grpSp>
        <p:nvGrpSpPr>
          <p:cNvPr id="72" name="Group 71">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73" name="Rectangle 72">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4"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5"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6" name="Rectangle 75">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77"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8"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79"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0"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1"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2"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3"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4"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5"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6"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7"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8"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89"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0"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1"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2"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3"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4"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5"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6"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7"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8"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99"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0"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1" name="Rectangle 100">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02"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3"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4"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5"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6"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7"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8"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09"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0"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1"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2"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3" name="Rectangle 112">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14"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5"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6"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7"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8"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19"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0"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1"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2"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3"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4"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5"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26"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p:cNvSpPr>
            <a:spLocks noGrp="1"/>
          </p:cNvSpPr>
          <p:nvPr>
            <p:ph idx="1"/>
          </p:nvPr>
        </p:nvSpPr>
        <p:spPr>
          <a:xfrm>
            <a:off x="3726718" y="2249487"/>
            <a:ext cx="4558840" cy="3541714"/>
          </a:xfrm>
        </p:spPr>
        <p:txBody>
          <a:bodyPr>
            <a:normAutofit/>
          </a:bodyPr>
          <a:lstStyle/>
          <a:p>
            <a:r>
              <a:rPr lang="en-US"/>
              <a:t>The login page includes fields for user ID and password, error handling for invalid credentials, and a 'Forgot Password' feature. It ensures secure authentication and redirects users to their dashboard upon success.</a:t>
            </a:r>
          </a:p>
        </p:txBody>
      </p:sp>
      <p:pic>
        <p:nvPicPr>
          <p:cNvPr id="7" name="Camera 6">
            <a:extLst>
              <a:ext uri="{FF2B5EF4-FFF2-40B4-BE49-F238E27FC236}">
                <a16:creationId xmlns:a16="http://schemas.microsoft.com/office/drawing/2014/main" id="{08EC234C-D9B0-02D2-C0F1-CB8FA79107AE}"/>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74872A0B-8668-4500-9509-EAA581B26C2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0" name="Rectangle 9">
              <a:extLst>
                <a:ext uri="{FF2B5EF4-FFF2-40B4-BE49-F238E27FC236}">
                  <a16:creationId xmlns:a16="http://schemas.microsoft.com/office/drawing/2014/main" id="{8B504305-5526-408E-85F7-F0BA7E527C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5827CE64-2533-45A6-9A39-7D5052E5CEE0}"/>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4836318" y="618518"/>
            <a:ext cx="3449239" cy="1478570"/>
          </a:xfrm>
        </p:spPr>
        <p:txBody>
          <a:bodyPr>
            <a:normAutofit/>
          </a:bodyPr>
          <a:lstStyle/>
          <a:p>
            <a:r>
              <a:rPr lang="en-US"/>
              <a:t>Enrollment Page Design</a:t>
            </a:r>
          </a:p>
        </p:txBody>
      </p:sp>
      <p:pic>
        <p:nvPicPr>
          <p:cNvPr id="129" name="Picture 128" descr="Multi-colored paper-craft art">
            <a:extLst>
              <a:ext uri="{FF2B5EF4-FFF2-40B4-BE49-F238E27FC236}">
                <a16:creationId xmlns:a16="http://schemas.microsoft.com/office/drawing/2014/main" id="{BDA07508-2DEF-AFB7-A6C1-BAB597ECAD59}"/>
              </a:ext>
            </a:extLst>
          </p:cNvPr>
          <p:cNvPicPr>
            <a:picLocks noChangeAspect="1"/>
          </p:cNvPicPr>
          <p:nvPr/>
        </p:nvPicPr>
        <p:blipFill>
          <a:blip r:embed="rId4"/>
          <a:srcRect l="28848" r="26610" b="-1"/>
          <a:stretch>
            <a:fillRect/>
          </a:stretch>
        </p:blipFill>
        <p:spPr>
          <a:xfrm>
            <a:off x="-4197" y="10"/>
            <a:ext cx="4576197" cy="6857990"/>
          </a:xfrm>
          <a:prstGeom prst="rect">
            <a:avLst/>
          </a:prstGeom>
        </p:spPr>
      </p:pic>
      <p:grpSp>
        <p:nvGrpSpPr>
          <p:cNvPr id="130" name="Group 129">
            <a:extLst>
              <a:ext uri="{FF2B5EF4-FFF2-40B4-BE49-F238E27FC236}">
                <a16:creationId xmlns:a16="http://schemas.microsoft.com/office/drawing/2014/main" id="{240590EE-5428-41AA-95B2-96FCC1CE67A7}"/>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494DCC55-99C6-45CF-B357-E3848C809346}"/>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63D64E32-FF0C-4665-B9D8-D1ECAAE5BA4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3675001D-3840-4589-8190-505A7F52F0A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19E34E87-395F-4023-A80E-D1CBAAEBD9B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FB1B38F-1B92-41C3-AA1D-6D6440FB0D7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02FBE453-FBD2-4348-8DDA-4A023444EC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60D719E8-BF78-4F42-B9D1-7F5E02A3699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5EC70737-9C19-4CF5-84DA-B22A960D53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88FD042E-E56E-4360-9620-F811AB9A33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18F15D2B-0812-46F6-B0F4-6A6714B543D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0C2F2A50-98DD-4F92-BDFE-B72E2357667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473541D9-6DAE-4718-97D4-8952F4E7CC8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3A56C5E9-011C-44D2-AF94-3BF54204338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CD279E0E-1CD5-4F41-96A5-3A09707E810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F5A6F094-9E54-4985-8738-D2067A4F0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99D51F59-FA93-490E-B9CF-97BB63747C9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3CD83DC6-F4A0-4A4D-AAC3-83983F960DC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6E9B4028-C74F-4631-8312-68B30E6E62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1E3337C9-1DDE-4E2E-8519-7D2C23C95FE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754A526E-6EC0-458A-9C4C-008F6749CDD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6A3DA723-7448-48CF-8BD2-FED2D4FED56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9B506EC1-D8A8-4532-B78B-A236567EE05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AA9DFB36-74F4-4977-ABC5-3257EDA331B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966A7FBA-BB79-4AF0-90C2-5F2BC9F2D1D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23BB8A47-FF1B-44E5-8D93-7ADF37F1D76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E463E1B7-7BED-4425-95B7-F6F75F8733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749D0675-4397-4610-9807-2F7C1CC942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DE7617CF-8919-43C3-9557-08D67C7DAF2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3DB68720-7E37-4930-9900-8632140D62BB}"/>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202F13DF-5B76-468E-A95E-80780788BD0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219143C2-6062-4C2C-9563-6534108E35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38413A0C-26DB-479B-B747-1D813610078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CB526B5F-4FAA-4B4C-8AF8-B98EC74A3D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54FFF88E-6D69-4AE9-8378-D1641915571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8008115A-CE00-4E36-BAF1-B511F21E837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2935DB29-6F85-47D8-863C-11386389DB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4FB8E51B-1AC1-4671-B181-473C29BECD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91E6AE4F-959F-4ED7-A199-8C0307E40EA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A0445E55-0009-44A5-AA6A-350D9D48A2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B5291C75-4ECA-4829-B824-5725C329057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6793376D-3E7C-4F04-8BC8-EC4820622BE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3596510A-5528-445D-AFEA-6E3F89BA84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E1B69479-D8C9-4E2E-A931-4D49C4FD76D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0A759A2E-A8B1-44C8-B3F9-A16714C8954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6C2B3B3C-1DC9-4352-BB73-801976C8F51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EE22E3A8-5789-4189-9AC7-98D6826B03D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9AC0FC74-D003-4D0D-9CAF-F6A03739E2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126C2057-02E1-4348-ABEB-EAC063A17E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150586D-D743-4392-844F-F2AFCCE649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9E5B157A-534E-4879-8013-D02864E76F5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CEE2DD73-7E8C-4F26-8E93-8C32D11B2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908CAC5F-DD8E-4A58-BD4C-6D8D29FA492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20F130CF-281E-408C-9884-5F8B22CA1D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3BC78068-9115-4D5D-9B2B-6F9BD9C2969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p:cNvSpPr>
            <a:spLocks noGrp="1"/>
          </p:cNvSpPr>
          <p:nvPr>
            <p:ph idx="1"/>
          </p:nvPr>
        </p:nvSpPr>
        <p:spPr>
          <a:xfrm>
            <a:off x="4836318" y="2249487"/>
            <a:ext cx="3449240" cy="3541714"/>
          </a:xfrm>
        </p:spPr>
        <p:txBody>
          <a:bodyPr>
            <a:normAutofit/>
          </a:bodyPr>
          <a:lstStyle/>
          <a:p>
            <a:pPr>
              <a:lnSpc>
                <a:spcPct val="110000"/>
              </a:lnSpc>
            </a:pPr>
            <a:r>
              <a:rPr lang="en-US" sz="2000" dirty="0"/>
              <a:t>The enrollment page displays available courses, including course code, description, instructor, and capacity. It supports enrollment, waiting list, and withdrawal options, updating the database dynamically.</a:t>
            </a:r>
          </a:p>
        </p:txBody>
      </p:sp>
      <p:pic>
        <p:nvPicPr>
          <p:cNvPr id="7" name="Camera 6">
            <a:extLst>
              <a:ext uri="{FF2B5EF4-FFF2-40B4-BE49-F238E27FC236}">
                <a16:creationId xmlns:a16="http://schemas.microsoft.com/office/drawing/2014/main" id="{E2C4B3BA-E523-2797-1650-CB1232DE7235}"/>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59" y="618518"/>
            <a:ext cx="7429499" cy="1478570"/>
          </a:xfrm>
        </p:spPr>
        <p:txBody>
          <a:bodyPr>
            <a:normAutofit/>
          </a:bodyPr>
          <a:lstStyle/>
          <a:p>
            <a:pPr algn="ctr"/>
            <a:r>
              <a:t>MySQL Database Design</a:t>
            </a:r>
            <a:endParaRPr lang="en-US"/>
          </a:p>
        </p:txBody>
      </p:sp>
      <p:sp>
        <p:nvSpPr>
          <p:cNvPr id="3" name="Content Placeholder 2"/>
          <p:cNvSpPr>
            <a:spLocks noGrp="1"/>
          </p:cNvSpPr>
          <p:nvPr>
            <p:ph idx="1"/>
          </p:nvPr>
        </p:nvSpPr>
        <p:spPr>
          <a:xfrm>
            <a:off x="856058" y="2249487"/>
            <a:ext cx="4699167" cy="3541714"/>
          </a:xfrm>
        </p:spPr>
        <p:txBody>
          <a:bodyPr anchor="ctr">
            <a:normAutofit/>
          </a:bodyPr>
          <a:lstStyle/>
          <a:p>
            <a:pPr>
              <a:lnSpc>
                <a:spcPct val="110000"/>
              </a:lnSpc>
            </a:pPr>
            <a:r>
              <a:rPr lang="en-US" dirty="0"/>
              <a:t>The MySQL database includes tables for users, courses, enrollments, and waiting lists. Relationships are defined via primary and foreign keys. The database ensures data integrity and supports queries for course and student management.</a:t>
            </a:r>
          </a:p>
        </p:txBody>
      </p:sp>
      <p:pic>
        <p:nvPicPr>
          <p:cNvPr id="4" name="Picture 3">
            <a:extLst>
              <a:ext uri="{FF2B5EF4-FFF2-40B4-BE49-F238E27FC236}">
                <a16:creationId xmlns:a16="http://schemas.microsoft.com/office/drawing/2014/main" id="{4A80D1F1-089E-589B-F95F-76EE0B09EDCA}"/>
              </a:ext>
            </a:extLst>
          </p:cNvPr>
          <p:cNvPicPr>
            <a:picLocks noChangeAspect="1"/>
          </p:cNvPicPr>
          <p:nvPr/>
        </p:nvPicPr>
        <p:blipFill>
          <a:blip r:embed="rId3"/>
          <a:srcRect l="20807" r="27647" b="2"/>
          <a:stretch>
            <a:fillRect/>
          </a:stretch>
        </p:blipFill>
        <p:spPr>
          <a:xfrm>
            <a:off x="5801032" y="1809462"/>
            <a:ext cx="2956473" cy="3047892"/>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Camera 6">
            <a:extLst>
              <a:ext uri="{FF2B5EF4-FFF2-40B4-BE49-F238E27FC236}">
                <a16:creationId xmlns:a16="http://schemas.microsoft.com/office/drawing/2014/main" id="{6B5DF500-BA32-4069-6EA1-8D85CE81AE00}"/>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59" y="618517"/>
            <a:ext cx="2158002" cy="5507328"/>
          </a:xfrm>
        </p:spPr>
        <p:txBody>
          <a:bodyPr>
            <a:normAutofit/>
          </a:bodyPr>
          <a:lstStyle/>
          <a:p>
            <a:r>
              <a:rPr lang="en-US" sz="2500"/>
              <a:t>Class Registration Process</a:t>
            </a:r>
          </a:p>
        </p:txBody>
      </p:sp>
      <p:sp>
        <p:nvSpPr>
          <p:cNvPr id="3" name="Content Placeholder 2"/>
          <p:cNvSpPr>
            <a:spLocks noGrp="1"/>
          </p:cNvSpPr>
          <p:nvPr>
            <p:ph idx="1"/>
          </p:nvPr>
        </p:nvSpPr>
        <p:spPr>
          <a:xfrm>
            <a:off x="3405557" y="638650"/>
            <a:ext cx="5275864" cy="3782778"/>
          </a:xfrm>
        </p:spPr>
        <p:txBody>
          <a:bodyPr>
            <a:normAutofit/>
          </a:bodyPr>
          <a:lstStyle/>
          <a:p>
            <a:r>
              <a:rPr lang="en-US"/>
              <a:t>Students register for classes through a PHP interface connected to the MySQL database. The process validates course availability, updates enrollment data, and triggers notifications for waiting list movements.</a:t>
            </a:r>
          </a:p>
        </p:txBody>
      </p:sp>
      <p:pic>
        <p:nvPicPr>
          <p:cNvPr id="4" name="Picture 3">
            <a:extLst>
              <a:ext uri="{FF2B5EF4-FFF2-40B4-BE49-F238E27FC236}">
                <a16:creationId xmlns:a16="http://schemas.microsoft.com/office/drawing/2014/main" id="{5C04A6BB-3239-2BA1-8372-8213E3381D2E}"/>
              </a:ext>
            </a:extLst>
          </p:cNvPr>
          <p:cNvPicPr>
            <a:picLocks noChangeAspect="1"/>
          </p:cNvPicPr>
          <p:nvPr/>
        </p:nvPicPr>
        <p:blipFill>
          <a:blip r:embed="rId3"/>
          <a:stretch>
            <a:fillRect/>
          </a:stretch>
        </p:blipFill>
        <p:spPr>
          <a:xfrm>
            <a:off x="1573203" y="4263595"/>
            <a:ext cx="5090231" cy="1488893"/>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pic>
        <p:nvPicPr>
          <p:cNvPr id="7" name="Camera 6">
            <a:extLst>
              <a:ext uri="{FF2B5EF4-FFF2-40B4-BE49-F238E27FC236}">
                <a16:creationId xmlns:a16="http://schemas.microsoft.com/office/drawing/2014/main" id="{DFDF28FF-E159-F7B8-6188-642BC6982361}"/>
              </a:ext>
            </a:extLst>
          </p:cNvPr>
          <p:cNvPicPr>
            <a:picLocks noChangeAspect="1"/>
            <a:extLst>
              <a:ext uri="{51228E76-BA90-4043-B771-695A4F85340A}">
                <alf:liveFeedProps xmlns:alf="http://schemas.microsoft.com/office/drawing/2021/livefeed"/>
              </a:ext>
            </a:extLst>
          </p:cNvPicPr>
          <p:nvPr/>
        </p:nvPicPr>
        <p:blipFill>
          <a:blip r:embed="rId4">
            <a:extLst>
              <a:ext uri="{96DAC541-7B7A-43D3-8B79-37D633B846F1}">
                <asvg:svgBlip xmlns:asvg="http://schemas.microsoft.com/office/drawing/2016/SVG/main" r:embed="rId5"/>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978A47D-4F17-40FE-AB70-7AF78A9575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50" y="-14287"/>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85BE3A7E-6A3F-401E-A025-BBB8FDB8DD3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0716" y="0"/>
            <a:ext cx="915604" cy="6858001"/>
            <a:chOff x="-14288" y="0"/>
            <a:chExt cx="1220788" cy="6858001"/>
          </a:xfrm>
          <a:solidFill>
            <a:schemeClr val="tx1">
              <a:alpha val="60000"/>
            </a:schemeClr>
          </a:solidFill>
        </p:grpSpPr>
        <p:sp>
          <p:nvSpPr>
            <p:cNvPr id="11" name="Rectangle 5">
              <a:extLst>
                <a:ext uri="{FF2B5EF4-FFF2-40B4-BE49-F238E27FC236}">
                  <a16:creationId xmlns:a16="http://schemas.microsoft.com/office/drawing/2014/main" id="{41EE9036-817C-476C-BD59-B5184F9A3E3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2" name="Freeform 6">
              <a:extLst>
                <a:ext uri="{FF2B5EF4-FFF2-40B4-BE49-F238E27FC236}">
                  <a16:creationId xmlns:a16="http://schemas.microsoft.com/office/drawing/2014/main" id="{F098087A-B4E4-4300-A841-44988BD88E2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3" name="Freeform 7">
              <a:extLst>
                <a:ext uri="{FF2B5EF4-FFF2-40B4-BE49-F238E27FC236}">
                  <a16:creationId xmlns:a16="http://schemas.microsoft.com/office/drawing/2014/main" id="{F5BD5F4B-A39C-4DF9-84E4-A4D33F30E6E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4" name="Freeform 8">
              <a:extLst>
                <a:ext uri="{FF2B5EF4-FFF2-40B4-BE49-F238E27FC236}">
                  <a16:creationId xmlns:a16="http://schemas.microsoft.com/office/drawing/2014/main" id="{D7FA9858-BFA0-4D5B-AF72-B1B65EB0699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5" name="Freeform 9">
              <a:extLst>
                <a:ext uri="{FF2B5EF4-FFF2-40B4-BE49-F238E27FC236}">
                  <a16:creationId xmlns:a16="http://schemas.microsoft.com/office/drawing/2014/main" id="{A508A5F3-AFE0-4750-A9C2-B51A514FFC4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6" name="Freeform 10">
              <a:extLst>
                <a:ext uri="{FF2B5EF4-FFF2-40B4-BE49-F238E27FC236}">
                  <a16:creationId xmlns:a16="http://schemas.microsoft.com/office/drawing/2014/main" id="{92B4AAEB-ABF4-42A7-BE52-0B442190D16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11">
              <a:extLst>
                <a:ext uri="{FF2B5EF4-FFF2-40B4-BE49-F238E27FC236}">
                  <a16:creationId xmlns:a16="http://schemas.microsoft.com/office/drawing/2014/main" id="{3767C370-4A42-4376-8CAE-606C4BC8F45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12">
              <a:extLst>
                <a:ext uri="{FF2B5EF4-FFF2-40B4-BE49-F238E27FC236}">
                  <a16:creationId xmlns:a16="http://schemas.microsoft.com/office/drawing/2014/main" id="{36205F53-9C95-4954-B97C-1625BB8A350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13">
              <a:extLst>
                <a:ext uri="{FF2B5EF4-FFF2-40B4-BE49-F238E27FC236}">
                  <a16:creationId xmlns:a16="http://schemas.microsoft.com/office/drawing/2014/main" id="{DC80B58E-3469-43E9-96FC-D747B698303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4">
              <a:extLst>
                <a:ext uri="{FF2B5EF4-FFF2-40B4-BE49-F238E27FC236}">
                  <a16:creationId xmlns:a16="http://schemas.microsoft.com/office/drawing/2014/main" id="{E17A4ED2-DDD7-4B4D-A39C-9B0121C886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5">
              <a:extLst>
                <a:ext uri="{FF2B5EF4-FFF2-40B4-BE49-F238E27FC236}">
                  <a16:creationId xmlns:a16="http://schemas.microsoft.com/office/drawing/2014/main" id="{A2C14A85-E7A9-4E1D-809F-20F5CFA788B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Line 16">
              <a:extLst>
                <a:ext uri="{FF2B5EF4-FFF2-40B4-BE49-F238E27FC236}">
                  <a16:creationId xmlns:a16="http://schemas.microsoft.com/office/drawing/2014/main" id="{F3D51E32-9399-4B7F-8D91-BF9A068B834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3" name="Freeform 17">
              <a:extLst>
                <a:ext uri="{FF2B5EF4-FFF2-40B4-BE49-F238E27FC236}">
                  <a16:creationId xmlns:a16="http://schemas.microsoft.com/office/drawing/2014/main" id="{9969F9D2-502D-4C1D-ABA5-02B1BF2A001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8">
              <a:extLst>
                <a:ext uri="{FF2B5EF4-FFF2-40B4-BE49-F238E27FC236}">
                  <a16:creationId xmlns:a16="http://schemas.microsoft.com/office/drawing/2014/main" id="{4AE555C6-5623-478A-BF35-63E9929A3A2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9">
              <a:extLst>
                <a:ext uri="{FF2B5EF4-FFF2-40B4-BE49-F238E27FC236}">
                  <a16:creationId xmlns:a16="http://schemas.microsoft.com/office/drawing/2014/main" id="{A3D3AED4-A69E-4301-9BB4-436DC5F0C9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Freeform 20">
              <a:extLst>
                <a:ext uri="{FF2B5EF4-FFF2-40B4-BE49-F238E27FC236}">
                  <a16:creationId xmlns:a16="http://schemas.microsoft.com/office/drawing/2014/main" id="{C3B8082C-2D81-48D7-8B45-85B7C892963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7" name="Rectangle 21">
              <a:extLst>
                <a:ext uri="{FF2B5EF4-FFF2-40B4-BE49-F238E27FC236}">
                  <a16:creationId xmlns:a16="http://schemas.microsoft.com/office/drawing/2014/main" id="{9AD35461-BA86-408B-8A29-244EB2F2FB55}"/>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28" name="Freeform 22">
              <a:extLst>
                <a:ext uri="{FF2B5EF4-FFF2-40B4-BE49-F238E27FC236}">
                  <a16:creationId xmlns:a16="http://schemas.microsoft.com/office/drawing/2014/main" id="{F238E495-B6C6-4857-899B-CDD5848312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23">
              <a:extLst>
                <a:ext uri="{FF2B5EF4-FFF2-40B4-BE49-F238E27FC236}">
                  <a16:creationId xmlns:a16="http://schemas.microsoft.com/office/drawing/2014/main" id="{E20A751E-054C-4EC2-8DA3-0EC923A6588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4">
              <a:extLst>
                <a:ext uri="{FF2B5EF4-FFF2-40B4-BE49-F238E27FC236}">
                  <a16:creationId xmlns:a16="http://schemas.microsoft.com/office/drawing/2014/main" id="{B6E8E701-3D21-4E5C-AB6E-9A74046970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Freeform 25">
              <a:extLst>
                <a:ext uri="{FF2B5EF4-FFF2-40B4-BE49-F238E27FC236}">
                  <a16:creationId xmlns:a16="http://schemas.microsoft.com/office/drawing/2014/main" id="{431BDA41-D09D-4984-B888-756F5F81B49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2" name="Freeform 26">
              <a:extLst>
                <a:ext uri="{FF2B5EF4-FFF2-40B4-BE49-F238E27FC236}">
                  <a16:creationId xmlns:a16="http://schemas.microsoft.com/office/drawing/2014/main" id="{0DC943D2-20E4-4C00-82D2-D405A7C00B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7">
              <a:extLst>
                <a:ext uri="{FF2B5EF4-FFF2-40B4-BE49-F238E27FC236}">
                  <a16:creationId xmlns:a16="http://schemas.microsoft.com/office/drawing/2014/main" id="{4BC34A74-80A2-4DE1-8ADC-BBD1709035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8">
              <a:extLst>
                <a:ext uri="{FF2B5EF4-FFF2-40B4-BE49-F238E27FC236}">
                  <a16:creationId xmlns:a16="http://schemas.microsoft.com/office/drawing/2014/main" id="{C6C3CA25-431F-4E26-952D-4AA9C4C725C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9">
              <a:extLst>
                <a:ext uri="{FF2B5EF4-FFF2-40B4-BE49-F238E27FC236}">
                  <a16:creationId xmlns:a16="http://schemas.microsoft.com/office/drawing/2014/main" id="{776D1836-82AE-40EF-9829-C6B8D2CF025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30">
              <a:extLst>
                <a:ext uri="{FF2B5EF4-FFF2-40B4-BE49-F238E27FC236}">
                  <a16:creationId xmlns:a16="http://schemas.microsoft.com/office/drawing/2014/main" id="{9A8E397E-ADF9-45C1-98F4-3F5A86378B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31">
              <a:extLst>
                <a:ext uri="{FF2B5EF4-FFF2-40B4-BE49-F238E27FC236}">
                  <a16:creationId xmlns:a16="http://schemas.microsoft.com/office/drawing/2014/main" id="{DE07CFD9-357F-40BC-A792-CE874BFE509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2" name="Title 1"/>
          <p:cNvSpPr>
            <a:spLocks noGrp="1"/>
          </p:cNvSpPr>
          <p:nvPr>
            <p:ph type="title"/>
          </p:nvPr>
        </p:nvSpPr>
        <p:spPr>
          <a:xfrm>
            <a:off x="856059" y="1082673"/>
            <a:ext cx="2152062" cy="4708528"/>
          </a:xfrm>
        </p:spPr>
        <p:txBody>
          <a:bodyPr>
            <a:normAutofit/>
          </a:bodyPr>
          <a:lstStyle/>
          <a:p>
            <a:pPr algn="r"/>
            <a:r>
              <a:rPr lang="en-US" sz="2200" dirty="0"/>
              <a:t>PHP Code and Functionality</a:t>
            </a:r>
          </a:p>
        </p:txBody>
      </p:sp>
      <p:cxnSp>
        <p:nvCxnSpPr>
          <p:cNvPr id="39" name="Straight Connector 38">
            <a:extLst>
              <a:ext uri="{FF2B5EF4-FFF2-40B4-BE49-F238E27FC236}">
                <a16:creationId xmlns:a16="http://schemas.microsoft.com/office/drawing/2014/main" id="{085ECEC0-FF5D-4348-92C7-1EA7C61E770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1454684"/>
            <a:ext cx="0" cy="3649129"/>
          </a:xfrm>
          <a:prstGeom prst="line">
            <a:avLst/>
          </a:prstGeom>
          <a:ln w="25400">
            <a:solidFill>
              <a:schemeClr val="tx1">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3973322" y="1082673"/>
            <a:ext cx="4313428" cy="4708528"/>
          </a:xfrm>
        </p:spPr>
        <p:txBody>
          <a:bodyPr anchor="ctr">
            <a:normAutofit/>
          </a:bodyPr>
          <a:lstStyle/>
          <a:p>
            <a:r>
              <a:rPr lang="en-US" dirty="0"/>
              <a:t>PHP scripts handle backend logic for registration, login, enrollment, and course management. Code includes SQL queries, session handling, and validation to protect against injection and XSS vulnerabilities.</a:t>
            </a:r>
          </a:p>
        </p:txBody>
      </p:sp>
      <p:grpSp>
        <p:nvGrpSpPr>
          <p:cNvPr id="41" name="Group 40">
            <a:extLst>
              <a:ext uri="{FF2B5EF4-FFF2-40B4-BE49-F238E27FC236}">
                <a16:creationId xmlns:a16="http://schemas.microsoft.com/office/drawing/2014/main" id="{F4E035BE-9FF4-43D3-BC25-CF582D7FF85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523684" y="0"/>
            <a:ext cx="506016" cy="6848476"/>
            <a:chOff x="11364912" y="0"/>
            <a:chExt cx="674688" cy="6848476"/>
          </a:xfrm>
          <a:solidFill>
            <a:schemeClr val="tx1">
              <a:alpha val="60000"/>
            </a:schemeClr>
          </a:solidFill>
        </p:grpSpPr>
        <p:sp>
          <p:nvSpPr>
            <p:cNvPr id="42" name="Freeform 32">
              <a:extLst>
                <a:ext uri="{FF2B5EF4-FFF2-40B4-BE49-F238E27FC236}">
                  <a16:creationId xmlns:a16="http://schemas.microsoft.com/office/drawing/2014/main" id="{F98BCEB2-EC20-4E84-A994-0AC37292C8B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3" name="Freeform 33">
              <a:extLst>
                <a:ext uri="{FF2B5EF4-FFF2-40B4-BE49-F238E27FC236}">
                  <a16:creationId xmlns:a16="http://schemas.microsoft.com/office/drawing/2014/main" id="{7A2E1821-AEDF-417E-9F17-83379E9C094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4" name="Freeform 34">
              <a:extLst>
                <a:ext uri="{FF2B5EF4-FFF2-40B4-BE49-F238E27FC236}">
                  <a16:creationId xmlns:a16="http://schemas.microsoft.com/office/drawing/2014/main" id="{CB3734E2-8292-4B47-B6AB-0E5A058DE95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5" name="Freeform 35">
              <a:extLst>
                <a:ext uri="{FF2B5EF4-FFF2-40B4-BE49-F238E27FC236}">
                  <a16:creationId xmlns:a16="http://schemas.microsoft.com/office/drawing/2014/main" id="{A0B09C51-29AB-45C0-B707-CCFB9DF280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6" name="Freeform 36">
              <a:extLst>
                <a:ext uri="{FF2B5EF4-FFF2-40B4-BE49-F238E27FC236}">
                  <a16:creationId xmlns:a16="http://schemas.microsoft.com/office/drawing/2014/main" id="{510C0CED-AE1B-45AE-B5E1-57521E589D2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7" name="Freeform 37">
              <a:extLst>
                <a:ext uri="{FF2B5EF4-FFF2-40B4-BE49-F238E27FC236}">
                  <a16:creationId xmlns:a16="http://schemas.microsoft.com/office/drawing/2014/main" id="{591F2327-4B45-41AA-B41C-7404B6A1E4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8" name="Freeform 38">
              <a:extLst>
                <a:ext uri="{FF2B5EF4-FFF2-40B4-BE49-F238E27FC236}">
                  <a16:creationId xmlns:a16="http://schemas.microsoft.com/office/drawing/2014/main" id="{5A63224C-41A0-42C0-96F6-0B2BE99A135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9" name="Freeform 39">
              <a:extLst>
                <a:ext uri="{FF2B5EF4-FFF2-40B4-BE49-F238E27FC236}">
                  <a16:creationId xmlns:a16="http://schemas.microsoft.com/office/drawing/2014/main" id="{A7C00B9F-C253-4776-9935-EC02254A4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0" name="Freeform 40">
              <a:extLst>
                <a:ext uri="{FF2B5EF4-FFF2-40B4-BE49-F238E27FC236}">
                  <a16:creationId xmlns:a16="http://schemas.microsoft.com/office/drawing/2014/main" id="{5062D4AA-13F3-4064-8440-FFE8562D854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51" name="Rectangle 41">
              <a:extLst>
                <a:ext uri="{FF2B5EF4-FFF2-40B4-BE49-F238E27FC236}">
                  <a16:creationId xmlns:a16="http://schemas.microsoft.com/office/drawing/2014/main" id="{3E143B27-CB82-440B-879B-D25C1891C191}"/>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939587" y="6596063"/>
              <a:ext cx="23813" cy="252413"/>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grpSp>
      <p:pic>
        <p:nvPicPr>
          <p:cNvPr id="6" name="Camera 5">
            <a:extLst>
              <a:ext uri="{FF2B5EF4-FFF2-40B4-BE49-F238E27FC236}">
                <a16:creationId xmlns:a16="http://schemas.microsoft.com/office/drawing/2014/main" id="{7F7E5CB1-5DAB-7B5D-3CBF-2833B5017201}"/>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56059" y="618518"/>
            <a:ext cx="7429499" cy="1478570"/>
          </a:xfrm>
        </p:spPr>
        <p:txBody>
          <a:bodyPr>
            <a:normAutofit/>
          </a:bodyPr>
          <a:lstStyle/>
          <a:p>
            <a:r>
              <a:rPr lang="en-US" dirty="0"/>
              <a:t>Security and Performance Considerations</a:t>
            </a:r>
          </a:p>
        </p:txBody>
      </p:sp>
      <p:pic>
        <p:nvPicPr>
          <p:cNvPr id="53" name="Graphic 52" descr="Lock">
            <a:extLst>
              <a:ext uri="{FF2B5EF4-FFF2-40B4-BE49-F238E27FC236}">
                <a16:creationId xmlns:a16="http://schemas.microsoft.com/office/drawing/2014/main" id="{877C23BC-7CAA-CDFA-7270-BE615B3077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56058" y="2265849"/>
            <a:ext cx="3516925" cy="3516925"/>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pic>
      <p:sp>
        <p:nvSpPr>
          <p:cNvPr id="3" name="Content Placeholder 2"/>
          <p:cNvSpPr>
            <a:spLocks noGrp="1"/>
          </p:cNvSpPr>
          <p:nvPr>
            <p:ph idx="1"/>
          </p:nvPr>
        </p:nvSpPr>
        <p:spPr>
          <a:xfrm>
            <a:off x="4752545" y="2249487"/>
            <a:ext cx="3533012" cy="3541714"/>
          </a:xfrm>
        </p:spPr>
        <p:txBody>
          <a:bodyPr>
            <a:normAutofit/>
          </a:bodyPr>
          <a:lstStyle/>
          <a:p>
            <a:r>
              <a:rPr lang="en-US" dirty="0"/>
              <a:t>The system uses HTTPS, password hashing, and role-based access. It supports up to 1000 concurrent users and includes automatic backups for safety.  </a:t>
            </a:r>
          </a:p>
        </p:txBody>
      </p:sp>
      <p:pic>
        <p:nvPicPr>
          <p:cNvPr id="6" name="Camera 5">
            <a:extLst>
              <a:ext uri="{FF2B5EF4-FFF2-40B4-BE49-F238E27FC236}">
                <a16:creationId xmlns:a16="http://schemas.microsoft.com/office/drawing/2014/main" id="{E6899FC0-FC0B-5A6D-EEC7-387122585558}"/>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a:lstStyle/>
          <a:p>
            <a:r>
              <a:rPr dirty="0"/>
              <a:t>The Student Course Enrollment Platform integrates secure web development, database management, and structured software design principles to create a scalable and user-friendly enrollment system.</a:t>
            </a:r>
          </a:p>
        </p:txBody>
      </p:sp>
      <p:pic>
        <p:nvPicPr>
          <p:cNvPr id="6" name="Camera 5">
            <a:extLst>
              <a:ext uri="{FF2B5EF4-FFF2-40B4-BE49-F238E27FC236}">
                <a16:creationId xmlns:a16="http://schemas.microsoft.com/office/drawing/2014/main" id="{7650C197-AF0C-C939-C325-BAFF0D05B732}"/>
              </a:ext>
            </a:extLst>
          </p:cNvPr>
          <p:cNvPicPr>
            <a:picLocks noChangeAspect="1"/>
            <a:extLst>
              <a:ext uri="{51228E76-BA90-4043-B771-695A4F85340A}">
                <alf:liveFeedProps xmlns:alf="http://schemas.microsoft.com/office/drawing/2021/livefeed"/>
              </a:ext>
            </a:extLst>
          </p:cNvPicPr>
          <p:nvPr/>
        </p:nvPicPr>
        <p:blipFill>
          <a:blip r:embed="rId2">
            <a:extLst>
              <a:ext uri="{96DAC541-7B7A-43D3-8B79-37D633B846F1}">
                <asvg:svgBlip xmlns:asvg="http://schemas.microsoft.com/office/drawing/2016/SVG/main" r:embed="rId3"/>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References</a:t>
            </a:r>
          </a:p>
        </p:txBody>
      </p:sp>
      <p:sp>
        <p:nvSpPr>
          <p:cNvPr id="3" name="Content Placeholder 2"/>
          <p:cNvSpPr>
            <a:spLocks noGrp="1"/>
          </p:cNvSpPr>
          <p:nvPr>
            <p:ph idx="1"/>
          </p:nvPr>
        </p:nvSpPr>
        <p:spPr/>
        <p:txBody>
          <a:bodyPr>
            <a:noAutofit/>
          </a:bodyPr>
          <a:lstStyle/>
          <a:p>
            <a:pPr marL="0" indent="0">
              <a:buNone/>
            </a:pPr>
            <a:endParaRPr sz="2000" dirty="0"/>
          </a:p>
          <a:p>
            <a:r>
              <a:rPr sz="2000" dirty="0" err="1"/>
              <a:t>GeeksforGeeks</a:t>
            </a:r>
            <a:r>
              <a:rPr sz="2000" dirty="0"/>
              <a:t>. (2018, June 19). Classification of Software Requirements Software Engineering. </a:t>
            </a:r>
            <a:r>
              <a:rPr sz="2000" dirty="0">
                <a:hlinkClick r:id="rId2"/>
              </a:rPr>
              <a:t>https://www.geeksforgeeks.org/software-engineering/software-engineering-classification-of-software-requirements/</a:t>
            </a:r>
            <a:r>
              <a:rPr lang="en-US" sz="2000" dirty="0"/>
              <a:t> </a:t>
            </a:r>
            <a:endParaRPr sz="2000" dirty="0"/>
          </a:p>
          <a:p>
            <a:endParaRPr sz="2000" dirty="0"/>
          </a:p>
          <a:p>
            <a:r>
              <a:rPr sz="2000" dirty="0"/>
              <a:t>Gullberg, M. (2025, July 28). A detailed website requirements document [free template]. </a:t>
            </a:r>
            <a:r>
              <a:rPr sz="2000" dirty="0" err="1"/>
              <a:t>Feedbucket.app</a:t>
            </a:r>
            <a:r>
              <a:rPr sz="2000" dirty="0"/>
              <a:t>. </a:t>
            </a:r>
            <a:r>
              <a:rPr sz="2000" dirty="0">
                <a:hlinkClick r:id="rId3"/>
              </a:rPr>
              <a:t>https://www.feedbucket.app/blog/website-requirements-document-template/</a:t>
            </a:r>
            <a:r>
              <a:rPr lang="en-US" sz="2000" dirty="0"/>
              <a:t> </a:t>
            </a:r>
            <a:endParaRPr sz="2000" dirty="0"/>
          </a:p>
          <a:p>
            <a:endParaRPr sz="2000" dirty="0"/>
          </a:p>
          <a:p>
            <a:r>
              <a:rPr sz="2000" dirty="0"/>
              <a:t>Process Impact. (2023). Training and Presentations. </a:t>
            </a:r>
            <a:r>
              <a:rPr sz="2000" dirty="0">
                <a:hlinkClick r:id="rId4"/>
              </a:rPr>
              <a:t>https://www.processimpact.com/training.html</a:t>
            </a:r>
            <a:r>
              <a:rPr lang="en-US" sz="2000" dirty="0"/>
              <a:t> </a:t>
            </a:r>
            <a:endParaRPr sz="2000" dirty="0"/>
          </a:p>
        </p:txBody>
      </p:sp>
      <p:pic>
        <p:nvPicPr>
          <p:cNvPr id="5" name="Camera 4">
            <a:extLst>
              <a:ext uri="{FF2B5EF4-FFF2-40B4-BE49-F238E27FC236}">
                <a16:creationId xmlns:a16="http://schemas.microsoft.com/office/drawing/2014/main" id="{F6A3988F-113A-B9BC-658F-D900D4B406CD}"/>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8285558" y="4901184"/>
            <a:ext cx="2057400" cy="2057400"/>
          </a:xfrm>
          <a:prstGeom prst="ellipse">
            <a:avLst/>
          </a:prstGeom>
        </p:spPr>
      </p:pic>
      <p:pic>
        <p:nvPicPr>
          <p:cNvPr id="6" name="Camera 5">
            <a:extLst>
              <a:ext uri="{FF2B5EF4-FFF2-40B4-BE49-F238E27FC236}">
                <a16:creationId xmlns:a16="http://schemas.microsoft.com/office/drawing/2014/main" id="{A53B1DC7-59CD-6CBB-4455-3E22FF40178E}"/>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E4E997-8672-4FFD-B8EC-9932A8E471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pic>
        <p:nvPicPr>
          <p:cNvPr id="12" name="Picture 2">
            <a:extLst>
              <a:ext uri="{FF2B5EF4-FFF2-40B4-BE49-F238E27FC236}">
                <a16:creationId xmlns:a16="http://schemas.microsoft.com/office/drawing/2014/main" id="{FE6BA9E6-1D9E-4D30-B528-D49FA1342E4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alphaModFix amt="30000"/>
            <a:extLst>
              <a:ext uri="{28A0092B-C50C-407E-A947-70E740481C1C}">
                <a14:useLocalDpi xmlns:a14="http://schemas.microsoft.com/office/drawing/2010/main" val="0"/>
              </a:ext>
            </a:extLst>
          </a:blip>
          <a:srcRect/>
          <a:stretch>
            <a:fillRect/>
          </a:stretch>
        </p:blipFill>
        <p:spPr bwMode="auto">
          <a:xfrm>
            <a:off x="0" y="0"/>
            <a:ext cx="9144002" cy="6858001"/>
          </a:xfrm>
          <a:prstGeom prst="rect">
            <a:avLst/>
          </a:prstGeom>
          <a:noFill/>
          <a:extLst>
            <a:ext uri="{909E8E84-426E-40dd-AFC4-6F175D3DCCD1}">
              <a14:hiddenFill xmlns="" xmlns:a16="http://schemas.microsoft.com/office/drawing/2014/main" xmlns:p14="http://schemas.microsoft.com/office/powerpoint/2010/main" xmlns:a14="http://schemas.microsoft.com/office/drawing/2010/main">
                <a:solidFill>
                  <a:srgbClr val="FFFFFF"/>
                </a:solidFill>
              </a14:hiddenFill>
            </a:ext>
          </a:extLst>
        </p:spPr>
      </p:pic>
      <p:sp>
        <p:nvSpPr>
          <p:cNvPr id="2" name="Title 1"/>
          <p:cNvSpPr>
            <a:spLocks noGrp="1"/>
          </p:cNvSpPr>
          <p:nvPr>
            <p:ph type="title"/>
          </p:nvPr>
        </p:nvSpPr>
        <p:spPr>
          <a:xfrm>
            <a:off x="856059" y="618518"/>
            <a:ext cx="3344465" cy="1478570"/>
          </a:xfrm>
        </p:spPr>
        <p:txBody>
          <a:bodyPr>
            <a:normAutofit/>
          </a:bodyPr>
          <a:lstStyle/>
          <a:p>
            <a:r>
              <a:rPr lang="en-US" sz="2800"/>
              <a:t>Project Overview</a:t>
            </a:r>
          </a:p>
        </p:txBody>
      </p:sp>
      <p:sp>
        <p:nvSpPr>
          <p:cNvPr id="3" name="Content Placeholder 2"/>
          <p:cNvSpPr>
            <a:spLocks noGrp="1"/>
          </p:cNvSpPr>
          <p:nvPr>
            <p:ph idx="1"/>
          </p:nvPr>
        </p:nvSpPr>
        <p:spPr>
          <a:xfrm>
            <a:off x="856059" y="2249487"/>
            <a:ext cx="3344465" cy="3965046"/>
          </a:xfrm>
        </p:spPr>
        <p:txBody>
          <a:bodyPr>
            <a:normAutofit fontScale="92500"/>
          </a:bodyPr>
          <a:lstStyle/>
          <a:p>
            <a:r>
              <a:rPr lang="en-US" sz="2200" dirty="0"/>
              <a:t>The Student Course Enrollment Platform is a web-based system that enables students to register, log in, browse available courses, enroll, and manage their course registrations. It also provides administrative tools for course management and student account</a:t>
            </a:r>
            <a:r>
              <a:rPr lang="en-US" sz="1700" dirty="0"/>
              <a:t>.</a:t>
            </a:r>
          </a:p>
        </p:txBody>
      </p:sp>
      <p:grpSp>
        <p:nvGrpSpPr>
          <p:cNvPr id="14" name="Group 13">
            <a:extLst>
              <a:ext uri="{FF2B5EF4-FFF2-40B4-BE49-F238E27FC236}">
                <a16:creationId xmlns:a16="http://schemas.microsoft.com/office/drawing/2014/main" id="{453E4DEE-E996-40F8-8635-0FF43D7348F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915604"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15" name="Rectangle 5">
              <a:extLst>
                <a:ext uri="{FF2B5EF4-FFF2-40B4-BE49-F238E27FC236}">
                  <a16:creationId xmlns:a16="http://schemas.microsoft.com/office/drawing/2014/main" id="{08BD1D3E-43CE-49EB-A424-0738950C6424}"/>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14300" y="4763"/>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16" name="Freeform 6">
              <a:extLst>
                <a:ext uri="{FF2B5EF4-FFF2-40B4-BE49-F238E27FC236}">
                  <a16:creationId xmlns:a16="http://schemas.microsoft.com/office/drawing/2014/main" id="{E9182037-E3FA-489A-95D5-29E4248420D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7" name="Freeform 7">
              <a:extLst>
                <a:ext uri="{FF2B5EF4-FFF2-40B4-BE49-F238E27FC236}">
                  <a16:creationId xmlns:a16="http://schemas.microsoft.com/office/drawing/2014/main" id="{E8864E76-AD7F-4BEE-B3F6-A78FA42AEFA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8" name="Freeform 8">
              <a:extLst>
                <a:ext uri="{FF2B5EF4-FFF2-40B4-BE49-F238E27FC236}">
                  <a16:creationId xmlns:a16="http://schemas.microsoft.com/office/drawing/2014/main" id="{8AD071B3-046D-4479-91FE-01E9AD7C8AA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19" name="Freeform 9">
              <a:extLst>
                <a:ext uri="{FF2B5EF4-FFF2-40B4-BE49-F238E27FC236}">
                  <a16:creationId xmlns:a16="http://schemas.microsoft.com/office/drawing/2014/main" id="{91D776F5-E902-4A4D-A75D-A46E063C9F3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0" name="Freeform 10">
              <a:extLst>
                <a:ext uri="{FF2B5EF4-FFF2-40B4-BE49-F238E27FC236}">
                  <a16:creationId xmlns:a16="http://schemas.microsoft.com/office/drawing/2014/main" id="{EBED8F24-A998-4952-AB68-E2074F0746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1" name="Freeform 11">
              <a:extLst>
                <a:ext uri="{FF2B5EF4-FFF2-40B4-BE49-F238E27FC236}">
                  <a16:creationId xmlns:a16="http://schemas.microsoft.com/office/drawing/2014/main" id="{74D7A646-8CDC-49B3-9C44-3EF38DB426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2" name="Freeform 12">
              <a:extLst>
                <a:ext uri="{FF2B5EF4-FFF2-40B4-BE49-F238E27FC236}">
                  <a16:creationId xmlns:a16="http://schemas.microsoft.com/office/drawing/2014/main" id="{D4E99D14-E4F4-419B-9AAF-8D1CEAB28A2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3" name="Freeform 13">
              <a:extLst>
                <a:ext uri="{FF2B5EF4-FFF2-40B4-BE49-F238E27FC236}">
                  <a16:creationId xmlns:a16="http://schemas.microsoft.com/office/drawing/2014/main" id="{377E106C-5445-4A52-9F7E-DA173874429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4" name="Freeform 14">
              <a:extLst>
                <a:ext uri="{FF2B5EF4-FFF2-40B4-BE49-F238E27FC236}">
                  <a16:creationId xmlns:a16="http://schemas.microsoft.com/office/drawing/2014/main" id="{752BFE96-D378-4BAE-A64B-F851A34C47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5" name="Freeform 15">
              <a:extLst>
                <a:ext uri="{FF2B5EF4-FFF2-40B4-BE49-F238E27FC236}">
                  <a16:creationId xmlns:a16="http://schemas.microsoft.com/office/drawing/2014/main" id="{B88FFB19-5A5E-4078-B467-9D4ABD21BD9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6" name="Line 16">
              <a:extLst>
                <a:ext uri="{FF2B5EF4-FFF2-40B4-BE49-F238E27FC236}">
                  <a16:creationId xmlns:a16="http://schemas.microsoft.com/office/drawing/2014/main" id="{11042975-3D19-4728-BCDA-D3F5CD633EDB}"/>
                </a:ext>
                <a:ext uri="{C183D7F6-B498-43B3-948B-1728B52AA6E4}">
                  <adec:decorative xmlns:adec="http://schemas.microsoft.com/office/drawing/2017/decorative" val="1"/>
                </a:ext>
              </a:extLst>
            </p:cNvPr>
            <p:cNvSpPr>
              <a:spLocks noChangeShapeType="1"/>
            </p:cNvSpPr>
            <p:nvPr>
              <p:extLst>
                <p:ext uri="{386F3935-93C4-4BCD-93E2-E3B085C9AB24}">
                  <p16:designElem xmlns:p16="http://schemas.microsoft.com/office/powerpoint/2015/main" val="1"/>
                </p:ext>
              </p:extLst>
            </p:nvPr>
          </p:nvSpPr>
          <p:spPr bwMode="auto">
            <a:xfrm>
              <a:off x="-4763" y="9525"/>
              <a:ext cx="0" cy="0"/>
            </a:xfrm>
            <a:prstGeom prst="line">
              <a:avLst/>
            </a:prstGeom>
            <a:grpFill/>
            <a:ln w="15" cap="flat">
              <a:solidFill>
                <a:srgbClr val="FFFFFF"/>
              </a:solidFill>
              <a:prstDash val="solid"/>
              <a:miter lim="800000"/>
              <a:headEnd/>
              <a:tailEnd/>
            </a:ln>
          </p:spPr>
          <p:txBody>
            <a:bodyPr/>
            <a:lstStyle/>
            <a:p>
              <a:endParaRPr lang="en-US"/>
            </a:p>
          </p:txBody>
        </p:sp>
        <p:sp>
          <p:nvSpPr>
            <p:cNvPr id="27" name="Freeform 17">
              <a:extLst>
                <a:ext uri="{FF2B5EF4-FFF2-40B4-BE49-F238E27FC236}">
                  <a16:creationId xmlns:a16="http://schemas.microsoft.com/office/drawing/2014/main" id="{A28972BD-D2E1-4DCA-A907-2E3B6F6066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8" name="Freeform 18">
              <a:extLst>
                <a:ext uri="{FF2B5EF4-FFF2-40B4-BE49-F238E27FC236}">
                  <a16:creationId xmlns:a16="http://schemas.microsoft.com/office/drawing/2014/main" id="{1C806824-5C2D-4747-B038-69EE4074B36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29" name="Freeform 19">
              <a:extLst>
                <a:ext uri="{FF2B5EF4-FFF2-40B4-BE49-F238E27FC236}">
                  <a16:creationId xmlns:a16="http://schemas.microsoft.com/office/drawing/2014/main" id="{3B33F710-16D7-4F48-BFCA-66C9CA2352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0" name="Freeform 20">
              <a:extLst>
                <a:ext uri="{FF2B5EF4-FFF2-40B4-BE49-F238E27FC236}">
                  <a16:creationId xmlns:a16="http://schemas.microsoft.com/office/drawing/2014/main" id="{6C8C8ED4-90FA-4E97-AAF0-D5D51E6A935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1" name="Rectangle 21">
              <a:extLst>
                <a:ext uri="{FF2B5EF4-FFF2-40B4-BE49-F238E27FC236}">
                  <a16:creationId xmlns:a16="http://schemas.microsoft.com/office/drawing/2014/main" id="{6C5EB9C1-B25F-4172-8A96-5950ECC828FC}"/>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33350" y="4662488"/>
              <a:ext cx="23813" cy="2181225"/>
            </a:xfrm>
            <a:prstGeom prst="rect">
              <a:avLst/>
            </a:pr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miter lim="800000"/>
                  <a:headEnd/>
                  <a:tailEnd/>
                </a14:hiddenLine>
              </a:ext>
            </a:extLst>
          </p:spPr>
          <p:txBody>
            <a:bodyPr/>
            <a:lstStyle/>
            <a:p>
              <a:endParaRPr lang="en-US"/>
            </a:p>
          </p:txBody>
        </p:sp>
        <p:sp>
          <p:nvSpPr>
            <p:cNvPr id="32" name="Freeform 22">
              <a:extLst>
                <a:ext uri="{FF2B5EF4-FFF2-40B4-BE49-F238E27FC236}">
                  <a16:creationId xmlns:a16="http://schemas.microsoft.com/office/drawing/2014/main" id="{097E6E8A-9373-4655-882B-21715CCE97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3" name="Freeform 23">
              <a:extLst>
                <a:ext uri="{FF2B5EF4-FFF2-40B4-BE49-F238E27FC236}">
                  <a16:creationId xmlns:a16="http://schemas.microsoft.com/office/drawing/2014/main" id="{EB8CC766-1206-4372-ACAF-8230AF4D542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4" name="Freeform 24">
              <a:extLst>
                <a:ext uri="{FF2B5EF4-FFF2-40B4-BE49-F238E27FC236}">
                  <a16:creationId xmlns:a16="http://schemas.microsoft.com/office/drawing/2014/main" id="{1C8E2511-2489-47B2-9C19-C410910DD90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5" name="Freeform 25">
              <a:extLst>
                <a:ext uri="{FF2B5EF4-FFF2-40B4-BE49-F238E27FC236}">
                  <a16:creationId xmlns:a16="http://schemas.microsoft.com/office/drawing/2014/main" id="{D7820196-0A47-47EF-832C-A688E8977D6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6" name="Freeform 26">
              <a:extLst>
                <a:ext uri="{FF2B5EF4-FFF2-40B4-BE49-F238E27FC236}">
                  <a16:creationId xmlns:a16="http://schemas.microsoft.com/office/drawing/2014/main" id="{4982E0BF-34AE-48A3-AD6B-E0F3CD05DB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7" name="Freeform 27">
              <a:extLst>
                <a:ext uri="{FF2B5EF4-FFF2-40B4-BE49-F238E27FC236}">
                  <a16:creationId xmlns:a16="http://schemas.microsoft.com/office/drawing/2014/main" id="{CD34643B-9DF2-4310-8868-48252C3393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8" name="Freeform 28">
              <a:extLst>
                <a:ext uri="{FF2B5EF4-FFF2-40B4-BE49-F238E27FC236}">
                  <a16:creationId xmlns:a16="http://schemas.microsoft.com/office/drawing/2014/main" id="{4E020C4E-AF64-44A8-B830-779541D8D54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39" name="Freeform 29">
              <a:extLst>
                <a:ext uri="{FF2B5EF4-FFF2-40B4-BE49-F238E27FC236}">
                  <a16:creationId xmlns:a16="http://schemas.microsoft.com/office/drawing/2014/main" id="{D97BC3D3-B1B3-4825-9169-BBEF1DBCF055}"/>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0" name="Freeform 30">
              <a:extLst>
                <a:ext uri="{FF2B5EF4-FFF2-40B4-BE49-F238E27FC236}">
                  <a16:creationId xmlns:a16="http://schemas.microsoft.com/office/drawing/2014/main" id="{A750DC4F-1DAF-470E-98C6-6C68DEB933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sp>
          <p:nvSpPr>
            <p:cNvPr id="41" name="Freeform 31">
              <a:extLst>
                <a:ext uri="{FF2B5EF4-FFF2-40B4-BE49-F238E27FC236}">
                  <a16:creationId xmlns:a16="http://schemas.microsoft.com/office/drawing/2014/main" id="{2F99594A-5BBD-4E10-A818-8BE52B7D952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p14="http://schemas.microsoft.com/office/powerpoint/2010/main" xmlns:a14="http://schemas.microsoft.com/office/drawing/2010/main" w="9525">
                  <a:solidFill>
                    <a:srgbClr val="000000"/>
                  </a:solidFill>
                  <a:round/>
                  <a:headEnd/>
                  <a:tailEnd/>
                </a14:hiddenLine>
              </a:ext>
            </a:extLst>
          </p:spPr>
          <p:txBody>
            <a:bodyPr/>
            <a:lstStyle/>
            <a:p>
              <a:endParaRPr lang="en-US"/>
            </a:p>
          </p:txBody>
        </p:sp>
      </p:grpSp>
      <p:sp>
        <p:nvSpPr>
          <p:cNvPr id="6" name="Rectangle 1">
            <a:extLst>
              <a:ext uri="{FF2B5EF4-FFF2-40B4-BE49-F238E27FC236}">
                <a16:creationId xmlns:a16="http://schemas.microsoft.com/office/drawing/2014/main" id="{1BA4B36F-3536-40D1-06E1-C5FE7D8AB9F5}"/>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(GeeksforGeeks, 2025)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8" name="Rectangle 2">
            <a:extLst>
              <a:ext uri="{FF2B5EF4-FFF2-40B4-BE49-F238E27FC236}">
                <a16:creationId xmlns:a16="http://schemas.microsoft.com/office/drawing/2014/main" id="{430A2929-4092-C7D7-5E6F-D37BE8D52040}"/>
              </a:ext>
            </a:extLst>
          </p:cNvPr>
          <p:cNvSpPr>
            <a:spLocks noChangeArrowheads="1"/>
          </p:cNvSpPr>
          <p:nvPr/>
        </p:nvSpPr>
        <p:spPr bwMode="auto">
          <a:xfrm>
            <a:off x="152400" y="152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(GeeksforGeeks, 2025)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9" name="Rectangle 3">
            <a:extLst>
              <a:ext uri="{FF2B5EF4-FFF2-40B4-BE49-F238E27FC236}">
                <a16:creationId xmlns:a16="http://schemas.microsoft.com/office/drawing/2014/main" id="{E058E983-E9F9-FA6B-B95B-DBEA5A2049D7}"/>
              </a:ext>
            </a:extLst>
          </p:cNvPr>
          <p:cNvSpPr>
            <a:spLocks noChangeArrowheads="1"/>
          </p:cNvSpPr>
          <p:nvPr/>
        </p:nvSpPr>
        <p:spPr bwMode="auto">
          <a:xfrm>
            <a:off x="304800" y="3048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(GeeksforGeeks, 2025)</a:t>
            </a:r>
            <a:endParaRPr kumimoji="0" lang="en-US" altLang="en-US" sz="1800" b="0" i="0" u="none" strike="noStrike" cap="none" normalizeH="0" baseline="0">
              <a:ln>
                <a:noFill/>
              </a:ln>
              <a:solidFill>
                <a:schemeClr val="tx1"/>
              </a:solidFill>
              <a:effectLst/>
              <a:latin typeface="Arial" panose="020B0604020202020204" pitchFamily="34" charset="0"/>
            </a:endParaRPr>
          </a:p>
        </p:txBody>
      </p:sp>
      <p:pic>
        <p:nvPicPr>
          <p:cNvPr id="50" name="Picture 49">
            <a:extLst>
              <a:ext uri="{FF2B5EF4-FFF2-40B4-BE49-F238E27FC236}">
                <a16:creationId xmlns:a16="http://schemas.microsoft.com/office/drawing/2014/main" id="{BA941A80-C59D-65A5-22CB-8E45B1B4E098}"/>
              </a:ext>
            </a:extLst>
          </p:cNvPr>
          <p:cNvPicPr>
            <a:picLocks noChangeAspect="1"/>
          </p:cNvPicPr>
          <p:nvPr/>
        </p:nvPicPr>
        <p:blipFill>
          <a:blip r:embed="rId4"/>
          <a:stretch>
            <a:fillRect/>
          </a:stretch>
        </p:blipFill>
        <p:spPr>
          <a:xfrm>
            <a:off x="4572000" y="1801813"/>
            <a:ext cx="4254127" cy="1601297"/>
          </a:xfrm>
          <a:prstGeom prst="rect">
            <a:avLst/>
          </a:prstGeom>
        </p:spPr>
      </p:pic>
      <p:pic>
        <p:nvPicPr>
          <p:cNvPr id="51" name="Camera 50">
            <a:extLst>
              <a:ext uri="{FF2B5EF4-FFF2-40B4-BE49-F238E27FC236}">
                <a16:creationId xmlns:a16="http://schemas.microsoft.com/office/drawing/2014/main" id="{35CC7D72-2828-E79F-54FC-52939DEA4CD7}"/>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9AE4726C-1831-4FE3-9A11-227F0DC2F0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
            <a:ext cx="9144002" cy="6858001"/>
            <a:chOff x="0" y="-1"/>
            <a:chExt cx="12192003" cy="6858001"/>
          </a:xfrm>
        </p:grpSpPr>
        <p:sp useBgFill="1">
          <p:nvSpPr>
            <p:cNvPr id="10" name="Rectangle 9">
              <a:extLst>
                <a:ext uri="{FF2B5EF4-FFF2-40B4-BE49-F238E27FC236}">
                  <a16:creationId xmlns:a16="http://schemas.microsoft.com/office/drawing/2014/main" id="{B651D7F7-8C54-448E-A268-1CBFAD87D4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 y="-1"/>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E3B56E94-40E1-489A-98B2-A3238D66A064}"/>
                </a:ext>
                <a:ext uri="{C183D7F6-B498-43B3-948B-1728B52AA6E4}">
                  <adec:decorative xmlns:adec="http://schemas.microsoft.com/office/drawing/2017/decorative" val="1"/>
                </a:ext>
              </a:extLst>
            </p:cNvPr>
            <p:cNvPicPr>
              <a:picLocks noChangeAspect="1" noChangeArrowheads="1"/>
            </p:cNvPicPr>
            <p:nvPr>
              <p:extLst>
                <p:ext uri="{386F3935-93C4-4BCD-93E2-E3B085C9AB24}">
                  <p16:designElem xmlns:p16="http://schemas.microsoft.com/office/powerpoint/2015/main" val="1"/>
                </p:ext>
              </p:extLst>
            </p:nvPr>
          </p:nvPicPr>
          <p:blipFill>
            <a:blip r:embed="rId3">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6="http://schemas.microsoft.com/office/drawing/2014/main" xmlns:a14="http://schemas.microsoft.com/office/drawing/2010/main" xmlns:p14="http://schemas.microsoft.com/office/powerpoint/2010/main">
                  <a:solidFill>
                    <a:srgbClr val="FFFFFF"/>
                  </a:solidFill>
                </a14:hiddenFill>
              </a:ext>
            </a:extLst>
          </p:spPr>
        </p:pic>
      </p:grpSp>
      <p:sp>
        <p:nvSpPr>
          <p:cNvPr id="2" name="Title 1"/>
          <p:cNvSpPr>
            <a:spLocks noGrp="1"/>
          </p:cNvSpPr>
          <p:nvPr>
            <p:ph type="title"/>
          </p:nvPr>
        </p:nvSpPr>
        <p:spPr>
          <a:xfrm>
            <a:off x="3747522" y="618518"/>
            <a:ext cx="4538035" cy="1478570"/>
          </a:xfrm>
        </p:spPr>
        <p:txBody>
          <a:bodyPr>
            <a:normAutofit/>
          </a:bodyPr>
          <a:lstStyle/>
          <a:p>
            <a:r>
              <a:t>Purpose of the SRS Document</a:t>
            </a:r>
          </a:p>
        </p:txBody>
      </p:sp>
      <p:pic>
        <p:nvPicPr>
          <p:cNvPr id="5" name="Picture 4" descr="Pen placed on top of a signature line">
            <a:extLst>
              <a:ext uri="{FF2B5EF4-FFF2-40B4-BE49-F238E27FC236}">
                <a16:creationId xmlns:a16="http://schemas.microsoft.com/office/drawing/2014/main" id="{71264DEC-4E6B-B33B-2D15-227CF11F6890}"/>
              </a:ext>
            </a:extLst>
          </p:cNvPr>
          <p:cNvPicPr>
            <a:picLocks noChangeAspect="1"/>
          </p:cNvPicPr>
          <p:nvPr/>
        </p:nvPicPr>
        <p:blipFill>
          <a:blip r:embed="rId4"/>
          <a:srcRect l="58027" r="8133" b="-1"/>
          <a:stretch>
            <a:fillRect/>
          </a:stretch>
        </p:blipFill>
        <p:spPr>
          <a:xfrm>
            <a:off x="-4197" y="10"/>
            <a:ext cx="3476686" cy="6857990"/>
          </a:xfrm>
          <a:prstGeom prst="rect">
            <a:avLst/>
          </a:prstGeom>
        </p:spPr>
      </p:pic>
      <p:grpSp>
        <p:nvGrpSpPr>
          <p:cNvPr id="13" name="Group 12">
            <a:extLst>
              <a:ext uri="{FF2B5EF4-FFF2-40B4-BE49-F238E27FC236}">
                <a16:creationId xmlns:a16="http://schemas.microsoft.com/office/drawing/2014/main" id="{E916825F-759B-4F1A-BA80-AF7137691EC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0"/>
            <a:ext cx="1728807" cy="6858001"/>
            <a:chOff x="0" y="0"/>
            <a:chExt cx="2305051" cy="6858001"/>
          </a:xfrm>
          <a:solidFill>
            <a:schemeClr val="tx1">
              <a:alpha val="70000"/>
            </a:schemeClr>
          </a:solidFill>
          <a:effectLst/>
        </p:grpSpPr>
        <p:sp>
          <p:nvSpPr>
            <p:cNvPr id="14" name="Rectangle 13">
              <a:extLst>
                <a:ext uri="{FF2B5EF4-FFF2-40B4-BE49-F238E27FC236}">
                  <a16:creationId xmlns:a16="http://schemas.microsoft.com/office/drawing/2014/main" id="{0AF64541-DE3B-4DBB-84E1-907956469E52}"/>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09675" y="4763"/>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5" name="Freeform 6">
              <a:extLst>
                <a:ext uri="{FF2B5EF4-FFF2-40B4-BE49-F238E27FC236}">
                  <a16:creationId xmlns:a16="http://schemas.microsoft.com/office/drawing/2014/main" id="{9175DCC0-514A-4CA1-AD9A-1BB0FFF1B4F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6" name="Freeform 7">
              <a:extLst>
                <a:ext uri="{FF2B5EF4-FFF2-40B4-BE49-F238E27FC236}">
                  <a16:creationId xmlns:a16="http://schemas.microsoft.com/office/drawing/2014/main" id="{10371924-94D9-48AF-9D5B-6471775BE81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7" name="Rectangle 16">
              <a:extLst>
                <a:ext uri="{FF2B5EF4-FFF2-40B4-BE49-F238E27FC236}">
                  <a16:creationId xmlns:a16="http://schemas.microsoft.com/office/drawing/2014/main" id="{7C964FF9-A41A-438C-A22B-62690C98F1A7}"/>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414338" y="9525"/>
              <a:ext cx="28575" cy="4481513"/>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18" name="Freeform 9">
              <a:extLst>
                <a:ext uri="{FF2B5EF4-FFF2-40B4-BE49-F238E27FC236}">
                  <a16:creationId xmlns:a16="http://schemas.microsoft.com/office/drawing/2014/main" id="{61716CD6-1875-4567-B3E2-364CD0960D8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19" name="Freeform 10">
              <a:extLst>
                <a:ext uri="{FF2B5EF4-FFF2-40B4-BE49-F238E27FC236}">
                  <a16:creationId xmlns:a16="http://schemas.microsoft.com/office/drawing/2014/main" id="{31A293D3-7189-453D-AB91-1291AAFF3D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0" name="Freeform 11">
              <a:extLst>
                <a:ext uri="{FF2B5EF4-FFF2-40B4-BE49-F238E27FC236}">
                  <a16:creationId xmlns:a16="http://schemas.microsoft.com/office/drawing/2014/main" id="{87CB4EFE-58B3-4326-9CFB-A2AFADDFA5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1" name="Freeform 12">
              <a:extLst>
                <a:ext uri="{FF2B5EF4-FFF2-40B4-BE49-F238E27FC236}">
                  <a16:creationId xmlns:a16="http://schemas.microsoft.com/office/drawing/2014/main" id="{249CF4D3-B5A3-4287-BC9D-E9BB8FA6EBB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2" name="Freeform 13">
              <a:extLst>
                <a:ext uri="{FF2B5EF4-FFF2-40B4-BE49-F238E27FC236}">
                  <a16:creationId xmlns:a16="http://schemas.microsoft.com/office/drawing/2014/main" id="{4D2515F2-4D11-41AF-A6B1-7D084BEA980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3" name="Freeform 14">
              <a:extLst>
                <a:ext uri="{FF2B5EF4-FFF2-40B4-BE49-F238E27FC236}">
                  <a16:creationId xmlns:a16="http://schemas.microsoft.com/office/drawing/2014/main" id="{331BCBF4-0DC2-426E-84B3-AE38E403C93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4" name="Freeform 15">
              <a:extLst>
                <a:ext uri="{FF2B5EF4-FFF2-40B4-BE49-F238E27FC236}">
                  <a16:creationId xmlns:a16="http://schemas.microsoft.com/office/drawing/2014/main" id="{EC8AF156-0BE9-437D-A83B-87364146D0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5" name="Freeform 16">
              <a:extLst>
                <a:ext uri="{FF2B5EF4-FFF2-40B4-BE49-F238E27FC236}">
                  <a16:creationId xmlns:a16="http://schemas.microsoft.com/office/drawing/2014/main" id="{AC8CB256-3F62-4406-88F5-CE2421FF25E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6" name="Freeform 17">
              <a:extLst>
                <a:ext uri="{FF2B5EF4-FFF2-40B4-BE49-F238E27FC236}">
                  <a16:creationId xmlns:a16="http://schemas.microsoft.com/office/drawing/2014/main" id="{F3E812EB-415E-4B60-B0FB-65386882CE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7" name="Freeform 18">
              <a:extLst>
                <a:ext uri="{FF2B5EF4-FFF2-40B4-BE49-F238E27FC236}">
                  <a16:creationId xmlns:a16="http://schemas.microsoft.com/office/drawing/2014/main" id="{EB4C95D7-8E6D-45EC-8CA1-9123D718E3B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8" name="Freeform 19">
              <a:extLst>
                <a:ext uri="{FF2B5EF4-FFF2-40B4-BE49-F238E27FC236}">
                  <a16:creationId xmlns:a16="http://schemas.microsoft.com/office/drawing/2014/main" id="{83F62FD2-2F62-4495-997C-8BD7F95AB8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29" name="Freeform 20">
              <a:extLst>
                <a:ext uri="{FF2B5EF4-FFF2-40B4-BE49-F238E27FC236}">
                  <a16:creationId xmlns:a16="http://schemas.microsoft.com/office/drawing/2014/main" id="{B7DFE0F9-22A3-4846-8D4E-0D193BD3288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0" name="Freeform 21">
              <a:extLst>
                <a:ext uri="{FF2B5EF4-FFF2-40B4-BE49-F238E27FC236}">
                  <a16:creationId xmlns:a16="http://schemas.microsoft.com/office/drawing/2014/main" id="{244DAF25-7415-491A-9FF6-E04BC2DC2EA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1" name="Freeform 22">
              <a:extLst>
                <a:ext uri="{FF2B5EF4-FFF2-40B4-BE49-F238E27FC236}">
                  <a16:creationId xmlns:a16="http://schemas.microsoft.com/office/drawing/2014/main" id="{7ACA3646-863C-4D00-A58A-62C7FE71CE3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2" name="Freeform 23">
              <a:extLst>
                <a:ext uri="{FF2B5EF4-FFF2-40B4-BE49-F238E27FC236}">
                  <a16:creationId xmlns:a16="http://schemas.microsoft.com/office/drawing/2014/main" id="{0EA18B38-BD42-45ED-8458-FB205DBC76D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3" name="Freeform 24">
              <a:extLst>
                <a:ext uri="{FF2B5EF4-FFF2-40B4-BE49-F238E27FC236}">
                  <a16:creationId xmlns:a16="http://schemas.microsoft.com/office/drawing/2014/main" id="{45302917-5DBE-4CF2-B52F-478F93FDDE7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4" name="Freeform 25">
              <a:extLst>
                <a:ext uri="{FF2B5EF4-FFF2-40B4-BE49-F238E27FC236}">
                  <a16:creationId xmlns:a16="http://schemas.microsoft.com/office/drawing/2014/main" id="{8E61E6FD-D40E-479C-ABE9-2B69AE20D8F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5" name="Freeform 26">
              <a:extLst>
                <a:ext uri="{FF2B5EF4-FFF2-40B4-BE49-F238E27FC236}">
                  <a16:creationId xmlns:a16="http://schemas.microsoft.com/office/drawing/2014/main" id="{2F4DEB4F-F824-48D7-AF9B-B5D905DCD1BA}"/>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6" name="Freeform 27">
              <a:extLst>
                <a:ext uri="{FF2B5EF4-FFF2-40B4-BE49-F238E27FC236}">
                  <a16:creationId xmlns:a16="http://schemas.microsoft.com/office/drawing/2014/main" id="{F76CFA02-6090-4464-B573-BCA350C901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7" name="Freeform 28">
              <a:extLst>
                <a:ext uri="{FF2B5EF4-FFF2-40B4-BE49-F238E27FC236}">
                  <a16:creationId xmlns:a16="http://schemas.microsoft.com/office/drawing/2014/main" id="{51BE8BEC-76C7-41FE-AB76-35194C2442D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8" name="Freeform 29">
              <a:extLst>
                <a:ext uri="{FF2B5EF4-FFF2-40B4-BE49-F238E27FC236}">
                  <a16:creationId xmlns:a16="http://schemas.microsoft.com/office/drawing/2014/main" id="{710F61D4-3B34-45A9-B9B7-CE0373AB49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39" name="Freeform 30">
              <a:extLst>
                <a:ext uri="{FF2B5EF4-FFF2-40B4-BE49-F238E27FC236}">
                  <a16:creationId xmlns:a16="http://schemas.microsoft.com/office/drawing/2014/main" id="{451F080F-4CFB-4626-87CA-BB4CACA1C6F8}"/>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0" name="Freeform 31">
              <a:extLst>
                <a:ext uri="{FF2B5EF4-FFF2-40B4-BE49-F238E27FC236}">
                  <a16:creationId xmlns:a16="http://schemas.microsoft.com/office/drawing/2014/main" id="{667BBD71-2295-4A66-B76C-F82175C2B0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1" name="Freeform 32">
              <a:extLst>
                <a:ext uri="{FF2B5EF4-FFF2-40B4-BE49-F238E27FC236}">
                  <a16:creationId xmlns:a16="http://schemas.microsoft.com/office/drawing/2014/main" id="{B6644DE8-5BD1-4D5F-B245-0D3A21BCE136}"/>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2" name="Rectangle 41">
              <a:extLst>
                <a:ext uri="{FF2B5EF4-FFF2-40B4-BE49-F238E27FC236}">
                  <a16:creationId xmlns:a16="http://schemas.microsoft.com/office/drawing/2014/main" id="{A4DE8FD0-E681-4D9C-85C2-BEA4C2B3A063}"/>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642938" y="6610350"/>
              <a:ext cx="23813" cy="242888"/>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43" name="Freeform 34">
              <a:extLst>
                <a:ext uri="{FF2B5EF4-FFF2-40B4-BE49-F238E27FC236}">
                  <a16:creationId xmlns:a16="http://schemas.microsoft.com/office/drawing/2014/main" id="{D46033BD-1026-4388-B926-9D11E1D7C42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4" name="Freeform 35">
              <a:extLst>
                <a:ext uri="{FF2B5EF4-FFF2-40B4-BE49-F238E27FC236}">
                  <a16:creationId xmlns:a16="http://schemas.microsoft.com/office/drawing/2014/main" id="{1FA74D4C-2E28-42C5-A7FA-3C7D6BD8B7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5" name="Freeform 36">
              <a:extLst>
                <a:ext uri="{FF2B5EF4-FFF2-40B4-BE49-F238E27FC236}">
                  <a16:creationId xmlns:a16="http://schemas.microsoft.com/office/drawing/2014/main" id="{FADF7B3F-903C-456C-983E-C9868DDAB9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6" name="Freeform 37">
              <a:extLst>
                <a:ext uri="{FF2B5EF4-FFF2-40B4-BE49-F238E27FC236}">
                  <a16:creationId xmlns:a16="http://schemas.microsoft.com/office/drawing/2014/main" id="{033F8698-1549-44AD-8DAD-0055D7B8077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7" name="Freeform 38">
              <a:extLst>
                <a:ext uri="{FF2B5EF4-FFF2-40B4-BE49-F238E27FC236}">
                  <a16:creationId xmlns:a16="http://schemas.microsoft.com/office/drawing/2014/main" id="{F1BDD4B6-46FD-4048-ADF1-32EADD9E5A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8" name="Freeform 39">
              <a:extLst>
                <a:ext uri="{FF2B5EF4-FFF2-40B4-BE49-F238E27FC236}">
                  <a16:creationId xmlns:a16="http://schemas.microsoft.com/office/drawing/2014/main" id="{E7F387A7-B3BF-4B1A-BFCA-2D21AD3DFE4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49" name="Freeform 40">
              <a:extLst>
                <a:ext uri="{FF2B5EF4-FFF2-40B4-BE49-F238E27FC236}">
                  <a16:creationId xmlns:a16="http://schemas.microsoft.com/office/drawing/2014/main" id="{7A1B6BC8-EA82-459D-A0E0-4EBE394E71F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0" name="Freeform 41">
              <a:extLst>
                <a:ext uri="{FF2B5EF4-FFF2-40B4-BE49-F238E27FC236}">
                  <a16:creationId xmlns:a16="http://schemas.microsoft.com/office/drawing/2014/main" id="{8B94E190-DDC2-4545-906F-A1699BD73DD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1" name="Freeform 42">
              <a:extLst>
                <a:ext uri="{FF2B5EF4-FFF2-40B4-BE49-F238E27FC236}">
                  <a16:creationId xmlns:a16="http://schemas.microsoft.com/office/drawing/2014/main" id="{D9807239-A5BA-4BB3-9194-BCE3B2F21CED}"/>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2" name="Freeform 43">
              <a:extLst>
                <a:ext uri="{FF2B5EF4-FFF2-40B4-BE49-F238E27FC236}">
                  <a16:creationId xmlns:a16="http://schemas.microsoft.com/office/drawing/2014/main" id="{04D300FD-DC53-4375-8981-09EA63BCF18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3" name="Freeform 44">
              <a:extLst>
                <a:ext uri="{FF2B5EF4-FFF2-40B4-BE49-F238E27FC236}">
                  <a16:creationId xmlns:a16="http://schemas.microsoft.com/office/drawing/2014/main" id="{1DF83FFD-4C16-41FD-928F-6E88AFC451C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4" name="Rectangle 53">
              <a:extLst>
                <a:ext uri="{FF2B5EF4-FFF2-40B4-BE49-F238E27FC236}">
                  <a16:creationId xmlns:a16="http://schemas.microsoft.com/office/drawing/2014/main" id="{A5B4BC2F-B667-462B-99D8-0C433124ABDA}"/>
                </a:ext>
                <a:ext uri="{C183D7F6-B498-43B3-948B-1728B52AA6E4}">
                  <adec:decorative xmlns:adec="http://schemas.microsoft.com/office/drawing/2017/decorative" val="1"/>
                </a:ext>
              </a:extLst>
            </p:cNvPr>
            <p:cNvSpPr>
              <a:spLocks noChangeArrowheads="1"/>
            </p:cNvSpPr>
            <p:nvPr>
              <p:extLst>
                <p:ext uri="{386F3935-93C4-4BCD-93E2-E3B085C9AB24}">
                  <p16:designElem xmlns:p16="http://schemas.microsoft.com/office/powerpoint/2015/main" val="1"/>
                </p:ext>
              </p:extLst>
            </p:nvPr>
          </p:nvSpPr>
          <p:spPr bwMode="auto">
            <a:xfrm>
              <a:off x="1228725" y="4662488"/>
              <a:ext cx="23813" cy="2181225"/>
            </a:xfrm>
            <a:prstGeom prst="rect">
              <a:avLst/>
            </a:pr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miter lim="800000"/>
                  <a:headEnd/>
                  <a:tailEnd/>
                </a14:hiddenLine>
              </a:ext>
            </a:extLst>
          </p:spPr>
          <p:txBody>
            <a:bodyPr/>
            <a:lstStyle/>
            <a:p>
              <a:endParaRPr lang="en-US"/>
            </a:p>
          </p:txBody>
        </p:sp>
        <p:sp>
          <p:nvSpPr>
            <p:cNvPr id="55" name="Freeform 46">
              <a:extLst>
                <a:ext uri="{FF2B5EF4-FFF2-40B4-BE49-F238E27FC236}">
                  <a16:creationId xmlns:a16="http://schemas.microsoft.com/office/drawing/2014/main" id="{0CBD9EFB-AC61-4674-B75A-56449003CC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6" name="Freeform 47">
              <a:extLst>
                <a:ext uri="{FF2B5EF4-FFF2-40B4-BE49-F238E27FC236}">
                  <a16:creationId xmlns:a16="http://schemas.microsoft.com/office/drawing/2014/main" id="{1AD4BBB0-F6A7-451F-BE09-DF619F38EB7C}"/>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7" name="Freeform 48">
              <a:extLst>
                <a:ext uri="{FF2B5EF4-FFF2-40B4-BE49-F238E27FC236}">
                  <a16:creationId xmlns:a16="http://schemas.microsoft.com/office/drawing/2014/main" id="{A258B285-AE5E-473A-AA72-3C95E1D833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8" name="Freeform 49">
              <a:extLst>
                <a:ext uri="{FF2B5EF4-FFF2-40B4-BE49-F238E27FC236}">
                  <a16:creationId xmlns:a16="http://schemas.microsoft.com/office/drawing/2014/main" id="{7BEEDDE5-CB8A-4DF9-858F-4D9462D955A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59" name="Freeform 50">
              <a:extLst>
                <a:ext uri="{FF2B5EF4-FFF2-40B4-BE49-F238E27FC236}">
                  <a16:creationId xmlns:a16="http://schemas.microsoft.com/office/drawing/2014/main" id="{DA1C731B-9B66-4D65-BF47-04B118107B00}"/>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0" name="Freeform 51">
              <a:extLst>
                <a:ext uri="{FF2B5EF4-FFF2-40B4-BE49-F238E27FC236}">
                  <a16:creationId xmlns:a16="http://schemas.microsoft.com/office/drawing/2014/main" id="{58DBFEC6-C6DC-4B7A-934F-5A79EC3280F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1" name="Freeform 52">
              <a:extLst>
                <a:ext uri="{FF2B5EF4-FFF2-40B4-BE49-F238E27FC236}">
                  <a16:creationId xmlns:a16="http://schemas.microsoft.com/office/drawing/2014/main" id="{9948D8CB-2DBE-4E48-98EA-DF9E2666A2D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2" name="Freeform 53">
              <a:extLst>
                <a:ext uri="{FF2B5EF4-FFF2-40B4-BE49-F238E27FC236}">
                  <a16:creationId xmlns:a16="http://schemas.microsoft.com/office/drawing/2014/main" id="{56AB69F6-9F0B-4AB6-BCA8-AA2FD69E998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3" name="Freeform 54">
              <a:extLst>
                <a:ext uri="{FF2B5EF4-FFF2-40B4-BE49-F238E27FC236}">
                  <a16:creationId xmlns:a16="http://schemas.microsoft.com/office/drawing/2014/main" id="{0E7FB426-288D-4B0B-B73B-10CCC0EF41E9}"/>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4" name="Freeform 55">
              <a:extLst>
                <a:ext uri="{FF2B5EF4-FFF2-40B4-BE49-F238E27FC236}">
                  <a16:creationId xmlns:a16="http://schemas.microsoft.com/office/drawing/2014/main" id="{A5C59C6B-46C9-48C9-9F57-2EE738B531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5" name="Freeform 56">
              <a:extLst>
                <a:ext uri="{FF2B5EF4-FFF2-40B4-BE49-F238E27FC236}">
                  <a16:creationId xmlns:a16="http://schemas.microsoft.com/office/drawing/2014/main" id="{7CE85F33-17DC-4273-B06F-D171094449D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6" name="Freeform 57">
              <a:extLst>
                <a:ext uri="{FF2B5EF4-FFF2-40B4-BE49-F238E27FC236}">
                  <a16:creationId xmlns:a16="http://schemas.microsoft.com/office/drawing/2014/main" id="{5CD001CF-F2C4-4810-A8D9-679F9F89E5E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sp>
          <p:nvSpPr>
            <p:cNvPr id="67" name="Freeform 58">
              <a:extLst>
                <a:ext uri="{FF2B5EF4-FFF2-40B4-BE49-F238E27FC236}">
                  <a16:creationId xmlns:a16="http://schemas.microsoft.com/office/drawing/2014/main" id="{69F4BCDD-D153-40D2-8DD1-2509EE0CE4C7}"/>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6="http://schemas.microsoft.com/office/drawing/2014/main" xmlns:a14="http://schemas.microsoft.com/office/drawing/2010/main" xmlns:p14="http://schemas.microsoft.com/office/powerpoint/2010/main" w="9525">
                  <a:solidFill>
                    <a:srgbClr val="000000"/>
                  </a:solidFill>
                  <a:round/>
                  <a:headEnd/>
                  <a:tailEnd/>
                </a14:hiddenLine>
              </a:ext>
            </a:extLst>
          </p:spPr>
          <p:txBody>
            <a:bodyPr/>
            <a:lstStyle/>
            <a:p>
              <a:endParaRPr lang="en-US"/>
            </a:p>
          </p:txBody>
        </p:sp>
      </p:grpSp>
      <p:sp>
        <p:nvSpPr>
          <p:cNvPr id="3" name="Content Placeholder 2"/>
          <p:cNvSpPr>
            <a:spLocks noGrp="1"/>
          </p:cNvSpPr>
          <p:nvPr>
            <p:ph idx="1"/>
          </p:nvPr>
        </p:nvSpPr>
        <p:spPr>
          <a:xfrm>
            <a:off x="3726718" y="2249487"/>
            <a:ext cx="4558840" cy="3541714"/>
          </a:xfrm>
        </p:spPr>
        <p:txBody>
          <a:bodyPr>
            <a:normAutofit lnSpcReduction="10000"/>
          </a:bodyPr>
          <a:lstStyle/>
          <a:p>
            <a:r>
              <a:rPr lang="en-US" sz="2200" dirty="0"/>
              <a:t>The Software Requirements Specification (SRS) defines the functional and non-functional requirements for the platform. It serves as a guide for developers, project managers, and stakeholders to ensure alignment on the project’s goals and deliverables </a:t>
            </a:r>
            <a:r>
              <a:rPr lang="en-US" dirty="0"/>
              <a:t>(</a:t>
            </a:r>
            <a:r>
              <a:rPr lang="en-US" dirty="0" err="1"/>
              <a:t>GeeksforGeeks</a:t>
            </a:r>
            <a:r>
              <a:rPr lang="en-US" dirty="0"/>
              <a:t>, 2025)</a:t>
            </a:r>
            <a:r>
              <a:rPr lang="en-US" sz="2200" dirty="0"/>
              <a:t>.</a:t>
            </a:r>
          </a:p>
        </p:txBody>
      </p:sp>
      <p:pic>
        <p:nvPicPr>
          <p:cNvPr id="7" name="Camera 6">
            <a:extLst>
              <a:ext uri="{FF2B5EF4-FFF2-40B4-BE49-F238E27FC236}">
                <a16:creationId xmlns:a16="http://schemas.microsoft.com/office/drawing/2014/main" id="{7E534F99-0B4C-5727-BF82-C3C3067DF887}"/>
              </a:ext>
            </a:extLst>
          </p:cNvPr>
          <p:cNvPicPr>
            <a:picLocks noChangeAspect="1"/>
            <a:extLst>
              <a:ext uri="{51228E76-BA90-4043-B771-695A4F85340A}">
                <alf:liveFeedProps xmlns:alf="http://schemas.microsoft.com/office/drawing/2021/livefeed"/>
              </a:ext>
            </a:extLst>
          </p:cNvPicPr>
          <p:nvPr/>
        </p:nvPicPr>
        <p:blipFill>
          <a:blip r:embed="rId5">
            <a:extLst>
              <a:ext uri="{96DAC541-7B7A-43D3-8B79-37D633B846F1}">
                <asvg:svgBlip xmlns:asvg="http://schemas.microsoft.com/office/drawing/2016/SVG/main" r:embed="rId6"/>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2">
            <a:duotone>
              <a:schemeClr val="bg2">
                <a:shade val="88000"/>
                <a:hueMod val="106000"/>
                <a:satMod val="140000"/>
                <a:lumMod val="54000"/>
              </a:schemeClr>
              <a:schemeClr val="bg2">
                <a:tint val="98000"/>
                <a:hueMod val="90000"/>
                <a:satMod val="150000"/>
                <a:lumMod val="160000"/>
              </a:schemeClr>
            </a:duotone>
          </a:blip>
          <a:stretch/>
        </a:blipFill>
        <a:effectLst/>
      </p:bgPr>
    </p:bg>
    <p:spTree>
      <p:nvGrpSpPr>
        <p:cNvPr id="1" name=""/>
        <p:cNvGrpSpPr/>
        <p:nvPr/>
      </p:nvGrpSpPr>
      <p:grpSpPr>
        <a:xfrm>
          <a:off x="0" y="0"/>
          <a:ext cx="0" cy="0"/>
          <a:chOff x="0" y="0"/>
          <a:chExt cx="0" cy="0"/>
        </a:xfrm>
      </p:grpSpPr>
      <p:sp useBgFill="1">
        <p:nvSpPr>
          <p:cNvPr id="81" name="Rectangle 80">
            <a:extLst>
              <a:ext uri="{FF2B5EF4-FFF2-40B4-BE49-F238E27FC236}">
                <a16:creationId xmlns:a16="http://schemas.microsoft.com/office/drawing/2014/main" id="{C6270675-9512-4978-8583-36659256EE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6059" y="618518"/>
            <a:ext cx="7429499" cy="1478570"/>
          </a:xfrm>
        </p:spPr>
        <p:txBody>
          <a:bodyPr>
            <a:normAutofit/>
          </a:bodyPr>
          <a:lstStyle/>
          <a:p>
            <a:r>
              <a:rPr lang="en-US"/>
              <a:t>System Features Summary</a:t>
            </a:r>
          </a:p>
        </p:txBody>
      </p:sp>
      <p:graphicFrame>
        <p:nvGraphicFramePr>
          <p:cNvPr id="76" name="Content Placeholder 2">
            <a:extLst>
              <a:ext uri="{FF2B5EF4-FFF2-40B4-BE49-F238E27FC236}">
                <a16:creationId xmlns:a16="http://schemas.microsoft.com/office/drawing/2014/main" id="{CB5A5616-5355-B168-9E05-CD5CE97CA825}"/>
              </a:ext>
            </a:extLst>
          </p:cNvPr>
          <p:cNvGraphicFramePr>
            <a:graphicFrameLocks noGrp="1"/>
          </p:cNvGraphicFramePr>
          <p:nvPr>
            <p:ph idx="1"/>
            <p:extLst>
              <p:ext uri="{D42A27DB-BD31-4B8C-83A1-F6EECF244321}">
                <p14:modId xmlns:p14="http://schemas.microsoft.com/office/powerpoint/2010/main" val="3795942366"/>
              </p:ext>
            </p:extLst>
          </p:nvPr>
        </p:nvGraphicFramePr>
        <p:xfrm>
          <a:off x="856059" y="2249488"/>
          <a:ext cx="7429500" cy="35417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7" name="Camera 6">
            <a:extLst>
              <a:ext uri="{FF2B5EF4-FFF2-40B4-BE49-F238E27FC236}">
                <a16:creationId xmlns:a16="http://schemas.microsoft.com/office/drawing/2014/main" id="{BE1EB6FE-F87E-BDAB-CA60-DC7842CAFD35}"/>
              </a:ext>
            </a:extLst>
          </p:cNvPr>
          <p:cNvPicPr>
            <a:picLocks noChangeAspect="1"/>
            <a:extLst>
              <a:ext uri="{51228E76-BA90-4043-B771-695A4F85340A}">
                <alf:liveFeedProps xmlns:alf="http://schemas.microsoft.com/office/drawing/2021/livefeed"/>
              </a:ext>
            </a:extLst>
          </p:cNvPicPr>
          <p:nvPr/>
        </p:nvPicPr>
        <p:blipFill>
          <a:blip r:embed="rId8">
            <a:extLst>
              <a:ext uri="{96DAC541-7B7A-43D3-8B79-37D633B846F1}">
                <asvg:svgBlip xmlns:asvg="http://schemas.microsoft.com/office/drawing/2016/SVG/main" r:embed="rId9"/>
              </a:ext>
            </a:extLst>
          </a:blip>
          <a:stretch>
            <a:fillRect/>
          </a:stretch>
        </p:blipFill>
        <p:spPr>
          <a:xfrm>
            <a:off x="7322208" y="5833241"/>
            <a:ext cx="1821792" cy="1024758"/>
          </a:xfrm>
          <a:prstGeom prst="rect">
            <a:avLst/>
          </a:prstGeom>
          <a:ln>
            <a:noFill/>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6059" y="618518"/>
            <a:ext cx="7429499" cy="1478570"/>
          </a:xfrm>
        </p:spPr>
        <p:txBody>
          <a:bodyPr>
            <a:normAutofit/>
          </a:bodyPr>
          <a:lstStyle/>
          <a:p>
            <a:r>
              <a:t>System Users and Environment</a:t>
            </a:r>
          </a:p>
        </p:txBody>
      </p:sp>
      <p:graphicFrame>
        <p:nvGraphicFramePr>
          <p:cNvPr id="5" name="Content Placeholder 2">
            <a:extLst>
              <a:ext uri="{FF2B5EF4-FFF2-40B4-BE49-F238E27FC236}">
                <a16:creationId xmlns:a16="http://schemas.microsoft.com/office/drawing/2014/main" id="{919BCE0E-8653-2E6C-53F2-73F4EC621423}"/>
              </a:ext>
            </a:extLst>
          </p:cNvPr>
          <p:cNvGraphicFramePr>
            <a:graphicFrameLocks noGrp="1"/>
          </p:cNvGraphicFramePr>
          <p:nvPr>
            <p:ph idx="1"/>
            <p:extLst>
              <p:ext uri="{D42A27DB-BD31-4B8C-83A1-F6EECF244321}">
                <p14:modId xmlns:p14="http://schemas.microsoft.com/office/powerpoint/2010/main" val="3768484748"/>
              </p:ext>
            </p:extLst>
          </p:nvPr>
        </p:nvGraphicFramePr>
        <p:xfrm>
          <a:off x="856058" y="2440771"/>
          <a:ext cx="74294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Camera 6">
            <a:extLst>
              <a:ext uri="{FF2B5EF4-FFF2-40B4-BE49-F238E27FC236}">
                <a16:creationId xmlns:a16="http://schemas.microsoft.com/office/drawing/2014/main" id="{9C320FDB-9318-CD00-E897-43DB600F8958}"/>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7651530" y="6018485"/>
            <a:ext cx="1492469" cy="839514"/>
          </a:xfrm>
          <a:prstGeom prst="rect">
            <a:avLst/>
          </a:prstGeom>
          <a:ln>
            <a:noFill/>
          </a:ln>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8000"/>
                <a:hueMod val="94000"/>
                <a:satMod val="148000"/>
                <a:lumMod val="150000"/>
              </a:schemeClr>
            </a:gs>
            <a:gs pos="100000">
              <a:schemeClr val="bg2">
                <a:shade val="92000"/>
                <a:hueMod val="104000"/>
                <a:satMod val="140000"/>
                <a:lumMod val="68000"/>
              </a:schemeClr>
            </a:gs>
          </a:gsLst>
          <a:lin ang="5040000" scaled="0"/>
        </a:gra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EEF4763-EB4A-4A35-89EB-AD2763B48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56059" y="618518"/>
            <a:ext cx="7429499" cy="1478570"/>
          </a:xfrm>
        </p:spPr>
        <p:txBody>
          <a:bodyPr>
            <a:normAutofit/>
          </a:bodyPr>
          <a:lstStyle/>
          <a:p>
            <a:r>
              <a:t>UML Design Model Overview</a:t>
            </a:r>
          </a:p>
        </p:txBody>
      </p:sp>
      <p:graphicFrame>
        <p:nvGraphicFramePr>
          <p:cNvPr id="15" name="Content Placeholder 2">
            <a:extLst>
              <a:ext uri="{FF2B5EF4-FFF2-40B4-BE49-F238E27FC236}">
                <a16:creationId xmlns:a16="http://schemas.microsoft.com/office/drawing/2014/main" id="{8A6F8708-3CFB-CC15-5F68-BC1F7613D88C}"/>
              </a:ext>
            </a:extLst>
          </p:cNvPr>
          <p:cNvGraphicFramePr>
            <a:graphicFrameLocks noGrp="1"/>
          </p:cNvGraphicFramePr>
          <p:nvPr>
            <p:ph idx="1"/>
            <p:extLst>
              <p:ext uri="{D42A27DB-BD31-4B8C-83A1-F6EECF244321}">
                <p14:modId xmlns:p14="http://schemas.microsoft.com/office/powerpoint/2010/main" val="2489464995"/>
              </p:ext>
            </p:extLst>
          </p:nvPr>
        </p:nvGraphicFramePr>
        <p:xfrm>
          <a:off x="856058" y="2440771"/>
          <a:ext cx="7429499" cy="35848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Camera 5">
            <a:extLst>
              <a:ext uri="{FF2B5EF4-FFF2-40B4-BE49-F238E27FC236}">
                <a16:creationId xmlns:a16="http://schemas.microsoft.com/office/drawing/2014/main" id="{399EDD90-A70E-14E2-BC02-5FDF2081B426}"/>
              </a:ext>
            </a:extLst>
          </p:cNvPr>
          <p:cNvPicPr>
            <a:picLocks noChangeAspect="1"/>
            <a:extLst>
              <a:ext uri="{51228E76-BA90-4043-B771-695A4F85340A}">
                <alf:liveFeedProps xmlns:alf="http://schemas.microsoft.com/office/drawing/2021/livefeed"/>
              </a:ext>
            </a:extLst>
          </p:cNvPicPr>
          <p:nvPr/>
        </p:nvPicPr>
        <p:blipFill>
          <a:blip r:embed="rId7">
            <a:extLst>
              <a:ext uri="{96DAC541-7B7A-43D3-8B79-37D633B846F1}">
                <asvg:svgBlip xmlns:asvg="http://schemas.microsoft.com/office/drawing/2016/SVG/main" r:embed="rId8"/>
              </a:ext>
            </a:extLst>
          </a:blip>
          <a:stretch>
            <a:fillRect/>
          </a:stretch>
        </p:blipFill>
        <p:spPr>
          <a:xfrm>
            <a:off x="7714593" y="6053957"/>
            <a:ext cx="1429406" cy="804041"/>
          </a:xfrm>
          <a:prstGeom prst="rect">
            <a:avLst/>
          </a:prstGeom>
          <a:ln>
            <a:noFill/>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8C92C6-F42F-E8F7-3054-4B0D24E43C3F}"/>
              </a:ext>
            </a:extLst>
          </p:cNvPr>
          <p:cNvSpPr>
            <a:spLocks noGrp="1"/>
          </p:cNvSpPr>
          <p:nvPr>
            <p:ph type="title"/>
          </p:nvPr>
        </p:nvSpPr>
        <p:spPr>
          <a:xfrm>
            <a:off x="0" y="-120767"/>
            <a:ext cx="7429499" cy="1478570"/>
          </a:xfrm>
        </p:spPr>
        <p:txBody>
          <a:bodyPr/>
          <a:lstStyle/>
          <a:p>
            <a:r>
              <a:rPr lang="en-US" dirty="0"/>
              <a:t>Use case diagram</a:t>
            </a:r>
          </a:p>
        </p:txBody>
      </p:sp>
      <p:pic>
        <p:nvPicPr>
          <p:cNvPr id="6" name="Picture 5">
            <a:extLst>
              <a:ext uri="{FF2B5EF4-FFF2-40B4-BE49-F238E27FC236}">
                <a16:creationId xmlns:a16="http://schemas.microsoft.com/office/drawing/2014/main" id="{AD2297AB-F582-68FE-F4E6-26B7C68BF54C}"/>
              </a:ext>
            </a:extLst>
          </p:cNvPr>
          <p:cNvPicPr>
            <a:picLocks noChangeAspect="1"/>
          </p:cNvPicPr>
          <p:nvPr/>
        </p:nvPicPr>
        <p:blipFill>
          <a:blip r:embed="rId2"/>
          <a:stretch>
            <a:fillRect/>
          </a:stretch>
        </p:blipFill>
        <p:spPr>
          <a:xfrm>
            <a:off x="541375" y="944956"/>
            <a:ext cx="5139373" cy="5535648"/>
          </a:xfrm>
          <a:prstGeom prst="rect">
            <a:avLst/>
          </a:prstGeom>
        </p:spPr>
      </p:pic>
      <p:pic>
        <p:nvPicPr>
          <p:cNvPr id="7" name="Camera 6">
            <a:extLst>
              <a:ext uri="{FF2B5EF4-FFF2-40B4-BE49-F238E27FC236}">
                <a16:creationId xmlns:a16="http://schemas.microsoft.com/office/drawing/2014/main" id="{25055B1C-B69D-0948-86CC-2245E9455D80}"/>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322208" y="5833241"/>
            <a:ext cx="1821792" cy="1024758"/>
          </a:xfrm>
          <a:prstGeom prst="rect">
            <a:avLst/>
          </a:prstGeom>
          <a:ln>
            <a:noFill/>
          </a:ln>
          <a:effectLst/>
        </p:spPr>
      </p:pic>
    </p:spTree>
    <p:extLst>
      <p:ext uri="{BB962C8B-B14F-4D97-AF65-F5344CB8AC3E}">
        <p14:creationId xmlns:p14="http://schemas.microsoft.com/office/powerpoint/2010/main" val="24081988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BD90F-A05B-18B5-CC16-B74CBB4DAED3}"/>
              </a:ext>
            </a:extLst>
          </p:cNvPr>
          <p:cNvSpPr>
            <a:spLocks noGrp="1"/>
          </p:cNvSpPr>
          <p:nvPr>
            <p:ph type="title"/>
          </p:nvPr>
        </p:nvSpPr>
        <p:spPr/>
        <p:txBody>
          <a:bodyPr/>
          <a:lstStyle/>
          <a:p>
            <a:r>
              <a:rPr lang="en-US" dirty="0"/>
              <a:t>Class Diagram</a:t>
            </a:r>
          </a:p>
        </p:txBody>
      </p:sp>
      <p:pic>
        <p:nvPicPr>
          <p:cNvPr id="5" name="Content Placeholder 4">
            <a:extLst>
              <a:ext uri="{FF2B5EF4-FFF2-40B4-BE49-F238E27FC236}">
                <a16:creationId xmlns:a16="http://schemas.microsoft.com/office/drawing/2014/main" id="{EBE2CFA8-D569-E8B2-1B95-A5C5DFDD60B9}"/>
              </a:ext>
            </a:extLst>
          </p:cNvPr>
          <p:cNvPicPr>
            <a:picLocks noGrp="1" noChangeAspect="1"/>
          </p:cNvPicPr>
          <p:nvPr>
            <p:ph idx="1"/>
          </p:nvPr>
        </p:nvPicPr>
        <p:blipFill>
          <a:blip r:embed="rId2"/>
          <a:stretch>
            <a:fillRect/>
          </a:stretch>
        </p:blipFill>
        <p:spPr>
          <a:xfrm>
            <a:off x="1178230" y="1902646"/>
            <a:ext cx="4451070" cy="3541712"/>
          </a:xfrm>
          <a:prstGeom prst="rect">
            <a:avLst/>
          </a:prstGeom>
        </p:spPr>
      </p:pic>
      <p:pic>
        <p:nvPicPr>
          <p:cNvPr id="6" name="Camera 5">
            <a:extLst>
              <a:ext uri="{FF2B5EF4-FFF2-40B4-BE49-F238E27FC236}">
                <a16:creationId xmlns:a16="http://schemas.microsoft.com/office/drawing/2014/main" id="{3805D58A-9B62-A992-B88A-5B313E8F9625}"/>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322208" y="5833241"/>
            <a:ext cx="1821792" cy="1024758"/>
          </a:xfrm>
          <a:prstGeom prst="rect">
            <a:avLst/>
          </a:prstGeom>
          <a:ln>
            <a:noFill/>
          </a:ln>
          <a:effectLst/>
        </p:spPr>
      </p:pic>
    </p:spTree>
    <p:extLst>
      <p:ext uri="{BB962C8B-B14F-4D97-AF65-F5344CB8AC3E}">
        <p14:creationId xmlns:p14="http://schemas.microsoft.com/office/powerpoint/2010/main" val="20596869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2C42C-A21F-20E1-970A-42B58BE7CE30}"/>
              </a:ext>
            </a:extLst>
          </p:cNvPr>
          <p:cNvSpPr>
            <a:spLocks noGrp="1"/>
          </p:cNvSpPr>
          <p:nvPr>
            <p:ph type="title"/>
          </p:nvPr>
        </p:nvSpPr>
        <p:spPr/>
        <p:txBody>
          <a:bodyPr/>
          <a:lstStyle/>
          <a:p>
            <a:pPr algn="ctr"/>
            <a:r>
              <a:rPr lang="en-US" dirty="0"/>
              <a:t>Sequence diagram ( registration process as an example</a:t>
            </a:r>
          </a:p>
        </p:txBody>
      </p:sp>
      <p:pic>
        <p:nvPicPr>
          <p:cNvPr id="4" name="Content Placeholder 3">
            <a:extLst>
              <a:ext uri="{FF2B5EF4-FFF2-40B4-BE49-F238E27FC236}">
                <a16:creationId xmlns:a16="http://schemas.microsoft.com/office/drawing/2014/main" id="{9670D6FC-1933-A22B-43F6-08AAC3E7F7E6}"/>
              </a:ext>
            </a:extLst>
          </p:cNvPr>
          <p:cNvPicPr>
            <a:picLocks noGrp="1" noChangeAspect="1"/>
          </p:cNvPicPr>
          <p:nvPr>
            <p:ph idx="1"/>
          </p:nvPr>
        </p:nvPicPr>
        <p:blipFill>
          <a:blip r:embed="rId2"/>
          <a:stretch>
            <a:fillRect/>
          </a:stretch>
        </p:blipFill>
        <p:spPr>
          <a:xfrm>
            <a:off x="1091371" y="1955199"/>
            <a:ext cx="5276427" cy="3541712"/>
          </a:xfrm>
          <a:prstGeom prst="rect">
            <a:avLst/>
          </a:prstGeom>
        </p:spPr>
      </p:pic>
      <p:pic>
        <p:nvPicPr>
          <p:cNvPr id="6" name="Camera 5">
            <a:extLst>
              <a:ext uri="{FF2B5EF4-FFF2-40B4-BE49-F238E27FC236}">
                <a16:creationId xmlns:a16="http://schemas.microsoft.com/office/drawing/2014/main" id="{65E1D4A5-A69A-20E1-EFF5-8AFE12943FA3}"/>
              </a:ext>
            </a:extLst>
          </p:cNvPr>
          <p:cNvPicPr>
            <a:picLocks noChangeAspect="1"/>
            <a:extLst>
              <a:ext uri="{51228E76-BA90-4043-B771-695A4F85340A}">
                <alf:liveFeedProps xmlns:alf="http://schemas.microsoft.com/office/drawing/2021/livefeed"/>
              </a:ext>
            </a:extLst>
          </p:cNvPicPr>
          <p:nvPr/>
        </p:nvPicPr>
        <p:blipFill>
          <a:blip r:embed="rId3">
            <a:extLst>
              <a:ext uri="{96DAC541-7B7A-43D3-8B79-37D633B846F1}">
                <asvg:svgBlip xmlns:asvg="http://schemas.microsoft.com/office/drawing/2016/SVG/main" r:embed="rId4"/>
              </a:ext>
            </a:extLst>
          </a:blip>
          <a:stretch>
            <a:fillRect/>
          </a:stretch>
        </p:blipFill>
        <p:spPr>
          <a:xfrm>
            <a:off x="7322208" y="5833241"/>
            <a:ext cx="1821792" cy="1024758"/>
          </a:xfrm>
          <a:prstGeom prst="rect">
            <a:avLst/>
          </a:prstGeom>
          <a:ln>
            <a:noFill/>
          </a:ln>
          <a:effectLst/>
        </p:spPr>
      </p:pic>
    </p:spTree>
    <p:extLst>
      <p:ext uri="{BB962C8B-B14F-4D97-AF65-F5344CB8AC3E}">
        <p14:creationId xmlns:p14="http://schemas.microsoft.com/office/powerpoint/2010/main" val="24835805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52</TotalTime>
  <Words>659</Words>
  <Application>Microsoft Office PowerPoint</Application>
  <PresentationFormat>On-screen Show (4:3)</PresentationFormat>
  <Paragraphs>57</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Times New Roman</vt:lpstr>
      <vt:lpstr>Tw Cen MT</vt:lpstr>
      <vt:lpstr>Circuit</vt:lpstr>
      <vt:lpstr>Student Course Enrollment Platform</vt:lpstr>
      <vt:lpstr>Project Overview</vt:lpstr>
      <vt:lpstr>Purpose of the SRS Document</vt:lpstr>
      <vt:lpstr>System Features Summary</vt:lpstr>
      <vt:lpstr>System Users and Environment</vt:lpstr>
      <vt:lpstr>UML Design Model Overview</vt:lpstr>
      <vt:lpstr>Use case diagram</vt:lpstr>
      <vt:lpstr>Class Diagram</vt:lpstr>
      <vt:lpstr>Sequence diagram ( registration process as an example</vt:lpstr>
      <vt:lpstr>Landing Page Design</vt:lpstr>
      <vt:lpstr>Login Page Design</vt:lpstr>
      <vt:lpstr>Enrollment Page Design</vt:lpstr>
      <vt:lpstr>MySQL Database Design</vt:lpstr>
      <vt:lpstr>Class Registration Process</vt:lpstr>
      <vt:lpstr>PHP Code and Functionality</vt:lpstr>
      <vt:lpstr>Security and Performance Considerations</vt:lpstr>
      <vt:lpstr>Conclusion</vt:lpstr>
      <vt:lpstr>References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sofiane akli</cp:lastModifiedBy>
  <cp:revision>1</cp:revision>
  <dcterms:created xsi:type="dcterms:W3CDTF">2013-01-27T09:14:16Z</dcterms:created>
  <dcterms:modified xsi:type="dcterms:W3CDTF">2025-10-13T22:25:09Z</dcterms:modified>
  <cp:category/>
</cp:coreProperties>
</file>