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6185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57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812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48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216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842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575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6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675794-EDAA-4993-B02D-E7FE1E64EF3E}" type="datetimeFigureOut">
              <a:rPr lang="hi-IN" smtClean="0"/>
              <a:t>शुक्रवार, 27 आश्वीन 1940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076CE8-7F20-49D2-A783-1CBD8E89F877}" type="slidenum">
              <a:rPr lang="hi-IN" smtClean="0"/>
              <a:t>‹#›</a:t>
            </a:fld>
            <a:endParaRPr lang="hi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Structure</a:t>
            </a:r>
            <a:r>
              <a:rPr lang="en-US" dirty="0"/>
              <a:t> of the Database</a:t>
            </a: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/>
          </p:nvPr>
        </p:nvGraphicFramePr>
        <p:xfrm>
          <a:off x="719404" y="2564904"/>
          <a:ext cx="10177129" cy="3049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42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names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Menu             -   This file contains the list of food items available in the food court  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Receptionist  -   This file contains details about the receptionists.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             -    This file contains the cost related to each food item.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       -    This file contains details about the manager. 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         -     This file contains the details of the food items sold. 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Oval 115">
            <a:extLst>
              <a:ext uri="{FF2B5EF4-FFF2-40B4-BE49-F238E27FC236}">
                <a16:creationId xmlns:a16="http://schemas.microsoft.com/office/drawing/2014/main" id="{1FF4A017-C49B-40D2-BA86-BD26D6DDD4BC}"/>
              </a:ext>
            </a:extLst>
          </p:cNvPr>
          <p:cNvSpPr/>
          <p:nvPr/>
        </p:nvSpPr>
        <p:spPr>
          <a:xfrm>
            <a:off x="719402" y="5829267"/>
            <a:ext cx="10177129" cy="627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42530-BDAB-4C09-89CB-83589E16074C}"/>
              </a:ext>
            </a:extLst>
          </p:cNvPr>
          <p:cNvSpPr txBox="1"/>
          <p:nvPr/>
        </p:nvSpPr>
        <p:spPr>
          <a:xfrm>
            <a:off x="3407701" y="160479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5 </a:t>
            </a:r>
            <a:r>
              <a:rPr lang="en-US" sz="2400" dirty="0">
                <a:latin typeface="Malgun Gothic (Body)"/>
              </a:rPr>
              <a:t>files</a:t>
            </a:r>
            <a:r>
              <a:rPr lang="en-US" sz="2400" dirty="0"/>
              <a:t> in the database</a:t>
            </a:r>
            <a:endParaRPr lang="hi-IN" sz="2400" dirty="0"/>
          </a:p>
        </p:txBody>
      </p:sp>
    </p:spTree>
    <p:extLst>
      <p:ext uri="{BB962C8B-B14F-4D97-AF65-F5344CB8AC3E}">
        <p14:creationId xmlns:p14="http://schemas.microsoft.com/office/powerpoint/2010/main" val="3545730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1620" y="940619"/>
            <a:ext cx="10972800" cy="711081"/>
          </a:xfrm>
        </p:spPr>
        <p:txBody>
          <a:bodyPr/>
          <a:lstStyle/>
          <a:p>
            <a:r>
              <a:rPr lang="en-US" dirty="0">
                <a:latin typeface="Malgun Gothic (Body)"/>
              </a:rPr>
              <a:t>Menu</a:t>
            </a:r>
          </a:p>
        </p:txBody>
      </p:sp>
      <p:graphicFrame>
        <p:nvGraphicFramePr>
          <p:cNvPr id="136" name="Table 135"/>
          <p:cNvGraphicFramePr>
            <a:graphicFrameLocks noGrp="1"/>
          </p:cNvGraphicFramePr>
          <p:nvPr>
            <p:extLst/>
          </p:nvPr>
        </p:nvGraphicFramePr>
        <p:xfrm>
          <a:off x="1679510" y="2180861"/>
          <a:ext cx="9217023" cy="15985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401838166"/>
                    </a:ext>
                  </a:extLst>
                </a:gridCol>
              </a:tblGrid>
              <a:tr h="63142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(GST)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(in </a:t>
                      </a:r>
                      <a:r>
                        <a:rPr lang="en-US" sz="19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Pizza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Burger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Oval 115">
            <a:extLst>
              <a:ext uri="{FF2B5EF4-FFF2-40B4-BE49-F238E27FC236}">
                <a16:creationId xmlns:a16="http://schemas.microsoft.com/office/drawing/2014/main" id="{EA6E9211-8CC9-4567-B8CA-3A3D51DCEB8F}"/>
              </a:ext>
            </a:extLst>
          </p:cNvPr>
          <p:cNvSpPr/>
          <p:nvPr/>
        </p:nvSpPr>
        <p:spPr>
          <a:xfrm>
            <a:off x="1679510" y="4308601"/>
            <a:ext cx="9217021" cy="627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93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F5240048-D048-42D2-97AB-2BCF01329E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0" y="2084851"/>
          <a:ext cx="9217023" cy="15985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401838166"/>
                    </a:ext>
                  </a:extLst>
                </a:gridCol>
              </a:tblGrid>
              <a:tr h="63142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akshay99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qwerty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520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</a:t>
                      </a:r>
                      <a:endParaRPr lang="en-US" sz="1600" kern="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Oval 116">
            <a:extLst>
              <a:ext uri="{FF2B5EF4-FFF2-40B4-BE49-F238E27FC236}">
                <a16:creationId xmlns:a16="http://schemas.microsoft.com/office/drawing/2014/main" id="{3CE4595D-7874-45B1-8663-4086FA14A4EB}"/>
              </a:ext>
            </a:extLst>
          </p:cNvPr>
          <p:cNvSpPr/>
          <p:nvPr/>
        </p:nvSpPr>
        <p:spPr>
          <a:xfrm>
            <a:off x="1679510" y="4308601"/>
            <a:ext cx="9217021" cy="627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829C6-FED7-45A0-B840-1A118B6664F3}"/>
              </a:ext>
            </a:extLst>
          </p:cNvPr>
          <p:cNvSpPr txBox="1"/>
          <p:nvPr/>
        </p:nvSpPr>
        <p:spPr>
          <a:xfrm>
            <a:off x="998578" y="1003177"/>
            <a:ext cx="273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Malgun Gothic (Body)"/>
              </a:rPr>
              <a:t>Receptionist</a:t>
            </a:r>
            <a:endParaRPr lang="hi-IN" sz="3600" dirty="0">
              <a:latin typeface="Malgun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86069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Cost</a:t>
            </a:r>
          </a:p>
        </p:txBody>
      </p:sp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4CCBEAE8-5583-4D61-AE15-D2CBF93AD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71798" y="2084851"/>
          <a:ext cx="3002070" cy="20821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42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(in </a:t>
                      </a:r>
                      <a:r>
                        <a:rPr lang="en-US" sz="19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535243631"/>
                  </a:ext>
                </a:extLst>
              </a:tr>
            </a:tbl>
          </a:graphicData>
        </a:graphic>
      </p:graphicFrame>
      <p:sp>
        <p:nvSpPr>
          <p:cNvPr id="117" name="Oval 116">
            <a:extLst>
              <a:ext uri="{FF2B5EF4-FFF2-40B4-BE49-F238E27FC236}">
                <a16:creationId xmlns:a16="http://schemas.microsoft.com/office/drawing/2014/main" id="{B734B618-BD5F-4959-8C2B-81DEE6FF866B}"/>
              </a:ext>
            </a:extLst>
          </p:cNvPr>
          <p:cNvSpPr/>
          <p:nvPr/>
        </p:nvSpPr>
        <p:spPr>
          <a:xfrm>
            <a:off x="4271798" y="4308601"/>
            <a:ext cx="3002069" cy="627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56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Manager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6BF3F006-E312-4B5A-BBD5-3114D3511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5627" y="2180861"/>
          <a:ext cx="7145372" cy="15985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</a:tblGrid>
              <a:tr h="63142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akshay99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qwerty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</a:t>
                      </a:r>
                      <a:endParaRPr lang="en-US" sz="1600" kern="0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lovish99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Oval 118">
            <a:extLst>
              <a:ext uri="{FF2B5EF4-FFF2-40B4-BE49-F238E27FC236}">
                <a16:creationId xmlns:a16="http://schemas.microsoft.com/office/drawing/2014/main" id="{E0886392-62EE-4362-B506-6BDA4534F473}"/>
              </a:ext>
            </a:extLst>
          </p:cNvPr>
          <p:cNvSpPr/>
          <p:nvPr/>
        </p:nvSpPr>
        <p:spPr>
          <a:xfrm>
            <a:off x="2735627" y="4316199"/>
            <a:ext cx="7145371" cy="627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1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 (Body)"/>
              </a:rPr>
              <a:t>Report</a:t>
            </a:r>
          </a:p>
        </p:txBody>
      </p: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15F84DAC-EB94-4FCD-90AC-75730D1CE0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9510" y="2180861"/>
          <a:ext cx="9217023" cy="15985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111709382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727452612"/>
                    </a:ext>
                  </a:extLst>
                </a:gridCol>
                <a:gridCol w="2071651">
                  <a:extLst>
                    <a:ext uri="{9D8B030D-6E8A-4147-A177-3AD203B41FA5}">
                      <a16:colId xmlns:a16="http://schemas.microsoft.com/office/drawing/2014/main" val="3401838166"/>
                    </a:ext>
                  </a:extLst>
                </a:gridCol>
              </a:tblGrid>
              <a:tr h="631421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id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(in </a:t>
                      </a:r>
                      <a:r>
                        <a:rPr lang="en-US" sz="1900" b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en-US" sz="19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Pizza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Burger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9" name="Oval 118">
            <a:extLst>
              <a:ext uri="{FF2B5EF4-FFF2-40B4-BE49-F238E27FC236}">
                <a16:creationId xmlns:a16="http://schemas.microsoft.com/office/drawing/2014/main" id="{5ECB0B7D-2B86-4DCE-BF8F-96E685367AD0}"/>
              </a:ext>
            </a:extLst>
          </p:cNvPr>
          <p:cNvSpPr/>
          <p:nvPr/>
        </p:nvSpPr>
        <p:spPr>
          <a:xfrm>
            <a:off x="1679510" y="4308601"/>
            <a:ext cx="9217021" cy="62722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77">
              <a:defRPr/>
            </a:pPr>
            <a:endParaRPr lang="en-US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35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178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Malgun Gothic (Body)</vt:lpstr>
      <vt:lpstr>Mangal</vt:lpstr>
      <vt:lpstr>Tw Cen MT</vt:lpstr>
      <vt:lpstr>Tw Cen MT Condensed</vt:lpstr>
      <vt:lpstr>Wingdings 3</vt:lpstr>
      <vt:lpstr>Integral</vt:lpstr>
      <vt:lpstr>Structure of the Database</vt:lpstr>
      <vt:lpstr>Menu</vt:lpstr>
      <vt:lpstr>PowerPoint Presentation</vt:lpstr>
      <vt:lpstr>Cost</vt:lpstr>
      <vt:lpstr>Manager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the Database</dc:title>
  <dc:creator>Akshay Malav</dc:creator>
  <cp:lastModifiedBy>Akshay Malav</cp:lastModifiedBy>
  <cp:revision>1</cp:revision>
  <dcterms:created xsi:type="dcterms:W3CDTF">2018-10-19T10:09:30Z</dcterms:created>
  <dcterms:modified xsi:type="dcterms:W3CDTF">2018-10-19T10:10:05Z</dcterms:modified>
</cp:coreProperties>
</file>