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73C8-BB33-4472-81FC-BD0BEB517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16567-ED9C-4AFF-B850-4BE7F09D7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F1892-95A9-48E3-B638-C985EA33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BDE9-1234-4355-BF73-D4E4CDE17670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43936-76CB-46C3-B9D3-EA37203E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86DBE-4B4E-409B-B379-AFFD0877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BBE-F358-4330-981D-CC48462F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7982-F44A-4D53-BEB1-AA01C00A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83EE1-8DE0-4D85-A5EB-1AA994654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A0742-7084-47D9-AE52-9A1A1E1E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BDE9-1234-4355-BF73-D4E4CDE17670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2334C-5D93-4C35-AB5C-2447E544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CD69-EA8A-4414-882D-56B79FA6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BBE-F358-4330-981D-CC48462F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5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D6387-EE4F-448A-A439-05B8FD4CE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F278A-C1ED-4B4F-AD08-25B8D979F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9542D-83C8-4F00-A1CE-37F44AF3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BDE9-1234-4355-BF73-D4E4CDE17670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6BA32-93F3-4D1C-A06A-CEA9D8A9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D06E-0436-4B09-AA52-852DD41D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BBE-F358-4330-981D-CC48462F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9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72B1-9F08-437D-8340-B2B524AD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5839-8763-46EE-9802-0BFC6DAB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C5D88-2BAC-47AD-A78D-F4ED5BBA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BDE9-1234-4355-BF73-D4E4CDE17670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5B1A2-871E-47CC-BC9B-13AC7418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31306-0567-47CC-B9D1-BBCD4772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BBE-F358-4330-981D-CC48462F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0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576C-F92E-40B3-B439-D57B14FB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2030-63D6-43BC-860B-5F6D8E2F4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0A718-D0FE-40C1-981B-3A72932C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BDE9-1234-4355-BF73-D4E4CDE17670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0C13-FBBC-4387-B9FF-45E782D2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D51FA-7CC2-4762-8CFE-3522D0DC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BBE-F358-4330-981D-CC48462F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3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C073-5A03-4BBC-AD3A-0F6B13D5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0407E-0E3A-4EBB-816B-C17141443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21ABC-36F5-498B-8B9D-CD4B0538F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A343F-C48D-4F95-837C-F3F6912D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BDE9-1234-4355-BF73-D4E4CDE17670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EBBEB-83E9-43C4-B554-7750356F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4E3E7-D7F2-4F81-8FB9-83C01CBA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BBE-F358-4330-981D-CC48462F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0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8E63-B982-4DA8-9B81-B088A7BF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AC491-F502-4118-B2A8-FB7A59283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0367B-4FF3-44CF-BB04-7EC944441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11DAD-0D0A-458D-9B4C-65571F336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6AEED-7780-4859-A942-131F0CC68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F6CA8-0619-4796-9450-9A734116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BDE9-1234-4355-BF73-D4E4CDE17670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6C997-4BEE-40E6-8370-0A4C1F45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F7039-402A-4A75-9C39-FEE909AA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BBE-F358-4330-981D-CC48462F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0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9148-3A1C-4D81-8271-F273B028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A1038-E910-4497-B389-3363AC0F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BDE9-1234-4355-BF73-D4E4CDE17670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1CABF-1AEE-48C4-8652-5E18B034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82880-0E2C-420D-9C2A-54270600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BBE-F358-4330-981D-CC48462F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6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03FC3-071C-45E1-99D6-2654D921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BDE9-1234-4355-BF73-D4E4CDE17670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9C3A2-B660-48A3-814E-05B69492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D8DAE-BFF0-4119-954A-49C41FD3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BBE-F358-4330-981D-CC48462F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679D-83EB-4863-8FAF-17A42889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5C08-1EA8-4C66-B754-F7A7432C1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314F4-3D0E-4F72-92D5-7CB592066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8B31E-7869-47D7-9D01-3BDC9502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BDE9-1234-4355-BF73-D4E4CDE17670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5CB59-515D-405F-BD19-C378D9AB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1166C-8DB2-4A1F-B8E5-326A77FC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BBE-F358-4330-981D-CC48462F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1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B4E3-3F87-4D57-AFE6-D3712B48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8477E-77DB-4413-8D3B-18BFAE9F2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6C110-9F90-4410-B1C8-22E12754F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2BDD3-655A-48E2-8890-7E262FB7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BDE9-1234-4355-BF73-D4E4CDE17670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41C17-432B-433D-ACE8-98BE5485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BDCB5-9B2A-47A7-8686-AD06FCAC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BBE-F358-4330-981D-CC48462F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7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7FFFE-6011-442B-B38A-ED9DA467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3A1C6-E976-4742-9441-EBA792360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87E7C-754A-4B36-B598-86B5AFA96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9BDE9-1234-4355-BF73-D4E4CDE17670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FEF5B-E28A-444E-99BD-B77496ADE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15E23-38FB-4F02-9995-6DFB312BB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DBBE-F358-4330-981D-CC48462F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3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CBF1-ACAF-48CE-80E9-91E7E7D70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Real-time Polling Application for live crowd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449BF-94D1-42F9-A093-F9A9F2B80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Akshay</a:t>
            </a:r>
            <a:r>
              <a:rPr lang="en-US" dirty="0"/>
              <a:t> </a:t>
            </a:r>
            <a:r>
              <a:rPr lang="en-US" dirty="0" err="1"/>
              <a:t>Malav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Chinmay Garg</a:t>
            </a:r>
          </a:p>
        </p:txBody>
      </p:sp>
    </p:spTree>
    <p:extLst>
      <p:ext uri="{BB962C8B-B14F-4D97-AF65-F5344CB8AC3E}">
        <p14:creationId xmlns:p14="http://schemas.microsoft.com/office/powerpoint/2010/main" val="20981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171469-A356-4C9F-84A8-A0E7FC00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86" y="475994"/>
            <a:ext cx="3551228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6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B8EFB1-E3D2-469C-A215-5ABAEE886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334" y="479804"/>
            <a:ext cx="3589331" cy="58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5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478851-818C-4258-90DE-D03D2FEF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110" y="498856"/>
            <a:ext cx="3459780" cy="58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1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779407-2541-4371-B928-CB57613E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489" y="498856"/>
            <a:ext cx="3475021" cy="58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1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10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Real-time Polling Application for live crowd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Chinmay Garg</dc:creator>
  <cp:lastModifiedBy>Chinmay Garg</cp:lastModifiedBy>
  <cp:revision>6</cp:revision>
  <dcterms:created xsi:type="dcterms:W3CDTF">2019-01-28T07:21:26Z</dcterms:created>
  <dcterms:modified xsi:type="dcterms:W3CDTF">2019-01-28T15:22:23Z</dcterms:modified>
</cp:coreProperties>
</file>