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3" r:id="rId3"/>
    <p:sldId id="286" r:id="rId4"/>
    <p:sldId id="284" r:id="rId5"/>
    <p:sldId id="288" r:id="rId6"/>
    <p:sldId id="289" r:id="rId7"/>
    <p:sldId id="290" r:id="rId8"/>
    <p:sldId id="291" r:id="rId9"/>
    <p:sldId id="287" r:id="rId10"/>
    <p:sldId id="293" r:id="rId11"/>
    <p:sldId id="292" r:id="rId12"/>
    <p:sldId id="294" r:id="rId13"/>
    <p:sldId id="296" r:id="rId14"/>
    <p:sldId id="295" r:id="rId15"/>
    <p:sldId id="297" r:id="rId16"/>
    <p:sldId id="298" r:id="rId17"/>
    <p:sldId id="302" r:id="rId18"/>
    <p:sldId id="301" r:id="rId19"/>
    <p:sldId id="300" r:id="rId20"/>
    <p:sldId id="29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541"/>
    <a:srgbClr val="672139"/>
    <a:srgbClr val="0D9DA7"/>
    <a:srgbClr val="1098A1"/>
    <a:srgbClr val="691F37"/>
    <a:srgbClr val="60243E"/>
    <a:srgbClr val="6B1E33"/>
    <a:srgbClr val="0DA0A9"/>
    <a:srgbClr val="11939C"/>
    <a:srgbClr val="6D1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22.04.2019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22.04.2019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47" y="2480669"/>
            <a:ext cx="9144000" cy="1786094"/>
          </a:xfrm>
        </p:spPr>
        <p:txBody>
          <a:bodyPr anchor="t" anchorCtr="0"/>
          <a:lstStyle/>
          <a:p>
            <a:r>
              <a:rPr lang="en-US" dirty="0"/>
              <a:t>POLLING </a:t>
            </a:r>
            <a:br>
              <a:rPr lang="en-US" dirty="0"/>
            </a:br>
            <a:r>
              <a:rPr lang="en-US" dirty="0"/>
              <a:t>APPLICATION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37854"/>
            <a:ext cx="4042611" cy="847957"/>
          </a:xfrm>
        </p:spPr>
        <p:txBody>
          <a:bodyPr/>
          <a:lstStyle/>
          <a:p>
            <a:r>
              <a:rPr lang="en-US" dirty="0"/>
              <a:t>Akshay Malav</a:t>
            </a:r>
            <a:endParaRPr lang="ru-RU" dirty="0"/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148319CA-7E34-4E87-882B-E5E216F27204}"/>
              </a:ext>
            </a:extLst>
          </p:cNvPr>
          <p:cNvSpPr txBox="1">
            <a:spLocks/>
          </p:cNvSpPr>
          <p:nvPr/>
        </p:nvSpPr>
        <p:spPr>
          <a:xfrm>
            <a:off x="8288474" y="5937854"/>
            <a:ext cx="4042611" cy="7196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Chinmay Garg</a:t>
            </a:r>
            <a:endParaRPr lang="ru-RU" dirty="0"/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id="{E8D4E427-71FD-4926-8E43-F207CDEB9D0D}"/>
              </a:ext>
            </a:extLst>
          </p:cNvPr>
          <p:cNvSpPr txBox="1">
            <a:spLocks/>
          </p:cNvSpPr>
          <p:nvPr/>
        </p:nvSpPr>
        <p:spPr>
          <a:xfrm>
            <a:off x="1443790" y="4872409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Kalra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Model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20967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95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9D83AA-9585-40C6-8A04-F7ABA55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4" y="753143"/>
            <a:ext cx="4464049" cy="569086"/>
          </a:xfrm>
        </p:spPr>
        <p:txBody>
          <a:bodyPr/>
          <a:lstStyle/>
          <a:p>
            <a:r>
              <a:rPr lang="en-US" dirty="0"/>
              <a:t>Phase-I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D8F5-EDF1-4FF2-8FBA-18006C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461A8-919C-4309-B83C-0AF908E8E672}"/>
              </a:ext>
            </a:extLst>
          </p:cNvPr>
          <p:cNvSpPr txBox="1"/>
          <p:nvPr/>
        </p:nvSpPr>
        <p:spPr>
          <a:xfrm>
            <a:off x="5407423" y="4787172"/>
            <a:ext cx="22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DC9B3F-4358-4A41-9D15-48D7223F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34" y="1748347"/>
            <a:ext cx="914528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EA0DD8-55E5-411F-BE09-251DAC67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51" y="3417659"/>
            <a:ext cx="914528" cy="9145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EDBFB4-022F-47AE-B2F9-D3469D5A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526" y="3328961"/>
            <a:ext cx="914528" cy="914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39BB83-ABB9-4357-A6D4-E106D89D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03" y="5262435"/>
            <a:ext cx="914528" cy="91452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6D72F-4677-477A-8B59-A2BEB88A8600}"/>
              </a:ext>
            </a:extLst>
          </p:cNvPr>
          <p:cNvCxnSpPr>
            <a:cxnSpLocks/>
          </p:cNvCxnSpPr>
          <p:nvPr/>
        </p:nvCxnSpPr>
        <p:spPr>
          <a:xfrm flipH="1">
            <a:off x="4554186" y="4161724"/>
            <a:ext cx="1128127" cy="13166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26F870-1BFF-4F22-AEA9-0D54F12E5BF7}"/>
              </a:ext>
            </a:extLst>
          </p:cNvPr>
          <p:cNvCxnSpPr>
            <a:cxnSpLocks/>
          </p:cNvCxnSpPr>
          <p:nvPr/>
        </p:nvCxnSpPr>
        <p:spPr>
          <a:xfrm>
            <a:off x="6553262" y="4332187"/>
            <a:ext cx="1228928" cy="1146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8AE5123-6C02-408D-B37B-9A9A2C20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4" y="5335305"/>
            <a:ext cx="914528" cy="91452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305360-3F62-4899-8C2B-22F65F6DE3BF}"/>
              </a:ext>
            </a:extLst>
          </p:cNvPr>
          <p:cNvCxnSpPr>
            <a:cxnSpLocks/>
          </p:cNvCxnSpPr>
          <p:nvPr/>
        </p:nvCxnSpPr>
        <p:spPr>
          <a:xfrm flipH="1">
            <a:off x="3617495" y="3914460"/>
            <a:ext cx="206279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71EC5C-D6F3-4452-9923-8E8A0C5252A5}"/>
              </a:ext>
            </a:extLst>
          </p:cNvPr>
          <p:cNvCxnSpPr>
            <a:cxnSpLocks/>
          </p:cNvCxnSpPr>
          <p:nvPr/>
        </p:nvCxnSpPr>
        <p:spPr>
          <a:xfrm flipV="1">
            <a:off x="6553262" y="3848627"/>
            <a:ext cx="1844780" cy="262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B728FD-4A97-47F8-9FD7-3067CD01AF77}"/>
              </a:ext>
            </a:extLst>
          </p:cNvPr>
          <p:cNvCxnSpPr>
            <a:cxnSpLocks/>
          </p:cNvCxnSpPr>
          <p:nvPr/>
        </p:nvCxnSpPr>
        <p:spPr>
          <a:xfrm flipH="1" flipV="1">
            <a:off x="6104021" y="2494559"/>
            <a:ext cx="24195" cy="6577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AC79C33-FBE6-42EC-8725-0A015EB5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11" y="2915430"/>
            <a:ext cx="2030411" cy="20304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2E4C83-18CE-48D8-9626-9A3F9091389C}"/>
              </a:ext>
            </a:extLst>
          </p:cNvPr>
          <p:cNvSpPr txBox="1"/>
          <p:nvPr/>
        </p:nvSpPr>
        <p:spPr>
          <a:xfrm>
            <a:off x="9104054" y="3587017"/>
            <a:ext cx="22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180861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9D83AA-9585-40C6-8A04-F7ABA55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4" y="753143"/>
            <a:ext cx="4464049" cy="569086"/>
          </a:xfrm>
        </p:spPr>
        <p:txBody>
          <a:bodyPr/>
          <a:lstStyle/>
          <a:p>
            <a:r>
              <a:rPr lang="en-US" dirty="0"/>
              <a:t>Phase-II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D8F5-EDF1-4FF2-8FBA-18006C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t>12</a:t>
            </a:fld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461A8-919C-4309-B83C-0AF908E8E672}"/>
              </a:ext>
            </a:extLst>
          </p:cNvPr>
          <p:cNvSpPr txBox="1"/>
          <p:nvPr/>
        </p:nvSpPr>
        <p:spPr>
          <a:xfrm>
            <a:off x="5276382" y="5027121"/>
            <a:ext cx="22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Subscriber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DC9B3F-4358-4A41-9D15-48D7223F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34" y="1748347"/>
            <a:ext cx="914528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EA0DD8-55E5-411F-BE09-251DAC67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51" y="3417659"/>
            <a:ext cx="914528" cy="9145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EDBFB4-022F-47AE-B2F9-D3469D5A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526" y="3328961"/>
            <a:ext cx="914528" cy="914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39BB83-ABB9-4357-A6D4-E106D89D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03" y="5262435"/>
            <a:ext cx="914528" cy="91452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6D72F-4677-477A-8B59-A2BEB88A8600}"/>
              </a:ext>
            </a:extLst>
          </p:cNvPr>
          <p:cNvCxnSpPr>
            <a:cxnSpLocks/>
          </p:cNvCxnSpPr>
          <p:nvPr/>
        </p:nvCxnSpPr>
        <p:spPr>
          <a:xfrm flipV="1">
            <a:off x="4490868" y="4485256"/>
            <a:ext cx="1142187" cy="123444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26F870-1BFF-4F22-AEA9-0D54F12E5BF7}"/>
              </a:ext>
            </a:extLst>
          </p:cNvPr>
          <p:cNvCxnSpPr>
            <a:cxnSpLocks/>
          </p:cNvCxnSpPr>
          <p:nvPr/>
        </p:nvCxnSpPr>
        <p:spPr>
          <a:xfrm flipH="1" flipV="1">
            <a:off x="6554433" y="4656199"/>
            <a:ext cx="1332854" cy="10635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8AE5123-6C02-408D-B37B-9A9A2C20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4" y="5335305"/>
            <a:ext cx="914528" cy="91452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305360-3F62-4899-8C2B-22F65F6DE3BF}"/>
              </a:ext>
            </a:extLst>
          </p:cNvPr>
          <p:cNvCxnSpPr>
            <a:cxnSpLocks/>
          </p:cNvCxnSpPr>
          <p:nvPr/>
        </p:nvCxnSpPr>
        <p:spPr>
          <a:xfrm flipV="1">
            <a:off x="3609474" y="3835004"/>
            <a:ext cx="2072839" cy="399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71EC5C-D6F3-4452-9923-8E8A0C5252A5}"/>
              </a:ext>
            </a:extLst>
          </p:cNvPr>
          <p:cNvCxnSpPr>
            <a:cxnSpLocks/>
          </p:cNvCxnSpPr>
          <p:nvPr/>
        </p:nvCxnSpPr>
        <p:spPr>
          <a:xfrm flipH="1">
            <a:off x="6547584" y="3874923"/>
            <a:ext cx="193734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B728FD-4A97-47F8-9FD7-3067CD01AF77}"/>
              </a:ext>
            </a:extLst>
          </p:cNvPr>
          <p:cNvCxnSpPr>
            <a:cxnSpLocks/>
          </p:cNvCxnSpPr>
          <p:nvPr/>
        </p:nvCxnSpPr>
        <p:spPr>
          <a:xfrm>
            <a:off x="6095998" y="2567984"/>
            <a:ext cx="1" cy="5543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AC79C33-FBE6-42EC-8725-0A015EB5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11" y="2915430"/>
            <a:ext cx="2030411" cy="20304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2E4C83-18CE-48D8-9626-9A3F9091389C}"/>
              </a:ext>
            </a:extLst>
          </p:cNvPr>
          <p:cNvSpPr txBox="1"/>
          <p:nvPr/>
        </p:nvSpPr>
        <p:spPr>
          <a:xfrm>
            <a:off x="9104054" y="3587017"/>
            <a:ext cx="22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423920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20967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63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9D83AA-9585-40C6-8A04-F7ABA55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226" y="753143"/>
            <a:ext cx="4464049" cy="56908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AE215-D5B0-414D-AA7E-EA75711E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8353" y="3362899"/>
            <a:ext cx="1572127" cy="58353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D8F5-EDF1-4FF2-8FBA-18006C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14</a:t>
            </a:fld>
            <a:endParaRPr lang="ru-R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338A-E84D-4239-9B13-228DDBE7CA4F}"/>
              </a:ext>
            </a:extLst>
          </p:cNvPr>
          <p:cNvSpPr/>
          <p:nvPr/>
        </p:nvSpPr>
        <p:spPr>
          <a:xfrm>
            <a:off x="7202657" y="2582779"/>
            <a:ext cx="1925052" cy="18769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D96253-E213-4D09-B977-379AD3DCCB26}"/>
              </a:ext>
            </a:extLst>
          </p:cNvPr>
          <p:cNvSpPr/>
          <p:nvPr/>
        </p:nvSpPr>
        <p:spPr>
          <a:xfrm>
            <a:off x="2911891" y="2582779"/>
            <a:ext cx="1925052" cy="18769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978ECC-EDF6-4E08-AE7F-BB3F1825E654}"/>
              </a:ext>
            </a:extLst>
          </p:cNvPr>
          <p:cNvCxnSpPr>
            <a:cxnSpLocks/>
            <a:endCxn id="11" idx="7"/>
          </p:cNvCxnSpPr>
          <p:nvPr/>
        </p:nvCxnSpPr>
        <p:spPr>
          <a:xfrm rot="5400000">
            <a:off x="4534363" y="1448410"/>
            <a:ext cx="1429901" cy="1388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EFB148F-B390-4419-8A85-8E38A7144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7855" y="1446066"/>
            <a:ext cx="1419727" cy="1403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ECFC2F8-7F2A-44E9-BD46-6B752C63A216}"/>
              </a:ext>
            </a:extLst>
          </p:cNvPr>
          <p:cNvSpPr txBox="1">
            <a:spLocks/>
          </p:cNvSpPr>
          <p:nvPr/>
        </p:nvSpPr>
        <p:spPr>
          <a:xfrm>
            <a:off x="7379119" y="3362899"/>
            <a:ext cx="1572127" cy="583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POLL</a:t>
            </a:r>
          </a:p>
        </p:txBody>
      </p:sp>
    </p:spTree>
    <p:extLst>
      <p:ext uri="{BB962C8B-B14F-4D97-AF65-F5344CB8AC3E}">
        <p14:creationId xmlns:p14="http://schemas.microsoft.com/office/powerpoint/2010/main" val="34990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use case the user can conduct Quiz in a classroom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0" y="2812747"/>
            <a:ext cx="5048757" cy="24882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Quiz conductor can send more than one questions in a session </a:t>
            </a:r>
          </a:p>
          <a:p>
            <a:r>
              <a:rPr lang="en-US" dirty="0"/>
              <a:t>Results are sorted in order of Roll no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89C65-207C-4BD2-AFBC-32B05EFE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68" y="1717993"/>
            <a:ext cx="2446485" cy="24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case a person can conduct a poll among the people who are nearby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create new poll and send to different people.</a:t>
            </a:r>
          </a:p>
          <a:p>
            <a:r>
              <a:rPr lang="en-US" dirty="0"/>
              <a:t>Results are sorted in order of the responses like ‘A’  option first and so on.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57C70-88C4-47C3-825D-C8638783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73" y="1894456"/>
            <a:ext cx="2032400" cy="20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5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20967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93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9D83AA-9585-40C6-8A04-F7ABA55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Quiz                 POLL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BAE14-6D81-406F-B2F4-38D3F4B7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9A1B745-B3FD-4E39-A88A-261DE9A0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D8F5-EDF1-4FF2-8FBA-18006C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9D83AA-9585-40C6-8A04-F7ABA55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QUIZ            POLL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99270-06ED-4FC4-8C99-3B15995F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0" y="2426818"/>
            <a:ext cx="2248670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1D5A0EF-407F-4A59-B193-AE99D06D1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96" y="2426818"/>
            <a:ext cx="2248670" cy="39976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D8F5-EDF1-4FF2-8FBA-18006C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9D83AA-9585-40C6-8A04-F7ABA55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55" y="719276"/>
            <a:ext cx="4464049" cy="569086"/>
          </a:xfrm>
        </p:spPr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AE215-D5B0-414D-AA7E-EA75711E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8353" y="3362899"/>
            <a:ext cx="1572127" cy="583533"/>
          </a:xfrm>
        </p:spPr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D8F5-EDF1-4FF2-8FBA-18006C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338A-E84D-4239-9B13-228DDBE7CA4F}"/>
              </a:ext>
            </a:extLst>
          </p:cNvPr>
          <p:cNvSpPr/>
          <p:nvPr/>
        </p:nvSpPr>
        <p:spPr>
          <a:xfrm>
            <a:off x="7202657" y="2582779"/>
            <a:ext cx="1925052" cy="18769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D96253-E213-4D09-B977-379AD3DCCB26}"/>
              </a:ext>
            </a:extLst>
          </p:cNvPr>
          <p:cNvSpPr/>
          <p:nvPr/>
        </p:nvSpPr>
        <p:spPr>
          <a:xfrm>
            <a:off x="2911891" y="2582779"/>
            <a:ext cx="1925052" cy="18769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978ECC-EDF6-4E08-AE7F-BB3F1825E654}"/>
              </a:ext>
            </a:extLst>
          </p:cNvPr>
          <p:cNvCxnSpPr>
            <a:cxnSpLocks/>
            <a:endCxn id="11" idx="7"/>
          </p:cNvCxnSpPr>
          <p:nvPr/>
        </p:nvCxnSpPr>
        <p:spPr>
          <a:xfrm rot="5400000">
            <a:off x="4534363" y="1448410"/>
            <a:ext cx="1429901" cy="1388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EFB148F-B390-4419-8A85-8E38A7144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7855" y="1446066"/>
            <a:ext cx="1419727" cy="1403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ECFC2F8-7F2A-44E9-BD46-6B752C63A216}"/>
              </a:ext>
            </a:extLst>
          </p:cNvPr>
          <p:cNvSpPr txBox="1">
            <a:spLocks/>
          </p:cNvSpPr>
          <p:nvPr/>
        </p:nvSpPr>
        <p:spPr>
          <a:xfrm>
            <a:off x="7379119" y="3362899"/>
            <a:ext cx="1572127" cy="583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302569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10" y="3200586"/>
            <a:ext cx="9144000" cy="1786094"/>
          </a:xfrm>
        </p:spPr>
        <p:txBody>
          <a:bodyPr anchor="t" anchorCtr="0">
            <a:normAutofit/>
          </a:bodyPr>
          <a:lstStyle/>
          <a:p>
            <a:r>
              <a:rPr lang="en-US" sz="9600" dirty="0"/>
              <a:t>Thank You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80796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833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br>
              <a:rPr lang="en-US" dirty="0"/>
            </a:br>
            <a:r>
              <a:rPr lang="en-US" dirty="0"/>
              <a:t>Online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9D83AA-9585-40C6-8A04-F7ABA55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4" y="753143"/>
            <a:ext cx="4464049" cy="569086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D8F5-EDF1-4FF2-8FBA-18006C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A3E5ADF-AA9C-43F1-A869-5A43E8C6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25" y="3050031"/>
            <a:ext cx="1597192" cy="15971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5461A8-919C-4309-B83C-0AF908E8E672}"/>
              </a:ext>
            </a:extLst>
          </p:cNvPr>
          <p:cNvSpPr txBox="1"/>
          <p:nvPr/>
        </p:nvSpPr>
        <p:spPr>
          <a:xfrm>
            <a:off x="5407423" y="4787172"/>
            <a:ext cx="22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Firebase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DC9B3F-4358-4A41-9D15-48D7223F3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34" y="1748347"/>
            <a:ext cx="914528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EA0DD8-55E5-411F-BE09-251DAC674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151" y="3417659"/>
            <a:ext cx="914528" cy="9145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EDBFB4-022F-47AE-B2F9-D3469D5A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526" y="3328961"/>
            <a:ext cx="914528" cy="914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39BB83-ABB9-4357-A6D4-E106D89D0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03" y="5262435"/>
            <a:ext cx="914528" cy="91452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6D72F-4677-477A-8B59-A2BEB88A8600}"/>
              </a:ext>
            </a:extLst>
          </p:cNvPr>
          <p:cNvCxnSpPr>
            <a:cxnSpLocks/>
          </p:cNvCxnSpPr>
          <p:nvPr/>
        </p:nvCxnSpPr>
        <p:spPr>
          <a:xfrm flipH="1">
            <a:off x="4554186" y="4134334"/>
            <a:ext cx="984278" cy="13440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26F870-1BFF-4F22-AEA9-0D54F12E5BF7}"/>
              </a:ext>
            </a:extLst>
          </p:cNvPr>
          <p:cNvCxnSpPr>
            <a:cxnSpLocks/>
          </p:cNvCxnSpPr>
          <p:nvPr/>
        </p:nvCxnSpPr>
        <p:spPr>
          <a:xfrm>
            <a:off x="6763517" y="4098165"/>
            <a:ext cx="1018673" cy="13802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8AE5123-6C02-408D-B37B-9A9A2C208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74" y="5335305"/>
            <a:ext cx="914528" cy="91452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305360-3F62-4899-8C2B-22F65F6DE3B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617495" y="3848627"/>
            <a:ext cx="1687930" cy="658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71EC5C-D6F3-4452-9923-8E8A0C5252A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02617" y="3848627"/>
            <a:ext cx="149542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B728FD-4A97-47F8-9FD7-3067CD01AF7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104021" y="2494559"/>
            <a:ext cx="0" cy="555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20967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12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Groups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can make groups and also</a:t>
            </a:r>
          </a:p>
          <a:p>
            <a:r>
              <a:rPr lang="en-US" dirty="0"/>
              <a:t>Join existing groups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Exit the group if he/she wants to.</a:t>
            </a:r>
          </a:p>
          <a:p>
            <a:r>
              <a:rPr lang="en-US" dirty="0"/>
              <a:t>Can view the members of the group.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EC074E-8953-472F-A1A5-90796632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91" y="1790182"/>
            <a:ext cx="2385314" cy="23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2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Poll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can conduct poll in a </a:t>
            </a:r>
          </a:p>
          <a:p>
            <a:r>
              <a:rPr lang="en-US" dirty="0"/>
              <a:t>particular group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create new poll and send to different groups.</a:t>
            </a:r>
          </a:p>
          <a:p>
            <a:r>
              <a:rPr lang="en-US" dirty="0"/>
              <a:t>Can have  many options  for the poll as needed.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1F4A9-B8FC-4AB7-A6D9-1AFBAE46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38" y="1965158"/>
            <a:ext cx="2306587" cy="23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5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Result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 Poll conductor can see the</a:t>
            </a:r>
          </a:p>
          <a:p>
            <a:r>
              <a:rPr lang="en-US" dirty="0"/>
              <a:t> result of the poll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Results can be updated till the poll is expired.</a:t>
            </a:r>
          </a:p>
          <a:p>
            <a:r>
              <a:rPr lang="en-US" dirty="0"/>
              <a:t>Conductor can also see who has marked which option.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016DC-A23C-4986-A890-903CACA0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12" y="1715417"/>
            <a:ext cx="2306052" cy="23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833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br>
              <a:rPr lang="en-US" dirty="0"/>
            </a:br>
            <a:r>
              <a:rPr lang="en-US" dirty="0"/>
              <a:t>Offline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8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Segoe UI Light</vt:lpstr>
      <vt:lpstr>Office Theme</vt:lpstr>
      <vt:lpstr>POLLING  APPLICATION</vt:lpstr>
      <vt:lpstr>Modes of Operation</vt:lpstr>
      <vt:lpstr> Online</vt:lpstr>
      <vt:lpstr>Database</vt:lpstr>
      <vt:lpstr>Key Features</vt:lpstr>
      <vt:lpstr>Make Groups</vt:lpstr>
      <vt:lpstr>Conduct Poll</vt:lpstr>
      <vt:lpstr>See the Result</vt:lpstr>
      <vt:lpstr> Offline</vt:lpstr>
      <vt:lpstr>Working Model</vt:lpstr>
      <vt:lpstr>Phase-I</vt:lpstr>
      <vt:lpstr>Phase-II</vt:lpstr>
      <vt:lpstr>Key Features</vt:lpstr>
      <vt:lpstr>Use Cases</vt:lpstr>
      <vt:lpstr>Quiz</vt:lpstr>
      <vt:lpstr>Poll</vt:lpstr>
      <vt:lpstr>Results</vt:lpstr>
      <vt:lpstr>Quiz                 POLL</vt:lpstr>
      <vt:lpstr>QUIZ            POLL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2019-04-21T19:27:17Z</dcterms:created>
  <dcterms:modified xsi:type="dcterms:W3CDTF">2019-04-22T07:42:35Z</dcterms:modified>
</cp:coreProperties>
</file>