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27"/>
  </p:notesMasterIdLst>
  <p:sldIdLst>
    <p:sldId id="258" r:id="rId2"/>
    <p:sldId id="260" r:id="rId3"/>
    <p:sldId id="261" r:id="rId4"/>
    <p:sldId id="262" r:id="rId5"/>
    <p:sldId id="259" r:id="rId6"/>
    <p:sldId id="263" r:id="rId7"/>
    <p:sldId id="264" r:id="rId8"/>
    <p:sldId id="271" r:id="rId9"/>
    <p:sldId id="272" r:id="rId10"/>
    <p:sldId id="265" r:id="rId11"/>
    <p:sldId id="273" r:id="rId12"/>
    <p:sldId id="274" r:id="rId13"/>
    <p:sldId id="266" r:id="rId14"/>
    <p:sldId id="275" r:id="rId15"/>
    <p:sldId id="268" r:id="rId16"/>
    <p:sldId id="269" r:id="rId17"/>
    <p:sldId id="278" r:id="rId18"/>
    <p:sldId id="277" r:id="rId19"/>
    <p:sldId id="27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4CE0BA0D-AE35-F34B-9B18-438F8621E5F6}">
          <p14:sldIdLst>
            <p14:sldId id="258"/>
            <p14:sldId id="260"/>
            <p14:sldId id="261"/>
            <p14:sldId id="262"/>
            <p14:sldId id="259"/>
            <p14:sldId id="263"/>
            <p14:sldId id="264"/>
            <p14:sldId id="271"/>
            <p14:sldId id="272"/>
            <p14:sldId id="265"/>
            <p14:sldId id="273"/>
            <p14:sldId id="274"/>
            <p14:sldId id="266"/>
            <p14:sldId id="275"/>
            <p14:sldId id="268"/>
            <p14:sldId id="269"/>
            <p14:sldId id="278"/>
            <p14:sldId id="277"/>
            <p14:sldId id="27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DL for X-ray" id="{B67A41C2-64A9-F84B-9F2B-07290EE2F813}">
          <p14:sldIdLst/>
        </p14:section>
        <p14:section name="Precision Learning" id="{2073C21D-F7B6-7A4D-8166-87EFCA17F42B}">
          <p14:sldIdLst/>
        </p14:section>
        <p14:section name="DL CT" id="{5036BE54-1307-0C4D-BAC0-09B4D64BAD51}">
          <p14:sldIdLst/>
        </p14:section>
        <p14:section name="Outlook" id="{6A86354A-23B2-664C-A9ED-2E727A43B3E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8"/>
    <p:restoredTop sz="92410"/>
  </p:normalViewPr>
  <p:slideViewPr>
    <p:cSldViewPr snapToGrid="0" snapToObjects="1">
      <p:cViewPr varScale="1">
        <p:scale>
          <a:sx n="206" d="100"/>
          <a:sy n="206" d="100"/>
        </p:scale>
        <p:origin x="2144" y="18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9D14C-74F0-1047-995F-33C42C765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C7D189-A47C-9E4F-A5B8-20D135C4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813A54-378A-AF44-837F-C19DEE38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55B1E-AEDF-9441-8806-0E3848AD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3C7D0-0FFC-484F-B387-62A3C53C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73923-7E9C-4F46-BE2C-2DD6A52A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08C05F-58C9-6947-BB72-BCA1CC3DA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F3354-FEF3-A04F-9B84-1E8E11D2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8D81E-FC4D-684E-B4CA-6B704772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69A40-3DC0-3E42-8B2D-3DBE929D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4FE3D4-6122-CE4F-8503-61363ADBC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46E4D0-66D6-3E4B-8371-27B2D2FEC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F910A9-EE15-F74B-877F-4ED5BC2C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F814-7179-004B-8C57-9EAAB661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31B32-B56D-8047-9808-59A67AE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7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F237C-90BE-4C4C-9ECB-567830A5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3E92B-8BA3-8449-8178-04F53AB8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9B24E-6737-144B-9FD2-23C06EA5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8B5AF-422D-5D49-90ED-195BDD2D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AC3F0-7DE7-2047-8049-CE2860DC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061F-8D60-BD49-A617-0D9F4FB0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54D159-3B50-9D41-89B9-301066E8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4F699-9176-504A-B7A1-BC7C523A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B7922-F51C-E24D-ACD6-3366B408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7CF06-721D-464D-A6D5-E8794612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3F389-7AF8-AF46-A4F9-1D480153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83C7F-FEF6-3C4F-B886-A5C6C94A9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90F03-6C75-B349-91D1-D6C38A8D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F9A636-4D0D-1645-A2AF-1BF99F9D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5A5BE9-4B3E-9142-9282-C009F278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E35316-8E42-8445-A77D-8E98D885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13A97-5718-914C-8D95-C9CD7485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2B037F-EBF7-E042-AD79-5112C544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C0FBD2-CBA8-FE4B-86F1-69A4CEEE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B44DD8-0FD8-9D45-95AE-CAD01B4B8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448C0A-BDCD-D74A-8003-3A4EAC402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0D47D-9F61-514B-92B8-4F59F7C8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07AA97-DFC9-6745-A318-0E2D5BC9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C74F6-9E08-1145-9B15-A99CEABA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2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F55E0-EB01-CC48-8B5F-150C0D9D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A901D5-FCFA-1148-A340-549D1F5A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5CAB22-7FE6-634A-A2C8-09A02AA6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464CBF-DF1E-254C-BA05-B95CAF10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285D76-A76D-904C-BFB1-45D4E2E4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20DAB3-EFAD-2542-85EA-2F36F71B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649070-D064-C743-915C-1D8F3C9B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C05EE-E5D5-1D4E-8450-34F50E86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4D4800-04DC-264A-858C-55D7C16A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508CAA-5FB2-2D42-906E-C15B7CA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B6B78D-8AC5-CF4E-B750-B1D1EC67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E507C5-5B1F-B44F-983E-D29BAC34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FEC38E-80C0-1E44-B4CA-65C2C4B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0D249-F93D-8D4D-8C34-EAA67E5D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5ADA9A-805A-7E49-8CF2-93FADFAEA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B8B283-FF7E-E14F-976B-A06D1CC23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0D2A46-50AF-1844-9034-E9A5BDB8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D7725E-16D7-844A-AAD6-64D63356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02FB62-5B21-654E-95A4-8CF3A858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5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AFBDD9-56CB-6645-9D96-0D033E27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07E1E9-1CA0-184A-AFC6-E8144364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FE1E5-DE40-5D48-AA6E-2B4DD6669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276E-F334-4E4C-8BD3-B91F5967108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7B59B-3774-F346-BFA8-715618BA7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79174-E4E0-7E40-8BEB-A3F5198A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A8F2-5B1B-2E47-9B20-6C12F937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6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Münzen">
            <a:extLst>
              <a:ext uri="{FF2B5EF4-FFF2-40B4-BE49-F238E27FC236}">
                <a16:creationId xmlns:a16="http://schemas.microsoft.com/office/drawing/2014/main" id="{BC00EDB4-F9B4-FA4E-846E-6B355454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692" y="494271"/>
            <a:ext cx="2255108" cy="2255108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8644455C-824F-5F43-BA64-E3DC57309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7332"/>
              </p:ext>
            </p:extLst>
          </p:nvPr>
        </p:nvGraphicFramePr>
        <p:xfrm>
          <a:off x="617839" y="989227"/>
          <a:ext cx="5222788" cy="11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845022293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Evidence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8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63FB36A1-BF95-204D-8DB1-9E937119EB88}"/>
                  </a:ext>
                </a:extLst>
              </p:cNvPr>
              <p:cNvSpPr/>
              <p:nvPr/>
            </p:nvSpPr>
            <p:spPr>
              <a:xfrm>
                <a:off x="1865425" y="635434"/>
                <a:ext cx="5375702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Heads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≈0,35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63FB36A1-BF95-204D-8DB1-9E937119E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425" y="635434"/>
                <a:ext cx="5375702" cy="1017523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A27E2681-B008-BD40-B607-6D91A6C05C4B}"/>
                  </a:ext>
                </a:extLst>
              </p:cNvPr>
              <p:cNvSpPr/>
              <p:nvPr/>
            </p:nvSpPr>
            <p:spPr>
              <a:xfrm>
                <a:off x="1865425" y="2013389"/>
                <a:ext cx="5101589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Tails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≈0,65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A27E2681-B008-BD40-B607-6D91A6C05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425" y="2013389"/>
                <a:ext cx="5101589" cy="1027525"/>
              </a:xfrm>
              <a:prstGeom prst="rect">
                <a:avLst/>
              </a:prstGeom>
              <a:blipFill>
                <a:blip r:embed="rId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7B73CFC3-D371-D643-829F-99E312132335}"/>
              </a:ext>
            </a:extLst>
          </p:cNvPr>
          <p:cNvSpPr/>
          <p:nvPr/>
        </p:nvSpPr>
        <p:spPr>
          <a:xfrm>
            <a:off x="617838" y="5760720"/>
            <a:ext cx="5222788" cy="58269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Münzen">
            <a:extLst>
              <a:ext uri="{FF2B5EF4-FFF2-40B4-BE49-F238E27FC236}">
                <a16:creationId xmlns:a16="http://schemas.microsoft.com/office/drawing/2014/main" id="{EDFF21B0-5C6C-D74A-97EC-9D59B8116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7184" y="4041826"/>
            <a:ext cx="2255108" cy="22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3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14D00870-353D-F94D-B6FA-961273F2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64AB99F-9B1F-614C-81D0-DDA00A520A23}"/>
              </a:ext>
            </a:extLst>
          </p:cNvPr>
          <p:cNvSpPr/>
          <p:nvPr/>
        </p:nvSpPr>
        <p:spPr>
          <a:xfrm>
            <a:off x="4535424" y="3986784"/>
            <a:ext cx="1305202" cy="2356626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7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14D00870-353D-F94D-B6FA-961273F2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1999860-F3F8-6B49-A9B8-CD246557C524}"/>
                  </a:ext>
                </a:extLst>
              </p:cNvPr>
              <p:cNvSpPr/>
              <p:nvPr/>
            </p:nvSpPr>
            <p:spPr>
              <a:xfrm>
                <a:off x="1741681" y="644578"/>
                <a:ext cx="5790881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Red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coin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≈0,63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1999860-F3F8-6B49-A9B8-CD246557C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81" y="644578"/>
                <a:ext cx="5790881" cy="1017523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764AB99F-9B1F-614C-81D0-DDA00A520A23}"/>
              </a:ext>
            </a:extLst>
          </p:cNvPr>
          <p:cNvSpPr/>
          <p:nvPr/>
        </p:nvSpPr>
        <p:spPr>
          <a:xfrm>
            <a:off x="4535424" y="3986784"/>
            <a:ext cx="1305202" cy="2356626"/>
          </a:xfrm>
          <a:prstGeom prst="rect">
            <a:avLst/>
          </a:prstGeom>
          <a:blipFill>
            <a:blip r:embed="rId4">
              <a:alphaModFix amt="2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59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14D00870-353D-F94D-B6FA-961273F2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1999860-F3F8-6B49-A9B8-CD246557C524}"/>
                  </a:ext>
                </a:extLst>
              </p:cNvPr>
              <p:cNvSpPr/>
              <p:nvPr/>
            </p:nvSpPr>
            <p:spPr>
              <a:xfrm>
                <a:off x="1741681" y="644578"/>
                <a:ext cx="5790881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Red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coin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≈0,63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1999860-F3F8-6B49-A9B8-CD246557C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81" y="644578"/>
                <a:ext cx="5790881" cy="1017523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239348A3-A837-844C-AFE9-EB0A8D9C8F89}"/>
                  </a:ext>
                </a:extLst>
              </p:cNvPr>
              <p:cNvSpPr/>
              <p:nvPr/>
            </p:nvSpPr>
            <p:spPr>
              <a:xfrm>
                <a:off x="1741681" y="1971171"/>
                <a:ext cx="6159571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Green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coin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≈0,37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239348A3-A837-844C-AFE9-EB0A8D9C8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81" y="1971171"/>
                <a:ext cx="6159571" cy="1017523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764AB99F-9B1F-614C-81D0-DDA00A520A23}"/>
              </a:ext>
            </a:extLst>
          </p:cNvPr>
          <p:cNvSpPr/>
          <p:nvPr/>
        </p:nvSpPr>
        <p:spPr>
          <a:xfrm>
            <a:off x="4535424" y="3986784"/>
            <a:ext cx="1305202" cy="2356626"/>
          </a:xfrm>
          <a:prstGeom prst="rect">
            <a:avLst/>
          </a:prstGeom>
          <a:blipFill>
            <a:blip r:embed="rId5">
              <a:alphaModFix amt="2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35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14D00870-353D-F94D-B6FA-961273F2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64AB99F-9B1F-614C-81D0-DDA00A520A23}"/>
              </a:ext>
            </a:extLst>
          </p:cNvPr>
          <p:cNvSpPr/>
          <p:nvPr/>
        </p:nvSpPr>
        <p:spPr>
          <a:xfrm>
            <a:off x="1929384" y="4562856"/>
            <a:ext cx="1289304" cy="56692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57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14D00870-353D-F94D-B6FA-961273F2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64AB99F-9B1F-614C-81D0-DDA00A520A23}"/>
              </a:ext>
            </a:extLst>
          </p:cNvPr>
          <p:cNvSpPr/>
          <p:nvPr/>
        </p:nvSpPr>
        <p:spPr>
          <a:xfrm>
            <a:off x="1929384" y="4562856"/>
            <a:ext cx="1289304" cy="56692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E28BCF0-D481-9543-9D5C-01A2EC7E1EC0}"/>
                  </a:ext>
                </a:extLst>
              </p:cNvPr>
              <p:cNvSpPr/>
              <p:nvPr/>
            </p:nvSpPr>
            <p:spPr>
              <a:xfrm>
                <a:off x="420624" y="548640"/>
                <a:ext cx="8275320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Heads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“,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Red</m:t>
                          </m:r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oin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≈0,33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E28BCF0-D481-9543-9D5C-01A2EC7E1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" y="548640"/>
                <a:ext cx="8275320" cy="1017523"/>
              </a:xfrm>
              <a:prstGeom prst="rect">
                <a:avLst/>
              </a:prstGeom>
              <a:blipFill>
                <a:blip r:embed="rId3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07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14D00870-353D-F94D-B6FA-961273F2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73823917-2235-1D40-9CC8-130EAD046AE0}"/>
                  </a:ext>
                </a:extLst>
              </p:cNvPr>
              <p:cNvSpPr/>
              <p:nvPr/>
            </p:nvSpPr>
            <p:spPr>
              <a:xfrm>
                <a:off x="283464" y="1856233"/>
                <a:ext cx="8650224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Tails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“,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Green</m:t>
                          </m:r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oin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≈0,35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73823917-2235-1D40-9CC8-130EAD046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" y="1856233"/>
                <a:ext cx="8650224" cy="1017523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6835C32-A9F5-8544-8D38-CC574F7276C9}"/>
                  </a:ext>
                </a:extLst>
              </p:cNvPr>
              <p:cNvSpPr/>
              <p:nvPr/>
            </p:nvSpPr>
            <p:spPr>
              <a:xfrm>
                <a:off x="420624" y="548640"/>
                <a:ext cx="8275320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Heads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“,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Red</m:t>
                          </m:r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oin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≈0,33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6835C32-A9F5-8544-8D38-CC574F727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" y="548640"/>
                <a:ext cx="8275320" cy="1017523"/>
              </a:xfrm>
              <a:prstGeom prst="rect">
                <a:avLst/>
              </a:prstGeom>
              <a:blipFill>
                <a:blip r:embed="rId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7202CF76-CEC1-BA4E-BE69-689027EA658B}"/>
              </a:ext>
            </a:extLst>
          </p:cNvPr>
          <p:cNvSpPr/>
          <p:nvPr/>
        </p:nvSpPr>
        <p:spPr>
          <a:xfrm>
            <a:off x="3227832" y="5138928"/>
            <a:ext cx="1289304" cy="630936"/>
          </a:xfrm>
          <a:prstGeom prst="rect">
            <a:avLst/>
          </a:prstGeom>
          <a:blipFill>
            <a:blip r:embed="rId5">
              <a:alphaModFix amt="2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36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14D00870-353D-F94D-B6FA-961273F2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166EB6-61B1-6146-80FE-059C528C76A0}"/>
              </a:ext>
            </a:extLst>
          </p:cNvPr>
          <p:cNvSpPr/>
          <p:nvPr/>
        </p:nvSpPr>
        <p:spPr>
          <a:xfrm>
            <a:off x="617838" y="5133860"/>
            <a:ext cx="5222788" cy="63897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3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14D00870-353D-F94D-B6FA-961273F2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BEEF0DA7-D284-9E43-98D0-08F078D492B6}"/>
                  </a:ext>
                </a:extLst>
              </p:cNvPr>
              <p:cNvSpPr/>
              <p:nvPr/>
            </p:nvSpPr>
            <p:spPr>
              <a:xfrm>
                <a:off x="162202" y="539497"/>
                <a:ext cx="8741664" cy="1027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Heads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“|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Green</m:t>
                          </m:r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oin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</m:t>
                      </m:r>
                      <m:r>
                        <a:rPr lang="de-DE" sz="32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320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BEEF0DA7-D284-9E43-98D0-08F078D4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2" y="539497"/>
                <a:ext cx="8741664" cy="1027525"/>
              </a:xfrm>
              <a:prstGeom prst="rect">
                <a:avLst/>
              </a:prstGeom>
              <a:blipFill>
                <a:blip r:embed="rId3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A32CC160-F835-484F-A900-6F507EB11A97}"/>
              </a:ext>
            </a:extLst>
          </p:cNvPr>
          <p:cNvSpPr/>
          <p:nvPr/>
        </p:nvSpPr>
        <p:spPr>
          <a:xfrm>
            <a:off x="617838" y="5133860"/>
            <a:ext cx="5222788" cy="63897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57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14D00870-353D-F94D-B6FA-961273F2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BEEF0DA7-D284-9E43-98D0-08F078D492B6}"/>
                  </a:ext>
                </a:extLst>
              </p:cNvPr>
              <p:cNvSpPr/>
              <p:nvPr/>
            </p:nvSpPr>
            <p:spPr>
              <a:xfrm>
                <a:off x="162202" y="539497"/>
                <a:ext cx="8741664" cy="1027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Heads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“|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Green</m:t>
                          </m:r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oin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</m:t>
                      </m:r>
                      <m:r>
                        <a:rPr lang="de-DE" sz="32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320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BEEF0DA7-D284-9E43-98D0-08F078D4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2" y="539497"/>
                <a:ext cx="8741664" cy="1027525"/>
              </a:xfrm>
              <a:prstGeom prst="rect">
                <a:avLst/>
              </a:prstGeom>
              <a:blipFill>
                <a:blip r:embed="rId3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C7FA21D-3F34-1D47-A414-83FD0143044E}"/>
                  </a:ext>
                </a:extLst>
              </p:cNvPr>
              <p:cNvSpPr/>
              <p:nvPr/>
            </p:nvSpPr>
            <p:spPr>
              <a:xfrm>
                <a:off x="162202" y="1965960"/>
                <a:ext cx="8583826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Tails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“|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Green</m:t>
                          </m:r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de-DE" sz="3200" i="0">
                              <a:latin typeface="Cambria Math" panose="02040503050406030204" pitchFamily="18" charset="0"/>
                            </a:rPr>
                            <m:t>oin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</m:t>
                      </m:r>
                      <m:r>
                        <a:rPr lang="de-DE" sz="3200" b="0" i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de-DE" sz="320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C7FA21D-3F34-1D47-A414-83FD01430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2" y="1965960"/>
                <a:ext cx="8583826" cy="1017523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1FA56FB6-89CD-8A4B-AC11-8E7F013DF46C}"/>
              </a:ext>
            </a:extLst>
          </p:cNvPr>
          <p:cNvSpPr/>
          <p:nvPr/>
        </p:nvSpPr>
        <p:spPr>
          <a:xfrm>
            <a:off x="617838" y="5133860"/>
            <a:ext cx="5222788" cy="63897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52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Münzen">
            <a:extLst>
              <a:ext uri="{FF2B5EF4-FFF2-40B4-BE49-F238E27FC236}">
                <a16:creationId xmlns:a16="http://schemas.microsoft.com/office/drawing/2014/main" id="{BC00EDB4-F9B4-FA4E-846E-6B355454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692" y="494271"/>
            <a:ext cx="2255108" cy="2255108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8644455C-824F-5F43-BA64-E3DC57309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682"/>
              </p:ext>
            </p:extLst>
          </p:nvPr>
        </p:nvGraphicFramePr>
        <p:xfrm>
          <a:off x="617839" y="989227"/>
          <a:ext cx="5222788" cy="11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845022293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Evidence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5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BD166EB6-61B1-6146-80FE-059C528C76A0}"/>
              </a:ext>
            </a:extLst>
          </p:cNvPr>
          <p:cNvSpPr/>
          <p:nvPr/>
        </p:nvSpPr>
        <p:spPr>
          <a:xfrm>
            <a:off x="3229232" y="3986784"/>
            <a:ext cx="1305202" cy="2356626"/>
          </a:xfrm>
          <a:prstGeom prst="rect">
            <a:avLst/>
          </a:prstGeom>
          <a:blipFill>
            <a:blip r:embed="rId2">
              <a:alphaModFix amt="2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Münzen">
            <a:extLst>
              <a:ext uri="{FF2B5EF4-FFF2-40B4-BE49-F238E27FC236}">
                <a16:creationId xmlns:a16="http://schemas.microsoft.com/office/drawing/2014/main" id="{4B840956-318B-694F-98EF-FA20C40F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7184" y="4041826"/>
            <a:ext cx="2255108" cy="22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80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BD166EB6-61B1-6146-80FE-059C528C76A0}"/>
              </a:ext>
            </a:extLst>
          </p:cNvPr>
          <p:cNvSpPr/>
          <p:nvPr/>
        </p:nvSpPr>
        <p:spPr>
          <a:xfrm>
            <a:off x="3229232" y="3986784"/>
            <a:ext cx="1305202" cy="2356626"/>
          </a:xfrm>
          <a:prstGeom prst="rect">
            <a:avLst/>
          </a:prstGeom>
          <a:blipFill>
            <a:blip r:embed="rId2">
              <a:alphaModFix amt="2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7374A99-7862-FC43-8886-9B34EBDEBD8E}"/>
                  </a:ext>
                </a:extLst>
              </p:cNvPr>
              <p:cNvSpPr/>
              <p:nvPr/>
            </p:nvSpPr>
            <p:spPr>
              <a:xfrm>
                <a:off x="522213" y="561066"/>
                <a:ext cx="8024441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coin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“ </m:t>
                          </m:r>
                          <m:r>
                            <a:rPr lang="de-D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Tails</m:t>
                          </m:r>
                          <m:r>
                            <a:rPr lang="de-D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den>
                      </m:f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≈0,45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7374A99-7862-FC43-8886-9B34EBDEB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13" y="561066"/>
                <a:ext cx="8024441" cy="1027525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Münzen">
            <a:extLst>
              <a:ext uri="{FF2B5EF4-FFF2-40B4-BE49-F238E27FC236}">
                <a16:creationId xmlns:a16="http://schemas.microsoft.com/office/drawing/2014/main" id="{74E9AFBA-BFA5-FB46-B47D-C86A014B9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7184" y="4041826"/>
            <a:ext cx="2255108" cy="22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7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BD166EB6-61B1-6146-80FE-059C528C76A0}"/>
              </a:ext>
            </a:extLst>
          </p:cNvPr>
          <p:cNvSpPr/>
          <p:nvPr/>
        </p:nvSpPr>
        <p:spPr>
          <a:xfrm>
            <a:off x="3229232" y="3986784"/>
            <a:ext cx="1305202" cy="2356626"/>
          </a:xfrm>
          <a:prstGeom prst="rect">
            <a:avLst/>
          </a:prstGeom>
          <a:blipFill>
            <a:blip r:embed="rId2">
              <a:alphaModFix amt="2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7374A99-7862-FC43-8886-9B34EBDEBD8E}"/>
                  </a:ext>
                </a:extLst>
              </p:cNvPr>
              <p:cNvSpPr/>
              <p:nvPr/>
            </p:nvSpPr>
            <p:spPr>
              <a:xfrm>
                <a:off x="522213" y="561066"/>
                <a:ext cx="8024441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coin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“ </m:t>
                          </m:r>
                          <m:r>
                            <a:rPr lang="de-D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Tails</m:t>
                          </m:r>
                          <m:r>
                            <a:rPr lang="de-D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den>
                      </m:f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≈0,45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7374A99-7862-FC43-8886-9B34EBDEB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13" y="561066"/>
                <a:ext cx="8024441" cy="1027525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5CC697E5-148A-5E4A-9569-FFE6CB0275EC}"/>
                  </a:ext>
                </a:extLst>
              </p:cNvPr>
              <p:cNvSpPr/>
              <p:nvPr/>
            </p:nvSpPr>
            <p:spPr>
              <a:xfrm>
                <a:off x="216243" y="1850618"/>
                <a:ext cx="8927757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Green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coin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“ |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Tails</m:t>
                          </m:r>
                          <m:r>
                            <a:rPr lang="de-DE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den>
                      </m:f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≈0,55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5CC697E5-148A-5E4A-9569-FFE6CB027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3" y="1850618"/>
                <a:ext cx="8927757" cy="1017523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Münzen">
            <a:extLst>
              <a:ext uri="{FF2B5EF4-FFF2-40B4-BE49-F238E27FC236}">
                <a16:creationId xmlns:a16="http://schemas.microsoft.com/office/drawing/2014/main" id="{53E8455A-96EB-8048-A03A-BF888283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7184" y="4041826"/>
            <a:ext cx="2255108" cy="22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21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BD166EB6-61B1-6146-80FE-059C528C76A0}"/>
              </a:ext>
            </a:extLst>
          </p:cNvPr>
          <p:cNvSpPr/>
          <p:nvPr/>
        </p:nvSpPr>
        <p:spPr>
          <a:xfrm>
            <a:off x="1924030" y="3986784"/>
            <a:ext cx="1305202" cy="2356626"/>
          </a:xfrm>
          <a:prstGeom prst="rect">
            <a:avLst/>
          </a:prstGeom>
          <a:blipFill>
            <a:blip r:embed="rId2">
              <a:alphaModFix amt="2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Münzen">
            <a:extLst>
              <a:ext uri="{FF2B5EF4-FFF2-40B4-BE49-F238E27FC236}">
                <a16:creationId xmlns:a16="http://schemas.microsoft.com/office/drawing/2014/main" id="{1C87A20B-E60A-4548-9373-F6A4CBB00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7184" y="4041826"/>
            <a:ext cx="2255108" cy="22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4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BD166EB6-61B1-6146-80FE-059C528C76A0}"/>
              </a:ext>
            </a:extLst>
          </p:cNvPr>
          <p:cNvSpPr/>
          <p:nvPr/>
        </p:nvSpPr>
        <p:spPr>
          <a:xfrm>
            <a:off x="1924030" y="3986784"/>
            <a:ext cx="1305202" cy="2356626"/>
          </a:xfrm>
          <a:prstGeom prst="rect">
            <a:avLst/>
          </a:prstGeom>
          <a:blipFill>
            <a:blip r:embed="rId2">
              <a:alphaModFix amt="2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9B4DBE9-94D1-E24B-BD24-E68ECAD12FAC}"/>
                  </a:ext>
                </a:extLst>
              </p:cNvPr>
              <p:cNvSpPr/>
              <p:nvPr/>
            </p:nvSpPr>
            <p:spPr>
              <a:xfrm>
                <a:off x="0" y="401573"/>
                <a:ext cx="8692979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Red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coin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“|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="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Heads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"</m:t>
                          </m:r>
                        </m:e>
                      </m:d>
                      <m:r>
                        <a:rPr lang="de-DE" sz="32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  <m:r>
                        <a:rPr lang="de-DE" sz="32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≈0,94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9B4DBE9-94D1-E24B-BD24-E68ECAD12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573"/>
                <a:ext cx="8692979" cy="1017523"/>
              </a:xfrm>
              <a:prstGeom prst="rect">
                <a:avLst/>
              </a:prstGeom>
              <a:blipFill>
                <a:blip r:embed="rId3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 descr="Münzen">
            <a:extLst>
              <a:ext uri="{FF2B5EF4-FFF2-40B4-BE49-F238E27FC236}">
                <a16:creationId xmlns:a16="http://schemas.microsoft.com/office/drawing/2014/main" id="{3B568BAE-D6BE-DD4A-97E9-DD057D258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7184" y="4041826"/>
            <a:ext cx="2255108" cy="22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0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14D00870-353D-F94D-B6FA-961273F2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166EB6-61B1-6146-80FE-059C528C76A0}"/>
              </a:ext>
            </a:extLst>
          </p:cNvPr>
          <p:cNvSpPr/>
          <p:nvPr/>
        </p:nvSpPr>
        <p:spPr>
          <a:xfrm>
            <a:off x="1924030" y="3986784"/>
            <a:ext cx="1305202" cy="2356626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687E296B-12D2-6644-B34A-8261D76674A5}"/>
                  </a:ext>
                </a:extLst>
              </p:cNvPr>
              <p:cNvSpPr/>
              <p:nvPr/>
            </p:nvSpPr>
            <p:spPr>
              <a:xfrm>
                <a:off x="0" y="401573"/>
                <a:ext cx="8692979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Red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coin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“|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="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Heads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"</m:t>
                          </m:r>
                        </m:e>
                      </m:d>
                      <m:r>
                        <a:rPr lang="de-DE" sz="32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  <m:r>
                        <a:rPr lang="de-DE" sz="32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≈0,94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687E296B-12D2-6644-B34A-8261D7667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573"/>
                <a:ext cx="8692979" cy="1017523"/>
              </a:xfrm>
              <a:prstGeom prst="rect">
                <a:avLst/>
              </a:prstGeom>
              <a:blipFill>
                <a:blip r:embed="rId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43FCCD7-BE9F-754C-B680-BE3A0E9FBA6C}"/>
                  </a:ext>
                </a:extLst>
              </p:cNvPr>
              <p:cNvSpPr/>
              <p:nvPr/>
            </p:nvSpPr>
            <p:spPr>
              <a:xfrm>
                <a:off x="321276" y="1804143"/>
                <a:ext cx="8692979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Green</m:t>
                          </m:r>
                          <m:r>
                            <a:rPr lang="de-DE" sz="3200" b="0" i="0" smtClean="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coin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“|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="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Heads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"</m:t>
                          </m:r>
                        </m:e>
                      </m:d>
                      <m:r>
                        <a:rPr lang="de-DE" sz="32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32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  <m:r>
                        <a:rPr lang="de-DE" sz="32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≈0,06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43FCCD7-BE9F-754C-B680-BE3A0E9FB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6" y="1804143"/>
                <a:ext cx="8692979" cy="1017523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5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Münzen">
            <a:extLst>
              <a:ext uri="{FF2B5EF4-FFF2-40B4-BE49-F238E27FC236}">
                <a16:creationId xmlns:a16="http://schemas.microsoft.com/office/drawing/2014/main" id="{BC00EDB4-F9B4-FA4E-846E-6B355454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692" y="494271"/>
            <a:ext cx="2255108" cy="2255108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8644455C-824F-5F43-BA64-E3DC57309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74500"/>
              </p:ext>
            </p:extLst>
          </p:nvPr>
        </p:nvGraphicFramePr>
        <p:xfrm>
          <a:off x="617839" y="989227"/>
          <a:ext cx="5222788" cy="11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845022293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Evidence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517B94A5-E3C0-F544-83CA-0F86E52D1004}"/>
                  </a:ext>
                </a:extLst>
              </p:cNvPr>
              <p:cNvSpPr/>
              <p:nvPr/>
            </p:nvSpPr>
            <p:spPr>
              <a:xfrm>
                <a:off x="1973427" y="3332914"/>
                <a:ext cx="5407378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Heads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≈0,35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517B94A5-E3C0-F544-83CA-0F86E52D1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427" y="3332914"/>
                <a:ext cx="5407378" cy="1017523"/>
              </a:xfrm>
              <a:prstGeom prst="rect">
                <a:avLst/>
              </a:prstGeom>
              <a:blipFill>
                <a:blip r:embed="rId4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407CA6B1-9C88-9A49-9EA8-56561FF526AB}"/>
              </a:ext>
            </a:extLst>
          </p:cNvPr>
          <p:cNvSpPr/>
          <p:nvPr/>
        </p:nvSpPr>
        <p:spPr>
          <a:xfrm>
            <a:off x="1929384" y="989227"/>
            <a:ext cx="1289304" cy="114132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6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Münzen">
            <a:extLst>
              <a:ext uri="{FF2B5EF4-FFF2-40B4-BE49-F238E27FC236}">
                <a16:creationId xmlns:a16="http://schemas.microsoft.com/office/drawing/2014/main" id="{BC00EDB4-F9B4-FA4E-846E-6B355454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692" y="494271"/>
            <a:ext cx="2255108" cy="2255108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8644455C-824F-5F43-BA64-E3DC573093F3}"/>
              </a:ext>
            </a:extLst>
          </p:cNvPr>
          <p:cNvGraphicFramePr>
            <a:graphicFrameLocks noGrp="1"/>
          </p:cNvGraphicFramePr>
          <p:nvPr/>
        </p:nvGraphicFramePr>
        <p:xfrm>
          <a:off x="617839" y="989227"/>
          <a:ext cx="5222788" cy="11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845022293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Evidence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517B94A5-E3C0-F544-83CA-0F86E52D1004}"/>
                  </a:ext>
                </a:extLst>
              </p:cNvPr>
              <p:cNvSpPr/>
              <p:nvPr/>
            </p:nvSpPr>
            <p:spPr>
              <a:xfrm>
                <a:off x="1973427" y="3332914"/>
                <a:ext cx="5375702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Heads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≈0,35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517B94A5-E3C0-F544-83CA-0F86E52D1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427" y="3332914"/>
                <a:ext cx="5375702" cy="1017523"/>
              </a:xfrm>
              <a:prstGeom prst="rect">
                <a:avLst/>
              </a:prstGeom>
              <a:blipFill>
                <a:blip r:embed="rId4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3EA195D-BFDD-C84B-94DC-1E41392B7585}"/>
                  </a:ext>
                </a:extLst>
              </p:cNvPr>
              <p:cNvSpPr/>
              <p:nvPr/>
            </p:nvSpPr>
            <p:spPr>
              <a:xfrm>
                <a:off x="1973427" y="4710869"/>
                <a:ext cx="5101589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Tails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≈0,65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C3EA195D-BFDD-C84B-94DC-1E41392B7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427" y="4710869"/>
                <a:ext cx="5101589" cy="1027525"/>
              </a:xfrm>
              <a:prstGeom prst="rect">
                <a:avLst/>
              </a:prstGeom>
              <a:blipFill>
                <a:blip r:embed="rId5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199434C5-3B8F-D84A-82F8-148B99487743}"/>
              </a:ext>
            </a:extLst>
          </p:cNvPr>
          <p:cNvSpPr/>
          <p:nvPr/>
        </p:nvSpPr>
        <p:spPr>
          <a:xfrm>
            <a:off x="3229233" y="989227"/>
            <a:ext cx="1289304" cy="1141325"/>
          </a:xfrm>
          <a:prstGeom prst="rect">
            <a:avLst/>
          </a:prstGeom>
          <a:blipFill dpi="0" rotWithShape="1">
            <a:blip r:embed="rId6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35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Münzen">
            <a:extLst>
              <a:ext uri="{FF2B5EF4-FFF2-40B4-BE49-F238E27FC236}">
                <a16:creationId xmlns:a16="http://schemas.microsoft.com/office/drawing/2014/main" id="{BC00EDB4-F9B4-FA4E-846E-6B355454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692" y="494271"/>
            <a:ext cx="2255108" cy="2255108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8644455C-824F-5F43-BA64-E3DC573093F3}"/>
              </a:ext>
            </a:extLst>
          </p:cNvPr>
          <p:cNvGraphicFramePr>
            <a:graphicFrameLocks noGrp="1"/>
          </p:cNvGraphicFramePr>
          <p:nvPr/>
        </p:nvGraphicFramePr>
        <p:xfrm>
          <a:off x="617839" y="989227"/>
          <a:ext cx="5222788" cy="11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845022293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Evidence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9F432CF-946A-B44D-BE48-583C37B97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5214"/>
              </p:ext>
            </p:extLst>
          </p:nvPr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0A17634F-EEB5-424D-9CCF-0B196CA14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Münzen">
            <a:extLst>
              <a:ext uri="{FF2B5EF4-FFF2-40B4-BE49-F238E27FC236}">
                <a16:creationId xmlns:a16="http://schemas.microsoft.com/office/drawing/2014/main" id="{BC00EDB4-F9B4-FA4E-846E-6B355454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692" y="494271"/>
            <a:ext cx="2255108" cy="2255108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8644455C-824F-5F43-BA64-E3DC573093F3}"/>
              </a:ext>
            </a:extLst>
          </p:cNvPr>
          <p:cNvGraphicFramePr>
            <a:graphicFrameLocks noGrp="1"/>
          </p:cNvGraphicFramePr>
          <p:nvPr/>
        </p:nvGraphicFramePr>
        <p:xfrm>
          <a:off x="617839" y="989227"/>
          <a:ext cx="5222788" cy="11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845022293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Evidence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9F432CF-946A-B44D-BE48-583C37B97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55888"/>
              </p:ext>
            </p:extLst>
          </p:nvPr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0A17634F-EEB5-424D-9CCF-0B196CA14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9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Münzen">
            <a:extLst>
              <a:ext uri="{FF2B5EF4-FFF2-40B4-BE49-F238E27FC236}">
                <a16:creationId xmlns:a16="http://schemas.microsoft.com/office/drawing/2014/main" id="{BC00EDB4-F9B4-FA4E-846E-6B355454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692" y="494271"/>
            <a:ext cx="2255108" cy="2255108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8644455C-824F-5F43-BA64-E3DC573093F3}"/>
              </a:ext>
            </a:extLst>
          </p:cNvPr>
          <p:cNvGraphicFramePr>
            <a:graphicFrameLocks noGrp="1"/>
          </p:cNvGraphicFramePr>
          <p:nvPr/>
        </p:nvGraphicFramePr>
        <p:xfrm>
          <a:off x="617839" y="989227"/>
          <a:ext cx="5222788" cy="11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845022293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Evidence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9F432CF-946A-B44D-BE48-583C37B97A19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0A17634F-EEB5-424D-9CCF-0B196CA14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92" y="4036334"/>
            <a:ext cx="2260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0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Münzen">
            <a:extLst>
              <a:ext uri="{FF2B5EF4-FFF2-40B4-BE49-F238E27FC236}">
                <a16:creationId xmlns:a16="http://schemas.microsoft.com/office/drawing/2014/main" id="{8DBA56AF-2C9F-6648-8B8A-2DB8FEA1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7184" y="4041826"/>
            <a:ext cx="2255108" cy="2255108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7B73CFC3-D371-D643-829F-99E312132335}"/>
              </a:ext>
            </a:extLst>
          </p:cNvPr>
          <p:cNvSpPr/>
          <p:nvPr/>
        </p:nvSpPr>
        <p:spPr>
          <a:xfrm>
            <a:off x="617838" y="5760720"/>
            <a:ext cx="5222788" cy="58269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8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B405FA0-EC12-E54E-8A12-54FAFCA7FFD1}"/>
              </a:ext>
            </a:extLst>
          </p:cNvPr>
          <p:cNvGraphicFramePr>
            <a:graphicFrameLocks noGrp="1"/>
          </p:cNvGraphicFramePr>
          <p:nvPr/>
        </p:nvGraphicFramePr>
        <p:xfrm>
          <a:off x="617838" y="3989859"/>
          <a:ext cx="5222788" cy="235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97">
                  <a:extLst>
                    <a:ext uri="{9D8B030D-6E8A-4147-A177-3AD203B41FA5}">
                      <a16:colId xmlns:a16="http://schemas.microsoft.com/office/drawing/2014/main" val="171923260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656181052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56853611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1190108769"/>
                    </a:ext>
                  </a:extLst>
                </a:gridCol>
              </a:tblGrid>
              <a:tr h="571157">
                <a:tc>
                  <a:txBody>
                    <a:bodyPr/>
                    <a:lstStyle/>
                    <a:p>
                      <a:endParaRPr lang="en-US" dirty="0">
                        <a:latin typeface="American Typewriter" panose="02090604020004020304" pitchFamily="18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93898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Red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79427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Green coin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47294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r>
                        <a:rPr lang="en-US" dirty="0">
                          <a:latin typeface="American Typewriter" panose="02090604020004020304" pitchFamily="18" charset="77"/>
                        </a:rPr>
                        <a:t>Sum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merican Typewriter" panose="02090604020004020304" pitchFamily="18" charset="77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90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63FB36A1-BF95-204D-8DB1-9E937119EB88}"/>
                  </a:ext>
                </a:extLst>
              </p:cNvPr>
              <p:cNvSpPr/>
              <p:nvPr/>
            </p:nvSpPr>
            <p:spPr>
              <a:xfrm>
                <a:off x="1865425" y="635434"/>
                <a:ext cx="5375702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=“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Heads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“</m:t>
                          </m:r>
                        </m:e>
                      </m:d>
                      <m:r>
                        <a:rPr lang="de-DE" sz="3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de-DE" sz="3200">
                          <a:latin typeface="Cambria Math" panose="02040503050406030204" pitchFamily="18" charset="0"/>
                        </a:rPr>
                        <m:t>≈0,35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63FB36A1-BF95-204D-8DB1-9E937119E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425" y="635434"/>
                <a:ext cx="5375702" cy="1017523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7B73CFC3-D371-D643-829F-99E312132335}"/>
              </a:ext>
            </a:extLst>
          </p:cNvPr>
          <p:cNvSpPr/>
          <p:nvPr/>
        </p:nvSpPr>
        <p:spPr>
          <a:xfrm>
            <a:off x="617838" y="5760720"/>
            <a:ext cx="5222788" cy="58269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Münzen">
            <a:extLst>
              <a:ext uri="{FF2B5EF4-FFF2-40B4-BE49-F238E27FC236}">
                <a16:creationId xmlns:a16="http://schemas.microsoft.com/office/drawing/2014/main" id="{A8051EC0-CB2B-0D48-87AF-739BCD53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7184" y="4041826"/>
            <a:ext cx="2255108" cy="22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7659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folienmaster">
  <a:themeElements>
    <a:clrScheme name="Titelfolien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itelfolien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itelfolien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Macintosh PowerPoint</Application>
  <PresentationFormat>Bildschirmpräsentation (4:3)</PresentationFormat>
  <Paragraphs>372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American Typewriter</vt:lpstr>
      <vt:lpstr>Arial</vt:lpstr>
      <vt:lpstr>Calibri</vt:lpstr>
      <vt:lpstr>Calibri Light</vt:lpstr>
      <vt:lpstr>Cambria Math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Learning - A unified framework for deep learning and traditional signal processing</dc:title>
  <cp:lastModifiedBy>Andreas Maier</cp:lastModifiedBy>
  <cp:revision>249</cp:revision>
  <cp:lastPrinted>2019-07-04T21:48:30Z</cp:lastPrinted>
  <dcterms:modified xsi:type="dcterms:W3CDTF">2020-10-18T14:24:12Z</dcterms:modified>
</cp:coreProperties>
</file>