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A36E-23F5-4116-80F8-148B4ED73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E205E-2291-461C-9B76-5BA3FB5D7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A9344-BDEF-4F98-8727-AF4558A9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1266-E563-4031-9DB5-E7580636E066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6EEAC-9850-4CBA-8410-A2FAF8EE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00EB-A763-4848-8D2D-CA63B19D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B56-9470-48AE-975B-CC835CDC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5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A311-C239-43F4-81BA-75282B68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700D3-13B5-45AD-9CA2-BB9743A1C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CC417-EE7F-4CD3-A351-9EB8FB98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1266-E563-4031-9DB5-E7580636E066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76466-ACA6-4463-B3F9-3DF84003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BC8C-9F68-48F7-BE9B-992FAD93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B56-9470-48AE-975B-CC835CDC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5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E9324-7DB1-47FE-9671-98C8F275B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2874A-A12D-4140-9DE0-12824D2FE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AF20-4904-4046-B53D-9FCDA602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1266-E563-4031-9DB5-E7580636E066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5A74-4750-4AB3-A092-3F8F75C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733DC-F7A0-430C-BDC0-207B48C8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B56-9470-48AE-975B-CC835CDC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83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21E1-BE32-4744-8CCF-6609A80E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58EF-EF41-465C-AF0A-62E27C33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F997-7A0A-4158-933D-6AE7DA57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1266-E563-4031-9DB5-E7580636E066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A7F2-6E93-4169-845D-31970432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80AC-0A80-46FA-8DC5-0BC0AA0C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B56-9470-48AE-975B-CC835CDC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9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7332-F1C5-4677-A95A-93B6C500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07D70-C1B2-4351-899C-0F23B0DD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2AC04-D5B6-458C-A89C-3656ADA8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1266-E563-4031-9DB5-E7580636E066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20BA-0244-4D09-AF79-BB21A2C0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A4CF-462F-4FBA-A4DC-3B828EC6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B56-9470-48AE-975B-CC835CDC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2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30B7-84B9-482D-9203-9CF559C6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39DA-5CDA-44D3-9EB4-84A0F6298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CA8E-2782-488A-9978-571A4714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DDCF6-D4C6-49A8-BA10-0F6F4B79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1266-E563-4031-9DB5-E7580636E066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15A5E-1F48-4C8A-B52B-B5D97AF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61A3C-9FE6-4169-93E3-2426C826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B56-9470-48AE-975B-CC835CDC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3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94B5-BEF7-4009-91CB-AF5ED089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D4613-6B15-4BBB-B92F-1DFA7146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0E72D-B5E9-437D-8D65-730F0E115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6181A-F802-49DA-9918-CA4D1502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39C48-E535-4126-A7D6-00F14827C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D5F46-8A41-48B2-9B7D-AFD38C1B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1266-E563-4031-9DB5-E7580636E066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B05DF-1F3B-4DD8-869B-0FA31DD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8D769-96A6-4252-A7B6-95416B61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B56-9470-48AE-975B-CC835CDC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5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45DE-6AC3-4AC0-8D6C-171A0CDC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53DFC-1C72-4D75-8D92-8E27B4BF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1266-E563-4031-9DB5-E7580636E066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D6D8D-7E50-4F87-A912-E1AC272D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65EC-31A4-4F9F-9E22-97D7E062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B56-9470-48AE-975B-CC835CDC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D5202-10D8-445B-9241-2A07AA4F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1266-E563-4031-9DB5-E7580636E066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C6EB1-6E69-4B7B-AA87-8374AF3F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DE77-0137-4DF4-903A-F1349E10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B56-9470-48AE-975B-CC835CDC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4D0C-0F65-403C-847A-8CE8F775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13A2-B946-4B11-873A-7C53D65F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E03DF-3258-45FB-B47B-30C210D68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2130-A3BF-42AF-9D3E-8100FAA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1266-E563-4031-9DB5-E7580636E066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4C777-83D6-42C2-9CC3-12FF3B7D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F4AD-FB7B-4B47-B904-32B83FD0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B56-9470-48AE-975B-CC835CDC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8931-28B3-4BA7-A6F4-6198A5D6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20C72-E8F1-49E4-9F29-A7C29A21C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B7BEA-5B67-49BC-AA53-9EF21D4E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FC893-7C7D-484E-8D11-9A25B30D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1266-E563-4031-9DB5-E7580636E066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56FE-A84C-44F9-B4FA-7A3347EF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BE7B-09E5-4925-8A41-DEA6FD45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DB56-9470-48AE-975B-CC835CDC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6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FAB57-4B5C-431D-A77B-07568AFF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147A-AC73-498D-9FBD-67464FF9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D3BA-F84E-449E-9D9A-061797A56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B1266-E563-4031-9DB5-E7580636E066}" type="datetimeFigureOut">
              <a:rPr lang="en-IN" smtClean="0"/>
              <a:t>30-10-2020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F8CDD-80D7-4884-9A96-4609DF446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4484-CF07-44D8-A8E5-CE44C0698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6DB56-9470-48AE-975B-CC835CDC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8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6C0BE80-A64F-40F3-95CC-6ACDEDFA7FE4}"/>
              </a:ext>
            </a:extLst>
          </p:cNvPr>
          <p:cNvSpPr/>
          <p:nvPr/>
        </p:nvSpPr>
        <p:spPr>
          <a:xfrm>
            <a:off x="885826" y="971551"/>
            <a:ext cx="133349" cy="152399"/>
          </a:xfrm>
          <a:prstGeom prst="flowChartConnector">
            <a:avLst/>
          </a:prstGeom>
          <a:noFill/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059D4A-E82D-44EE-BFA2-8B0211340649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 flipV="1">
            <a:off x="1019175" y="1047750"/>
            <a:ext cx="85248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99A4FC-BFD2-4084-84D5-3EE3EEFA8CD1}"/>
              </a:ext>
            </a:extLst>
          </p:cNvPr>
          <p:cNvSpPr/>
          <p:nvPr/>
        </p:nvSpPr>
        <p:spPr>
          <a:xfrm>
            <a:off x="1871663" y="889479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4B83F7D-5C4F-4F25-82AB-C9F8CAEFFBB7}"/>
              </a:ext>
            </a:extLst>
          </p:cNvPr>
          <p:cNvSpPr/>
          <p:nvPr/>
        </p:nvSpPr>
        <p:spPr>
          <a:xfrm>
            <a:off x="882171" y="2514600"/>
            <a:ext cx="133349" cy="152399"/>
          </a:xfrm>
          <a:prstGeom prst="flowChartConnector">
            <a:avLst/>
          </a:prstGeom>
          <a:noFill/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BAAD86-1A6C-45F1-A8B7-F3436314ACE7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>
            <a:off x="1015520" y="2590800"/>
            <a:ext cx="856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F21D5E-8B4A-41D1-AE45-EC5B715F1E8A}"/>
              </a:ext>
            </a:extLst>
          </p:cNvPr>
          <p:cNvSpPr/>
          <p:nvPr/>
        </p:nvSpPr>
        <p:spPr>
          <a:xfrm>
            <a:off x="1871663" y="2432529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3B6AED-BCC7-485A-95CB-8F6D70021342}"/>
              </a:ext>
            </a:extLst>
          </p:cNvPr>
          <p:cNvCxnSpPr>
            <a:cxnSpLocks/>
          </p:cNvCxnSpPr>
          <p:nvPr/>
        </p:nvCxnSpPr>
        <p:spPr>
          <a:xfrm flipH="1">
            <a:off x="1443590" y="1047749"/>
            <a:ext cx="1" cy="32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79FD505-0408-4971-B6E4-36274D8CCF76}"/>
              </a:ext>
            </a:extLst>
          </p:cNvPr>
          <p:cNvSpPr/>
          <p:nvPr/>
        </p:nvSpPr>
        <p:spPr>
          <a:xfrm rot="5400000">
            <a:off x="988771" y="1668149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C6A2D5-D2D6-4FB0-8410-AA4F4B66BC1E}"/>
              </a:ext>
            </a:extLst>
          </p:cNvPr>
          <p:cNvCxnSpPr>
            <a:stCxn id="26" idx="3"/>
          </p:cNvCxnSpPr>
          <p:nvPr/>
        </p:nvCxnSpPr>
        <p:spPr>
          <a:xfrm>
            <a:off x="1443590" y="2281239"/>
            <a:ext cx="0" cy="309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1994C5-8EFB-475A-A53C-AC185A370C22}"/>
              </a:ext>
            </a:extLst>
          </p:cNvPr>
          <p:cNvCxnSpPr>
            <a:stCxn id="10" idx="3"/>
          </p:cNvCxnSpPr>
          <p:nvPr/>
        </p:nvCxnSpPr>
        <p:spPr>
          <a:xfrm flipV="1">
            <a:off x="2781301" y="1047749"/>
            <a:ext cx="8667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B192C6-C4E1-4441-B11C-4D0B05F81693}"/>
              </a:ext>
            </a:extLst>
          </p:cNvPr>
          <p:cNvSpPr/>
          <p:nvPr/>
        </p:nvSpPr>
        <p:spPr>
          <a:xfrm>
            <a:off x="3648075" y="889479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6E6D74-A147-4B46-9306-9960FCCF0CD3}"/>
              </a:ext>
            </a:extLst>
          </p:cNvPr>
          <p:cNvCxnSpPr/>
          <p:nvPr/>
        </p:nvCxnSpPr>
        <p:spPr>
          <a:xfrm flipV="1">
            <a:off x="2781301" y="2609847"/>
            <a:ext cx="8667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442D93B-9CAA-405D-AF46-9AA95D61D72F}"/>
              </a:ext>
            </a:extLst>
          </p:cNvPr>
          <p:cNvSpPr/>
          <p:nvPr/>
        </p:nvSpPr>
        <p:spPr>
          <a:xfrm>
            <a:off x="3648075" y="2432529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E86408-7BAA-4563-A0D7-EF037D822A1A}"/>
              </a:ext>
            </a:extLst>
          </p:cNvPr>
          <p:cNvCxnSpPr>
            <a:cxnSpLocks/>
          </p:cNvCxnSpPr>
          <p:nvPr/>
        </p:nvCxnSpPr>
        <p:spPr>
          <a:xfrm flipH="1">
            <a:off x="3177140" y="1057274"/>
            <a:ext cx="1" cy="32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1F0242F-9FE3-4B93-ABBD-D6E0DDE39240}"/>
              </a:ext>
            </a:extLst>
          </p:cNvPr>
          <p:cNvSpPr/>
          <p:nvPr/>
        </p:nvSpPr>
        <p:spPr>
          <a:xfrm rot="5400000">
            <a:off x="2722321" y="1677674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9A130A-3E88-4A9B-B99C-6F73BD3F33D7}"/>
              </a:ext>
            </a:extLst>
          </p:cNvPr>
          <p:cNvCxnSpPr>
            <a:stCxn id="37" idx="3"/>
          </p:cNvCxnSpPr>
          <p:nvPr/>
        </p:nvCxnSpPr>
        <p:spPr>
          <a:xfrm>
            <a:off x="3177140" y="2290764"/>
            <a:ext cx="0" cy="309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931728-C21B-4969-942C-C243EB774A27}"/>
              </a:ext>
            </a:extLst>
          </p:cNvPr>
          <p:cNvSpPr/>
          <p:nvPr/>
        </p:nvSpPr>
        <p:spPr>
          <a:xfrm rot="5400000">
            <a:off x="4614140" y="1677675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794CA23-2F9D-4C33-B04D-B2CF3227D880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>
            <a:off x="4557713" y="1047750"/>
            <a:ext cx="511246" cy="3333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A8C1754-78B1-4AE4-91ED-16E83CEF1255}"/>
              </a:ext>
            </a:extLst>
          </p:cNvPr>
          <p:cNvCxnSpPr>
            <a:cxnSpLocks/>
            <a:stCxn id="40" idx="3"/>
            <a:endCxn id="35" idx="3"/>
          </p:cNvCxnSpPr>
          <p:nvPr/>
        </p:nvCxnSpPr>
        <p:spPr>
          <a:xfrm rot="5400000">
            <a:off x="4663319" y="2185159"/>
            <a:ext cx="300035" cy="5112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37110416-43DA-42A7-B636-C0EE001C52D9}"/>
              </a:ext>
            </a:extLst>
          </p:cNvPr>
          <p:cNvSpPr/>
          <p:nvPr/>
        </p:nvSpPr>
        <p:spPr>
          <a:xfrm>
            <a:off x="5731630" y="950725"/>
            <a:ext cx="133349" cy="152399"/>
          </a:xfrm>
          <a:prstGeom prst="flowChartConnector">
            <a:avLst/>
          </a:prstGeom>
          <a:noFill/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D12C7E-CE99-4242-B554-E7B939F7E3DB}"/>
              </a:ext>
            </a:extLst>
          </p:cNvPr>
          <p:cNvCxnSpPr>
            <a:cxnSpLocks/>
            <a:stCxn id="51" idx="6"/>
            <a:endCxn id="53" idx="1"/>
          </p:cNvCxnSpPr>
          <p:nvPr/>
        </p:nvCxnSpPr>
        <p:spPr>
          <a:xfrm flipV="1">
            <a:off x="5864979" y="1026924"/>
            <a:ext cx="85248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A25AE6B-C66C-45B9-AD91-B1AEEDC9A635}"/>
              </a:ext>
            </a:extLst>
          </p:cNvPr>
          <p:cNvSpPr/>
          <p:nvPr/>
        </p:nvSpPr>
        <p:spPr>
          <a:xfrm>
            <a:off x="6717467" y="868653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98BD9EB9-B3DC-4F9E-B446-ABF3F60C311F}"/>
              </a:ext>
            </a:extLst>
          </p:cNvPr>
          <p:cNvSpPr/>
          <p:nvPr/>
        </p:nvSpPr>
        <p:spPr>
          <a:xfrm>
            <a:off x="5727975" y="2493774"/>
            <a:ext cx="133349" cy="152399"/>
          </a:xfrm>
          <a:prstGeom prst="flowChartConnector">
            <a:avLst/>
          </a:prstGeom>
          <a:noFill/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396829-BAD9-4361-8FB0-A19953EB6D63}"/>
              </a:ext>
            </a:extLst>
          </p:cNvPr>
          <p:cNvCxnSpPr>
            <a:cxnSpLocks/>
            <a:stCxn id="54" idx="6"/>
            <a:endCxn id="56" idx="1"/>
          </p:cNvCxnSpPr>
          <p:nvPr/>
        </p:nvCxnSpPr>
        <p:spPr>
          <a:xfrm>
            <a:off x="5861324" y="2569974"/>
            <a:ext cx="856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725BC5E-1473-4B30-A2C1-416C78F55715}"/>
              </a:ext>
            </a:extLst>
          </p:cNvPr>
          <p:cNvSpPr/>
          <p:nvPr/>
        </p:nvSpPr>
        <p:spPr>
          <a:xfrm>
            <a:off x="6717467" y="2411703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BD250F-4160-4DA8-B7A9-00B469B23C33}"/>
              </a:ext>
            </a:extLst>
          </p:cNvPr>
          <p:cNvCxnSpPr>
            <a:cxnSpLocks/>
          </p:cNvCxnSpPr>
          <p:nvPr/>
        </p:nvCxnSpPr>
        <p:spPr>
          <a:xfrm flipH="1">
            <a:off x="6289394" y="1026923"/>
            <a:ext cx="1" cy="32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91AEAE7-96FF-4219-904E-FF39B7537FE9}"/>
              </a:ext>
            </a:extLst>
          </p:cNvPr>
          <p:cNvSpPr/>
          <p:nvPr/>
        </p:nvSpPr>
        <p:spPr>
          <a:xfrm rot="5400000">
            <a:off x="5834575" y="1647323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A695EAD-C1A6-4BAB-887C-CDC6FE163E33}"/>
              </a:ext>
            </a:extLst>
          </p:cNvPr>
          <p:cNvCxnSpPr>
            <a:stCxn id="58" idx="3"/>
          </p:cNvCxnSpPr>
          <p:nvPr/>
        </p:nvCxnSpPr>
        <p:spPr>
          <a:xfrm>
            <a:off x="6289394" y="2260413"/>
            <a:ext cx="0" cy="309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92DDD9-C845-43F0-8542-C094FF411945}"/>
              </a:ext>
            </a:extLst>
          </p:cNvPr>
          <p:cNvCxnSpPr>
            <a:stCxn id="53" idx="3"/>
          </p:cNvCxnSpPr>
          <p:nvPr/>
        </p:nvCxnSpPr>
        <p:spPr>
          <a:xfrm flipV="1">
            <a:off x="7627105" y="1026923"/>
            <a:ext cx="8667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F2D12F9-4247-4904-9E34-1008332AACA2}"/>
              </a:ext>
            </a:extLst>
          </p:cNvPr>
          <p:cNvSpPr/>
          <p:nvPr/>
        </p:nvSpPr>
        <p:spPr>
          <a:xfrm>
            <a:off x="8493879" y="868653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B58C8D-27C3-4907-9226-59CC35501C82}"/>
              </a:ext>
            </a:extLst>
          </p:cNvPr>
          <p:cNvCxnSpPr/>
          <p:nvPr/>
        </p:nvCxnSpPr>
        <p:spPr>
          <a:xfrm flipV="1">
            <a:off x="7627105" y="2589021"/>
            <a:ext cx="8667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F89138C-2D63-4B25-A47E-D4B21A3EAB54}"/>
              </a:ext>
            </a:extLst>
          </p:cNvPr>
          <p:cNvSpPr/>
          <p:nvPr/>
        </p:nvSpPr>
        <p:spPr>
          <a:xfrm>
            <a:off x="8493879" y="2411703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59C2D2E-7385-4915-9378-CDFFC4C9A86A}"/>
              </a:ext>
            </a:extLst>
          </p:cNvPr>
          <p:cNvCxnSpPr>
            <a:cxnSpLocks/>
          </p:cNvCxnSpPr>
          <p:nvPr/>
        </p:nvCxnSpPr>
        <p:spPr>
          <a:xfrm flipH="1">
            <a:off x="8022944" y="1036448"/>
            <a:ext cx="1" cy="32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11156D-A939-4D95-947E-7007C09F5DF1}"/>
              </a:ext>
            </a:extLst>
          </p:cNvPr>
          <p:cNvSpPr/>
          <p:nvPr/>
        </p:nvSpPr>
        <p:spPr>
          <a:xfrm rot="5400000">
            <a:off x="7568125" y="1656848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8F47C0-5BC3-422B-8EE4-7DD24723A886}"/>
              </a:ext>
            </a:extLst>
          </p:cNvPr>
          <p:cNvCxnSpPr>
            <a:stCxn id="65" idx="3"/>
          </p:cNvCxnSpPr>
          <p:nvPr/>
        </p:nvCxnSpPr>
        <p:spPr>
          <a:xfrm>
            <a:off x="8022944" y="2269938"/>
            <a:ext cx="0" cy="309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B8C5937-E55B-43CE-8ED9-D7720408416C}"/>
              </a:ext>
            </a:extLst>
          </p:cNvPr>
          <p:cNvSpPr/>
          <p:nvPr/>
        </p:nvSpPr>
        <p:spPr>
          <a:xfrm rot="5400000">
            <a:off x="9459944" y="1656849"/>
            <a:ext cx="909638" cy="31654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C3ED778-3FB6-4C12-9153-3A69233355DD}"/>
              </a:ext>
            </a:extLst>
          </p:cNvPr>
          <p:cNvCxnSpPr>
            <a:cxnSpLocks/>
            <a:stCxn id="61" idx="3"/>
            <a:endCxn id="67" idx="1"/>
          </p:cNvCxnSpPr>
          <p:nvPr/>
        </p:nvCxnSpPr>
        <p:spPr>
          <a:xfrm>
            <a:off x="9403517" y="1026924"/>
            <a:ext cx="511246" cy="3333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E574007-0DA6-436C-938A-ACCB48FEEC4F}"/>
              </a:ext>
            </a:extLst>
          </p:cNvPr>
          <p:cNvCxnSpPr>
            <a:cxnSpLocks/>
            <a:stCxn id="67" idx="3"/>
            <a:endCxn id="63" idx="3"/>
          </p:cNvCxnSpPr>
          <p:nvPr/>
        </p:nvCxnSpPr>
        <p:spPr>
          <a:xfrm rot="5400000">
            <a:off x="9509123" y="2164333"/>
            <a:ext cx="300035" cy="5112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253A77C-5B83-40E6-A1C7-D5A40E6B6261}"/>
              </a:ext>
            </a:extLst>
          </p:cNvPr>
          <p:cNvSpPr txBox="1"/>
          <p:nvPr/>
        </p:nvSpPr>
        <p:spPr>
          <a:xfrm>
            <a:off x="9725448" y="1600478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Vrinda" panose="020B0502040204020203" pitchFamily="34" charset="0"/>
              </a:rPr>
              <a:t>♫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IN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602140-8EAD-4A2C-9746-B60B661C7CF7}"/>
              </a:ext>
            </a:extLst>
          </p:cNvPr>
          <p:cNvSpPr txBox="1"/>
          <p:nvPr/>
        </p:nvSpPr>
        <p:spPr>
          <a:xfrm>
            <a:off x="4928769" y="164175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092146-3A34-409A-A97E-34BA70E88D6E}"/>
              </a:ext>
            </a:extLst>
          </p:cNvPr>
          <p:cNvSpPr txBox="1"/>
          <p:nvPr/>
        </p:nvSpPr>
        <p:spPr>
          <a:xfrm>
            <a:off x="6157075" y="159233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37DC6A-17A5-477B-A29B-2F6BA6097391}"/>
              </a:ext>
            </a:extLst>
          </p:cNvPr>
          <p:cNvSpPr txBox="1"/>
          <p:nvPr/>
        </p:nvSpPr>
        <p:spPr>
          <a:xfrm>
            <a:off x="7014944" y="8158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749326-4BE4-46EF-A4C6-A59A05B2C26C}"/>
              </a:ext>
            </a:extLst>
          </p:cNvPr>
          <p:cNvSpPr txBox="1"/>
          <p:nvPr/>
        </p:nvSpPr>
        <p:spPr>
          <a:xfrm>
            <a:off x="7879115" y="153464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71A36F-EA01-4D1A-811F-67E96C97189B}"/>
              </a:ext>
            </a:extLst>
          </p:cNvPr>
          <p:cNvSpPr txBox="1"/>
          <p:nvPr/>
        </p:nvSpPr>
        <p:spPr>
          <a:xfrm>
            <a:off x="8807473" y="8280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9A5184-35DF-48B3-94A7-A0E931DE180D}"/>
              </a:ext>
            </a:extLst>
          </p:cNvPr>
          <p:cNvSpPr txBox="1"/>
          <p:nvPr/>
        </p:nvSpPr>
        <p:spPr>
          <a:xfrm>
            <a:off x="8781278" y="235891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E267C4-B29E-4C15-B97D-D7D00DCBCEDF}"/>
              </a:ext>
            </a:extLst>
          </p:cNvPr>
          <p:cNvSpPr txBox="1"/>
          <p:nvPr/>
        </p:nvSpPr>
        <p:spPr>
          <a:xfrm>
            <a:off x="7040120" y="235891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22C184-D1A8-4228-A6E4-49C2C73133D1}"/>
              </a:ext>
            </a:extLst>
          </p:cNvPr>
          <p:cNvSpPr txBox="1"/>
          <p:nvPr/>
        </p:nvSpPr>
        <p:spPr>
          <a:xfrm>
            <a:off x="3983101" y="24100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5E9FB4-367D-4A1E-9464-06EF89A163C9}"/>
              </a:ext>
            </a:extLst>
          </p:cNvPr>
          <p:cNvSpPr txBox="1"/>
          <p:nvPr/>
        </p:nvSpPr>
        <p:spPr>
          <a:xfrm>
            <a:off x="2193152" y="2387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65C2BA-45B2-4CDE-9CA3-9ED14576935F}"/>
              </a:ext>
            </a:extLst>
          </p:cNvPr>
          <p:cNvSpPr txBox="1"/>
          <p:nvPr/>
        </p:nvSpPr>
        <p:spPr>
          <a:xfrm>
            <a:off x="3961669" y="8630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F79DA5-0AD2-4552-9507-5F62E589EB4E}"/>
              </a:ext>
            </a:extLst>
          </p:cNvPr>
          <p:cNvSpPr txBox="1"/>
          <p:nvPr/>
        </p:nvSpPr>
        <p:spPr>
          <a:xfrm>
            <a:off x="2169140" y="83668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F54BB17-BEAE-4E31-BF1A-A7C1ACBC3D12}"/>
              </a:ext>
            </a:extLst>
          </p:cNvPr>
          <p:cNvSpPr txBox="1"/>
          <p:nvPr/>
        </p:nvSpPr>
        <p:spPr>
          <a:xfrm>
            <a:off x="3057031" y="16131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B225AC-9361-400A-954D-B26595BBBB26}"/>
              </a:ext>
            </a:extLst>
          </p:cNvPr>
          <p:cNvSpPr txBox="1"/>
          <p:nvPr/>
        </p:nvSpPr>
        <p:spPr>
          <a:xfrm>
            <a:off x="1302365" y="16131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77906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Gothic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Badhan Das</dc:creator>
  <cp:lastModifiedBy>Badhan Das</cp:lastModifiedBy>
  <cp:revision>5</cp:revision>
  <dcterms:created xsi:type="dcterms:W3CDTF">2020-10-14T08:43:54Z</dcterms:created>
  <dcterms:modified xsi:type="dcterms:W3CDTF">2020-10-30T19:39:26Z</dcterms:modified>
</cp:coreProperties>
</file>