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4707-90C5-4545-9B8C-C1B25038C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D691F-3A2A-4834-ACDD-C6111BC8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2F5B2-C7F7-4EC2-9B31-28487A60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C90-7D7D-4CAF-BD45-03E8D3EAA6D8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405B-1A04-4D15-AC59-6A2F5010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6DC8D-B96E-4337-91BB-22142F4E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F6B-E8BA-43E2-8F79-7FEEF30F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16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3DCB-6122-4002-9C85-F04229BC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1047A-50B6-449B-A230-FB44D938B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1A11-DB55-4A44-8EBA-E0F8A1B4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C90-7D7D-4CAF-BD45-03E8D3EAA6D8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8050-9BF5-42C6-80EA-D5A40609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2D78-8FF2-4922-86CA-7AA1189B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F6B-E8BA-43E2-8F79-7FEEF30F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81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B5566-D5F4-41B1-809C-76D167570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8060B-5FEE-4982-848E-BB28785C0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22CB-5F9D-4FE6-8550-3D2A6D7E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C90-7D7D-4CAF-BD45-03E8D3EAA6D8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E698A-C0E2-480C-8EC8-41B8C6F0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86FCF-E77E-4C21-A1BF-D7F90917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F6B-E8BA-43E2-8F79-7FEEF30F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97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DE0D-67BF-49BA-A78A-0F6AE928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7F1E9-8A65-4F6B-9001-A977B8E2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62F0-8BF5-43A4-BB89-87CF4300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C90-7D7D-4CAF-BD45-03E8D3EAA6D8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1266E-1258-41EA-B5BD-5DE97F12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8175C-D3B7-4A38-AF1D-084AD5E9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F6B-E8BA-43E2-8F79-7FEEF30F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9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3900-3908-4770-A8CD-DB9912C7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E51B0-F837-4AE4-A2B9-C312F8A6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8491-EDD9-4672-B27D-1A7BB1CC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C90-7D7D-4CAF-BD45-03E8D3EAA6D8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0FD16-225A-43E0-A773-0BF5A5C0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F2C4-88C7-4464-B0E5-D2916F3A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F6B-E8BA-43E2-8F79-7FEEF30F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33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F504-9D1F-4950-A992-C1476280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F6B48-2B7D-4331-B973-A0AB79C90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0D116-3761-46A7-8E0A-5B2C17B98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A3A85-B506-46D7-8594-FEFD947D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C90-7D7D-4CAF-BD45-03E8D3EAA6D8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B3F3F-E87C-4C59-AFE3-A05F8E67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EDEC9-BB01-4844-A0B9-CE4C2B8F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F6B-E8BA-43E2-8F79-7FEEF30F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94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23BB-D95E-476B-A1D0-32884096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EFF1-86EC-4252-9D69-48F9201EA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EF7DF-8476-4C5E-87C0-999F77188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425B7-D969-477D-AB4D-DE22D4616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F3F5D-8448-425F-8027-97831306C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7BE69-8B56-48F9-9A4B-1026C5BF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C90-7D7D-4CAF-BD45-03E8D3EAA6D8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8BC4E-6C25-4510-9311-8DF3DCD5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3AC14-03A1-49B6-A6ED-B6A9E4AF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F6B-E8BA-43E2-8F79-7FEEF30F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98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54EB-F58A-4E97-A451-D38D89DC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69D81-0891-4BFB-A1CC-D6AC23B0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C90-7D7D-4CAF-BD45-03E8D3EAA6D8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3C326-3FDF-4AFB-A3D6-7A9E79DD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8DFB6-8358-4DA1-BA06-A8FC4408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F6B-E8BA-43E2-8F79-7FEEF30F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02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132FD-9AB5-415F-8D3E-19175D32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C90-7D7D-4CAF-BD45-03E8D3EAA6D8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743C4-8D4D-4368-AE8A-43EA9C07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C7682-0A09-457C-B856-258443B5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F6B-E8BA-43E2-8F79-7FEEF30F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6581-6F12-43FE-8324-B3FE5315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217B-A7D5-4E2D-AC5B-59DE30B3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69594-619B-45B7-946F-509351923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C11CE-9174-43FD-9F8B-9BEDFEA8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C90-7D7D-4CAF-BD45-03E8D3EAA6D8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BE8F4-A605-42B7-9DBD-D0A13972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3A47-4B77-4BF9-BC9D-D0C46888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F6B-E8BA-43E2-8F79-7FEEF30F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36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246F-D5A1-4720-8E86-20FC825A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A38AD-3364-4E84-9186-C807F050C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7CA5F-D59A-4651-B39D-C140D316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D3BA4-CBB1-4138-8BA4-EB6B3370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C90-7D7D-4CAF-BD45-03E8D3EAA6D8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057FE-7E51-41FD-BB6D-2DF5D531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E2D84-C5EA-4181-B8DB-B3469C3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F6B-E8BA-43E2-8F79-7FEEF30F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2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5BD63-4522-4738-AB81-04A68AE3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BA077-AB61-4940-9505-79C814B6B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7F524-6EFE-4B59-8FB6-5ED322289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8C90-7D7D-4CAF-BD45-03E8D3EAA6D8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B82C1-DEAD-4C6A-99AD-3A0B761B7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C3FC-3CC3-4FF0-9F27-D9FF0AE59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22F6B-E8BA-43E2-8F79-7FEEF30F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1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814FCF-4898-41BA-84F2-0F46DFB1BF16}"/>
              </a:ext>
            </a:extLst>
          </p:cNvPr>
          <p:cNvCxnSpPr>
            <a:cxnSpLocks/>
          </p:cNvCxnSpPr>
          <p:nvPr/>
        </p:nvCxnSpPr>
        <p:spPr>
          <a:xfrm flipV="1">
            <a:off x="742950" y="238126"/>
            <a:ext cx="0" cy="2132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B7A8BF-A1DA-4550-95A7-9B52F244A30E}"/>
              </a:ext>
            </a:extLst>
          </p:cNvPr>
          <p:cNvCxnSpPr/>
          <p:nvPr/>
        </p:nvCxnSpPr>
        <p:spPr>
          <a:xfrm>
            <a:off x="742950" y="2370338"/>
            <a:ext cx="230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150FD7-2523-4B5C-843D-F9EB58419E9D}"/>
              </a:ext>
            </a:extLst>
          </p:cNvPr>
          <p:cNvSpPr txBox="1"/>
          <p:nvPr/>
        </p:nvSpPr>
        <p:spPr>
          <a:xfrm>
            <a:off x="309823" y="118997"/>
            <a:ext cx="43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r>
              <a:rPr lang="en-IN" sz="2400" baseline="-25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0619E-4505-4BD1-A8DD-4196E2B342EE}"/>
              </a:ext>
            </a:extLst>
          </p:cNvPr>
          <p:cNvSpPr txBox="1"/>
          <p:nvPr/>
        </p:nvSpPr>
        <p:spPr>
          <a:xfrm>
            <a:off x="2693173" y="2263035"/>
            <a:ext cx="43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r>
              <a:rPr lang="en-IN" sz="2400" baseline="-250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D0E348-755F-4FBF-BCA2-A2D3C3FBDD9F}"/>
              </a:ext>
            </a:extLst>
          </p:cNvPr>
          <p:cNvSpPr/>
          <p:nvPr/>
        </p:nvSpPr>
        <p:spPr>
          <a:xfrm>
            <a:off x="1002082" y="645090"/>
            <a:ext cx="601250" cy="5198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i="0" dirty="0">
                <a:solidFill>
                  <a:srgbClr val="282829"/>
                </a:solidFill>
                <a:effectLst/>
                <a:latin typeface="-apple-system"/>
              </a:rPr>
              <a:t>Ω</a:t>
            </a:r>
            <a:r>
              <a:rPr lang="en-IN" b="1" i="0" baseline="-25000" dirty="0">
                <a:solidFill>
                  <a:srgbClr val="282829"/>
                </a:solidFill>
                <a:effectLst/>
                <a:latin typeface="-apple-system"/>
              </a:rPr>
              <a:t>1</a:t>
            </a:r>
            <a:endParaRPr lang="en-IN" baseline="-25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0933A5-6FA6-4338-A9B0-8CD9B3EE9296}"/>
              </a:ext>
            </a:extLst>
          </p:cNvPr>
          <p:cNvSpPr/>
          <p:nvPr/>
        </p:nvSpPr>
        <p:spPr>
          <a:xfrm>
            <a:off x="2137775" y="1599156"/>
            <a:ext cx="601250" cy="51981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i="0" dirty="0">
                <a:solidFill>
                  <a:srgbClr val="282829"/>
                </a:solidFill>
                <a:effectLst/>
                <a:latin typeface="-apple-system"/>
              </a:rPr>
              <a:t>Ω</a:t>
            </a:r>
            <a:r>
              <a:rPr lang="en-IN" b="1" baseline="-25000" dirty="0">
                <a:solidFill>
                  <a:srgbClr val="282829"/>
                </a:solidFill>
                <a:latin typeface="-apple-system"/>
              </a:rPr>
              <a:t>2</a:t>
            </a:r>
            <a:endParaRPr lang="en-IN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53EAE-9D39-4682-831E-85082FEFC9FE}"/>
              </a:ext>
            </a:extLst>
          </p:cNvPr>
          <p:cNvCxnSpPr>
            <a:cxnSpLocks/>
          </p:cNvCxnSpPr>
          <p:nvPr/>
        </p:nvCxnSpPr>
        <p:spPr>
          <a:xfrm flipV="1">
            <a:off x="3431865" y="227688"/>
            <a:ext cx="0" cy="2132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E182DB-BDDC-494D-8CF3-2613F0374A3B}"/>
              </a:ext>
            </a:extLst>
          </p:cNvPr>
          <p:cNvCxnSpPr/>
          <p:nvPr/>
        </p:nvCxnSpPr>
        <p:spPr>
          <a:xfrm>
            <a:off x="3424622" y="2370338"/>
            <a:ext cx="230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B19630-8274-47DC-829F-E497DFFC694C}"/>
              </a:ext>
            </a:extLst>
          </p:cNvPr>
          <p:cNvSpPr txBox="1"/>
          <p:nvPr/>
        </p:nvSpPr>
        <p:spPr>
          <a:xfrm>
            <a:off x="2985709" y="118996"/>
            <a:ext cx="43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r>
              <a:rPr lang="en-IN" sz="2400" baseline="-25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E8C26-D649-4259-A040-AF227F706C2F}"/>
              </a:ext>
            </a:extLst>
          </p:cNvPr>
          <p:cNvSpPr txBox="1"/>
          <p:nvPr/>
        </p:nvSpPr>
        <p:spPr>
          <a:xfrm>
            <a:off x="5382088" y="2246334"/>
            <a:ext cx="43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r>
              <a:rPr lang="en-IN" sz="2400" baseline="-250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3972C5-B76A-49A0-9169-4A7883F2F175}"/>
              </a:ext>
            </a:extLst>
          </p:cNvPr>
          <p:cNvSpPr/>
          <p:nvPr/>
        </p:nvSpPr>
        <p:spPr>
          <a:xfrm rot="2123027">
            <a:off x="4043302" y="742566"/>
            <a:ext cx="393221" cy="83130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77CF15-7987-486D-AFF8-7DD658F57BA5}"/>
              </a:ext>
            </a:extLst>
          </p:cNvPr>
          <p:cNvSpPr/>
          <p:nvPr/>
        </p:nvSpPr>
        <p:spPr>
          <a:xfrm rot="2336241">
            <a:off x="4654148" y="941094"/>
            <a:ext cx="649256" cy="11690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75A7B4-0060-4158-8B89-476811A02785}"/>
              </a:ext>
            </a:extLst>
          </p:cNvPr>
          <p:cNvSpPr txBox="1"/>
          <p:nvPr/>
        </p:nvSpPr>
        <p:spPr>
          <a:xfrm>
            <a:off x="4029758" y="958746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0" dirty="0">
                <a:solidFill>
                  <a:srgbClr val="282829"/>
                </a:solidFill>
                <a:effectLst/>
                <a:latin typeface="-apple-system"/>
              </a:rPr>
              <a:t>Ω</a:t>
            </a:r>
            <a:r>
              <a:rPr lang="en-IN" b="1" i="0" baseline="-25000" dirty="0">
                <a:solidFill>
                  <a:srgbClr val="282829"/>
                </a:solidFill>
                <a:effectLst/>
                <a:latin typeface="-apple-system"/>
              </a:rPr>
              <a:t>1</a:t>
            </a:r>
            <a:endParaRPr lang="en-IN" baseline="-25000" dirty="0"/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697AB3-3EC4-4766-B45F-6ED7C3422D1D}"/>
              </a:ext>
            </a:extLst>
          </p:cNvPr>
          <p:cNvSpPr txBox="1"/>
          <p:nvPr/>
        </p:nvSpPr>
        <p:spPr>
          <a:xfrm>
            <a:off x="4809992" y="1287780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0" dirty="0">
                <a:solidFill>
                  <a:srgbClr val="282829"/>
                </a:solidFill>
                <a:effectLst/>
                <a:latin typeface="-apple-system"/>
              </a:rPr>
              <a:t>Ω</a:t>
            </a:r>
            <a:r>
              <a:rPr lang="en-IN" b="1" baseline="-25000" dirty="0">
                <a:solidFill>
                  <a:srgbClr val="282829"/>
                </a:solidFill>
                <a:latin typeface="-apple-system"/>
              </a:rPr>
              <a:t>2</a:t>
            </a:r>
            <a:endParaRPr lang="en-IN" baseline="-25000" dirty="0"/>
          </a:p>
          <a:p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5DA3E2-6696-40B1-A6E0-BFF7D7649E2B}"/>
              </a:ext>
            </a:extLst>
          </p:cNvPr>
          <p:cNvCxnSpPr>
            <a:cxnSpLocks/>
          </p:cNvCxnSpPr>
          <p:nvPr/>
        </p:nvCxnSpPr>
        <p:spPr>
          <a:xfrm flipV="1">
            <a:off x="6076939" y="223513"/>
            <a:ext cx="0" cy="2132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BD4FA5-94B4-4113-A0D2-CEBD939494E5}"/>
              </a:ext>
            </a:extLst>
          </p:cNvPr>
          <p:cNvCxnSpPr/>
          <p:nvPr/>
        </p:nvCxnSpPr>
        <p:spPr>
          <a:xfrm>
            <a:off x="6069696" y="2366163"/>
            <a:ext cx="230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563CF3-73C6-44C0-ABA5-F54D297FE325}"/>
              </a:ext>
            </a:extLst>
          </p:cNvPr>
          <p:cNvSpPr txBox="1"/>
          <p:nvPr/>
        </p:nvSpPr>
        <p:spPr>
          <a:xfrm>
            <a:off x="5630783" y="114821"/>
            <a:ext cx="43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r>
              <a:rPr lang="en-IN" sz="2400" baseline="-25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18E52C-BC66-494A-936E-58DE03A7F0A4}"/>
              </a:ext>
            </a:extLst>
          </p:cNvPr>
          <p:cNvSpPr txBox="1"/>
          <p:nvPr/>
        </p:nvSpPr>
        <p:spPr>
          <a:xfrm>
            <a:off x="8027162" y="2242159"/>
            <a:ext cx="43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r>
              <a:rPr lang="en-IN" sz="2400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AB0C90-1251-4DC4-BC96-C27D698BB164}"/>
              </a:ext>
            </a:extLst>
          </p:cNvPr>
          <p:cNvSpPr txBox="1"/>
          <p:nvPr/>
        </p:nvSpPr>
        <p:spPr>
          <a:xfrm>
            <a:off x="7455066" y="1283605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0" dirty="0">
                <a:solidFill>
                  <a:srgbClr val="282829"/>
                </a:solidFill>
                <a:effectLst/>
                <a:latin typeface="-apple-system"/>
              </a:rPr>
              <a:t>Ω</a:t>
            </a:r>
            <a:r>
              <a:rPr lang="en-IN" b="1" baseline="-25000" dirty="0">
                <a:solidFill>
                  <a:srgbClr val="282829"/>
                </a:solidFill>
                <a:latin typeface="-apple-system"/>
              </a:rPr>
              <a:t>2</a:t>
            </a:r>
            <a:endParaRPr lang="en-IN" baseline="-25000" dirty="0"/>
          </a:p>
          <a:p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F1E100-C1D1-4C5B-9304-B596C88765CF}"/>
              </a:ext>
            </a:extLst>
          </p:cNvPr>
          <p:cNvCxnSpPr>
            <a:cxnSpLocks/>
          </p:cNvCxnSpPr>
          <p:nvPr/>
        </p:nvCxnSpPr>
        <p:spPr>
          <a:xfrm flipV="1">
            <a:off x="3433953" y="3117019"/>
            <a:ext cx="0" cy="2132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F31D4F-3B71-4A5F-8D33-3216DAF4B7CC}"/>
              </a:ext>
            </a:extLst>
          </p:cNvPr>
          <p:cNvCxnSpPr/>
          <p:nvPr/>
        </p:nvCxnSpPr>
        <p:spPr>
          <a:xfrm>
            <a:off x="3426710" y="5259669"/>
            <a:ext cx="230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E9295C-042F-496C-B758-798326B044CC}"/>
              </a:ext>
            </a:extLst>
          </p:cNvPr>
          <p:cNvSpPr txBox="1"/>
          <p:nvPr/>
        </p:nvSpPr>
        <p:spPr>
          <a:xfrm>
            <a:off x="2987797" y="3008327"/>
            <a:ext cx="43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r>
              <a:rPr lang="en-IN" sz="2400" baseline="-250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8C48E5-6C1F-4649-A56E-44FE2EDEF8FF}"/>
              </a:ext>
            </a:extLst>
          </p:cNvPr>
          <p:cNvSpPr txBox="1"/>
          <p:nvPr/>
        </p:nvSpPr>
        <p:spPr>
          <a:xfrm>
            <a:off x="5384176" y="5135665"/>
            <a:ext cx="43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r>
              <a:rPr lang="en-IN" sz="2400" baseline="-250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96D57C-AF0B-4E2D-BACB-90FFD3675D84}"/>
              </a:ext>
            </a:extLst>
          </p:cNvPr>
          <p:cNvSpPr txBox="1"/>
          <p:nvPr/>
        </p:nvSpPr>
        <p:spPr>
          <a:xfrm>
            <a:off x="4659847" y="3639990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0" dirty="0">
                <a:solidFill>
                  <a:srgbClr val="282829"/>
                </a:solidFill>
                <a:effectLst/>
                <a:latin typeface="-apple-system"/>
              </a:rPr>
              <a:t>Ω</a:t>
            </a:r>
            <a:r>
              <a:rPr lang="en-IN" b="1" i="0" baseline="-25000" dirty="0">
                <a:solidFill>
                  <a:srgbClr val="282829"/>
                </a:solidFill>
                <a:effectLst/>
                <a:latin typeface="-apple-system"/>
              </a:rPr>
              <a:t>1</a:t>
            </a:r>
            <a:endParaRPr lang="en-IN" baseline="-25000" dirty="0"/>
          </a:p>
          <a:p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F5A63A-D882-4D33-A4D7-BED5CB1E1661}"/>
              </a:ext>
            </a:extLst>
          </p:cNvPr>
          <p:cNvSpPr txBox="1"/>
          <p:nvPr/>
        </p:nvSpPr>
        <p:spPr>
          <a:xfrm>
            <a:off x="4551702" y="4667728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0" dirty="0">
                <a:solidFill>
                  <a:srgbClr val="282829"/>
                </a:solidFill>
                <a:effectLst/>
                <a:latin typeface="-apple-system"/>
              </a:rPr>
              <a:t>Ω</a:t>
            </a:r>
            <a:r>
              <a:rPr lang="en-IN" b="1" baseline="-25000" dirty="0">
                <a:solidFill>
                  <a:srgbClr val="282829"/>
                </a:solidFill>
                <a:latin typeface="-apple-system"/>
              </a:rPr>
              <a:t>2</a:t>
            </a:r>
            <a:endParaRPr lang="en-IN" baseline="-25000" dirty="0"/>
          </a:p>
          <a:p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7E332-E432-4837-803A-7BABC49F6481}"/>
              </a:ext>
            </a:extLst>
          </p:cNvPr>
          <p:cNvCxnSpPr>
            <a:cxnSpLocks/>
          </p:cNvCxnSpPr>
          <p:nvPr/>
        </p:nvCxnSpPr>
        <p:spPr>
          <a:xfrm flipV="1">
            <a:off x="6076939" y="3110756"/>
            <a:ext cx="0" cy="2132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59F258-BC73-41A2-B23A-9A484B427E24}"/>
              </a:ext>
            </a:extLst>
          </p:cNvPr>
          <p:cNvCxnSpPr/>
          <p:nvPr/>
        </p:nvCxnSpPr>
        <p:spPr>
          <a:xfrm>
            <a:off x="6069696" y="5253406"/>
            <a:ext cx="230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7206F47-1035-4472-85B4-916322C8E0FC}"/>
              </a:ext>
            </a:extLst>
          </p:cNvPr>
          <p:cNvSpPr txBox="1"/>
          <p:nvPr/>
        </p:nvSpPr>
        <p:spPr>
          <a:xfrm>
            <a:off x="5630783" y="3002064"/>
            <a:ext cx="43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r>
              <a:rPr lang="en-IN" sz="2400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9CA1CE-52FF-4776-8FE0-BC7FAE89F857}"/>
              </a:ext>
            </a:extLst>
          </p:cNvPr>
          <p:cNvSpPr txBox="1"/>
          <p:nvPr/>
        </p:nvSpPr>
        <p:spPr>
          <a:xfrm>
            <a:off x="8027162" y="5129402"/>
            <a:ext cx="43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r>
              <a:rPr lang="en-IN" sz="2400" baseline="-25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1A11C7-FD8D-40BA-995D-45835BAABD37}"/>
              </a:ext>
            </a:extLst>
          </p:cNvPr>
          <p:cNvSpPr txBox="1"/>
          <p:nvPr/>
        </p:nvSpPr>
        <p:spPr>
          <a:xfrm>
            <a:off x="7724887" y="2837098"/>
            <a:ext cx="484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dirty="0">
                <a:solidFill>
                  <a:srgbClr val="282829"/>
                </a:solidFill>
                <a:effectLst/>
                <a:latin typeface="-apple-system"/>
              </a:rPr>
              <a:t>:</a:t>
            </a:r>
            <a:r>
              <a:rPr lang="el-GR" b="1" i="0" dirty="0">
                <a:solidFill>
                  <a:srgbClr val="282829"/>
                </a:solidFill>
                <a:effectLst/>
                <a:latin typeface="-apple-system"/>
              </a:rPr>
              <a:t>Ω</a:t>
            </a:r>
            <a:r>
              <a:rPr lang="en-IN" b="1" baseline="-25000" dirty="0">
                <a:solidFill>
                  <a:srgbClr val="282829"/>
                </a:solidFill>
                <a:latin typeface="-apple-system"/>
              </a:rPr>
              <a:t>2</a:t>
            </a:r>
            <a:endParaRPr lang="en-IN" baseline="-25000" dirty="0"/>
          </a:p>
          <a:p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B7E227-49A4-4506-BCD7-C844FE9D3BB6}"/>
              </a:ext>
            </a:extLst>
          </p:cNvPr>
          <p:cNvSpPr txBox="1"/>
          <p:nvPr/>
        </p:nvSpPr>
        <p:spPr>
          <a:xfrm>
            <a:off x="6824264" y="2840104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dirty="0">
                <a:solidFill>
                  <a:srgbClr val="282829"/>
                </a:solidFill>
                <a:effectLst/>
                <a:latin typeface="-apple-system"/>
              </a:rPr>
              <a:t>: </a:t>
            </a:r>
            <a:r>
              <a:rPr lang="el-GR" b="1" i="0" dirty="0">
                <a:solidFill>
                  <a:srgbClr val="282829"/>
                </a:solidFill>
                <a:effectLst/>
                <a:latin typeface="-apple-system"/>
              </a:rPr>
              <a:t>Ω</a:t>
            </a:r>
            <a:r>
              <a:rPr lang="en-IN" b="1" i="0" baseline="-25000" dirty="0">
                <a:solidFill>
                  <a:srgbClr val="282829"/>
                </a:solidFill>
                <a:effectLst/>
                <a:latin typeface="-apple-system"/>
              </a:rPr>
              <a:t>1</a:t>
            </a:r>
            <a:endParaRPr lang="en-IN" baseline="-25000" dirty="0"/>
          </a:p>
          <a:p>
            <a:endParaRPr lang="en-IN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E8B368D-6F43-4EDF-B1E0-9D72AB422856}"/>
              </a:ext>
            </a:extLst>
          </p:cNvPr>
          <p:cNvSpPr/>
          <p:nvPr/>
        </p:nvSpPr>
        <p:spPr>
          <a:xfrm rot="21329491">
            <a:off x="6563691" y="903210"/>
            <a:ext cx="891375" cy="1085995"/>
          </a:xfrm>
          <a:custGeom>
            <a:avLst/>
            <a:gdLst>
              <a:gd name="connsiteX0" fmla="*/ 39470 w 891375"/>
              <a:gd name="connsiteY0" fmla="*/ 947848 h 1085995"/>
              <a:gd name="connsiteX1" fmla="*/ 39470 w 891375"/>
              <a:gd name="connsiteY1" fmla="*/ 947848 h 1085995"/>
              <a:gd name="connsiteX2" fmla="*/ 32892 w 891375"/>
              <a:gd name="connsiteY2" fmla="*/ 888643 h 1085995"/>
              <a:gd name="connsiteX3" fmla="*/ 26313 w 891375"/>
              <a:gd name="connsiteY3" fmla="*/ 868907 h 1085995"/>
              <a:gd name="connsiteX4" fmla="*/ 23024 w 891375"/>
              <a:gd name="connsiteY4" fmla="*/ 849172 h 1085995"/>
              <a:gd name="connsiteX5" fmla="*/ 19735 w 891375"/>
              <a:gd name="connsiteY5" fmla="*/ 730761 h 1085995"/>
              <a:gd name="connsiteX6" fmla="*/ 16446 w 891375"/>
              <a:gd name="connsiteY6" fmla="*/ 720893 h 1085995"/>
              <a:gd name="connsiteX7" fmla="*/ 13156 w 891375"/>
              <a:gd name="connsiteY7" fmla="*/ 688001 h 1085995"/>
              <a:gd name="connsiteX8" fmla="*/ 9867 w 891375"/>
              <a:gd name="connsiteY8" fmla="*/ 671555 h 1085995"/>
              <a:gd name="connsiteX9" fmla="*/ 0 w 891375"/>
              <a:gd name="connsiteY9" fmla="*/ 618927 h 1085995"/>
              <a:gd name="connsiteX10" fmla="*/ 3289 w 891375"/>
              <a:gd name="connsiteY10" fmla="*/ 497227 h 1085995"/>
              <a:gd name="connsiteX11" fmla="*/ 6578 w 891375"/>
              <a:gd name="connsiteY11" fmla="*/ 484070 h 1085995"/>
              <a:gd name="connsiteX12" fmla="*/ 13156 w 891375"/>
              <a:gd name="connsiteY12" fmla="*/ 431443 h 1085995"/>
              <a:gd name="connsiteX13" fmla="*/ 19735 w 891375"/>
              <a:gd name="connsiteY13" fmla="*/ 378815 h 1085995"/>
              <a:gd name="connsiteX14" fmla="*/ 23024 w 891375"/>
              <a:gd name="connsiteY14" fmla="*/ 368948 h 1085995"/>
              <a:gd name="connsiteX15" fmla="*/ 26313 w 891375"/>
              <a:gd name="connsiteY15" fmla="*/ 352502 h 1085995"/>
              <a:gd name="connsiteX16" fmla="*/ 32892 w 891375"/>
              <a:gd name="connsiteY16" fmla="*/ 332766 h 1085995"/>
              <a:gd name="connsiteX17" fmla="*/ 39470 w 891375"/>
              <a:gd name="connsiteY17" fmla="*/ 309742 h 1085995"/>
              <a:gd name="connsiteX18" fmla="*/ 42759 w 891375"/>
              <a:gd name="connsiteY18" fmla="*/ 290007 h 1085995"/>
              <a:gd name="connsiteX19" fmla="*/ 46048 w 891375"/>
              <a:gd name="connsiteY19" fmla="*/ 280139 h 1085995"/>
              <a:gd name="connsiteX20" fmla="*/ 49338 w 891375"/>
              <a:gd name="connsiteY20" fmla="*/ 230801 h 1085995"/>
              <a:gd name="connsiteX21" fmla="*/ 55916 w 891375"/>
              <a:gd name="connsiteY21" fmla="*/ 211066 h 1085995"/>
              <a:gd name="connsiteX22" fmla="*/ 62495 w 891375"/>
              <a:gd name="connsiteY22" fmla="*/ 191330 h 1085995"/>
              <a:gd name="connsiteX23" fmla="*/ 72362 w 891375"/>
              <a:gd name="connsiteY23" fmla="*/ 168306 h 1085995"/>
              <a:gd name="connsiteX24" fmla="*/ 78941 w 891375"/>
              <a:gd name="connsiteY24" fmla="*/ 161727 h 1085995"/>
              <a:gd name="connsiteX25" fmla="*/ 85519 w 891375"/>
              <a:gd name="connsiteY25" fmla="*/ 141992 h 1085995"/>
              <a:gd name="connsiteX26" fmla="*/ 88808 w 891375"/>
              <a:gd name="connsiteY26" fmla="*/ 132125 h 1085995"/>
              <a:gd name="connsiteX27" fmla="*/ 101965 w 891375"/>
              <a:gd name="connsiteY27" fmla="*/ 115679 h 1085995"/>
              <a:gd name="connsiteX28" fmla="*/ 115122 w 891375"/>
              <a:gd name="connsiteY28" fmla="*/ 102522 h 1085995"/>
              <a:gd name="connsiteX29" fmla="*/ 128279 w 891375"/>
              <a:gd name="connsiteY29" fmla="*/ 86076 h 1085995"/>
              <a:gd name="connsiteX30" fmla="*/ 138146 w 891375"/>
              <a:gd name="connsiteY30" fmla="*/ 82786 h 1085995"/>
              <a:gd name="connsiteX31" fmla="*/ 164460 w 891375"/>
              <a:gd name="connsiteY31" fmla="*/ 63051 h 1085995"/>
              <a:gd name="connsiteX32" fmla="*/ 184195 w 891375"/>
              <a:gd name="connsiteY32" fmla="*/ 56473 h 1085995"/>
              <a:gd name="connsiteX33" fmla="*/ 203930 w 891375"/>
              <a:gd name="connsiteY33" fmla="*/ 49894 h 1085995"/>
              <a:gd name="connsiteX34" fmla="*/ 213798 w 891375"/>
              <a:gd name="connsiteY34" fmla="*/ 46605 h 1085995"/>
              <a:gd name="connsiteX35" fmla="*/ 220377 w 891375"/>
              <a:gd name="connsiteY35" fmla="*/ 40027 h 1085995"/>
              <a:gd name="connsiteX36" fmla="*/ 240112 w 891375"/>
              <a:gd name="connsiteY36" fmla="*/ 36738 h 1085995"/>
              <a:gd name="connsiteX37" fmla="*/ 253269 w 891375"/>
              <a:gd name="connsiteY37" fmla="*/ 33448 h 1085995"/>
              <a:gd name="connsiteX38" fmla="*/ 263136 w 891375"/>
              <a:gd name="connsiteY38" fmla="*/ 30159 h 1085995"/>
              <a:gd name="connsiteX39" fmla="*/ 282871 w 891375"/>
              <a:gd name="connsiteY39" fmla="*/ 26870 h 1085995"/>
              <a:gd name="connsiteX40" fmla="*/ 299318 w 891375"/>
              <a:gd name="connsiteY40" fmla="*/ 23581 h 1085995"/>
              <a:gd name="connsiteX41" fmla="*/ 338788 w 891375"/>
              <a:gd name="connsiteY41" fmla="*/ 17002 h 1085995"/>
              <a:gd name="connsiteX42" fmla="*/ 348656 w 891375"/>
              <a:gd name="connsiteY42" fmla="*/ 13713 h 1085995"/>
              <a:gd name="connsiteX43" fmla="*/ 411151 w 891375"/>
              <a:gd name="connsiteY43" fmla="*/ 10424 h 1085995"/>
              <a:gd name="connsiteX44" fmla="*/ 569033 w 891375"/>
              <a:gd name="connsiteY44" fmla="*/ 3845 h 1085995"/>
              <a:gd name="connsiteX45" fmla="*/ 670998 w 891375"/>
              <a:gd name="connsiteY45" fmla="*/ 7135 h 1085995"/>
              <a:gd name="connsiteX46" fmla="*/ 690733 w 891375"/>
              <a:gd name="connsiteY46" fmla="*/ 13713 h 1085995"/>
              <a:gd name="connsiteX47" fmla="*/ 700601 w 891375"/>
              <a:gd name="connsiteY47" fmla="*/ 17002 h 1085995"/>
              <a:gd name="connsiteX48" fmla="*/ 733493 w 891375"/>
              <a:gd name="connsiteY48" fmla="*/ 23581 h 1085995"/>
              <a:gd name="connsiteX49" fmla="*/ 743361 w 891375"/>
              <a:gd name="connsiteY49" fmla="*/ 30159 h 1085995"/>
              <a:gd name="connsiteX50" fmla="*/ 776253 w 891375"/>
              <a:gd name="connsiteY50" fmla="*/ 36738 h 1085995"/>
              <a:gd name="connsiteX51" fmla="*/ 792699 w 891375"/>
              <a:gd name="connsiteY51" fmla="*/ 46605 h 1085995"/>
              <a:gd name="connsiteX52" fmla="*/ 812434 w 891375"/>
              <a:gd name="connsiteY52" fmla="*/ 59762 h 1085995"/>
              <a:gd name="connsiteX53" fmla="*/ 822302 w 891375"/>
              <a:gd name="connsiteY53" fmla="*/ 66340 h 1085995"/>
              <a:gd name="connsiteX54" fmla="*/ 832169 w 891375"/>
              <a:gd name="connsiteY54" fmla="*/ 72919 h 1085995"/>
              <a:gd name="connsiteX55" fmla="*/ 842037 w 891375"/>
              <a:gd name="connsiteY55" fmla="*/ 76208 h 1085995"/>
              <a:gd name="connsiteX56" fmla="*/ 845326 w 891375"/>
              <a:gd name="connsiteY56" fmla="*/ 86076 h 1085995"/>
              <a:gd name="connsiteX57" fmla="*/ 861772 w 891375"/>
              <a:gd name="connsiteY57" fmla="*/ 99232 h 1085995"/>
              <a:gd name="connsiteX58" fmla="*/ 865061 w 891375"/>
              <a:gd name="connsiteY58" fmla="*/ 109100 h 1085995"/>
              <a:gd name="connsiteX59" fmla="*/ 871640 w 891375"/>
              <a:gd name="connsiteY59" fmla="*/ 115679 h 1085995"/>
              <a:gd name="connsiteX60" fmla="*/ 878218 w 891375"/>
              <a:gd name="connsiteY60" fmla="*/ 125546 h 1085995"/>
              <a:gd name="connsiteX61" fmla="*/ 881507 w 891375"/>
              <a:gd name="connsiteY61" fmla="*/ 138703 h 1085995"/>
              <a:gd name="connsiteX62" fmla="*/ 888086 w 891375"/>
              <a:gd name="connsiteY62" fmla="*/ 145281 h 1085995"/>
              <a:gd name="connsiteX63" fmla="*/ 891375 w 891375"/>
              <a:gd name="connsiteY63" fmla="*/ 155149 h 1085995"/>
              <a:gd name="connsiteX64" fmla="*/ 888086 w 891375"/>
              <a:gd name="connsiteY64" fmla="*/ 197909 h 1085995"/>
              <a:gd name="connsiteX65" fmla="*/ 884797 w 891375"/>
              <a:gd name="connsiteY65" fmla="*/ 207776 h 1085995"/>
              <a:gd name="connsiteX66" fmla="*/ 878218 w 891375"/>
              <a:gd name="connsiteY66" fmla="*/ 214355 h 1085995"/>
              <a:gd name="connsiteX67" fmla="*/ 874929 w 891375"/>
              <a:gd name="connsiteY67" fmla="*/ 224222 h 1085995"/>
              <a:gd name="connsiteX68" fmla="*/ 868351 w 891375"/>
              <a:gd name="connsiteY68" fmla="*/ 230801 h 1085995"/>
              <a:gd name="connsiteX69" fmla="*/ 861772 w 891375"/>
              <a:gd name="connsiteY69" fmla="*/ 250536 h 1085995"/>
              <a:gd name="connsiteX70" fmla="*/ 848615 w 891375"/>
              <a:gd name="connsiteY70" fmla="*/ 266982 h 1085995"/>
              <a:gd name="connsiteX71" fmla="*/ 845326 w 891375"/>
              <a:gd name="connsiteY71" fmla="*/ 276850 h 1085995"/>
              <a:gd name="connsiteX72" fmla="*/ 835459 w 891375"/>
              <a:gd name="connsiteY72" fmla="*/ 283428 h 1085995"/>
              <a:gd name="connsiteX73" fmla="*/ 819012 w 891375"/>
              <a:gd name="connsiteY73" fmla="*/ 296585 h 1085995"/>
              <a:gd name="connsiteX74" fmla="*/ 805856 w 891375"/>
              <a:gd name="connsiteY74" fmla="*/ 299874 h 1085995"/>
              <a:gd name="connsiteX75" fmla="*/ 786120 w 891375"/>
              <a:gd name="connsiteY75" fmla="*/ 306453 h 1085995"/>
              <a:gd name="connsiteX76" fmla="*/ 776253 w 891375"/>
              <a:gd name="connsiteY76" fmla="*/ 309742 h 1085995"/>
              <a:gd name="connsiteX77" fmla="*/ 766385 w 891375"/>
              <a:gd name="connsiteY77" fmla="*/ 316320 h 1085995"/>
              <a:gd name="connsiteX78" fmla="*/ 746650 w 891375"/>
              <a:gd name="connsiteY78" fmla="*/ 322899 h 1085995"/>
              <a:gd name="connsiteX79" fmla="*/ 726915 w 891375"/>
              <a:gd name="connsiteY79" fmla="*/ 332766 h 1085995"/>
              <a:gd name="connsiteX80" fmla="*/ 720336 w 891375"/>
              <a:gd name="connsiteY80" fmla="*/ 339345 h 1085995"/>
              <a:gd name="connsiteX81" fmla="*/ 687444 w 891375"/>
              <a:gd name="connsiteY81" fmla="*/ 349212 h 1085995"/>
              <a:gd name="connsiteX82" fmla="*/ 677577 w 891375"/>
              <a:gd name="connsiteY82" fmla="*/ 355791 h 1085995"/>
              <a:gd name="connsiteX83" fmla="*/ 664420 w 891375"/>
              <a:gd name="connsiteY83" fmla="*/ 359080 h 1085995"/>
              <a:gd name="connsiteX84" fmla="*/ 644684 w 891375"/>
              <a:gd name="connsiteY84" fmla="*/ 365658 h 1085995"/>
              <a:gd name="connsiteX85" fmla="*/ 634817 w 891375"/>
              <a:gd name="connsiteY85" fmla="*/ 368948 h 1085995"/>
              <a:gd name="connsiteX86" fmla="*/ 624949 w 891375"/>
              <a:gd name="connsiteY86" fmla="*/ 372237 h 1085995"/>
              <a:gd name="connsiteX87" fmla="*/ 598636 w 891375"/>
              <a:gd name="connsiteY87" fmla="*/ 382104 h 1085995"/>
              <a:gd name="connsiteX88" fmla="*/ 592057 w 891375"/>
              <a:gd name="connsiteY88" fmla="*/ 388683 h 1085995"/>
              <a:gd name="connsiteX89" fmla="*/ 559165 w 891375"/>
              <a:gd name="connsiteY89" fmla="*/ 398550 h 1085995"/>
              <a:gd name="connsiteX90" fmla="*/ 526273 w 891375"/>
              <a:gd name="connsiteY90" fmla="*/ 411707 h 1085995"/>
              <a:gd name="connsiteX91" fmla="*/ 516405 w 891375"/>
              <a:gd name="connsiteY91" fmla="*/ 414997 h 1085995"/>
              <a:gd name="connsiteX92" fmla="*/ 506538 w 891375"/>
              <a:gd name="connsiteY92" fmla="*/ 418286 h 1085995"/>
              <a:gd name="connsiteX93" fmla="*/ 483513 w 891375"/>
              <a:gd name="connsiteY93" fmla="*/ 428153 h 1085995"/>
              <a:gd name="connsiteX94" fmla="*/ 476935 w 891375"/>
              <a:gd name="connsiteY94" fmla="*/ 434732 h 1085995"/>
              <a:gd name="connsiteX95" fmla="*/ 467067 w 891375"/>
              <a:gd name="connsiteY95" fmla="*/ 438021 h 1085995"/>
              <a:gd name="connsiteX96" fmla="*/ 440754 w 891375"/>
              <a:gd name="connsiteY96" fmla="*/ 461045 h 1085995"/>
              <a:gd name="connsiteX97" fmla="*/ 434175 w 891375"/>
              <a:gd name="connsiteY97" fmla="*/ 467624 h 1085995"/>
              <a:gd name="connsiteX98" fmla="*/ 421018 w 891375"/>
              <a:gd name="connsiteY98" fmla="*/ 484070 h 1085995"/>
              <a:gd name="connsiteX99" fmla="*/ 411151 w 891375"/>
              <a:gd name="connsiteY99" fmla="*/ 490648 h 1085995"/>
              <a:gd name="connsiteX100" fmla="*/ 397994 w 891375"/>
              <a:gd name="connsiteY100" fmla="*/ 510384 h 1085995"/>
              <a:gd name="connsiteX101" fmla="*/ 391415 w 891375"/>
              <a:gd name="connsiteY101" fmla="*/ 530119 h 1085995"/>
              <a:gd name="connsiteX102" fmla="*/ 384837 w 891375"/>
              <a:gd name="connsiteY102" fmla="*/ 539986 h 1085995"/>
              <a:gd name="connsiteX103" fmla="*/ 381548 w 891375"/>
              <a:gd name="connsiteY103" fmla="*/ 549854 h 1085995"/>
              <a:gd name="connsiteX104" fmla="*/ 374969 w 891375"/>
              <a:gd name="connsiteY104" fmla="*/ 556432 h 1085995"/>
              <a:gd name="connsiteX105" fmla="*/ 371680 w 891375"/>
              <a:gd name="connsiteY105" fmla="*/ 595903 h 1085995"/>
              <a:gd name="connsiteX106" fmla="*/ 365102 w 891375"/>
              <a:gd name="connsiteY106" fmla="*/ 618927 h 1085995"/>
              <a:gd name="connsiteX107" fmla="*/ 358523 w 891375"/>
              <a:gd name="connsiteY107" fmla="*/ 648530 h 1085995"/>
              <a:gd name="connsiteX108" fmla="*/ 355234 w 891375"/>
              <a:gd name="connsiteY108" fmla="*/ 694579 h 1085995"/>
              <a:gd name="connsiteX109" fmla="*/ 351945 w 891375"/>
              <a:gd name="connsiteY109" fmla="*/ 704447 h 1085995"/>
              <a:gd name="connsiteX110" fmla="*/ 358523 w 891375"/>
              <a:gd name="connsiteY110" fmla="*/ 812991 h 1085995"/>
              <a:gd name="connsiteX111" fmla="*/ 365102 w 891375"/>
              <a:gd name="connsiteY111" fmla="*/ 832726 h 1085995"/>
              <a:gd name="connsiteX112" fmla="*/ 368391 w 891375"/>
              <a:gd name="connsiteY112" fmla="*/ 842594 h 1085995"/>
              <a:gd name="connsiteX113" fmla="*/ 374969 w 891375"/>
              <a:gd name="connsiteY113" fmla="*/ 862329 h 1085995"/>
              <a:gd name="connsiteX114" fmla="*/ 378259 w 891375"/>
              <a:gd name="connsiteY114" fmla="*/ 872197 h 1085995"/>
              <a:gd name="connsiteX115" fmla="*/ 384837 w 891375"/>
              <a:gd name="connsiteY115" fmla="*/ 882064 h 1085995"/>
              <a:gd name="connsiteX116" fmla="*/ 391415 w 891375"/>
              <a:gd name="connsiteY116" fmla="*/ 901799 h 1085995"/>
              <a:gd name="connsiteX117" fmla="*/ 397994 w 891375"/>
              <a:gd name="connsiteY117" fmla="*/ 928113 h 1085995"/>
              <a:gd name="connsiteX118" fmla="*/ 404572 w 891375"/>
              <a:gd name="connsiteY118" fmla="*/ 951138 h 1085995"/>
              <a:gd name="connsiteX119" fmla="*/ 401283 w 891375"/>
              <a:gd name="connsiteY119" fmla="*/ 1026789 h 1085995"/>
              <a:gd name="connsiteX120" fmla="*/ 388126 w 891375"/>
              <a:gd name="connsiteY120" fmla="*/ 1039946 h 1085995"/>
              <a:gd name="connsiteX121" fmla="*/ 378259 w 891375"/>
              <a:gd name="connsiteY121" fmla="*/ 1043235 h 1085995"/>
              <a:gd name="connsiteX122" fmla="*/ 361812 w 891375"/>
              <a:gd name="connsiteY122" fmla="*/ 1053103 h 1085995"/>
              <a:gd name="connsiteX123" fmla="*/ 351945 w 891375"/>
              <a:gd name="connsiteY123" fmla="*/ 1059681 h 1085995"/>
              <a:gd name="connsiteX124" fmla="*/ 332210 w 891375"/>
              <a:gd name="connsiteY124" fmla="*/ 1066260 h 1085995"/>
              <a:gd name="connsiteX125" fmla="*/ 315764 w 891375"/>
              <a:gd name="connsiteY125" fmla="*/ 1079417 h 1085995"/>
              <a:gd name="connsiteX126" fmla="*/ 299318 w 891375"/>
              <a:gd name="connsiteY126" fmla="*/ 1082706 h 1085995"/>
              <a:gd name="connsiteX127" fmla="*/ 289450 w 891375"/>
              <a:gd name="connsiteY127" fmla="*/ 1085995 h 1085995"/>
              <a:gd name="connsiteX128" fmla="*/ 171038 w 891375"/>
              <a:gd name="connsiteY128" fmla="*/ 1082706 h 1085995"/>
              <a:gd name="connsiteX129" fmla="*/ 148014 w 891375"/>
              <a:gd name="connsiteY129" fmla="*/ 1072838 h 1085995"/>
              <a:gd name="connsiteX130" fmla="*/ 128279 w 891375"/>
              <a:gd name="connsiteY130" fmla="*/ 1066260 h 1085995"/>
              <a:gd name="connsiteX131" fmla="*/ 118411 w 891375"/>
              <a:gd name="connsiteY131" fmla="*/ 1059681 h 1085995"/>
              <a:gd name="connsiteX132" fmla="*/ 88808 w 891375"/>
              <a:gd name="connsiteY132" fmla="*/ 1043235 h 1085995"/>
              <a:gd name="connsiteX133" fmla="*/ 72362 w 891375"/>
              <a:gd name="connsiteY133" fmla="*/ 1026789 h 1085995"/>
              <a:gd name="connsiteX134" fmla="*/ 59205 w 891375"/>
              <a:gd name="connsiteY134" fmla="*/ 1010343 h 1085995"/>
              <a:gd name="connsiteX135" fmla="*/ 52627 w 891375"/>
              <a:gd name="connsiteY135" fmla="*/ 980740 h 1085995"/>
              <a:gd name="connsiteX136" fmla="*/ 39470 w 891375"/>
              <a:gd name="connsiteY136" fmla="*/ 947848 h 108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891375" h="1085995">
                <a:moveTo>
                  <a:pt x="39470" y="947848"/>
                </a:moveTo>
                <a:lnTo>
                  <a:pt x="39470" y="947848"/>
                </a:lnTo>
                <a:cubicBezTo>
                  <a:pt x="38929" y="942435"/>
                  <a:pt x="34638" y="896790"/>
                  <a:pt x="32892" y="888643"/>
                </a:cubicBezTo>
                <a:cubicBezTo>
                  <a:pt x="31439" y="881862"/>
                  <a:pt x="27453" y="875747"/>
                  <a:pt x="26313" y="868907"/>
                </a:cubicBezTo>
                <a:lnTo>
                  <a:pt x="23024" y="849172"/>
                </a:lnTo>
                <a:cubicBezTo>
                  <a:pt x="21928" y="809702"/>
                  <a:pt x="21757" y="770195"/>
                  <a:pt x="19735" y="730761"/>
                </a:cubicBezTo>
                <a:cubicBezTo>
                  <a:pt x="19557" y="727298"/>
                  <a:pt x="16973" y="724320"/>
                  <a:pt x="16446" y="720893"/>
                </a:cubicBezTo>
                <a:cubicBezTo>
                  <a:pt x="14770" y="710002"/>
                  <a:pt x="14612" y="698923"/>
                  <a:pt x="13156" y="688001"/>
                </a:cubicBezTo>
                <a:cubicBezTo>
                  <a:pt x="12417" y="682459"/>
                  <a:pt x="10838" y="677060"/>
                  <a:pt x="9867" y="671555"/>
                </a:cubicBezTo>
                <a:cubicBezTo>
                  <a:pt x="1082" y="621767"/>
                  <a:pt x="7020" y="647010"/>
                  <a:pt x="0" y="618927"/>
                </a:cubicBezTo>
                <a:cubicBezTo>
                  <a:pt x="1096" y="578360"/>
                  <a:pt x="1312" y="537760"/>
                  <a:pt x="3289" y="497227"/>
                </a:cubicBezTo>
                <a:cubicBezTo>
                  <a:pt x="3509" y="492712"/>
                  <a:pt x="6017" y="488556"/>
                  <a:pt x="6578" y="484070"/>
                </a:cubicBezTo>
                <a:cubicBezTo>
                  <a:pt x="13906" y="425438"/>
                  <a:pt x="5410" y="462425"/>
                  <a:pt x="13156" y="431443"/>
                </a:cubicBezTo>
                <a:cubicBezTo>
                  <a:pt x="14810" y="414904"/>
                  <a:pt x="16026" y="395505"/>
                  <a:pt x="19735" y="378815"/>
                </a:cubicBezTo>
                <a:cubicBezTo>
                  <a:pt x="20487" y="375431"/>
                  <a:pt x="22183" y="372311"/>
                  <a:pt x="23024" y="368948"/>
                </a:cubicBezTo>
                <a:cubicBezTo>
                  <a:pt x="24380" y="363524"/>
                  <a:pt x="24842" y="357896"/>
                  <a:pt x="26313" y="352502"/>
                </a:cubicBezTo>
                <a:cubicBezTo>
                  <a:pt x="28138" y="345812"/>
                  <a:pt x="31210" y="339494"/>
                  <a:pt x="32892" y="332766"/>
                </a:cubicBezTo>
                <a:cubicBezTo>
                  <a:pt x="37022" y="316246"/>
                  <a:pt x="34751" y="323898"/>
                  <a:pt x="39470" y="309742"/>
                </a:cubicBezTo>
                <a:cubicBezTo>
                  <a:pt x="40566" y="303164"/>
                  <a:pt x="41312" y="296517"/>
                  <a:pt x="42759" y="290007"/>
                </a:cubicBezTo>
                <a:cubicBezTo>
                  <a:pt x="43511" y="286622"/>
                  <a:pt x="45665" y="283585"/>
                  <a:pt x="46048" y="280139"/>
                </a:cubicBezTo>
                <a:cubicBezTo>
                  <a:pt x="47868" y="263757"/>
                  <a:pt x="47007" y="247118"/>
                  <a:pt x="49338" y="230801"/>
                </a:cubicBezTo>
                <a:cubicBezTo>
                  <a:pt x="50319" y="223937"/>
                  <a:pt x="53723" y="217644"/>
                  <a:pt x="55916" y="211066"/>
                </a:cubicBezTo>
                <a:lnTo>
                  <a:pt x="62495" y="191330"/>
                </a:lnTo>
                <a:cubicBezTo>
                  <a:pt x="65419" y="182559"/>
                  <a:pt x="66943" y="176435"/>
                  <a:pt x="72362" y="168306"/>
                </a:cubicBezTo>
                <a:cubicBezTo>
                  <a:pt x="74082" y="165725"/>
                  <a:pt x="76748" y="163920"/>
                  <a:pt x="78941" y="161727"/>
                </a:cubicBezTo>
                <a:lnTo>
                  <a:pt x="85519" y="141992"/>
                </a:lnTo>
                <a:cubicBezTo>
                  <a:pt x="86615" y="138703"/>
                  <a:pt x="86357" y="134576"/>
                  <a:pt x="88808" y="132125"/>
                </a:cubicBezTo>
                <a:cubicBezTo>
                  <a:pt x="111205" y="109728"/>
                  <a:pt x="77069" y="144724"/>
                  <a:pt x="101965" y="115679"/>
                </a:cubicBezTo>
                <a:cubicBezTo>
                  <a:pt x="106001" y="110970"/>
                  <a:pt x="111682" y="107683"/>
                  <a:pt x="115122" y="102522"/>
                </a:cubicBezTo>
                <a:cubicBezTo>
                  <a:pt x="118112" y="98037"/>
                  <a:pt x="123069" y="89202"/>
                  <a:pt x="128279" y="86076"/>
                </a:cubicBezTo>
                <a:cubicBezTo>
                  <a:pt x="131252" y="84292"/>
                  <a:pt x="134857" y="83883"/>
                  <a:pt x="138146" y="82786"/>
                </a:cubicBezTo>
                <a:cubicBezTo>
                  <a:pt x="145938" y="74995"/>
                  <a:pt x="153306" y="66769"/>
                  <a:pt x="164460" y="63051"/>
                </a:cubicBezTo>
                <a:lnTo>
                  <a:pt x="184195" y="56473"/>
                </a:lnTo>
                <a:lnTo>
                  <a:pt x="203930" y="49894"/>
                </a:lnTo>
                <a:lnTo>
                  <a:pt x="213798" y="46605"/>
                </a:lnTo>
                <a:cubicBezTo>
                  <a:pt x="215991" y="44412"/>
                  <a:pt x="217473" y="41116"/>
                  <a:pt x="220377" y="40027"/>
                </a:cubicBezTo>
                <a:cubicBezTo>
                  <a:pt x="226621" y="37685"/>
                  <a:pt x="233572" y="38046"/>
                  <a:pt x="240112" y="36738"/>
                </a:cubicBezTo>
                <a:cubicBezTo>
                  <a:pt x="244545" y="35851"/>
                  <a:pt x="248922" y="34690"/>
                  <a:pt x="253269" y="33448"/>
                </a:cubicBezTo>
                <a:cubicBezTo>
                  <a:pt x="256602" y="32495"/>
                  <a:pt x="259752" y="30911"/>
                  <a:pt x="263136" y="30159"/>
                </a:cubicBezTo>
                <a:cubicBezTo>
                  <a:pt x="269646" y="28712"/>
                  <a:pt x="276309" y="28063"/>
                  <a:pt x="282871" y="26870"/>
                </a:cubicBezTo>
                <a:cubicBezTo>
                  <a:pt x="288372" y="25870"/>
                  <a:pt x="293812" y="24553"/>
                  <a:pt x="299318" y="23581"/>
                </a:cubicBezTo>
                <a:cubicBezTo>
                  <a:pt x="312453" y="21263"/>
                  <a:pt x="326134" y="21220"/>
                  <a:pt x="338788" y="17002"/>
                </a:cubicBezTo>
                <a:cubicBezTo>
                  <a:pt x="342077" y="15906"/>
                  <a:pt x="345203" y="14027"/>
                  <a:pt x="348656" y="13713"/>
                </a:cubicBezTo>
                <a:cubicBezTo>
                  <a:pt x="369431" y="11825"/>
                  <a:pt x="390319" y="11520"/>
                  <a:pt x="411151" y="10424"/>
                </a:cubicBezTo>
                <a:cubicBezTo>
                  <a:pt x="467126" y="-8234"/>
                  <a:pt x="427653" y="3845"/>
                  <a:pt x="569033" y="3845"/>
                </a:cubicBezTo>
                <a:cubicBezTo>
                  <a:pt x="603039" y="3845"/>
                  <a:pt x="637010" y="6038"/>
                  <a:pt x="670998" y="7135"/>
                </a:cubicBezTo>
                <a:lnTo>
                  <a:pt x="690733" y="13713"/>
                </a:lnTo>
                <a:cubicBezTo>
                  <a:pt x="694022" y="14809"/>
                  <a:pt x="697181" y="16432"/>
                  <a:pt x="700601" y="17002"/>
                </a:cubicBezTo>
                <a:cubicBezTo>
                  <a:pt x="724795" y="21034"/>
                  <a:pt x="713866" y="18673"/>
                  <a:pt x="733493" y="23581"/>
                </a:cubicBezTo>
                <a:cubicBezTo>
                  <a:pt x="736782" y="25774"/>
                  <a:pt x="739825" y="28391"/>
                  <a:pt x="743361" y="30159"/>
                </a:cubicBezTo>
                <a:cubicBezTo>
                  <a:pt x="752546" y="34751"/>
                  <a:pt x="767769" y="35526"/>
                  <a:pt x="776253" y="36738"/>
                </a:cubicBezTo>
                <a:cubicBezTo>
                  <a:pt x="795117" y="43026"/>
                  <a:pt x="778253" y="35770"/>
                  <a:pt x="792699" y="46605"/>
                </a:cubicBezTo>
                <a:cubicBezTo>
                  <a:pt x="799024" y="51349"/>
                  <a:pt x="805856" y="55376"/>
                  <a:pt x="812434" y="59762"/>
                </a:cubicBezTo>
                <a:lnTo>
                  <a:pt x="822302" y="66340"/>
                </a:lnTo>
                <a:cubicBezTo>
                  <a:pt x="825591" y="68533"/>
                  <a:pt x="828419" y="71669"/>
                  <a:pt x="832169" y="72919"/>
                </a:cubicBezTo>
                <a:lnTo>
                  <a:pt x="842037" y="76208"/>
                </a:lnTo>
                <a:cubicBezTo>
                  <a:pt x="843133" y="79497"/>
                  <a:pt x="843542" y="83103"/>
                  <a:pt x="845326" y="86076"/>
                </a:cubicBezTo>
                <a:cubicBezTo>
                  <a:pt x="848450" y="91282"/>
                  <a:pt x="857292" y="96246"/>
                  <a:pt x="861772" y="99232"/>
                </a:cubicBezTo>
                <a:cubicBezTo>
                  <a:pt x="862868" y="102521"/>
                  <a:pt x="863277" y="106127"/>
                  <a:pt x="865061" y="109100"/>
                </a:cubicBezTo>
                <a:cubicBezTo>
                  <a:pt x="866657" y="111759"/>
                  <a:pt x="869703" y="113257"/>
                  <a:pt x="871640" y="115679"/>
                </a:cubicBezTo>
                <a:cubicBezTo>
                  <a:pt x="874109" y="118766"/>
                  <a:pt x="876025" y="122257"/>
                  <a:pt x="878218" y="125546"/>
                </a:cubicBezTo>
                <a:cubicBezTo>
                  <a:pt x="879314" y="129932"/>
                  <a:pt x="879485" y="134660"/>
                  <a:pt x="881507" y="138703"/>
                </a:cubicBezTo>
                <a:cubicBezTo>
                  <a:pt x="882894" y="141477"/>
                  <a:pt x="886490" y="142622"/>
                  <a:pt x="888086" y="145281"/>
                </a:cubicBezTo>
                <a:cubicBezTo>
                  <a:pt x="889870" y="148254"/>
                  <a:pt x="890279" y="151860"/>
                  <a:pt x="891375" y="155149"/>
                </a:cubicBezTo>
                <a:cubicBezTo>
                  <a:pt x="890279" y="169402"/>
                  <a:pt x="889859" y="183724"/>
                  <a:pt x="888086" y="197909"/>
                </a:cubicBezTo>
                <a:cubicBezTo>
                  <a:pt x="887656" y="201349"/>
                  <a:pt x="886581" y="204803"/>
                  <a:pt x="884797" y="207776"/>
                </a:cubicBezTo>
                <a:cubicBezTo>
                  <a:pt x="883201" y="210435"/>
                  <a:pt x="880411" y="212162"/>
                  <a:pt x="878218" y="214355"/>
                </a:cubicBezTo>
                <a:cubicBezTo>
                  <a:pt x="877122" y="217644"/>
                  <a:pt x="876713" y="221249"/>
                  <a:pt x="874929" y="224222"/>
                </a:cubicBezTo>
                <a:cubicBezTo>
                  <a:pt x="873334" y="226881"/>
                  <a:pt x="869738" y="228027"/>
                  <a:pt x="868351" y="230801"/>
                </a:cubicBezTo>
                <a:cubicBezTo>
                  <a:pt x="865250" y="237003"/>
                  <a:pt x="866675" y="245632"/>
                  <a:pt x="861772" y="250536"/>
                </a:cubicBezTo>
                <a:cubicBezTo>
                  <a:pt x="852399" y="259910"/>
                  <a:pt x="856914" y="254535"/>
                  <a:pt x="848615" y="266982"/>
                </a:cubicBezTo>
                <a:cubicBezTo>
                  <a:pt x="847519" y="270271"/>
                  <a:pt x="847492" y="274142"/>
                  <a:pt x="845326" y="276850"/>
                </a:cubicBezTo>
                <a:cubicBezTo>
                  <a:pt x="842857" y="279937"/>
                  <a:pt x="838546" y="280959"/>
                  <a:pt x="835459" y="283428"/>
                </a:cubicBezTo>
                <a:cubicBezTo>
                  <a:pt x="827296" y="289958"/>
                  <a:pt x="829916" y="291912"/>
                  <a:pt x="819012" y="296585"/>
                </a:cubicBezTo>
                <a:cubicBezTo>
                  <a:pt x="814857" y="298366"/>
                  <a:pt x="810186" y="298575"/>
                  <a:pt x="805856" y="299874"/>
                </a:cubicBezTo>
                <a:cubicBezTo>
                  <a:pt x="799214" y="301867"/>
                  <a:pt x="792699" y="304260"/>
                  <a:pt x="786120" y="306453"/>
                </a:cubicBezTo>
                <a:cubicBezTo>
                  <a:pt x="782831" y="307549"/>
                  <a:pt x="779138" y="307819"/>
                  <a:pt x="776253" y="309742"/>
                </a:cubicBezTo>
                <a:cubicBezTo>
                  <a:pt x="772964" y="311935"/>
                  <a:pt x="769997" y="314714"/>
                  <a:pt x="766385" y="316320"/>
                </a:cubicBezTo>
                <a:cubicBezTo>
                  <a:pt x="760048" y="319136"/>
                  <a:pt x="752420" y="319053"/>
                  <a:pt x="746650" y="322899"/>
                </a:cubicBezTo>
                <a:cubicBezTo>
                  <a:pt x="733897" y="331400"/>
                  <a:pt x="740532" y="328227"/>
                  <a:pt x="726915" y="332766"/>
                </a:cubicBezTo>
                <a:cubicBezTo>
                  <a:pt x="724722" y="334959"/>
                  <a:pt x="723110" y="337958"/>
                  <a:pt x="720336" y="339345"/>
                </a:cubicBezTo>
                <a:cubicBezTo>
                  <a:pt x="712329" y="343349"/>
                  <a:pt x="696887" y="346852"/>
                  <a:pt x="687444" y="349212"/>
                </a:cubicBezTo>
                <a:cubicBezTo>
                  <a:pt x="684155" y="351405"/>
                  <a:pt x="681210" y="354234"/>
                  <a:pt x="677577" y="355791"/>
                </a:cubicBezTo>
                <a:cubicBezTo>
                  <a:pt x="673422" y="357572"/>
                  <a:pt x="668750" y="357781"/>
                  <a:pt x="664420" y="359080"/>
                </a:cubicBezTo>
                <a:cubicBezTo>
                  <a:pt x="657778" y="361072"/>
                  <a:pt x="651263" y="363465"/>
                  <a:pt x="644684" y="365658"/>
                </a:cubicBezTo>
                <a:lnTo>
                  <a:pt x="634817" y="368948"/>
                </a:lnTo>
                <a:lnTo>
                  <a:pt x="624949" y="372237"/>
                </a:lnTo>
                <a:cubicBezTo>
                  <a:pt x="596635" y="391113"/>
                  <a:pt x="638469" y="365032"/>
                  <a:pt x="598636" y="382104"/>
                </a:cubicBezTo>
                <a:cubicBezTo>
                  <a:pt x="595785" y="383326"/>
                  <a:pt x="594831" y="387296"/>
                  <a:pt x="592057" y="388683"/>
                </a:cubicBezTo>
                <a:cubicBezTo>
                  <a:pt x="584050" y="392687"/>
                  <a:pt x="568608" y="396190"/>
                  <a:pt x="559165" y="398550"/>
                </a:cubicBezTo>
                <a:cubicBezTo>
                  <a:pt x="539803" y="408232"/>
                  <a:pt x="550664" y="403576"/>
                  <a:pt x="526273" y="411707"/>
                </a:cubicBezTo>
                <a:lnTo>
                  <a:pt x="516405" y="414997"/>
                </a:lnTo>
                <a:lnTo>
                  <a:pt x="506538" y="418286"/>
                </a:lnTo>
                <a:cubicBezTo>
                  <a:pt x="491680" y="433142"/>
                  <a:pt x="510798" y="416459"/>
                  <a:pt x="483513" y="428153"/>
                </a:cubicBezTo>
                <a:cubicBezTo>
                  <a:pt x="480663" y="429375"/>
                  <a:pt x="479594" y="433136"/>
                  <a:pt x="476935" y="434732"/>
                </a:cubicBezTo>
                <a:cubicBezTo>
                  <a:pt x="473962" y="436516"/>
                  <a:pt x="470356" y="436925"/>
                  <a:pt x="467067" y="438021"/>
                </a:cubicBezTo>
                <a:cubicBezTo>
                  <a:pt x="450749" y="448899"/>
                  <a:pt x="459995" y="441804"/>
                  <a:pt x="440754" y="461045"/>
                </a:cubicBezTo>
                <a:cubicBezTo>
                  <a:pt x="438561" y="463238"/>
                  <a:pt x="435895" y="465044"/>
                  <a:pt x="434175" y="467624"/>
                </a:cubicBezTo>
                <a:cubicBezTo>
                  <a:pt x="429290" y="474951"/>
                  <a:pt x="427714" y="478713"/>
                  <a:pt x="421018" y="484070"/>
                </a:cubicBezTo>
                <a:cubicBezTo>
                  <a:pt x="417931" y="486539"/>
                  <a:pt x="414440" y="488455"/>
                  <a:pt x="411151" y="490648"/>
                </a:cubicBezTo>
                <a:cubicBezTo>
                  <a:pt x="400266" y="523297"/>
                  <a:pt x="418528" y="473422"/>
                  <a:pt x="397994" y="510384"/>
                </a:cubicBezTo>
                <a:cubicBezTo>
                  <a:pt x="394626" y="516446"/>
                  <a:pt x="395261" y="524349"/>
                  <a:pt x="391415" y="530119"/>
                </a:cubicBezTo>
                <a:lnTo>
                  <a:pt x="384837" y="539986"/>
                </a:lnTo>
                <a:cubicBezTo>
                  <a:pt x="383741" y="543275"/>
                  <a:pt x="383332" y="546881"/>
                  <a:pt x="381548" y="549854"/>
                </a:cubicBezTo>
                <a:cubicBezTo>
                  <a:pt x="379952" y="552513"/>
                  <a:pt x="375619" y="553400"/>
                  <a:pt x="374969" y="556432"/>
                </a:cubicBezTo>
                <a:cubicBezTo>
                  <a:pt x="372203" y="569342"/>
                  <a:pt x="373317" y="582802"/>
                  <a:pt x="371680" y="595903"/>
                </a:cubicBezTo>
                <a:cubicBezTo>
                  <a:pt x="369634" y="612276"/>
                  <a:pt x="368223" y="604885"/>
                  <a:pt x="365102" y="618927"/>
                </a:cubicBezTo>
                <a:cubicBezTo>
                  <a:pt x="357383" y="653659"/>
                  <a:pt x="365927" y="626318"/>
                  <a:pt x="358523" y="648530"/>
                </a:cubicBezTo>
                <a:cubicBezTo>
                  <a:pt x="357427" y="663880"/>
                  <a:pt x="357032" y="679296"/>
                  <a:pt x="355234" y="694579"/>
                </a:cubicBezTo>
                <a:cubicBezTo>
                  <a:pt x="354829" y="698022"/>
                  <a:pt x="351945" y="700980"/>
                  <a:pt x="351945" y="704447"/>
                </a:cubicBezTo>
                <a:cubicBezTo>
                  <a:pt x="351945" y="713278"/>
                  <a:pt x="351160" y="783541"/>
                  <a:pt x="358523" y="812991"/>
                </a:cubicBezTo>
                <a:cubicBezTo>
                  <a:pt x="360205" y="819718"/>
                  <a:pt x="362909" y="826148"/>
                  <a:pt x="365102" y="832726"/>
                </a:cubicBezTo>
                <a:lnTo>
                  <a:pt x="368391" y="842594"/>
                </a:lnTo>
                <a:lnTo>
                  <a:pt x="374969" y="862329"/>
                </a:lnTo>
                <a:cubicBezTo>
                  <a:pt x="376066" y="865618"/>
                  <a:pt x="376336" y="869312"/>
                  <a:pt x="378259" y="872197"/>
                </a:cubicBezTo>
                <a:lnTo>
                  <a:pt x="384837" y="882064"/>
                </a:lnTo>
                <a:cubicBezTo>
                  <a:pt x="387030" y="888642"/>
                  <a:pt x="390055" y="895000"/>
                  <a:pt x="391415" y="901799"/>
                </a:cubicBezTo>
                <a:cubicBezTo>
                  <a:pt x="398106" y="935245"/>
                  <a:pt x="391250" y="904507"/>
                  <a:pt x="397994" y="928113"/>
                </a:cubicBezTo>
                <a:cubicBezTo>
                  <a:pt x="406254" y="957025"/>
                  <a:pt x="396686" y="927478"/>
                  <a:pt x="404572" y="951138"/>
                </a:cubicBezTo>
                <a:cubicBezTo>
                  <a:pt x="403476" y="976355"/>
                  <a:pt x="405879" y="1001970"/>
                  <a:pt x="401283" y="1026789"/>
                </a:cubicBezTo>
                <a:cubicBezTo>
                  <a:pt x="400154" y="1032888"/>
                  <a:pt x="394010" y="1037985"/>
                  <a:pt x="388126" y="1039946"/>
                </a:cubicBezTo>
                <a:lnTo>
                  <a:pt x="378259" y="1043235"/>
                </a:lnTo>
                <a:cubicBezTo>
                  <a:pt x="365409" y="1056085"/>
                  <a:pt x="378892" y="1044563"/>
                  <a:pt x="361812" y="1053103"/>
                </a:cubicBezTo>
                <a:cubicBezTo>
                  <a:pt x="358276" y="1054871"/>
                  <a:pt x="355557" y="1058076"/>
                  <a:pt x="351945" y="1059681"/>
                </a:cubicBezTo>
                <a:cubicBezTo>
                  <a:pt x="345608" y="1062497"/>
                  <a:pt x="332210" y="1066260"/>
                  <a:pt x="332210" y="1066260"/>
                </a:cubicBezTo>
                <a:cubicBezTo>
                  <a:pt x="327395" y="1071074"/>
                  <a:pt x="322399" y="1076929"/>
                  <a:pt x="315764" y="1079417"/>
                </a:cubicBezTo>
                <a:cubicBezTo>
                  <a:pt x="310529" y="1081380"/>
                  <a:pt x="304742" y="1081350"/>
                  <a:pt x="299318" y="1082706"/>
                </a:cubicBezTo>
                <a:cubicBezTo>
                  <a:pt x="295954" y="1083547"/>
                  <a:pt x="292739" y="1084899"/>
                  <a:pt x="289450" y="1085995"/>
                </a:cubicBezTo>
                <a:cubicBezTo>
                  <a:pt x="249979" y="1084899"/>
                  <a:pt x="210472" y="1084728"/>
                  <a:pt x="171038" y="1082706"/>
                </a:cubicBezTo>
                <a:cubicBezTo>
                  <a:pt x="164965" y="1082395"/>
                  <a:pt x="152327" y="1074563"/>
                  <a:pt x="148014" y="1072838"/>
                </a:cubicBezTo>
                <a:cubicBezTo>
                  <a:pt x="141576" y="1070263"/>
                  <a:pt x="128279" y="1066260"/>
                  <a:pt x="128279" y="1066260"/>
                </a:cubicBezTo>
                <a:cubicBezTo>
                  <a:pt x="124990" y="1064067"/>
                  <a:pt x="121947" y="1061449"/>
                  <a:pt x="118411" y="1059681"/>
                </a:cubicBezTo>
                <a:cubicBezTo>
                  <a:pt x="101865" y="1051408"/>
                  <a:pt x="109553" y="1063980"/>
                  <a:pt x="88808" y="1043235"/>
                </a:cubicBezTo>
                <a:cubicBezTo>
                  <a:pt x="83326" y="1037753"/>
                  <a:pt x="76662" y="1033240"/>
                  <a:pt x="72362" y="1026789"/>
                </a:cubicBezTo>
                <a:cubicBezTo>
                  <a:pt x="64064" y="1014342"/>
                  <a:pt x="68579" y="1019717"/>
                  <a:pt x="59205" y="1010343"/>
                </a:cubicBezTo>
                <a:cubicBezTo>
                  <a:pt x="51801" y="988131"/>
                  <a:pt x="60345" y="1015472"/>
                  <a:pt x="52627" y="980740"/>
                </a:cubicBezTo>
                <a:cubicBezTo>
                  <a:pt x="48645" y="962818"/>
                  <a:pt x="41663" y="953330"/>
                  <a:pt x="39470" y="94784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21EC89D-7EF9-4162-95CD-28D37831BC64}"/>
              </a:ext>
            </a:extLst>
          </p:cNvPr>
          <p:cNvSpPr/>
          <p:nvPr/>
        </p:nvSpPr>
        <p:spPr>
          <a:xfrm rot="257137">
            <a:off x="7095144" y="628240"/>
            <a:ext cx="1061602" cy="1404625"/>
          </a:xfrm>
          <a:custGeom>
            <a:avLst/>
            <a:gdLst>
              <a:gd name="connsiteX0" fmla="*/ 325632 w 1016365"/>
              <a:gd name="connsiteY0" fmla="*/ 240362 h 1322512"/>
              <a:gd name="connsiteX1" fmla="*/ 325632 w 1016365"/>
              <a:gd name="connsiteY1" fmla="*/ 240362 h 1322512"/>
              <a:gd name="connsiteX2" fmla="*/ 348656 w 1016365"/>
              <a:gd name="connsiteY2" fmla="*/ 260097 h 1322512"/>
              <a:gd name="connsiteX3" fmla="*/ 355234 w 1016365"/>
              <a:gd name="connsiteY3" fmla="*/ 279832 h 1322512"/>
              <a:gd name="connsiteX4" fmla="*/ 361813 w 1016365"/>
              <a:gd name="connsiteY4" fmla="*/ 286411 h 1322512"/>
              <a:gd name="connsiteX5" fmla="*/ 365102 w 1016365"/>
              <a:gd name="connsiteY5" fmla="*/ 296278 h 1322512"/>
              <a:gd name="connsiteX6" fmla="*/ 371680 w 1016365"/>
              <a:gd name="connsiteY6" fmla="*/ 302857 h 1322512"/>
              <a:gd name="connsiteX7" fmla="*/ 378259 w 1016365"/>
              <a:gd name="connsiteY7" fmla="*/ 322592 h 1322512"/>
              <a:gd name="connsiteX8" fmla="*/ 381548 w 1016365"/>
              <a:gd name="connsiteY8" fmla="*/ 335749 h 1322512"/>
              <a:gd name="connsiteX9" fmla="*/ 384837 w 1016365"/>
              <a:gd name="connsiteY9" fmla="*/ 352195 h 1322512"/>
              <a:gd name="connsiteX10" fmla="*/ 388127 w 1016365"/>
              <a:gd name="connsiteY10" fmla="*/ 362063 h 1322512"/>
              <a:gd name="connsiteX11" fmla="*/ 394705 w 1016365"/>
              <a:gd name="connsiteY11" fmla="*/ 388376 h 1322512"/>
              <a:gd name="connsiteX12" fmla="*/ 401283 w 1016365"/>
              <a:gd name="connsiteY12" fmla="*/ 470607 h 1322512"/>
              <a:gd name="connsiteX13" fmla="*/ 397994 w 1016365"/>
              <a:gd name="connsiteY13" fmla="*/ 556126 h 1322512"/>
              <a:gd name="connsiteX14" fmla="*/ 391416 w 1016365"/>
              <a:gd name="connsiteY14" fmla="*/ 575861 h 1322512"/>
              <a:gd name="connsiteX15" fmla="*/ 384837 w 1016365"/>
              <a:gd name="connsiteY15" fmla="*/ 585729 h 1322512"/>
              <a:gd name="connsiteX16" fmla="*/ 381548 w 1016365"/>
              <a:gd name="connsiteY16" fmla="*/ 595596 h 1322512"/>
              <a:gd name="connsiteX17" fmla="*/ 368391 w 1016365"/>
              <a:gd name="connsiteY17" fmla="*/ 608753 h 1322512"/>
              <a:gd name="connsiteX18" fmla="*/ 365102 w 1016365"/>
              <a:gd name="connsiteY18" fmla="*/ 618621 h 1322512"/>
              <a:gd name="connsiteX19" fmla="*/ 345367 w 1016365"/>
              <a:gd name="connsiteY19" fmla="*/ 638356 h 1322512"/>
              <a:gd name="connsiteX20" fmla="*/ 338788 w 1016365"/>
              <a:gd name="connsiteY20" fmla="*/ 644935 h 1322512"/>
              <a:gd name="connsiteX21" fmla="*/ 328921 w 1016365"/>
              <a:gd name="connsiteY21" fmla="*/ 651513 h 1322512"/>
              <a:gd name="connsiteX22" fmla="*/ 322342 w 1016365"/>
              <a:gd name="connsiteY22" fmla="*/ 658091 h 1322512"/>
              <a:gd name="connsiteX23" fmla="*/ 312475 w 1016365"/>
              <a:gd name="connsiteY23" fmla="*/ 661381 h 1322512"/>
              <a:gd name="connsiteX24" fmla="*/ 296029 w 1016365"/>
              <a:gd name="connsiteY24" fmla="*/ 674537 h 1322512"/>
              <a:gd name="connsiteX25" fmla="*/ 286161 w 1016365"/>
              <a:gd name="connsiteY25" fmla="*/ 677827 h 1322512"/>
              <a:gd name="connsiteX26" fmla="*/ 266426 w 1016365"/>
              <a:gd name="connsiteY26" fmla="*/ 690983 h 1322512"/>
              <a:gd name="connsiteX27" fmla="*/ 246691 w 1016365"/>
              <a:gd name="connsiteY27" fmla="*/ 697562 h 1322512"/>
              <a:gd name="connsiteX28" fmla="*/ 236823 w 1016365"/>
              <a:gd name="connsiteY28" fmla="*/ 700851 h 1322512"/>
              <a:gd name="connsiteX29" fmla="*/ 217088 w 1016365"/>
              <a:gd name="connsiteY29" fmla="*/ 714008 h 1322512"/>
              <a:gd name="connsiteX30" fmla="*/ 203931 w 1016365"/>
              <a:gd name="connsiteY30" fmla="*/ 727165 h 1322512"/>
              <a:gd name="connsiteX31" fmla="*/ 171039 w 1016365"/>
              <a:gd name="connsiteY31" fmla="*/ 737032 h 1322512"/>
              <a:gd name="connsiteX32" fmla="*/ 151303 w 1016365"/>
              <a:gd name="connsiteY32" fmla="*/ 746900 h 1322512"/>
              <a:gd name="connsiteX33" fmla="*/ 131568 w 1016365"/>
              <a:gd name="connsiteY33" fmla="*/ 753478 h 1322512"/>
              <a:gd name="connsiteX34" fmla="*/ 115122 w 1016365"/>
              <a:gd name="connsiteY34" fmla="*/ 763346 h 1322512"/>
              <a:gd name="connsiteX35" fmla="*/ 101965 w 1016365"/>
              <a:gd name="connsiteY35" fmla="*/ 776503 h 1322512"/>
              <a:gd name="connsiteX36" fmla="*/ 85519 w 1016365"/>
              <a:gd name="connsiteY36" fmla="*/ 789660 h 1322512"/>
              <a:gd name="connsiteX37" fmla="*/ 75652 w 1016365"/>
              <a:gd name="connsiteY37" fmla="*/ 796238 h 1322512"/>
              <a:gd name="connsiteX38" fmla="*/ 59206 w 1016365"/>
              <a:gd name="connsiteY38" fmla="*/ 809395 h 1322512"/>
              <a:gd name="connsiteX39" fmla="*/ 49338 w 1016365"/>
              <a:gd name="connsiteY39" fmla="*/ 829130 h 1322512"/>
              <a:gd name="connsiteX40" fmla="*/ 39470 w 1016365"/>
              <a:gd name="connsiteY40" fmla="*/ 848866 h 1322512"/>
              <a:gd name="connsiteX41" fmla="*/ 16446 w 1016365"/>
              <a:gd name="connsiteY41" fmla="*/ 917939 h 1322512"/>
              <a:gd name="connsiteX42" fmla="*/ 9868 w 1016365"/>
              <a:gd name="connsiteY42" fmla="*/ 937674 h 1322512"/>
              <a:gd name="connsiteX43" fmla="*/ 3289 w 1016365"/>
              <a:gd name="connsiteY43" fmla="*/ 960699 h 1322512"/>
              <a:gd name="connsiteX44" fmla="*/ 0 w 1016365"/>
              <a:gd name="connsiteY44" fmla="*/ 983723 h 1322512"/>
              <a:gd name="connsiteX45" fmla="*/ 3289 w 1016365"/>
              <a:gd name="connsiteY45" fmla="*/ 1072532 h 1322512"/>
              <a:gd name="connsiteX46" fmla="*/ 9868 w 1016365"/>
              <a:gd name="connsiteY46" fmla="*/ 1082399 h 1322512"/>
              <a:gd name="connsiteX47" fmla="*/ 16446 w 1016365"/>
              <a:gd name="connsiteY47" fmla="*/ 1102135 h 1322512"/>
              <a:gd name="connsiteX48" fmla="*/ 23024 w 1016365"/>
              <a:gd name="connsiteY48" fmla="*/ 1112002 h 1322512"/>
              <a:gd name="connsiteX49" fmla="*/ 26314 w 1016365"/>
              <a:gd name="connsiteY49" fmla="*/ 1121870 h 1322512"/>
              <a:gd name="connsiteX50" fmla="*/ 42760 w 1016365"/>
              <a:gd name="connsiteY50" fmla="*/ 1138316 h 1322512"/>
              <a:gd name="connsiteX51" fmla="*/ 46049 w 1016365"/>
              <a:gd name="connsiteY51" fmla="*/ 1148183 h 1322512"/>
              <a:gd name="connsiteX52" fmla="*/ 52627 w 1016365"/>
              <a:gd name="connsiteY52" fmla="*/ 1158051 h 1322512"/>
              <a:gd name="connsiteX53" fmla="*/ 65784 w 1016365"/>
              <a:gd name="connsiteY53" fmla="*/ 1184365 h 1322512"/>
              <a:gd name="connsiteX54" fmla="*/ 72362 w 1016365"/>
              <a:gd name="connsiteY54" fmla="*/ 1204100 h 1322512"/>
              <a:gd name="connsiteX55" fmla="*/ 75652 w 1016365"/>
              <a:gd name="connsiteY55" fmla="*/ 1213968 h 1322512"/>
              <a:gd name="connsiteX56" fmla="*/ 82230 w 1016365"/>
              <a:gd name="connsiteY56" fmla="*/ 1223835 h 1322512"/>
              <a:gd name="connsiteX57" fmla="*/ 85519 w 1016365"/>
              <a:gd name="connsiteY57" fmla="*/ 1233703 h 1322512"/>
              <a:gd name="connsiteX58" fmla="*/ 92098 w 1016365"/>
              <a:gd name="connsiteY58" fmla="*/ 1240281 h 1322512"/>
              <a:gd name="connsiteX59" fmla="*/ 105255 w 1016365"/>
              <a:gd name="connsiteY59" fmla="*/ 1260017 h 1322512"/>
              <a:gd name="connsiteX60" fmla="*/ 118411 w 1016365"/>
              <a:gd name="connsiteY60" fmla="*/ 1276463 h 1322512"/>
              <a:gd name="connsiteX61" fmla="*/ 148014 w 1016365"/>
              <a:gd name="connsiteY61" fmla="*/ 1283041 h 1322512"/>
              <a:gd name="connsiteX62" fmla="*/ 207220 w 1016365"/>
              <a:gd name="connsiteY62" fmla="*/ 1292909 h 1322512"/>
              <a:gd name="connsiteX63" fmla="*/ 236823 w 1016365"/>
              <a:gd name="connsiteY63" fmla="*/ 1302776 h 1322512"/>
              <a:gd name="connsiteX64" fmla="*/ 256558 w 1016365"/>
              <a:gd name="connsiteY64" fmla="*/ 1322512 h 1322512"/>
              <a:gd name="connsiteX65" fmla="*/ 417729 w 1016365"/>
              <a:gd name="connsiteY65" fmla="*/ 1319222 h 1322512"/>
              <a:gd name="connsiteX66" fmla="*/ 427597 w 1016365"/>
              <a:gd name="connsiteY66" fmla="*/ 1315933 h 1322512"/>
              <a:gd name="connsiteX67" fmla="*/ 460489 w 1016365"/>
              <a:gd name="connsiteY67" fmla="*/ 1306066 h 1322512"/>
              <a:gd name="connsiteX68" fmla="*/ 470357 w 1016365"/>
              <a:gd name="connsiteY68" fmla="*/ 1302776 h 1322512"/>
              <a:gd name="connsiteX69" fmla="*/ 480224 w 1016365"/>
              <a:gd name="connsiteY69" fmla="*/ 1299487 h 1322512"/>
              <a:gd name="connsiteX70" fmla="*/ 496670 w 1016365"/>
              <a:gd name="connsiteY70" fmla="*/ 1289619 h 1322512"/>
              <a:gd name="connsiteX71" fmla="*/ 516406 w 1016365"/>
              <a:gd name="connsiteY71" fmla="*/ 1279752 h 1322512"/>
              <a:gd name="connsiteX72" fmla="*/ 522984 w 1016365"/>
              <a:gd name="connsiteY72" fmla="*/ 1273173 h 1322512"/>
              <a:gd name="connsiteX73" fmla="*/ 542719 w 1016365"/>
              <a:gd name="connsiteY73" fmla="*/ 1266595 h 1322512"/>
              <a:gd name="connsiteX74" fmla="*/ 549298 w 1016365"/>
              <a:gd name="connsiteY74" fmla="*/ 1260017 h 1322512"/>
              <a:gd name="connsiteX75" fmla="*/ 572322 w 1016365"/>
              <a:gd name="connsiteY75" fmla="*/ 1246860 h 1322512"/>
              <a:gd name="connsiteX76" fmla="*/ 605214 w 1016365"/>
              <a:gd name="connsiteY76" fmla="*/ 1213968 h 1322512"/>
              <a:gd name="connsiteX77" fmla="*/ 615082 w 1016365"/>
              <a:gd name="connsiteY77" fmla="*/ 1204100 h 1322512"/>
              <a:gd name="connsiteX78" fmla="*/ 628239 w 1016365"/>
              <a:gd name="connsiteY78" fmla="*/ 1187654 h 1322512"/>
              <a:gd name="connsiteX79" fmla="*/ 641396 w 1016365"/>
              <a:gd name="connsiteY79" fmla="*/ 1177786 h 1322512"/>
              <a:gd name="connsiteX80" fmla="*/ 670998 w 1016365"/>
              <a:gd name="connsiteY80" fmla="*/ 1148183 h 1322512"/>
              <a:gd name="connsiteX81" fmla="*/ 687445 w 1016365"/>
              <a:gd name="connsiteY81" fmla="*/ 1131737 h 1322512"/>
              <a:gd name="connsiteX82" fmla="*/ 694023 w 1016365"/>
              <a:gd name="connsiteY82" fmla="*/ 1121870 h 1322512"/>
              <a:gd name="connsiteX83" fmla="*/ 707180 w 1016365"/>
              <a:gd name="connsiteY83" fmla="*/ 1108713 h 1322512"/>
              <a:gd name="connsiteX84" fmla="*/ 717047 w 1016365"/>
              <a:gd name="connsiteY84" fmla="*/ 1095556 h 1322512"/>
              <a:gd name="connsiteX85" fmla="*/ 723626 w 1016365"/>
              <a:gd name="connsiteY85" fmla="*/ 1085689 h 1322512"/>
              <a:gd name="connsiteX86" fmla="*/ 733493 w 1016365"/>
              <a:gd name="connsiteY86" fmla="*/ 1079110 h 1322512"/>
              <a:gd name="connsiteX87" fmla="*/ 743361 w 1016365"/>
              <a:gd name="connsiteY87" fmla="*/ 1065953 h 1322512"/>
              <a:gd name="connsiteX88" fmla="*/ 756518 w 1016365"/>
              <a:gd name="connsiteY88" fmla="*/ 1046218 h 1322512"/>
              <a:gd name="connsiteX89" fmla="*/ 763096 w 1016365"/>
              <a:gd name="connsiteY89" fmla="*/ 1036350 h 1322512"/>
              <a:gd name="connsiteX90" fmla="*/ 769675 w 1016365"/>
              <a:gd name="connsiteY90" fmla="*/ 1023194 h 1322512"/>
              <a:gd name="connsiteX91" fmla="*/ 772964 w 1016365"/>
              <a:gd name="connsiteY91" fmla="*/ 1013326 h 1322512"/>
              <a:gd name="connsiteX92" fmla="*/ 789410 w 1016365"/>
              <a:gd name="connsiteY92" fmla="*/ 993591 h 1322512"/>
              <a:gd name="connsiteX93" fmla="*/ 795988 w 1016365"/>
              <a:gd name="connsiteY93" fmla="*/ 980434 h 1322512"/>
              <a:gd name="connsiteX94" fmla="*/ 802567 w 1016365"/>
              <a:gd name="connsiteY94" fmla="*/ 970566 h 1322512"/>
              <a:gd name="connsiteX95" fmla="*/ 805856 w 1016365"/>
              <a:gd name="connsiteY95" fmla="*/ 957409 h 1322512"/>
              <a:gd name="connsiteX96" fmla="*/ 809145 w 1016365"/>
              <a:gd name="connsiteY96" fmla="*/ 947542 h 1322512"/>
              <a:gd name="connsiteX97" fmla="*/ 812434 w 1016365"/>
              <a:gd name="connsiteY97" fmla="*/ 934385 h 1322512"/>
              <a:gd name="connsiteX98" fmla="*/ 825591 w 1016365"/>
              <a:gd name="connsiteY98" fmla="*/ 908071 h 1322512"/>
              <a:gd name="connsiteX99" fmla="*/ 828880 w 1016365"/>
              <a:gd name="connsiteY99" fmla="*/ 894914 h 1322512"/>
              <a:gd name="connsiteX100" fmla="*/ 835459 w 1016365"/>
              <a:gd name="connsiteY100" fmla="*/ 878468 h 1322512"/>
              <a:gd name="connsiteX101" fmla="*/ 842037 w 1016365"/>
              <a:gd name="connsiteY101" fmla="*/ 858733 h 1322512"/>
              <a:gd name="connsiteX102" fmla="*/ 845327 w 1016365"/>
              <a:gd name="connsiteY102" fmla="*/ 848866 h 1322512"/>
              <a:gd name="connsiteX103" fmla="*/ 848616 w 1016365"/>
              <a:gd name="connsiteY103" fmla="*/ 832419 h 1322512"/>
              <a:gd name="connsiteX104" fmla="*/ 855194 w 1016365"/>
              <a:gd name="connsiteY104" fmla="*/ 812684 h 1322512"/>
              <a:gd name="connsiteX105" fmla="*/ 858483 w 1016365"/>
              <a:gd name="connsiteY105" fmla="*/ 799527 h 1322512"/>
              <a:gd name="connsiteX106" fmla="*/ 865062 w 1016365"/>
              <a:gd name="connsiteY106" fmla="*/ 786371 h 1322512"/>
              <a:gd name="connsiteX107" fmla="*/ 871640 w 1016365"/>
              <a:gd name="connsiteY107" fmla="*/ 766635 h 1322512"/>
              <a:gd name="connsiteX108" fmla="*/ 884797 w 1016365"/>
              <a:gd name="connsiteY108" fmla="*/ 746900 h 1322512"/>
              <a:gd name="connsiteX109" fmla="*/ 888086 w 1016365"/>
              <a:gd name="connsiteY109" fmla="*/ 733743 h 1322512"/>
              <a:gd name="connsiteX110" fmla="*/ 901243 w 1016365"/>
              <a:gd name="connsiteY110" fmla="*/ 704140 h 1322512"/>
              <a:gd name="connsiteX111" fmla="*/ 904532 w 1016365"/>
              <a:gd name="connsiteY111" fmla="*/ 684405 h 1322512"/>
              <a:gd name="connsiteX112" fmla="*/ 911111 w 1016365"/>
              <a:gd name="connsiteY112" fmla="*/ 674537 h 1322512"/>
              <a:gd name="connsiteX113" fmla="*/ 920978 w 1016365"/>
              <a:gd name="connsiteY113" fmla="*/ 654802 h 1322512"/>
              <a:gd name="connsiteX114" fmla="*/ 924268 w 1016365"/>
              <a:gd name="connsiteY114" fmla="*/ 631778 h 1322512"/>
              <a:gd name="connsiteX115" fmla="*/ 930846 w 1016365"/>
              <a:gd name="connsiteY115" fmla="*/ 615332 h 1322512"/>
              <a:gd name="connsiteX116" fmla="*/ 937424 w 1016365"/>
              <a:gd name="connsiteY116" fmla="*/ 595596 h 1322512"/>
              <a:gd name="connsiteX117" fmla="*/ 947292 w 1016365"/>
              <a:gd name="connsiteY117" fmla="*/ 562704 h 1322512"/>
              <a:gd name="connsiteX118" fmla="*/ 953870 w 1016365"/>
              <a:gd name="connsiteY118" fmla="*/ 552837 h 1322512"/>
              <a:gd name="connsiteX119" fmla="*/ 957160 w 1016365"/>
              <a:gd name="connsiteY119" fmla="*/ 519945 h 1322512"/>
              <a:gd name="connsiteX120" fmla="*/ 960449 w 1016365"/>
              <a:gd name="connsiteY120" fmla="*/ 503499 h 1322512"/>
              <a:gd name="connsiteX121" fmla="*/ 1016365 w 1016365"/>
              <a:gd name="connsiteY121" fmla="*/ 500209 h 1322512"/>
              <a:gd name="connsiteX122" fmla="*/ 1013076 w 1016365"/>
              <a:gd name="connsiteY122" fmla="*/ 427847 h 1322512"/>
              <a:gd name="connsiteX123" fmla="*/ 1009787 w 1016365"/>
              <a:gd name="connsiteY123" fmla="*/ 417979 h 1322512"/>
              <a:gd name="connsiteX124" fmla="*/ 1006498 w 1016365"/>
              <a:gd name="connsiteY124" fmla="*/ 375219 h 1322512"/>
              <a:gd name="connsiteX125" fmla="*/ 999919 w 1016365"/>
              <a:gd name="connsiteY125" fmla="*/ 345617 h 1322512"/>
              <a:gd name="connsiteX126" fmla="*/ 993341 w 1016365"/>
              <a:gd name="connsiteY126" fmla="*/ 339038 h 1322512"/>
              <a:gd name="connsiteX127" fmla="*/ 983473 w 1016365"/>
              <a:gd name="connsiteY127" fmla="*/ 316014 h 1322512"/>
              <a:gd name="connsiteX128" fmla="*/ 970316 w 1016365"/>
              <a:gd name="connsiteY128" fmla="*/ 296278 h 1322512"/>
              <a:gd name="connsiteX129" fmla="*/ 967027 w 1016365"/>
              <a:gd name="connsiteY129" fmla="*/ 286411 h 1322512"/>
              <a:gd name="connsiteX130" fmla="*/ 960449 w 1016365"/>
              <a:gd name="connsiteY130" fmla="*/ 269965 h 1322512"/>
              <a:gd name="connsiteX131" fmla="*/ 953870 w 1016365"/>
              <a:gd name="connsiteY131" fmla="*/ 256808 h 1322512"/>
              <a:gd name="connsiteX132" fmla="*/ 940714 w 1016365"/>
              <a:gd name="connsiteY132" fmla="*/ 230494 h 1322512"/>
              <a:gd name="connsiteX133" fmla="*/ 937424 w 1016365"/>
              <a:gd name="connsiteY133" fmla="*/ 220627 h 1322512"/>
              <a:gd name="connsiteX134" fmla="*/ 917689 w 1016365"/>
              <a:gd name="connsiteY134" fmla="*/ 200891 h 1322512"/>
              <a:gd name="connsiteX135" fmla="*/ 897954 w 1016365"/>
              <a:gd name="connsiteY135" fmla="*/ 171289 h 1322512"/>
              <a:gd name="connsiteX136" fmla="*/ 884797 w 1016365"/>
              <a:gd name="connsiteY136" fmla="*/ 151553 h 1322512"/>
              <a:gd name="connsiteX137" fmla="*/ 874929 w 1016365"/>
              <a:gd name="connsiteY137" fmla="*/ 141686 h 1322512"/>
              <a:gd name="connsiteX138" fmla="*/ 861773 w 1016365"/>
              <a:gd name="connsiteY138" fmla="*/ 125240 h 1322512"/>
              <a:gd name="connsiteX139" fmla="*/ 855194 w 1016365"/>
              <a:gd name="connsiteY139" fmla="*/ 115372 h 1322512"/>
              <a:gd name="connsiteX140" fmla="*/ 845327 w 1016365"/>
              <a:gd name="connsiteY140" fmla="*/ 108794 h 1322512"/>
              <a:gd name="connsiteX141" fmla="*/ 819013 w 1016365"/>
              <a:gd name="connsiteY141" fmla="*/ 92348 h 1322512"/>
              <a:gd name="connsiteX142" fmla="*/ 799278 w 1016365"/>
              <a:gd name="connsiteY142" fmla="*/ 79191 h 1322512"/>
              <a:gd name="connsiteX143" fmla="*/ 779542 w 1016365"/>
              <a:gd name="connsiteY143" fmla="*/ 66034 h 1322512"/>
              <a:gd name="connsiteX144" fmla="*/ 772964 w 1016365"/>
              <a:gd name="connsiteY144" fmla="*/ 59455 h 1322512"/>
              <a:gd name="connsiteX145" fmla="*/ 763096 w 1016365"/>
              <a:gd name="connsiteY145" fmla="*/ 56166 h 1322512"/>
              <a:gd name="connsiteX146" fmla="*/ 753229 w 1016365"/>
              <a:gd name="connsiteY146" fmla="*/ 49588 h 1322512"/>
              <a:gd name="connsiteX147" fmla="*/ 746650 w 1016365"/>
              <a:gd name="connsiteY147" fmla="*/ 39720 h 1322512"/>
              <a:gd name="connsiteX148" fmla="*/ 720337 w 1016365"/>
              <a:gd name="connsiteY148" fmla="*/ 29853 h 1322512"/>
              <a:gd name="connsiteX149" fmla="*/ 710469 w 1016365"/>
              <a:gd name="connsiteY149" fmla="*/ 23274 h 1322512"/>
              <a:gd name="connsiteX150" fmla="*/ 694023 w 1016365"/>
              <a:gd name="connsiteY150" fmla="*/ 16696 h 1322512"/>
              <a:gd name="connsiteX151" fmla="*/ 670998 w 1016365"/>
              <a:gd name="connsiteY151" fmla="*/ 10117 h 1322512"/>
              <a:gd name="connsiteX152" fmla="*/ 647974 w 1016365"/>
              <a:gd name="connsiteY152" fmla="*/ 6828 h 1322512"/>
              <a:gd name="connsiteX153" fmla="*/ 638106 w 1016365"/>
              <a:gd name="connsiteY153" fmla="*/ 3539 h 1322512"/>
              <a:gd name="connsiteX154" fmla="*/ 555876 w 1016365"/>
              <a:gd name="connsiteY154" fmla="*/ 3539 h 1322512"/>
              <a:gd name="connsiteX155" fmla="*/ 542719 w 1016365"/>
              <a:gd name="connsiteY155" fmla="*/ 6828 h 1322512"/>
              <a:gd name="connsiteX156" fmla="*/ 522984 w 1016365"/>
              <a:gd name="connsiteY156" fmla="*/ 10117 h 1322512"/>
              <a:gd name="connsiteX157" fmla="*/ 499960 w 1016365"/>
              <a:gd name="connsiteY157" fmla="*/ 19985 h 1322512"/>
              <a:gd name="connsiteX158" fmla="*/ 473646 w 1016365"/>
              <a:gd name="connsiteY158" fmla="*/ 26563 h 1322512"/>
              <a:gd name="connsiteX159" fmla="*/ 453911 w 1016365"/>
              <a:gd name="connsiteY159" fmla="*/ 33142 h 1322512"/>
              <a:gd name="connsiteX160" fmla="*/ 440754 w 1016365"/>
              <a:gd name="connsiteY160" fmla="*/ 36431 h 1322512"/>
              <a:gd name="connsiteX161" fmla="*/ 434175 w 1016365"/>
              <a:gd name="connsiteY161" fmla="*/ 43009 h 1322512"/>
              <a:gd name="connsiteX162" fmla="*/ 414440 w 1016365"/>
              <a:gd name="connsiteY162" fmla="*/ 49588 h 1322512"/>
              <a:gd name="connsiteX163" fmla="*/ 391416 w 1016365"/>
              <a:gd name="connsiteY163" fmla="*/ 59455 h 1322512"/>
              <a:gd name="connsiteX164" fmla="*/ 384837 w 1016365"/>
              <a:gd name="connsiteY164" fmla="*/ 66034 h 1322512"/>
              <a:gd name="connsiteX165" fmla="*/ 368391 w 1016365"/>
              <a:gd name="connsiteY165" fmla="*/ 69323 h 1322512"/>
              <a:gd name="connsiteX166" fmla="*/ 358524 w 1016365"/>
              <a:gd name="connsiteY166" fmla="*/ 72612 h 1322512"/>
              <a:gd name="connsiteX167" fmla="*/ 335499 w 1016365"/>
              <a:gd name="connsiteY167" fmla="*/ 85769 h 1322512"/>
              <a:gd name="connsiteX168" fmla="*/ 319053 w 1016365"/>
              <a:gd name="connsiteY168" fmla="*/ 98926 h 1322512"/>
              <a:gd name="connsiteX169" fmla="*/ 312475 w 1016365"/>
              <a:gd name="connsiteY169" fmla="*/ 108794 h 1322512"/>
              <a:gd name="connsiteX170" fmla="*/ 302607 w 1016365"/>
              <a:gd name="connsiteY170" fmla="*/ 115372 h 1322512"/>
              <a:gd name="connsiteX171" fmla="*/ 299318 w 1016365"/>
              <a:gd name="connsiteY171" fmla="*/ 125240 h 1322512"/>
              <a:gd name="connsiteX172" fmla="*/ 292739 w 1016365"/>
              <a:gd name="connsiteY172" fmla="*/ 131818 h 1322512"/>
              <a:gd name="connsiteX173" fmla="*/ 286161 w 1016365"/>
              <a:gd name="connsiteY173" fmla="*/ 141686 h 1322512"/>
              <a:gd name="connsiteX174" fmla="*/ 289450 w 1016365"/>
              <a:gd name="connsiteY174" fmla="*/ 187735 h 1322512"/>
              <a:gd name="connsiteX175" fmla="*/ 292739 w 1016365"/>
              <a:gd name="connsiteY175" fmla="*/ 197602 h 1322512"/>
              <a:gd name="connsiteX176" fmla="*/ 305896 w 1016365"/>
              <a:gd name="connsiteY176" fmla="*/ 217337 h 1322512"/>
              <a:gd name="connsiteX177" fmla="*/ 312475 w 1016365"/>
              <a:gd name="connsiteY177" fmla="*/ 223916 h 1322512"/>
              <a:gd name="connsiteX178" fmla="*/ 325632 w 1016365"/>
              <a:gd name="connsiteY178" fmla="*/ 240362 h 1322512"/>
              <a:gd name="connsiteX0" fmla="*/ 325632 w 1013235"/>
              <a:gd name="connsiteY0" fmla="*/ 240362 h 1322512"/>
              <a:gd name="connsiteX1" fmla="*/ 325632 w 1013235"/>
              <a:gd name="connsiteY1" fmla="*/ 240362 h 1322512"/>
              <a:gd name="connsiteX2" fmla="*/ 348656 w 1013235"/>
              <a:gd name="connsiteY2" fmla="*/ 260097 h 1322512"/>
              <a:gd name="connsiteX3" fmla="*/ 355234 w 1013235"/>
              <a:gd name="connsiteY3" fmla="*/ 279832 h 1322512"/>
              <a:gd name="connsiteX4" fmla="*/ 361813 w 1013235"/>
              <a:gd name="connsiteY4" fmla="*/ 286411 h 1322512"/>
              <a:gd name="connsiteX5" fmla="*/ 365102 w 1013235"/>
              <a:gd name="connsiteY5" fmla="*/ 296278 h 1322512"/>
              <a:gd name="connsiteX6" fmla="*/ 371680 w 1013235"/>
              <a:gd name="connsiteY6" fmla="*/ 302857 h 1322512"/>
              <a:gd name="connsiteX7" fmla="*/ 378259 w 1013235"/>
              <a:gd name="connsiteY7" fmla="*/ 322592 h 1322512"/>
              <a:gd name="connsiteX8" fmla="*/ 381548 w 1013235"/>
              <a:gd name="connsiteY8" fmla="*/ 335749 h 1322512"/>
              <a:gd name="connsiteX9" fmla="*/ 384837 w 1013235"/>
              <a:gd name="connsiteY9" fmla="*/ 352195 h 1322512"/>
              <a:gd name="connsiteX10" fmla="*/ 388127 w 1013235"/>
              <a:gd name="connsiteY10" fmla="*/ 362063 h 1322512"/>
              <a:gd name="connsiteX11" fmla="*/ 394705 w 1013235"/>
              <a:gd name="connsiteY11" fmla="*/ 388376 h 1322512"/>
              <a:gd name="connsiteX12" fmla="*/ 401283 w 1013235"/>
              <a:gd name="connsiteY12" fmla="*/ 470607 h 1322512"/>
              <a:gd name="connsiteX13" fmla="*/ 397994 w 1013235"/>
              <a:gd name="connsiteY13" fmla="*/ 556126 h 1322512"/>
              <a:gd name="connsiteX14" fmla="*/ 391416 w 1013235"/>
              <a:gd name="connsiteY14" fmla="*/ 575861 h 1322512"/>
              <a:gd name="connsiteX15" fmla="*/ 384837 w 1013235"/>
              <a:gd name="connsiteY15" fmla="*/ 585729 h 1322512"/>
              <a:gd name="connsiteX16" fmla="*/ 381548 w 1013235"/>
              <a:gd name="connsiteY16" fmla="*/ 595596 h 1322512"/>
              <a:gd name="connsiteX17" fmla="*/ 368391 w 1013235"/>
              <a:gd name="connsiteY17" fmla="*/ 608753 h 1322512"/>
              <a:gd name="connsiteX18" fmla="*/ 365102 w 1013235"/>
              <a:gd name="connsiteY18" fmla="*/ 618621 h 1322512"/>
              <a:gd name="connsiteX19" fmla="*/ 345367 w 1013235"/>
              <a:gd name="connsiteY19" fmla="*/ 638356 h 1322512"/>
              <a:gd name="connsiteX20" fmla="*/ 338788 w 1013235"/>
              <a:gd name="connsiteY20" fmla="*/ 644935 h 1322512"/>
              <a:gd name="connsiteX21" fmla="*/ 328921 w 1013235"/>
              <a:gd name="connsiteY21" fmla="*/ 651513 h 1322512"/>
              <a:gd name="connsiteX22" fmla="*/ 322342 w 1013235"/>
              <a:gd name="connsiteY22" fmla="*/ 658091 h 1322512"/>
              <a:gd name="connsiteX23" fmla="*/ 312475 w 1013235"/>
              <a:gd name="connsiteY23" fmla="*/ 661381 h 1322512"/>
              <a:gd name="connsiteX24" fmla="*/ 296029 w 1013235"/>
              <a:gd name="connsiteY24" fmla="*/ 674537 h 1322512"/>
              <a:gd name="connsiteX25" fmla="*/ 286161 w 1013235"/>
              <a:gd name="connsiteY25" fmla="*/ 677827 h 1322512"/>
              <a:gd name="connsiteX26" fmla="*/ 266426 w 1013235"/>
              <a:gd name="connsiteY26" fmla="*/ 690983 h 1322512"/>
              <a:gd name="connsiteX27" fmla="*/ 246691 w 1013235"/>
              <a:gd name="connsiteY27" fmla="*/ 697562 h 1322512"/>
              <a:gd name="connsiteX28" fmla="*/ 236823 w 1013235"/>
              <a:gd name="connsiteY28" fmla="*/ 700851 h 1322512"/>
              <a:gd name="connsiteX29" fmla="*/ 217088 w 1013235"/>
              <a:gd name="connsiteY29" fmla="*/ 714008 h 1322512"/>
              <a:gd name="connsiteX30" fmla="*/ 203931 w 1013235"/>
              <a:gd name="connsiteY30" fmla="*/ 727165 h 1322512"/>
              <a:gd name="connsiteX31" fmla="*/ 171039 w 1013235"/>
              <a:gd name="connsiteY31" fmla="*/ 737032 h 1322512"/>
              <a:gd name="connsiteX32" fmla="*/ 151303 w 1013235"/>
              <a:gd name="connsiteY32" fmla="*/ 746900 h 1322512"/>
              <a:gd name="connsiteX33" fmla="*/ 131568 w 1013235"/>
              <a:gd name="connsiteY33" fmla="*/ 753478 h 1322512"/>
              <a:gd name="connsiteX34" fmla="*/ 115122 w 1013235"/>
              <a:gd name="connsiteY34" fmla="*/ 763346 h 1322512"/>
              <a:gd name="connsiteX35" fmla="*/ 101965 w 1013235"/>
              <a:gd name="connsiteY35" fmla="*/ 776503 h 1322512"/>
              <a:gd name="connsiteX36" fmla="*/ 85519 w 1013235"/>
              <a:gd name="connsiteY36" fmla="*/ 789660 h 1322512"/>
              <a:gd name="connsiteX37" fmla="*/ 75652 w 1013235"/>
              <a:gd name="connsiteY37" fmla="*/ 796238 h 1322512"/>
              <a:gd name="connsiteX38" fmla="*/ 59206 w 1013235"/>
              <a:gd name="connsiteY38" fmla="*/ 809395 h 1322512"/>
              <a:gd name="connsiteX39" fmla="*/ 49338 w 1013235"/>
              <a:gd name="connsiteY39" fmla="*/ 829130 h 1322512"/>
              <a:gd name="connsiteX40" fmla="*/ 39470 w 1013235"/>
              <a:gd name="connsiteY40" fmla="*/ 848866 h 1322512"/>
              <a:gd name="connsiteX41" fmla="*/ 16446 w 1013235"/>
              <a:gd name="connsiteY41" fmla="*/ 917939 h 1322512"/>
              <a:gd name="connsiteX42" fmla="*/ 9868 w 1013235"/>
              <a:gd name="connsiteY42" fmla="*/ 937674 h 1322512"/>
              <a:gd name="connsiteX43" fmla="*/ 3289 w 1013235"/>
              <a:gd name="connsiteY43" fmla="*/ 960699 h 1322512"/>
              <a:gd name="connsiteX44" fmla="*/ 0 w 1013235"/>
              <a:gd name="connsiteY44" fmla="*/ 983723 h 1322512"/>
              <a:gd name="connsiteX45" fmla="*/ 3289 w 1013235"/>
              <a:gd name="connsiteY45" fmla="*/ 1072532 h 1322512"/>
              <a:gd name="connsiteX46" fmla="*/ 9868 w 1013235"/>
              <a:gd name="connsiteY46" fmla="*/ 1082399 h 1322512"/>
              <a:gd name="connsiteX47" fmla="*/ 16446 w 1013235"/>
              <a:gd name="connsiteY47" fmla="*/ 1102135 h 1322512"/>
              <a:gd name="connsiteX48" fmla="*/ 23024 w 1013235"/>
              <a:gd name="connsiteY48" fmla="*/ 1112002 h 1322512"/>
              <a:gd name="connsiteX49" fmla="*/ 26314 w 1013235"/>
              <a:gd name="connsiteY49" fmla="*/ 1121870 h 1322512"/>
              <a:gd name="connsiteX50" fmla="*/ 42760 w 1013235"/>
              <a:gd name="connsiteY50" fmla="*/ 1138316 h 1322512"/>
              <a:gd name="connsiteX51" fmla="*/ 46049 w 1013235"/>
              <a:gd name="connsiteY51" fmla="*/ 1148183 h 1322512"/>
              <a:gd name="connsiteX52" fmla="*/ 52627 w 1013235"/>
              <a:gd name="connsiteY52" fmla="*/ 1158051 h 1322512"/>
              <a:gd name="connsiteX53" fmla="*/ 65784 w 1013235"/>
              <a:gd name="connsiteY53" fmla="*/ 1184365 h 1322512"/>
              <a:gd name="connsiteX54" fmla="*/ 72362 w 1013235"/>
              <a:gd name="connsiteY54" fmla="*/ 1204100 h 1322512"/>
              <a:gd name="connsiteX55" fmla="*/ 75652 w 1013235"/>
              <a:gd name="connsiteY55" fmla="*/ 1213968 h 1322512"/>
              <a:gd name="connsiteX56" fmla="*/ 82230 w 1013235"/>
              <a:gd name="connsiteY56" fmla="*/ 1223835 h 1322512"/>
              <a:gd name="connsiteX57" fmla="*/ 85519 w 1013235"/>
              <a:gd name="connsiteY57" fmla="*/ 1233703 h 1322512"/>
              <a:gd name="connsiteX58" fmla="*/ 92098 w 1013235"/>
              <a:gd name="connsiteY58" fmla="*/ 1240281 h 1322512"/>
              <a:gd name="connsiteX59" fmla="*/ 105255 w 1013235"/>
              <a:gd name="connsiteY59" fmla="*/ 1260017 h 1322512"/>
              <a:gd name="connsiteX60" fmla="*/ 118411 w 1013235"/>
              <a:gd name="connsiteY60" fmla="*/ 1276463 h 1322512"/>
              <a:gd name="connsiteX61" fmla="*/ 148014 w 1013235"/>
              <a:gd name="connsiteY61" fmla="*/ 1283041 h 1322512"/>
              <a:gd name="connsiteX62" fmla="*/ 207220 w 1013235"/>
              <a:gd name="connsiteY62" fmla="*/ 1292909 h 1322512"/>
              <a:gd name="connsiteX63" fmla="*/ 236823 w 1013235"/>
              <a:gd name="connsiteY63" fmla="*/ 1302776 h 1322512"/>
              <a:gd name="connsiteX64" fmla="*/ 256558 w 1013235"/>
              <a:gd name="connsiteY64" fmla="*/ 1322512 h 1322512"/>
              <a:gd name="connsiteX65" fmla="*/ 417729 w 1013235"/>
              <a:gd name="connsiteY65" fmla="*/ 1319222 h 1322512"/>
              <a:gd name="connsiteX66" fmla="*/ 427597 w 1013235"/>
              <a:gd name="connsiteY66" fmla="*/ 1315933 h 1322512"/>
              <a:gd name="connsiteX67" fmla="*/ 460489 w 1013235"/>
              <a:gd name="connsiteY67" fmla="*/ 1306066 h 1322512"/>
              <a:gd name="connsiteX68" fmla="*/ 470357 w 1013235"/>
              <a:gd name="connsiteY68" fmla="*/ 1302776 h 1322512"/>
              <a:gd name="connsiteX69" fmla="*/ 480224 w 1013235"/>
              <a:gd name="connsiteY69" fmla="*/ 1299487 h 1322512"/>
              <a:gd name="connsiteX70" fmla="*/ 496670 w 1013235"/>
              <a:gd name="connsiteY70" fmla="*/ 1289619 h 1322512"/>
              <a:gd name="connsiteX71" fmla="*/ 516406 w 1013235"/>
              <a:gd name="connsiteY71" fmla="*/ 1279752 h 1322512"/>
              <a:gd name="connsiteX72" fmla="*/ 522984 w 1013235"/>
              <a:gd name="connsiteY72" fmla="*/ 1273173 h 1322512"/>
              <a:gd name="connsiteX73" fmla="*/ 542719 w 1013235"/>
              <a:gd name="connsiteY73" fmla="*/ 1266595 h 1322512"/>
              <a:gd name="connsiteX74" fmla="*/ 549298 w 1013235"/>
              <a:gd name="connsiteY74" fmla="*/ 1260017 h 1322512"/>
              <a:gd name="connsiteX75" fmla="*/ 572322 w 1013235"/>
              <a:gd name="connsiteY75" fmla="*/ 1246860 h 1322512"/>
              <a:gd name="connsiteX76" fmla="*/ 605214 w 1013235"/>
              <a:gd name="connsiteY76" fmla="*/ 1213968 h 1322512"/>
              <a:gd name="connsiteX77" fmla="*/ 615082 w 1013235"/>
              <a:gd name="connsiteY77" fmla="*/ 1204100 h 1322512"/>
              <a:gd name="connsiteX78" fmla="*/ 628239 w 1013235"/>
              <a:gd name="connsiteY78" fmla="*/ 1187654 h 1322512"/>
              <a:gd name="connsiteX79" fmla="*/ 641396 w 1013235"/>
              <a:gd name="connsiteY79" fmla="*/ 1177786 h 1322512"/>
              <a:gd name="connsiteX80" fmla="*/ 670998 w 1013235"/>
              <a:gd name="connsiteY80" fmla="*/ 1148183 h 1322512"/>
              <a:gd name="connsiteX81" fmla="*/ 687445 w 1013235"/>
              <a:gd name="connsiteY81" fmla="*/ 1131737 h 1322512"/>
              <a:gd name="connsiteX82" fmla="*/ 694023 w 1013235"/>
              <a:gd name="connsiteY82" fmla="*/ 1121870 h 1322512"/>
              <a:gd name="connsiteX83" fmla="*/ 707180 w 1013235"/>
              <a:gd name="connsiteY83" fmla="*/ 1108713 h 1322512"/>
              <a:gd name="connsiteX84" fmla="*/ 717047 w 1013235"/>
              <a:gd name="connsiteY84" fmla="*/ 1095556 h 1322512"/>
              <a:gd name="connsiteX85" fmla="*/ 723626 w 1013235"/>
              <a:gd name="connsiteY85" fmla="*/ 1085689 h 1322512"/>
              <a:gd name="connsiteX86" fmla="*/ 733493 w 1013235"/>
              <a:gd name="connsiteY86" fmla="*/ 1079110 h 1322512"/>
              <a:gd name="connsiteX87" fmla="*/ 743361 w 1013235"/>
              <a:gd name="connsiteY87" fmla="*/ 1065953 h 1322512"/>
              <a:gd name="connsiteX88" fmla="*/ 756518 w 1013235"/>
              <a:gd name="connsiteY88" fmla="*/ 1046218 h 1322512"/>
              <a:gd name="connsiteX89" fmla="*/ 763096 w 1013235"/>
              <a:gd name="connsiteY89" fmla="*/ 1036350 h 1322512"/>
              <a:gd name="connsiteX90" fmla="*/ 769675 w 1013235"/>
              <a:gd name="connsiteY90" fmla="*/ 1023194 h 1322512"/>
              <a:gd name="connsiteX91" fmla="*/ 772964 w 1013235"/>
              <a:gd name="connsiteY91" fmla="*/ 1013326 h 1322512"/>
              <a:gd name="connsiteX92" fmla="*/ 789410 w 1013235"/>
              <a:gd name="connsiteY92" fmla="*/ 993591 h 1322512"/>
              <a:gd name="connsiteX93" fmla="*/ 795988 w 1013235"/>
              <a:gd name="connsiteY93" fmla="*/ 980434 h 1322512"/>
              <a:gd name="connsiteX94" fmla="*/ 802567 w 1013235"/>
              <a:gd name="connsiteY94" fmla="*/ 970566 h 1322512"/>
              <a:gd name="connsiteX95" fmla="*/ 805856 w 1013235"/>
              <a:gd name="connsiteY95" fmla="*/ 957409 h 1322512"/>
              <a:gd name="connsiteX96" fmla="*/ 809145 w 1013235"/>
              <a:gd name="connsiteY96" fmla="*/ 947542 h 1322512"/>
              <a:gd name="connsiteX97" fmla="*/ 812434 w 1013235"/>
              <a:gd name="connsiteY97" fmla="*/ 934385 h 1322512"/>
              <a:gd name="connsiteX98" fmla="*/ 825591 w 1013235"/>
              <a:gd name="connsiteY98" fmla="*/ 908071 h 1322512"/>
              <a:gd name="connsiteX99" fmla="*/ 828880 w 1013235"/>
              <a:gd name="connsiteY99" fmla="*/ 894914 h 1322512"/>
              <a:gd name="connsiteX100" fmla="*/ 835459 w 1013235"/>
              <a:gd name="connsiteY100" fmla="*/ 878468 h 1322512"/>
              <a:gd name="connsiteX101" fmla="*/ 842037 w 1013235"/>
              <a:gd name="connsiteY101" fmla="*/ 858733 h 1322512"/>
              <a:gd name="connsiteX102" fmla="*/ 845327 w 1013235"/>
              <a:gd name="connsiteY102" fmla="*/ 848866 h 1322512"/>
              <a:gd name="connsiteX103" fmla="*/ 848616 w 1013235"/>
              <a:gd name="connsiteY103" fmla="*/ 832419 h 1322512"/>
              <a:gd name="connsiteX104" fmla="*/ 855194 w 1013235"/>
              <a:gd name="connsiteY104" fmla="*/ 812684 h 1322512"/>
              <a:gd name="connsiteX105" fmla="*/ 858483 w 1013235"/>
              <a:gd name="connsiteY105" fmla="*/ 799527 h 1322512"/>
              <a:gd name="connsiteX106" fmla="*/ 865062 w 1013235"/>
              <a:gd name="connsiteY106" fmla="*/ 786371 h 1322512"/>
              <a:gd name="connsiteX107" fmla="*/ 871640 w 1013235"/>
              <a:gd name="connsiteY107" fmla="*/ 766635 h 1322512"/>
              <a:gd name="connsiteX108" fmla="*/ 884797 w 1013235"/>
              <a:gd name="connsiteY108" fmla="*/ 746900 h 1322512"/>
              <a:gd name="connsiteX109" fmla="*/ 888086 w 1013235"/>
              <a:gd name="connsiteY109" fmla="*/ 733743 h 1322512"/>
              <a:gd name="connsiteX110" fmla="*/ 901243 w 1013235"/>
              <a:gd name="connsiteY110" fmla="*/ 704140 h 1322512"/>
              <a:gd name="connsiteX111" fmla="*/ 904532 w 1013235"/>
              <a:gd name="connsiteY111" fmla="*/ 684405 h 1322512"/>
              <a:gd name="connsiteX112" fmla="*/ 911111 w 1013235"/>
              <a:gd name="connsiteY112" fmla="*/ 674537 h 1322512"/>
              <a:gd name="connsiteX113" fmla="*/ 920978 w 1013235"/>
              <a:gd name="connsiteY113" fmla="*/ 654802 h 1322512"/>
              <a:gd name="connsiteX114" fmla="*/ 924268 w 1013235"/>
              <a:gd name="connsiteY114" fmla="*/ 631778 h 1322512"/>
              <a:gd name="connsiteX115" fmla="*/ 930846 w 1013235"/>
              <a:gd name="connsiteY115" fmla="*/ 615332 h 1322512"/>
              <a:gd name="connsiteX116" fmla="*/ 937424 w 1013235"/>
              <a:gd name="connsiteY116" fmla="*/ 595596 h 1322512"/>
              <a:gd name="connsiteX117" fmla="*/ 947292 w 1013235"/>
              <a:gd name="connsiteY117" fmla="*/ 562704 h 1322512"/>
              <a:gd name="connsiteX118" fmla="*/ 953870 w 1013235"/>
              <a:gd name="connsiteY118" fmla="*/ 552837 h 1322512"/>
              <a:gd name="connsiteX119" fmla="*/ 957160 w 1013235"/>
              <a:gd name="connsiteY119" fmla="*/ 519945 h 1322512"/>
              <a:gd name="connsiteX120" fmla="*/ 960449 w 1013235"/>
              <a:gd name="connsiteY120" fmla="*/ 503499 h 1322512"/>
              <a:gd name="connsiteX121" fmla="*/ 999919 w 1013235"/>
              <a:gd name="connsiteY121" fmla="*/ 483763 h 1322512"/>
              <a:gd name="connsiteX122" fmla="*/ 1013076 w 1013235"/>
              <a:gd name="connsiteY122" fmla="*/ 427847 h 1322512"/>
              <a:gd name="connsiteX123" fmla="*/ 1009787 w 1013235"/>
              <a:gd name="connsiteY123" fmla="*/ 417979 h 1322512"/>
              <a:gd name="connsiteX124" fmla="*/ 1006498 w 1013235"/>
              <a:gd name="connsiteY124" fmla="*/ 375219 h 1322512"/>
              <a:gd name="connsiteX125" fmla="*/ 999919 w 1013235"/>
              <a:gd name="connsiteY125" fmla="*/ 345617 h 1322512"/>
              <a:gd name="connsiteX126" fmla="*/ 993341 w 1013235"/>
              <a:gd name="connsiteY126" fmla="*/ 339038 h 1322512"/>
              <a:gd name="connsiteX127" fmla="*/ 983473 w 1013235"/>
              <a:gd name="connsiteY127" fmla="*/ 316014 h 1322512"/>
              <a:gd name="connsiteX128" fmla="*/ 970316 w 1013235"/>
              <a:gd name="connsiteY128" fmla="*/ 296278 h 1322512"/>
              <a:gd name="connsiteX129" fmla="*/ 967027 w 1013235"/>
              <a:gd name="connsiteY129" fmla="*/ 286411 h 1322512"/>
              <a:gd name="connsiteX130" fmla="*/ 960449 w 1013235"/>
              <a:gd name="connsiteY130" fmla="*/ 269965 h 1322512"/>
              <a:gd name="connsiteX131" fmla="*/ 953870 w 1013235"/>
              <a:gd name="connsiteY131" fmla="*/ 256808 h 1322512"/>
              <a:gd name="connsiteX132" fmla="*/ 940714 w 1013235"/>
              <a:gd name="connsiteY132" fmla="*/ 230494 h 1322512"/>
              <a:gd name="connsiteX133" fmla="*/ 937424 w 1013235"/>
              <a:gd name="connsiteY133" fmla="*/ 220627 h 1322512"/>
              <a:gd name="connsiteX134" fmla="*/ 917689 w 1013235"/>
              <a:gd name="connsiteY134" fmla="*/ 200891 h 1322512"/>
              <a:gd name="connsiteX135" fmla="*/ 897954 w 1013235"/>
              <a:gd name="connsiteY135" fmla="*/ 171289 h 1322512"/>
              <a:gd name="connsiteX136" fmla="*/ 884797 w 1013235"/>
              <a:gd name="connsiteY136" fmla="*/ 151553 h 1322512"/>
              <a:gd name="connsiteX137" fmla="*/ 874929 w 1013235"/>
              <a:gd name="connsiteY137" fmla="*/ 141686 h 1322512"/>
              <a:gd name="connsiteX138" fmla="*/ 861773 w 1013235"/>
              <a:gd name="connsiteY138" fmla="*/ 125240 h 1322512"/>
              <a:gd name="connsiteX139" fmla="*/ 855194 w 1013235"/>
              <a:gd name="connsiteY139" fmla="*/ 115372 h 1322512"/>
              <a:gd name="connsiteX140" fmla="*/ 845327 w 1013235"/>
              <a:gd name="connsiteY140" fmla="*/ 108794 h 1322512"/>
              <a:gd name="connsiteX141" fmla="*/ 819013 w 1013235"/>
              <a:gd name="connsiteY141" fmla="*/ 92348 h 1322512"/>
              <a:gd name="connsiteX142" fmla="*/ 799278 w 1013235"/>
              <a:gd name="connsiteY142" fmla="*/ 79191 h 1322512"/>
              <a:gd name="connsiteX143" fmla="*/ 779542 w 1013235"/>
              <a:gd name="connsiteY143" fmla="*/ 66034 h 1322512"/>
              <a:gd name="connsiteX144" fmla="*/ 772964 w 1013235"/>
              <a:gd name="connsiteY144" fmla="*/ 59455 h 1322512"/>
              <a:gd name="connsiteX145" fmla="*/ 763096 w 1013235"/>
              <a:gd name="connsiteY145" fmla="*/ 56166 h 1322512"/>
              <a:gd name="connsiteX146" fmla="*/ 753229 w 1013235"/>
              <a:gd name="connsiteY146" fmla="*/ 49588 h 1322512"/>
              <a:gd name="connsiteX147" fmla="*/ 746650 w 1013235"/>
              <a:gd name="connsiteY147" fmla="*/ 39720 h 1322512"/>
              <a:gd name="connsiteX148" fmla="*/ 720337 w 1013235"/>
              <a:gd name="connsiteY148" fmla="*/ 29853 h 1322512"/>
              <a:gd name="connsiteX149" fmla="*/ 710469 w 1013235"/>
              <a:gd name="connsiteY149" fmla="*/ 23274 h 1322512"/>
              <a:gd name="connsiteX150" fmla="*/ 694023 w 1013235"/>
              <a:gd name="connsiteY150" fmla="*/ 16696 h 1322512"/>
              <a:gd name="connsiteX151" fmla="*/ 670998 w 1013235"/>
              <a:gd name="connsiteY151" fmla="*/ 10117 h 1322512"/>
              <a:gd name="connsiteX152" fmla="*/ 647974 w 1013235"/>
              <a:gd name="connsiteY152" fmla="*/ 6828 h 1322512"/>
              <a:gd name="connsiteX153" fmla="*/ 638106 w 1013235"/>
              <a:gd name="connsiteY153" fmla="*/ 3539 h 1322512"/>
              <a:gd name="connsiteX154" fmla="*/ 555876 w 1013235"/>
              <a:gd name="connsiteY154" fmla="*/ 3539 h 1322512"/>
              <a:gd name="connsiteX155" fmla="*/ 542719 w 1013235"/>
              <a:gd name="connsiteY155" fmla="*/ 6828 h 1322512"/>
              <a:gd name="connsiteX156" fmla="*/ 522984 w 1013235"/>
              <a:gd name="connsiteY156" fmla="*/ 10117 h 1322512"/>
              <a:gd name="connsiteX157" fmla="*/ 499960 w 1013235"/>
              <a:gd name="connsiteY157" fmla="*/ 19985 h 1322512"/>
              <a:gd name="connsiteX158" fmla="*/ 473646 w 1013235"/>
              <a:gd name="connsiteY158" fmla="*/ 26563 h 1322512"/>
              <a:gd name="connsiteX159" fmla="*/ 453911 w 1013235"/>
              <a:gd name="connsiteY159" fmla="*/ 33142 h 1322512"/>
              <a:gd name="connsiteX160" fmla="*/ 440754 w 1013235"/>
              <a:gd name="connsiteY160" fmla="*/ 36431 h 1322512"/>
              <a:gd name="connsiteX161" fmla="*/ 434175 w 1013235"/>
              <a:gd name="connsiteY161" fmla="*/ 43009 h 1322512"/>
              <a:gd name="connsiteX162" fmla="*/ 414440 w 1013235"/>
              <a:gd name="connsiteY162" fmla="*/ 49588 h 1322512"/>
              <a:gd name="connsiteX163" fmla="*/ 391416 w 1013235"/>
              <a:gd name="connsiteY163" fmla="*/ 59455 h 1322512"/>
              <a:gd name="connsiteX164" fmla="*/ 384837 w 1013235"/>
              <a:gd name="connsiteY164" fmla="*/ 66034 h 1322512"/>
              <a:gd name="connsiteX165" fmla="*/ 368391 w 1013235"/>
              <a:gd name="connsiteY165" fmla="*/ 69323 h 1322512"/>
              <a:gd name="connsiteX166" fmla="*/ 358524 w 1013235"/>
              <a:gd name="connsiteY166" fmla="*/ 72612 h 1322512"/>
              <a:gd name="connsiteX167" fmla="*/ 335499 w 1013235"/>
              <a:gd name="connsiteY167" fmla="*/ 85769 h 1322512"/>
              <a:gd name="connsiteX168" fmla="*/ 319053 w 1013235"/>
              <a:gd name="connsiteY168" fmla="*/ 98926 h 1322512"/>
              <a:gd name="connsiteX169" fmla="*/ 312475 w 1013235"/>
              <a:gd name="connsiteY169" fmla="*/ 108794 h 1322512"/>
              <a:gd name="connsiteX170" fmla="*/ 302607 w 1013235"/>
              <a:gd name="connsiteY170" fmla="*/ 115372 h 1322512"/>
              <a:gd name="connsiteX171" fmla="*/ 299318 w 1013235"/>
              <a:gd name="connsiteY171" fmla="*/ 125240 h 1322512"/>
              <a:gd name="connsiteX172" fmla="*/ 292739 w 1013235"/>
              <a:gd name="connsiteY172" fmla="*/ 131818 h 1322512"/>
              <a:gd name="connsiteX173" fmla="*/ 286161 w 1013235"/>
              <a:gd name="connsiteY173" fmla="*/ 141686 h 1322512"/>
              <a:gd name="connsiteX174" fmla="*/ 289450 w 1013235"/>
              <a:gd name="connsiteY174" fmla="*/ 187735 h 1322512"/>
              <a:gd name="connsiteX175" fmla="*/ 292739 w 1013235"/>
              <a:gd name="connsiteY175" fmla="*/ 197602 h 1322512"/>
              <a:gd name="connsiteX176" fmla="*/ 305896 w 1013235"/>
              <a:gd name="connsiteY176" fmla="*/ 217337 h 1322512"/>
              <a:gd name="connsiteX177" fmla="*/ 312475 w 1013235"/>
              <a:gd name="connsiteY177" fmla="*/ 223916 h 1322512"/>
              <a:gd name="connsiteX178" fmla="*/ 325632 w 1013235"/>
              <a:gd name="connsiteY178" fmla="*/ 240362 h 1322512"/>
              <a:gd name="connsiteX0" fmla="*/ 325632 w 1010134"/>
              <a:gd name="connsiteY0" fmla="*/ 240362 h 1322512"/>
              <a:gd name="connsiteX1" fmla="*/ 325632 w 1010134"/>
              <a:gd name="connsiteY1" fmla="*/ 240362 h 1322512"/>
              <a:gd name="connsiteX2" fmla="*/ 348656 w 1010134"/>
              <a:gd name="connsiteY2" fmla="*/ 260097 h 1322512"/>
              <a:gd name="connsiteX3" fmla="*/ 355234 w 1010134"/>
              <a:gd name="connsiteY3" fmla="*/ 279832 h 1322512"/>
              <a:gd name="connsiteX4" fmla="*/ 361813 w 1010134"/>
              <a:gd name="connsiteY4" fmla="*/ 286411 h 1322512"/>
              <a:gd name="connsiteX5" fmla="*/ 365102 w 1010134"/>
              <a:gd name="connsiteY5" fmla="*/ 296278 h 1322512"/>
              <a:gd name="connsiteX6" fmla="*/ 371680 w 1010134"/>
              <a:gd name="connsiteY6" fmla="*/ 302857 h 1322512"/>
              <a:gd name="connsiteX7" fmla="*/ 378259 w 1010134"/>
              <a:gd name="connsiteY7" fmla="*/ 322592 h 1322512"/>
              <a:gd name="connsiteX8" fmla="*/ 381548 w 1010134"/>
              <a:gd name="connsiteY8" fmla="*/ 335749 h 1322512"/>
              <a:gd name="connsiteX9" fmla="*/ 384837 w 1010134"/>
              <a:gd name="connsiteY9" fmla="*/ 352195 h 1322512"/>
              <a:gd name="connsiteX10" fmla="*/ 388127 w 1010134"/>
              <a:gd name="connsiteY10" fmla="*/ 362063 h 1322512"/>
              <a:gd name="connsiteX11" fmla="*/ 394705 w 1010134"/>
              <a:gd name="connsiteY11" fmla="*/ 388376 h 1322512"/>
              <a:gd name="connsiteX12" fmla="*/ 401283 w 1010134"/>
              <a:gd name="connsiteY12" fmla="*/ 470607 h 1322512"/>
              <a:gd name="connsiteX13" fmla="*/ 397994 w 1010134"/>
              <a:gd name="connsiteY13" fmla="*/ 556126 h 1322512"/>
              <a:gd name="connsiteX14" fmla="*/ 391416 w 1010134"/>
              <a:gd name="connsiteY14" fmla="*/ 575861 h 1322512"/>
              <a:gd name="connsiteX15" fmla="*/ 384837 w 1010134"/>
              <a:gd name="connsiteY15" fmla="*/ 585729 h 1322512"/>
              <a:gd name="connsiteX16" fmla="*/ 381548 w 1010134"/>
              <a:gd name="connsiteY16" fmla="*/ 595596 h 1322512"/>
              <a:gd name="connsiteX17" fmla="*/ 368391 w 1010134"/>
              <a:gd name="connsiteY17" fmla="*/ 608753 h 1322512"/>
              <a:gd name="connsiteX18" fmla="*/ 365102 w 1010134"/>
              <a:gd name="connsiteY18" fmla="*/ 618621 h 1322512"/>
              <a:gd name="connsiteX19" fmla="*/ 345367 w 1010134"/>
              <a:gd name="connsiteY19" fmla="*/ 638356 h 1322512"/>
              <a:gd name="connsiteX20" fmla="*/ 338788 w 1010134"/>
              <a:gd name="connsiteY20" fmla="*/ 644935 h 1322512"/>
              <a:gd name="connsiteX21" fmla="*/ 328921 w 1010134"/>
              <a:gd name="connsiteY21" fmla="*/ 651513 h 1322512"/>
              <a:gd name="connsiteX22" fmla="*/ 322342 w 1010134"/>
              <a:gd name="connsiteY22" fmla="*/ 658091 h 1322512"/>
              <a:gd name="connsiteX23" fmla="*/ 312475 w 1010134"/>
              <a:gd name="connsiteY23" fmla="*/ 661381 h 1322512"/>
              <a:gd name="connsiteX24" fmla="*/ 296029 w 1010134"/>
              <a:gd name="connsiteY24" fmla="*/ 674537 h 1322512"/>
              <a:gd name="connsiteX25" fmla="*/ 286161 w 1010134"/>
              <a:gd name="connsiteY25" fmla="*/ 677827 h 1322512"/>
              <a:gd name="connsiteX26" fmla="*/ 266426 w 1010134"/>
              <a:gd name="connsiteY26" fmla="*/ 690983 h 1322512"/>
              <a:gd name="connsiteX27" fmla="*/ 246691 w 1010134"/>
              <a:gd name="connsiteY27" fmla="*/ 697562 h 1322512"/>
              <a:gd name="connsiteX28" fmla="*/ 236823 w 1010134"/>
              <a:gd name="connsiteY28" fmla="*/ 700851 h 1322512"/>
              <a:gd name="connsiteX29" fmla="*/ 217088 w 1010134"/>
              <a:gd name="connsiteY29" fmla="*/ 714008 h 1322512"/>
              <a:gd name="connsiteX30" fmla="*/ 203931 w 1010134"/>
              <a:gd name="connsiteY30" fmla="*/ 727165 h 1322512"/>
              <a:gd name="connsiteX31" fmla="*/ 171039 w 1010134"/>
              <a:gd name="connsiteY31" fmla="*/ 737032 h 1322512"/>
              <a:gd name="connsiteX32" fmla="*/ 151303 w 1010134"/>
              <a:gd name="connsiteY32" fmla="*/ 746900 h 1322512"/>
              <a:gd name="connsiteX33" fmla="*/ 131568 w 1010134"/>
              <a:gd name="connsiteY33" fmla="*/ 753478 h 1322512"/>
              <a:gd name="connsiteX34" fmla="*/ 115122 w 1010134"/>
              <a:gd name="connsiteY34" fmla="*/ 763346 h 1322512"/>
              <a:gd name="connsiteX35" fmla="*/ 101965 w 1010134"/>
              <a:gd name="connsiteY35" fmla="*/ 776503 h 1322512"/>
              <a:gd name="connsiteX36" fmla="*/ 85519 w 1010134"/>
              <a:gd name="connsiteY36" fmla="*/ 789660 h 1322512"/>
              <a:gd name="connsiteX37" fmla="*/ 75652 w 1010134"/>
              <a:gd name="connsiteY37" fmla="*/ 796238 h 1322512"/>
              <a:gd name="connsiteX38" fmla="*/ 59206 w 1010134"/>
              <a:gd name="connsiteY38" fmla="*/ 809395 h 1322512"/>
              <a:gd name="connsiteX39" fmla="*/ 49338 w 1010134"/>
              <a:gd name="connsiteY39" fmla="*/ 829130 h 1322512"/>
              <a:gd name="connsiteX40" fmla="*/ 39470 w 1010134"/>
              <a:gd name="connsiteY40" fmla="*/ 848866 h 1322512"/>
              <a:gd name="connsiteX41" fmla="*/ 16446 w 1010134"/>
              <a:gd name="connsiteY41" fmla="*/ 917939 h 1322512"/>
              <a:gd name="connsiteX42" fmla="*/ 9868 w 1010134"/>
              <a:gd name="connsiteY42" fmla="*/ 937674 h 1322512"/>
              <a:gd name="connsiteX43" fmla="*/ 3289 w 1010134"/>
              <a:gd name="connsiteY43" fmla="*/ 960699 h 1322512"/>
              <a:gd name="connsiteX44" fmla="*/ 0 w 1010134"/>
              <a:gd name="connsiteY44" fmla="*/ 983723 h 1322512"/>
              <a:gd name="connsiteX45" fmla="*/ 3289 w 1010134"/>
              <a:gd name="connsiteY45" fmla="*/ 1072532 h 1322512"/>
              <a:gd name="connsiteX46" fmla="*/ 9868 w 1010134"/>
              <a:gd name="connsiteY46" fmla="*/ 1082399 h 1322512"/>
              <a:gd name="connsiteX47" fmla="*/ 16446 w 1010134"/>
              <a:gd name="connsiteY47" fmla="*/ 1102135 h 1322512"/>
              <a:gd name="connsiteX48" fmla="*/ 23024 w 1010134"/>
              <a:gd name="connsiteY48" fmla="*/ 1112002 h 1322512"/>
              <a:gd name="connsiteX49" fmla="*/ 26314 w 1010134"/>
              <a:gd name="connsiteY49" fmla="*/ 1121870 h 1322512"/>
              <a:gd name="connsiteX50" fmla="*/ 42760 w 1010134"/>
              <a:gd name="connsiteY50" fmla="*/ 1138316 h 1322512"/>
              <a:gd name="connsiteX51" fmla="*/ 46049 w 1010134"/>
              <a:gd name="connsiteY51" fmla="*/ 1148183 h 1322512"/>
              <a:gd name="connsiteX52" fmla="*/ 52627 w 1010134"/>
              <a:gd name="connsiteY52" fmla="*/ 1158051 h 1322512"/>
              <a:gd name="connsiteX53" fmla="*/ 65784 w 1010134"/>
              <a:gd name="connsiteY53" fmla="*/ 1184365 h 1322512"/>
              <a:gd name="connsiteX54" fmla="*/ 72362 w 1010134"/>
              <a:gd name="connsiteY54" fmla="*/ 1204100 h 1322512"/>
              <a:gd name="connsiteX55" fmla="*/ 75652 w 1010134"/>
              <a:gd name="connsiteY55" fmla="*/ 1213968 h 1322512"/>
              <a:gd name="connsiteX56" fmla="*/ 82230 w 1010134"/>
              <a:gd name="connsiteY56" fmla="*/ 1223835 h 1322512"/>
              <a:gd name="connsiteX57" fmla="*/ 85519 w 1010134"/>
              <a:gd name="connsiteY57" fmla="*/ 1233703 h 1322512"/>
              <a:gd name="connsiteX58" fmla="*/ 92098 w 1010134"/>
              <a:gd name="connsiteY58" fmla="*/ 1240281 h 1322512"/>
              <a:gd name="connsiteX59" fmla="*/ 105255 w 1010134"/>
              <a:gd name="connsiteY59" fmla="*/ 1260017 h 1322512"/>
              <a:gd name="connsiteX60" fmla="*/ 118411 w 1010134"/>
              <a:gd name="connsiteY60" fmla="*/ 1276463 h 1322512"/>
              <a:gd name="connsiteX61" fmla="*/ 148014 w 1010134"/>
              <a:gd name="connsiteY61" fmla="*/ 1283041 h 1322512"/>
              <a:gd name="connsiteX62" fmla="*/ 207220 w 1010134"/>
              <a:gd name="connsiteY62" fmla="*/ 1292909 h 1322512"/>
              <a:gd name="connsiteX63" fmla="*/ 236823 w 1010134"/>
              <a:gd name="connsiteY63" fmla="*/ 1302776 h 1322512"/>
              <a:gd name="connsiteX64" fmla="*/ 256558 w 1010134"/>
              <a:gd name="connsiteY64" fmla="*/ 1322512 h 1322512"/>
              <a:gd name="connsiteX65" fmla="*/ 417729 w 1010134"/>
              <a:gd name="connsiteY65" fmla="*/ 1319222 h 1322512"/>
              <a:gd name="connsiteX66" fmla="*/ 427597 w 1010134"/>
              <a:gd name="connsiteY66" fmla="*/ 1315933 h 1322512"/>
              <a:gd name="connsiteX67" fmla="*/ 460489 w 1010134"/>
              <a:gd name="connsiteY67" fmla="*/ 1306066 h 1322512"/>
              <a:gd name="connsiteX68" fmla="*/ 470357 w 1010134"/>
              <a:gd name="connsiteY68" fmla="*/ 1302776 h 1322512"/>
              <a:gd name="connsiteX69" fmla="*/ 480224 w 1010134"/>
              <a:gd name="connsiteY69" fmla="*/ 1299487 h 1322512"/>
              <a:gd name="connsiteX70" fmla="*/ 496670 w 1010134"/>
              <a:gd name="connsiteY70" fmla="*/ 1289619 h 1322512"/>
              <a:gd name="connsiteX71" fmla="*/ 516406 w 1010134"/>
              <a:gd name="connsiteY71" fmla="*/ 1279752 h 1322512"/>
              <a:gd name="connsiteX72" fmla="*/ 522984 w 1010134"/>
              <a:gd name="connsiteY72" fmla="*/ 1273173 h 1322512"/>
              <a:gd name="connsiteX73" fmla="*/ 542719 w 1010134"/>
              <a:gd name="connsiteY73" fmla="*/ 1266595 h 1322512"/>
              <a:gd name="connsiteX74" fmla="*/ 549298 w 1010134"/>
              <a:gd name="connsiteY74" fmla="*/ 1260017 h 1322512"/>
              <a:gd name="connsiteX75" fmla="*/ 572322 w 1010134"/>
              <a:gd name="connsiteY75" fmla="*/ 1246860 h 1322512"/>
              <a:gd name="connsiteX76" fmla="*/ 605214 w 1010134"/>
              <a:gd name="connsiteY76" fmla="*/ 1213968 h 1322512"/>
              <a:gd name="connsiteX77" fmla="*/ 615082 w 1010134"/>
              <a:gd name="connsiteY77" fmla="*/ 1204100 h 1322512"/>
              <a:gd name="connsiteX78" fmla="*/ 628239 w 1010134"/>
              <a:gd name="connsiteY78" fmla="*/ 1187654 h 1322512"/>
              <a:gd name="connsiteX79" fmla="*/ 641396 w 1010134"/>
              <a:gd name="connsiteY79" fmla="*/ 1177786 h 1322512"/>
              <a:gd name="connsiteX80" fmla="*/ 670998 w 1010134"/>
              <a:gd name="connsiteY80" fmla="*/ 1148183 h 1322512"/>
              <a:gd name="connsiteX81" fmla="*/ 687445 w 1010134"/>
              <a:gd name="connsiteY81" fmla="*/ 1131737 h 1322512"/>
              <a:gd name="connsiteX82" fmla="*/ 694023 w 1010134"/>
              <a:gd name="connsiteY82" fmla="*/ 1121870 h 1322512"/>
              <a:gd name="connsiteX83" fmla="*/ 707180 w 1010134"/>
              <a:gd name="connsiteY83" fmla="*/ 1108713 h 1322512"/>
              <a:gd name="connsiteX84" fmla="*/ 717047 w 1010134"/>
              <a:gd name="connsiteY84" fmla="*/ 1095556 h 1322512"/>
              <a:gd name="connsiteX85" fmla="*/ 723626 w 1010134"/>
              <a:gd name="connsiteY85" fmla="*/ 1085689 h 1322512"/>
              <a:gd name="connsiteX86" fmla="*/ 733493 w 1010134"/>
              <a:gd name="connsiteY86" fmla="*/ 1079110 h 1322512"/>
              <a:gd name="connsiteX87" fmla="*/ 743361 w 1010134"/>
              <a:gd name="connsiteY87" fmla="*/ 1065953 h 1322512"/>
              <a:gd name="connsiteX88" fmla="*/ 756518 w 1010134"/>
              <a:gd name="connsiteY88" fmla="*/ 1046218 h 1322512"/>
              <a:gd name="connsiteX89" fmla="*/ 763096 w 1010134"/>
              <a:gd name="connsiteY89" fmla="*/ 1036350 h 1322512"/>
              <a:gd name="connsiteX90" fmla="*/ 769675 w 1010134"/>
              <a:gd name="connsiteY90" fmla="*/ 1023194 h 1322512"/>
              <a:gd name="connsiteX91" fmla="*/ 772964 w 1010134"/>
              <a:gd name="connsiteY91" fmla="*/ 1013326 h 1322512"/>
              <a:gd name="connsiteX92" fmla="*/ 789410 w 1010134"/>
              <a:gd name="connsiteY92" fmla="*/ 993591 h 1322512"/>
              <a:gd name="connsiteX93" fmla="*/ 795988 w 1010134"/>
              <a:gd name="connsiteY93" fmla="*/ 980434 h 1322512"/>
              <a:gd name="connsiteX94" fmla="*/ 802567 w 1010134"/>
              <a:gd name="connsiteY94" fmla="*/ 970566 h 1322512"/>
              <a:gd name="connsiteX95" fmla="*/ 805856 w 1010134"/>
              <a:gd name="connsiteY95" fmla="*/ 957409 h 1322512"/>
              <a:gd name="connsiteX96" fmla="*/ 809145 w 1010134"/>
              <a:gd name="connsiteY96" fmla="*/ 947542 h 1322512"/>
              <a:gd name="connsiteX97" fmla="*/ 812434 w 1010134"/>
              <a:gd name="connsiteY97" fmla="*/ 934385 h 1322512"/>
              <a:gd name="connsiteX98" fmla="*/ 825591 w 1010134"/>
              <a:gd name="connsiteY98" fmla="*/ 908071 h 1322512"/>
              <a:gd name="connsiteX99" fmla="*/ 828880 w 1010134"/>
              <a:gd name="connsiteY99" fmla="*/ 894914 h 1322512"/>
              <a:gd name="connsiteX100" fmla="*/ 835459 w 1010134"/>
              <a:gd name="connsiteY100" fmla="*/ 878468 h 1322512"/>
              <a:gd name="connsiteX101" fmla="*/ 842037 w 1010134"/>
              <a:gd name="connsiteY101" fmla="*/ 858733 h 1322512"/>
              <a:gd name="connsiteX102" fmla="*/ 845327 w 1010134"/>
              <a:gd name="connsiteY102" fmla="*/ 848866 h 1322512"/>
              <a:gd name="connsiteX103" fmla="*/ 848616 w 1010134"/>
              <a:gd name="connsiteY103" fmla="*/ 832419 h 1322512"/>
              <a:gd name="connsiteX104" fmla="*/ 855194 w 1010134"/>
              <a:gd name="connsiteY104" fmla="*/ 812684 h 1322512"/>
              <a:gd name="connsiteX105" fmla="*/ 858483 w 1010134"/>
              <a:gd name="connsiteY105" fmla="*/ 799527 h 1322512"/>
              <a:gd name="connsiteX106" fmla="*/ 865062 w 1010134"/>
              <a:gd name="connsiteY106" fmla="*/ 786371 h 1322512"/>
              <a:gd name="connsiteX107" fmla="*/ 871640 w 1010134"/>
              <a:gd name="connsiteY107" fmla="*/ 766635 h 1322512"/>
              <a:gd name="connsiteX108" fmla="*/ 884797 w 1010134"/>
              <a:gd name="connsiteY108" fmla="*/ 746900 h 1322512"/>
              <a:gd name="connsiteX109" fmla="*/ 888086 w 1010134"/>
              <a:gd name="connsiteY109" fmla="*/ 733743 h 1322512"/>
              <a:gd name="connsiteX110" fmla="*/ 901243 w 1010134"/>
              <a:gd name="connsiteY110" fmla="*/ 704140 h 1322512"/>
              <a:gd name="connsiteX111" fmla="*/ 904532 w 1010134"/>
              <a:gd name="connsiteY111" fmla="*/ 684405 h 1322512"/>
              <a:gd name="connsiteX112" fmla="*/ 911111 w 1010134"/>
              <a:gd name="connsiteY112" fmla="*/ 674537 h 1322512"/>
              <a:gd name="connsiteX113" fmla="*/ 920978 w 1010134"/>
              <a:gd name="connsiteY113" fmla="*/ 654802 h 1322512"/>
              <a:gd name="connsiteX114" fmla="*/ 924268 w 1010134"/>
              <a:gd name="connsiteY114" fmla="*/ 631778 h 1322512"/>
              <a:gd name="connsiteX115" fmla="*/ 930846 w 1010134"/>
              <a:gd name="connsiteY115" fmla="*/ 615332 h 1322512"/>
              <a:gd name="connsiteX116" fmla="*/ 937424 w 1010134"/>
              <a:gd name="connsiteY116" fmla="*/ 595596 h 1322512"/>
              <a:gd name="connsiteX117" fmla="*/ 947292 w 1010134"/>
              <a:gd name="connsiteY117" fmla="*/ 562704 h 1322512"/>
              <a:gd name="connsiteX118" fmla="*/ 953870 w 1010134"/>
              <a:gd name="connsiteY118" fmla="*/ 552837 h 1322512"/>
              <a:gd name="connsiteX119" fmla="*/ 957160 w 1010134"/>
              <a:gd name="connsiteY119" fmla="*/ 519945 h 1322512"/>
              <a:gd name="connsiteX120" fmla="*/ 960449 w 1010134"/>
              <a:gd name="connsiteY120" fmla="*/ 503499 h 1322512"/>
              <a:gd name="connsiteX121" fmla="*/ 999919 w 1010134"/>
              <a:gd name="connsiteY121" fmla="*/ 483763 h 1322512"/>
              <a:gd name="connsiteX122" fmla="*/ 998087 w 1010134"/>
              <a:gd name="connsiteY122" fmla="*/ 424108 h 1322512"/>
              <a:gd name="connsiteX123" fmla="*/ 1009787 w 1010134"/>
              <a:gd name="connsiteY123" fmla="*/ 417979 h 1322512"/>
              <a:gd name="connsiteX124" fmla="*/ 1006498 w 1010134"/>
              <a:gd name="connsiteY124" fmla="*/ 375219 h 1322512"/>
              <a:gd name="connsiteX125" fmla="*/ 999919 w 1010134"/>
              <a:gd name="connsiteY125" fmla="*/ 345617 h 1322512"/>
              <a:gd name="connsiteX126" fmla="*/ 993341 w 1010134"/>
              <a:gd name="connsiteY126" fmla="*/ 339038 h 1322512"/>
              <a:gd name="connsiteX127" fmla="*/ 983473 w 1010134"/>
              <a:gd name="connsiteY127" fmla="*/ 316014 h 1322512"/>
              <a:gd name="connsiteX128" fmla="*/ 970316 w 1010134"/>
              <a:gd name="connsiteY128" fmla="*/ 296278 h 1322512"/>
              <a:gd name="connsiteX129" fmla="*/ 967027 w 1010134"/>
              <a:gd name="connsiteY129" fmla="*/ 286411 h 1322512"/>
              <a:gd name="connsiteX130" fmla="*/ 960449 w 1010134"/>
              <a:gd name="connsiteY130" fmla="*/ 269965 h 1322512"/>
              <a:gd name="connsiteX131" fmla="*/ 953870 w 1010134"/>
              <a:gd name="connsiteY131" fmla="*/ 256808 h 1322512"/>
              <a:gd name="connsiteX132" fmla="*/ 940714 w 1010134"/>
              <a:gd name="connsiteY132" fmla="*/ 230494 h 1322512"/>
              <a:gd name="connsiteX133" fmla="*/ 937424 w 1010134"/>
              <a:gd name="connsiteY133" fmla="*/ 220627 h 1322512"/>
              <a:gd name="connsiteX134" fmla="*/ 917689 w 1010134"/>
              <a:gd name="connsiteY134" fmla="*/ 200891 h 1322512"/>
              <a:gd name="connsiteX135" fmla="*/ 897954 w 1010134"/>
              <a:gd name="connsiteY135" fmla="*/ 171289 h 1322512"/>
              <a:gd name="connsiteX136" fmla="*/ 884797 w 1010134"/>
              <a:gd name="connsiteY136" fmla="*/ 151553 h 1322512"/>
              <a:gd name="connsiteX137" fmla="*/ 874929 w 1010134"/>
              <a:gd name="connsiteY137" fmla="*/ 141686 h 1322512"/>
              <a:gd name="connsiteX138" fmla="*/ 861773 w 1010134"/>
              <a:gd name="connsiteY138" fmla="*/ 125240 h 1322512"/>
              <a:gd name="connsiteX139" fmla="*/ 855194 w 1010134"/>
              <a:gd name="connsiteY139" fmla="*/ 115372 h 1322512"/>
              <a:gd name="connsiteX140" fmla="*/ 845327 w 1010134"/>
              <a:gd name="connsiteY140" fmla="*/ 108794 h 1322512"/>
              <a:gd name="connsiteX141" fmla="*/ 819013 w 1010134"/>
              <a:gd name="connsiteY141" fmla="*/ 92348 h 1322512"/>
              <a:gd name="connsiteX142" fmla="*/ 799278 w 1010134"/>
              <a:gd name="connsiteY142" fmla="*/ 79191 h 1322512"/>
              <a:gd name="connsiteX143" fmla="*/ 779542 w 1010134"/>
              <a:gd name="connsiteY143" fmla="*/ 66034 h 1322512"/>
              <a:gd name="connsiteX144" fmla="*/ 772964 w 1010134"/>
              <a:gd name="connsiteY144" fmla="*/ 59455 h 1322512"/>
              <a:gd name="connsiteX145" fmla="*/ 763096 w 1010134"/>
              <a:gd name="connsiteY145" fmla="*/ 56166 h 1322512"/>
              <a:gd name="connsiteX146" fmla="*/ 753229 w 1010134"/>
              <a:gd name="connsiteY146" fmla="*/ 49588 h 1322512"/>
              <a:gd name="connsiteX147" fmla="*/ 746650 w 1010134"/>
              <a:gd name="connsiteY147" fmla="*/ 39720 h 1322512"/>
              <a:gd name="connsiteX148" fmla="*/ 720337 w 1010134"/>
              <a:gd name="connsiteY148" fmla="*/ 29853 h 1322512"/>
              <a:gd name="connsiteX149" fmla="*/ 710469 w 1010134"/>
              <a:gd name="connsiteY149" fmla="*/ 23274 h 1322512"/>
              <a:gd name="connsiteX150" fmla="*/ 694023 w 1010134"/>
              <a:gd name="connsiteY150" fmla="*/ 16696 h 1322512"/>
              <a:gd name="connsiteX151" fmla="*/ 670998 w 1010134"/>
              <a:gd name="connsiteY151" fmla="*/ 10117 h 1322512"/>
              <a:gd name="connsiteX152" fmla="*/ 647974 w 1010134"/>
              <a:gd name="connsiteY152" fmla="*/ 6828 h 1322512"/>
              <a:gd name="connsiteX153" fmla="*/ 638106 w 1010134"/>
              <a:gd name="connsiteY153" fmla="*/ 3539 h 1322512"/>
              <a:gd name="connsiteX154" fmla="*/ 555876 w 1010134"/>
              <a:gd name="connsiteY154" fmla="*/ 3539 h 1322512"/>
              <a:gd name="connsiteX155" fmla="*/ 542719 w 1010134"/>
              <a:gd name="connsiteY155" fmla="*/ 6828 h 1322512"/>
              <a:gd name="connsiteX156" fmla="*/ 522984 w 1010134"/>
              <a:gd name="connsiteY156" fmla="*/ 10117 h 1322512"/>
              <a:gd name="connsiteX157" fmla="*/ 499960 w 1010134"/>
              <a:gd name="connsiteY157" fmla="*/ 19985 h 1322512"/>
              <a:gd name="connsiteX158" fmla="*/ 473646 w 1010134"/>
              <a:gd name="connsiteY158" fmla="*/ 26563 h 1322512"/>
              <a:gd name="connsiteX159" fmla="*/ 453911 w 1010134"/>
              <a:gd name="connsiteY159" fmla="*/ 33142 h 1322512"/>
              <a:gd name="connsiteX160" fmla="*/ 440754 w 1010134"/>
              <a:gd name="connsiteY160" fmla="*/ 36431 h 1322512"/>
              <a:gd name="connsiteX161" fmla="*/ 434175 w 1010134"/>
              <a:gd name="connsiteY161" fmla="*/ 43009 h 1322512"/>
              <a:gd name="connsiteX162" fmla="*/ 414440 w 1010134"/>
              <a:gd name="connsiteY162" fmla="*/ 49588 h 1322512"/>
              <a:gd name="connsiteX163" fmla="*/ 391416 w 1010134"/>
              <a:gd name="connsiteY163" fmla="*/ 59455 h 1322512"/>
              <a:gd name="connsiteX164" fmla="*/ 384837 w 1010134"/>
              <a:gd name="connsiteY164" fmla="*/ 66034 h 1322512"/>
              <a:gd name="connsiteX165" fmla="*/ 368391 w 1010134"/>
              <a:gd name="connsiteY165" fmla="*/ 69323 h 1322512"/>
              <a:gd name="connsiteX166" fmla="*/ 358524 w 1010134"/>
              <a:gd name="connsiteY166" fmla="*/ 72612 h 1322512"/>
              <a:gd name="connsiteX167" fmla="*/ 335499 w 1010134"/>
              <a:gd name="connsiteY167" fmla="*/ 85769 h 1322512"/>
              <a:gd name="connsiteX168" fmla="*/ 319053 w 1010134"/>
              <a:gd name="connsiteY168" fmla="*/ 98926 h 1322512"/>
              <a:gd name="connsiteX169" fmla="*/ 312475 w 1010134"/>
              <a:gd name="connsiteY169" fmla="*/ 108794 h 1322512"/>
              <a:gd name="connsiteX170" fmla="*/ 302607 w 1010134"/>
              <a:gd name="connsiteY170" fmla="*/ 115372 h 1322512"/>
              <a:gd name="connsiteX171" fmla="*/ 299318 w 1010134"/>
              <a:gd name="connsiteY171" fmla="*/ 125240 h 1322512"/>
              <a:gd name="connsiteX172" fmla="*/ 292739 w 1010134"/>
              <a:gd name="connsiteY172" fmla="*/ 131818 h 1322512"/>
              <a:gd name="connsiteX173" fmla="*/ 286161 w 1010134"/>
              <a:gd name="connsiteY173" fmla="*/ 141686 h 1322512"/>
              <a:gd name="connsiteX174" fmla="*/ 289450 w 1010134"/>
              <a:gd name="connsiteY174" fmla="*/ 187735 h 1322512"/>
              <a:gd name="connsiteX175" fmla="*/ 292739 w 1010134"/>
              <a:gd name="connsiteY175" fmla="*/ 197602 h 1322512"/>
              <a:gd name="connsiteX176" fmla="*/ 305896 w 1010134"/>
              <a:gd name="connsiteY176" fmla="*/ 217337 h 1322512"/>
              <a:gd name="connsiteX177" fmla="*/ 312475 w 1010134"/>
              <a:gd name="connsiteY177" fmla="*/ 223916 h 1322512"/>
              <a:gd name="connsiteX178" fmla="*/ 325632 w 1010134"/>
              <a:gd name="connsiteY178" fmla="*/ 240362 h 1322512"/>
              <a:gd name="connsiteX0" fmla="*/ 325632 w 1010134"/>
              <a:gd name="connsiteY0" fmla="*/ 240362 h 1322512"/>
              <a:gd name="connsiteX1" fmla="*/ 325632 w 1010134"/>
              <a:gd name="connsiteY1" fmla="*/ 240362 h 1322512"/>
              <a:gd name="connsiteX2" fmla="*/ 348656 w 1010134"/>
              <a:gd name="connsiteY2" fmla="*/ 260097 h 1322512"/>
              <a:gd name="connsiteX3" fmla="*/ 355234 w 1010134"/>
              <a:gd name="connsiteY3" fmla="*/ 279832 h 1322512"/>
              <a:gd name="connsiteX4" fmla="*/ 361813 w 1010134"/>
              <a:gd name="connsiteY4" fmla="*/ 286411 h 1322512"/>
              <a:gd name="connsiteX5" fmla="*/ 365102 w 1010134"/>
              <a:gd name="connsiteY5" fmla="*/ 296278 h 1322512"/>
              <a:gd name="connsiteX6" fmla="*/ 371680 w 1010134"/>
              <a:gd name="connsiteY6" fmla="*/ 302857 h 1322512"/>
              <a:gd name="connsiteX7" fmla="*/ 378259 w 1010134"/>
              <a:gd name="connsiteY7" fmla="*/ 322592 h 1322512"/>
              <a:gd name="connsiteX8" fmla="*/ 381548 w 1010134"/>
              <a:gd name="connsiteY8" fmla="*/ 335749 h 1322512"/>
              <a:gd name="connsiteX9" fmla="*/ 384837 w 1010134"/>
              <a:gd name="connsiteY9" fmla="*/ 352195 h 1322512"/>
              <a:gd name="connsiteX10" fmla="*/ 388127 w 1010134"/>
              <a:gd name="connsiteY10" fmla="*/ 362063 h 1322512"/>
              <a:gd name="connsiteX11" fmla="*/ 394705 w 1010134"/>
              <a:gd name="connsiteY11" fmla="*/ 388376 h 1322512"/>
              <a:gd name="connsiteX12" fmla="*/ 401283 w 1010134"/>
              <a:gd name="connsiteY12" fmla="*/ 470607 h 1322512"/>
              <a:gd name="connsiteX13" fmla="*/ 397994 w 1010134"/>
              <a:gd name="connsiteY13" fmla="*/ 556126 h 1322512"/>
              <a:gd name="connsiteX14" fmla="*/ 391416 w 1010134"/>
              <a:gd name="connsiteY14" fmla="*/ 575861 h 1322512"/>
              <a:gd name="connsiteX15" fmla="*/ 384837 w 1010134"/>
              <a:gd name="connsiteY15" fmla="*/ 585729 h 1322512"/>
              <a:gd name="connsiteX16" fmla="*/ 381548 w 1010134"/>
              <a:gd name="connsiteY16" fmla="*/ 595596 h 1322512"/>
              <a:gd name="connsiteX17" fmla="*/ 368391 w 1010134"/>
              <a:gd name="connsiteY17" fmla="*/ 608753 h 1322512"/>
              <a:gd name="connsiteX18" fmla="*/ 365102 w 1010134"/>
              <a:gd name="connsiteY18" fmla="*/ 618621 h 1322512"/>
              <a:gd name="connsiteX19" fmla="*/ 345367 w 1010134"/>
              <a:gd name="connsiteY19" fmla="*/ 638356 h 1322512"/>
              <a:gd name="connsiteX20" fmla="*/ 338788 w 1010134"/>
              <a:gd name="connsiteY20" fmla="*/ 644935 h 1322512"/>
              <a:gd name="connsiteX21" fmla="*/ 328921 w 1010134"/>
              <a:gd name="connsiteY21" fmla="*/ 651513 h 1322512"/>
              <a:gd name="connsiteX22" fmla="*/ 322342 w 1010134"/>
              <a:gd name="connsiteY22" fmla="*/ 658091 h 1322512"/>
              <a:gd name="connsiteX23" fmla="*/ 312475 w 1010134"/>
              <a:gd name="connsiteY23" fmla="*/ 661381 h 1322512"/>
              <a:gd name="connsiteX24" fmla="*/ 296029 w 1010134"/>
              <a:gd name="connsiteY24" fmla="*/ 674537 h 1322512"/>
              <a:gd name="connsiteX25" fmla="*/ 286161 w 1010134"/>
              <a:gd name="connsiteY25" fmla="*/ 677827 h 1322512"/>
              <a:gd name="connsiteX26" fmla="*/ 266426 w 1010134"/>
              <a:gd name="connsiteY26" fmla="*/ 690983 h 1322512"/>
              <a:gd name="connsiteX27" fmla="*/ 246691 w 1010134"/>
              <a:gd name="connsiteY27" fmla="*/ 697562 h 1322512"/>
              <a:gd name="connsiteX28" fmla="*/ 236823 w 1010134"/>
              <a:gd name="connsiteY28" fmla="*/ 700851 h 1322512"/>
              <a:gd name="connsiteX29" fmla="*/ 217088 w 1010134"/>
              <a:gd name="connsiteY29" fmla="*/ 714008 h 1322512"/>
              <a:gd name="connsiteX30" fmla="*/ 203931 w 1010134"/>
              <a:gd name="connsiteY30" fmla="*/ 727165 h 1322512"/>
              <a:gd name="connsiteX31" fmla="*/ 171039 w 1010134"/>
              <a:gd name="connsiteY31" fmla="*/ 737032 h 1322512"/>
              <a:gd name="connsiteX32" fmla="*/ 151303 w 1010134"/>
              <a:gd name="connsiteY32" fmla="*/ 746900 h 1322512"/>
              <a:gd name="connsiteX33" fmla="*/ 131568 w 1010134"/>
              <a:gd name="connsiteY33" fmla="*/ 753478 h 1322512"/>
              <a:gd name="connsiteX34" fmla="*/ 115122 w 1010134"/>
              <a:gd name="connsiteY34" fmla="*/ 763346 h 1322512"/>
              <a:gd name="connsiteX35" fmla="*/ 101965 w 1010134"/>
              <a:gd name="connsiteY35" fmla="*/ 776503 h 1322512"/>
              <a:gd name="connsiteX36" fmla="*/ 85519 w 1010134"/>
              <a:gd name="connsiteY36" fmla="*/ 789660 h 1322512"/>
              <a:gd name="connsiteX37" fmla="*/ 75652 w 1010134"/>
              <a:gd name="connsiteY37" fmla="*/ 796238 h 1322512"/>
              <a:gd name="connsiteX38" fmla="*/ 59206 w 1010134"/>
              <a:gd name="connsiteY38" fmla="*/ 809395 h 1322512"/>
              <a:gd name="connsiteX39" fmla="*/ 49338 w 1010134"/>
              <a:gd name="connsiteY39" fmla="*/ 829130 h 1322512"/>
              <a:gd name="connsiteX40" fmla="*/ 39470 w 1010134"/>
              <a:gd name="connsiteY40" fmla="*/ 848866 h 1322512"/>
              <a:gd name="connsiteX41" fmla="*/ 16446 w 1010134"/>
              <a:gd name="connsiteY41" fmla="*/ 917939 h 1322512"/>
              <a:gd name="connsiteX42" fmla="*/ 9868 w 1010134"/>
              <a:gd name="connsiteY42" fmla="*/ 937674 h 1322512"/>
              <a:gd name="connsiteX43" fmla="*/ 3289 w 1010134"/>
              <a:gd name="connsiteY43" fmla="*/ 960699 h 1322512"/>
              <a:gd name="connsiteX44" fmla="*/ 0 w 1010134"/>
              <a:gd name="connsiteY44" fmla="*/ 983723 h 1322512"/>
              <a:gd name="connsiteX45" fmla="*/ 3289 w 1010134"/>
              <a:gd name="connsiteY45" fmla="*/ 1072532 h 1322512"/>
              <a:gd name="connsiteX46" fmla="*/ 9868 w 1010134"/>
              <a:gd name="connsiteY46" fmla="*/ 1082399 h 1322512"/>
              <a:gd name="connsiteX47" fmla="*/ 16446 w 1010134"/>
              <a:gd name="connsiteY47" fmla="*/ 1102135 h 1322512"/>
              <a:gd name="connsiteX48" fmla="*/ 23024 w 1010134"/>
              <a:gd name="connsiteY48" fmla="*/ 1112002 h 1322512"/>
              <a:gd name="connsiteX49" fmla="*/ 26314 w 1010134"/>
              <a:gd name="connsiteY49" fmla="*/ 1121870 h 1322512"/>
              <a:gd name="connsiteX50" fmla="*/ 42760 w 1010134"/>
              <a:gd name="connsiteY50" fmla="*/ 1138316 h 1322512"/>
              <a:gd name="connsiteX51" fmla="*/ 46049 w 1010134"/>
              <a:gd name="connsiteY51" fmla="*/ 1148183 h 1322512"/>
              <a:gd name="connsiteX52" fmla="*/ 52627 w 1010134"/>
              <a:gd name="connsiteY52" fmla="*/ 1158051 h 1322512"/>
              <a:gd name="connsiteX53" fmla="*/ 65784 w 1010134"/>
              <a:gd name="connsiteY53" fmla="*/ 1184365 h 1322512"/>
              <a:gd name="connsiteX54" fmla="*/ 72362 w 1010134"/>
              <a:gd name="connsiteY54" fmla="*/ 1204100 h 1322512"/>
              <a:gd name="connsiteX55" fmla="*/ 75652 w 1010134"/>
              <a:gd name="connsiteY55" fmla="*/ 1213968 h 1322512"/>
              <a:gd name="connsiteX56" fmla="*/ 82230 w 1010134"/>
              <a:gd name="connsiteY56" fmla="*/ 1223835 h 1322512"/>
              <a:gd name="connsiteX57" fmla="*/ 85519 w 1010134"/>
              <a:gd name="connsiteY57" fmla="*/ 1233703 h 1322512"/>
              <a:gd name="connsiteX58" fmla="*/ 92098 w 1010134"/>
              <a:gd name="connsiteY58" fmla="*/ 1240281 h 1322512"/>
              <a:gd name="connsiteX59" fmla="*/ 105255 w 1010134"/>
              <a:gd name="connsiteY59" fmla="*/ 1260017 h 1322512"/>
              <a:gd name="connsiteX60" fmla="*/ 118411 w 1010134"/>
              <a:gd name="connsiteY60" fmla="*/ 1276463 h 1322512"/>
              <a:gd name="connsiteX61" fmla="*/ 148014 w 1010134"/>
              <a:gd name="connsiteY61" fmla="*/ 1283041 h 1322512"/>
              <a:gd name="connsiteX62" fmla="*/ 207220 w 1010134"/>
              <a:gd name="connsiteY62" fmla="*/ 1292909 h 1322512"/>
              <a:gd name="connsiteX63" fmla="*/ 236823 w 1010134"/>
              <a:gd name="connsiteY63" fmla="*/ 1302776 h 1322512"/>
              <a:gd name="connsiteX64" fmla="*/ 256558 w 1010134"/>
              <a:gd name="connsiteY64" fmla="*/ 1322512 h 1322512"/>
              <a:gd name="connsiteX65" fmla="*/ 417729 w 1010134"/>
              <a:gd name="connsiteY65" fmla="*/ 1319222 h 1322512"/>
              <a:gd name="connsiteX66" fmla="*/ 427597 w 1010134"/>
              <a:gd name="connsiteY66" fmla="*/ 1315933 h 1322512"/>
              <a:gd name="connsiteX67" fmla="*/ 460489 w 1010134"/>
              <a:gd name="connsiteY67" fmla="*/ 1306066 h 1322512"/>
              <a:gd name="connsiteX68" fmla="*/ 470357 w 1010134"/>
              <a:gd name="connsiteY68" fmla="*/ 1302776 h 1322512"/>
              <a:gd name="connsiteX69" fmla="*/ 480224 w 1010134"/>
              <a:gd name="connsiteY69" fmla="*/ 1299487 h 1322512"/>
              <a:gd name="connsiteX70" fmla="*/ 496670 w 1010134"/>
              <a:gd name="connsiteY70" fmla="*/ 1289619 h 1322512"/>
              <a:gd name="connsiteX71" fmla="*/ 516406 w 1010134"/>
              <a:gd name="connsiteY71" fmla="*/ 1279752 h 1322512"/>
              <a:gd name="connsiteX72" fmla="*/ 522984 w 1010134"/>
              <a:gd name="connsiteY72" fmla="*/ 1273173 h 1322512"/>
              <a:gd name="connsiteX73" fmla="*/ 542719 w 1010134"/>
              <a:gd name="connsiteY73" fmla="*/ 1266595 h 1322512"/>
              <a:gd name="connsiteX74" fmla="*/ 549298 w 1010134"/>
              <a:gd name="connsiteY74" fmla="*/ 1260017 h 1322512"/>
              <a:gd name="connsiteX75" fmla="*/ 572322 w 1010134"/>
              <a:gd name="connsiteY75" fmla="*/ 1246860 h 1322512"/>
              <a:gd name="connsiteX76" fmla="*/ 605214 w 1010134"/>
              <a:gd name="connsiteY76" fmla="*/ 1213968 h 1322512"/>
              <a:gd name="connsiteX77" fmla="*/ 615082 w 1010134"/>
              <a:gd name="connsiteY77" fmla="*/ 1204100 h 1322512"/>
              <a:gd name="connsiteX78" fmla="*/ 628239 w 1010134"/>
              <a:gd name="connsiteY78" fmla="*/ 1187654 h 1322512"/>
              <a:gd name="connsiteX79" fmla="*/ 641396 w 1010134"/>
              <a:gd name="connsiteY79" fmla="*/ 1177786 h 1322512"/>
              <a:gd name="connsiteX80" fmla="*/ 670998 w 1010134"/>
              <a:gd name="connsiteY80" fmla="*/ 1148183 h 1322512"/>
              <a:gd name="connsiteX81" fmla="*/ 687445 w 1010134"/>
              <a:gd name="connsiteY81" fmla="*/ 1131737 h 1322512"/>
              <a:gd name="connsiteX82" fmla="*/ 694023 w 1010134"/>
              <a:gd name="connsiteY82" fmla="*/ 1121870 h 1322512"/>
              <a:gd name="connsiteX83" fmla="*/ 707180 w 1010134"/>
              <a:gd name="connsiteY83" fmla="*/ 1108713 h 1322512"/>
              <a:gd name="connsiteX84" fmla="*/ 717047 w 1010134"/>
              <a:gd name="connsiteY84" fmla="*/ 1095556 h 1322512"/>
              <a:gd name="connsiteX85" fmla="*/ 723626 w 1010134"/>
              <a:gd name="connsiteY85" fmla="*/ 1085689 h 1322512"/>
              <a:gd name="connsiteX86" fmla="*/ 733493 w 1010134"/>
              <a:gd name="connsiteY86" fmla="*/ 1079110 h 1322512"/>
              <a:gd name="connsiteX87" fmla="*/ 743361 w 1010134"/>
              <a:gd name="connsiteY87" fmla="*/ 1065953 h 1322512"/>
              <a:gd name="connsiteX88" fmla="*/ 756518 w 1010134"/>
              <a:gd name="connsiteY88" fmla="*/ 1046218 h 1322512"/>
              <a:gd name="connsiteX89" fmla="*/ 763096 w 1010134"/>
              <a:gd name="connsiteY89" fmla="*/ 1036350 h 1322512"/>
              <a:gd name="connsiteX90" fmla="*/ 769675 w 1010134"/>
              <a:gd name="connsiteY90" fmla="*/ 1023194 h 1322512"/>
              <a:gd name="connsiteX91" fmla="*/ 772964 w 1010134"/>
              <a:gd name="connsiteY91" fmla="*/ 1013326 h 1322512"/>
              <a:gd name="connsiteX92" fmla="*/ 789410 w 1010134"/>
              <a:gd name="connsiteY92" fmla="*/ 993591 h 1322512"/>
              <a:gd name="connsiteX93" fmla="*/ 795988 w 1010134"/>
              <a:gd name="connsiteY93" fmla="*/ 980434 h 1322512"/>
              <a:gd name="connsiteX94" fmla="*/ 802567 w 1010134"/>
              <a:gd name="connsiteY94" fmla="*/ 970566 h 1322512"/>
              <a:gd name="connsiteX95" fmla="*/ 805856 w 1010134"/>
              <a:gd name="connsiteY95" fmla="*/ 957409 h 1322512"/>
              <a:gd name="connsiteX96" fmla="*/ 809145 w 1010134"/>
              <a:gd name="connsiteY96" fmla="*/ 947542 h 1322512"/>
              <a:gd name="connsiteX97" fmla="*/ 812434 w 1010134"/>
              <a:gd name="connsiteY97" fmla="*/ 934385 h 1322512"/>
              <a:gd name="connsiteX98" fmla="*/ 825591 w 1010134"/>
              <a:gd name="connsiteY98" fmla="*/ 908071 h 1322512"/>
              <a:gd name="connsiteX99" fmla="*/ 828880 w 1010134"/>
              <a:gd name="connsiteY99" fmla="*/ 894914 h 1322512"/>
              <a:gd name="connsiteX100" fmla="*/ 835459 w 1010134"/>
              <a:gd name="connsiteY100" fmla="*/ 878468 h 1322512"/>
              <a:gd name="connsiteX101" fmla="*/ 842037 w 1010134"/>
              <a:gd name="connsiteY101" fmla="*/ 858733 h 1322512"/>
              <a:gd name="connsiteX102" fmla="*/ 845327 w 1010134"/>
              <a:gd name="connsiteY102" fmla="*/ 848866 h 1322512"/>
              <a:gd name="connsiteX103" fmla="*/ 848616 w 1010134"/>
              <a:gd name="connsiteY103" fmla="*/ 832419 h 1322512"/>
              <a:gd name="connsiteX104" fmla="*/ 855194 w 1010134"/>
              <a:gd name="connsiteY104" fmla="*/ 812684 h 1322512"/>
              <a:gd name="connsiteX105" fmla="*/ 858483 w 1010134"/>
              <a:gd name="connsiteY105" fmla="*/ 799527 h 1322512"/>
              <a:gd name="connsiteX106" fmla="*/ 865062 w 1010134"/>
              <a:gd name="connsiteY106" fmla="*/ 786371 h 1322512"/>
              <a:gd name="connsiteX107" fmla="*/ 871640 w 1010134"/>
              <a:gd name="connsiteY107" fmla="*/ 766635 h 1322512"/>
              <a:gd name="connsiteX108" fmla="*/ 884797 w 1010134"/>
              <a:gd name="connsiteY108" fmla="*/ 746900 h 1322512"/>
              <a:gd name="connsiteX109" fmla="*/ 888086 w 1010134"/>
              <a:gd name="connsiteY109" fmla="*/ 733743 h 1322512"/>
              <a:gd name="connsiteX110" fmla="*/ 901243 w 1010134"/>
              <a:gd name="connsiteY110" fmla="*/ 704140 h 1322512"/>
              <a:gd name="connsiteX111" fmla="*/ 904532 w 1010134"/>
              <a:gd name="connsiteY111" fmla="*/ 684405 h 1322512"/>
              <a:gd name="connsiteX112" fmla="*/ 911111 w 1010134"/>
              <a:gd name="connsiteY112" fmla="*/ 674537 h 1322512"/>
              <a:gd name="connsiteX113" fmla="*/ 920978 w 1010134"/>
              <a:gd name="connsiteY113" fmla="*/ 654802 h 1322512"/>
              <a:gd name="connsiteX114" fmla="*/ 924268 w 1010134"/>
              <a:gd name="connsiteY114" fmla="*/ 631778 h 1322512"/>
              <a:gd name="connsiteX115" fmla="*/ 930846 w 1010134"/>
              <a:gd name="connsiteY115" fmla="*/ 615332 h 1322512"/>
              <a:gd name="connsiteX116" fmla="*/ 937424 w 1010134"/>
              <a:gd name="connsiteY116" fmla="*/ 595596 h 1322512"/>
              <a:gd name="connsiteX117" fmla="*/ 947292 w 1010134"/>
              <a:gd name="connsiteY117" fmla="*/ 562704 h 1322512"/>
              <a:gd name="connsiteX118" fmla="*/ 953870 w 1010134"/>
              <a:gd name="connsiteY118" fmla="*/ 552837 h 1322512"/>
              <a:gd name="connsiteX119" fmla="*/ 957160 w 1010134"/>
              <a:gd name="connsiteY119" fmla="*/ 519945 h 1322512"/>
              <a:gd name="connsiteX120" fmla="*/ 960449 w 1010134"/>
              <a:gd name="connsiteY120" fmla="*/ 503499 h 1322512"/>
              <a:gd name="connsiteX121" fmla="*/ 982128 w 1010134"/>
              <a:gd name="connsiteY121" fmla="*/ 475381 h 1322512"/>
              <a:gd name="connsiteX122" fmla="*/ 998087 w 1010134"/>
              <a:gd name="connsiteY122" fmla="*/ 424108 h 1322512"/>
              <a:gd name="connsiteX123" fmla="*/ 1009787 w 1010134"/>
              <a:gd name="connsiteY123" fmla="*/ 417979 h 1322512"/>
              <a:gd name="connsiteX124" fmla="*/ 1006498 w 1010134"/>
              <a:gd name="connsiteY124" fmla="*/ 375219 h 1322512"/>
              <a:gd name="connsiteX125" fmla="*/ 999919 w 1010134"/>
              <a:gd name="connsiteY125" fmla="*/ 345617 h 1322512"/>
              <a:gd name="connsiteX126" fmla="*/ 993341 w 1010134"/>
              <a:gd name="connsiteY126" fmla="*/ 339038 h 1322512"/>
              <a:gd name="connsiteX127" fmla="*/ 983473 w 1010134"/>
              <a:gd name="connsiteY127" fmla="*/ 316014 h 1322512"/>
              <a:gd name="connsiteX128" fmla="*/ 970316 w 1010134"/>
              <a:gd name="connsiteY128" fmla="*/ 296278 h 1322512"/>
              <a:gd name="connsiteX129" fmla="*/ 967027 w 1010134"/>
              <a:gd name="connsiteY129" fmla="*/ 286411 h 1322512"/>
              <a:gd name="connsiteX130" fmla="*/ 960449 w 1010134"/>
              <a:gd name="connsiteY130" fmla="*/ 269965 h 1322512"/>
              <a:gd name="connsiteX131" fmla="*/ 953870 w 1010134"/>
              <a:gd name="connsiteY131" fmla="*/ 256808 h 1322512"/>
              <a:gd name="connsiteX132" fmla="*/ 940714 w 1010134"/>
              <a:gd name="connsiteY132" fmla="*/ 230494 h 1322512"/>
              <a:gd name="connsiteX133" fmla="*/ 937424 w 1010134"/>
              <a:gd name="connsiteY133" fmla="*/ 220627 h 1322512"/>
              <a:gd name="connsiteX134" fmla="*/ 917689 w 1010134"/>
              <a:gd name="connsiteY134" fmla="*/ 200891 h 1322512"/>
              <a:gd name="connsiteX135" fmla="*/ 897954 w 1010134"/>
              <a:gd name="connsiteY135" fmla="*/ 171289 h 1322512"/>
              <a:gd name="connsiteX136" fmla="*/ 884797 w 1010134"/>
              <a:gd name="connsiteY136" fmla="*/ 151553 h 1322512"/>
              <a:gd name="connsiteX137" fmla="*/ 874929 w 1010134"/>
              <a:gd name="connsiteY137" fmla="*/ 141686 h 1322512"/>
              <a:gd name="connsiteX138" fmla="*/ 861773 w 1010134"/>
              <a:gd name="connsiteY138" fmla="*/ 125240 h 1322512"/>
              <a:gd name="connsiteX139" fmla="*/ 855194 w 1010134"/>
              <a:gd name="connsiteY139" fmla="*/ 115372 h 1322512"/>
              <a:gd name="connsiteX140" fmla="*/ 845327 w 1010134"/>
              <a:gd name="connsiteY140" fmla="*/ 108794 h 1322512"/>
              <a:gd name="connsiteX141" fmla="*/ 819013 w 1010134"/>
              <a:gd name="connsiteY141" fmla="*/ 92348 h 1322512"/>
              <a:gd name="connsiteX142" fmla="*/ 799278 w 1010134"/>
              <a:gd name="connsiteY142" fmla="*/ 79191 h 1322512"/>
              <a:gd name="connsiteX143" fmla="*/ 779542 w 1010134"/>
              <a:gd name="connsiteY143" fmla="*/ 66034 h 1322512"/>
              <a:gd name="connsiteX144" fmla="*/ 772964 w 1010134"/>
              <a:gd name="connsiteY144" fmla="*/ 59455 h 1322512"/>
              <a:gd name="connsiteX145" fmla="*/ 763096 w 1010134"/>
              <a:gd name="connsiteY145" fmla="*/ 56166 h 1322512"/>
              <a:gd name="connsiteX146" fmla="*/ 753229 w 1010134"/>
              <a:gd name="connsiteY146" fmla="*/ 49588 h 1322512"/>
              <a:gd name="connsiteX147" fmla="*/ 746650 w 1010134"/>
              <a:gd name="connsiteY147" fmla="*/ 39720 h 1322512"/>
              <a:gd name="connsiteX148" fmla="*/ 720337 w 1010134"/>
              <a:gd name="connsiteY148" fmla="*/ 29853 h 1322512"/>
              <a:gd name="connsiteX149" fmla="*/ 710469 w 1010134"/>
              <a:gd name="connsiteY149" fmla="*/ 23274 h 1322512"/>
              <a:gd name="connsiteX150" fmla="*/ 694023 w 1010134"/>
              <a:gd name="connsiteY150" fmla="*/ 16696 h 1322512"/>
              <a:gd name="connsiteX151" fmla="*/ 670998 w 1010134"/>
              <a:gd name="connsiteY151" fmla="*/ 10117 h 1322512"/>
              <a:gd name="connsiteX152" fmla="*/ 647974 w 1010134"/>
              <a:gd name="connsiteY152" fmla="*/ 6828 h 1322512"/>
              <a:gd name="connsiteX153" fmla="*/ 638106 w 1010134"/>
              <a:gd name="connsiteY153" fmla="*/ 3539 h 1322512"/>
              <a:gd name="connsiteX154" fmla="*/ 555876 w 1010134"/>
              <a:gd name="connsiteY154" fmla="*/ 3539 h 1322512"/>
              <a:gd name="connsiteX155" fmla="*/ 542719 w 1010134"/>
              <a:gd name="connsiteY155" fmla="*/ 6828 h 1322512"/>
              <a:gd name="connsiteX156" fmla="*/ 522984 w 1010134"/>
              <a:gd name="connsiteY156" fmla="*/ 10117 h 1322512"/>
              <a:gd name="connsiteX157" fmla="*/ 499960 w 1010134"/>
              <a:gd name="connsiteY157" fmla="*/ 19985 h 1322512"/>
              <a:gd name="connsiteX158" fmla="*/ 473646 w 1010134"/>
              <a:gd name="connsiteY158" fmla="*/ 26563 h 1322512"/>
              <a:gd name="connsiteX159" fmla="*/ 453911 w 1010134"/>
              <a:gd name="connsiteY159" fmla="*/ 33142 h 1322512"/>
              <a:gd name="connsiteX160" fmla="*/ 440754 w 1010134"/>
              <a:gd name="connsiteY160" fmla="*/ 36431 h 1322512"/>
              <a:gd name="connsiteX161" fmla="*/ 434175 w 1010134"/>
              <a:gd name="connsiteY161" fmla="*/ 43009 h 1322512"/>
              <a:gd name="connsiteX162" fmla="*/ 414440 w 1010134"/>
              <a:gd name="connsiteY162" fmla="*/ 49588 h 1322512"/>
              <a:gd name="connsiteX163" fmla="*/ 391416 w 1010134"/>
              <a:gd name="connsiteY163" fmla="*/ 59455 h 1322512"/>
              <a:gd name="connsiteX164" fmla="*/ 384837 w 1010134"/>
              <a:gd name="connsiteY164" fmla="*/ 66034 h 1322512"/>
              <a:gd name="connsiteX165" fmla="*/ 368391 w 1010134"/>
              <a:gd name="connsiteY165" fmla="*/ 69323 h 1322512"/>
              <a:gd name="connsiteX166" fmla="*/ 358524 w 1010134"/>
              <a:gd name="connsiteY166" fmla="*/ 72612 h 1322512"/>
              <a:gd name="connsiteX167" fmla="*/ 335499 w 1010134"/>
              <a:gd name="connsiteY167" fmla="*/ 85769 h 1322512"/>
              <a:gd name="connsiteX168" fmla="*/ 319053 w 1010134"/>
              <a:gd name="connsiteY168" fmla="*/ 98926 h 1322512"/>
              <a:gd name="connsiteX169" fmla="*/ 312475 w 1010134"/>
              <a:gd name="connsiteY169" fmla="*/ 108794 h 1322512"/>
              <a:gd name="connsiteX170" fmla="*/ 302607 w 1010134"/>
              <a:gd name="connsiteY170" fmla="*/ 115372 h 1322512"/>
              <a:gd name="connsiteX171" fmla="*/ 299318 w 1010134"/>
              <a:gd name="connsiteY171" fmla="*/ 125240 h 1322512"/>
              <a:gd name="connsiteX172" fmla="*/ 292739 w 1010134"/>
              <a:gd name="connsiteY172" fmla="*/ 131818 h 1322512"/>
              <a:gd name="connsiteX173" fmla="*/ 286161 w 1010134"/>
              <a:gd name="connsiteY173" fmla="*/ 141686 h 1322512"/>
              <a:gd name="connsiteX174" fmla="*/ 289450 w 1010134"/>
              <a:gd name="connsiteY174" fmla="*/ 187735 h 1322512"/>
              <a:gd name="connsiteX175" fmla="*/ 292739 w 1010134"/>
              <a:gd name="connsiteY175" fmla="*/ 197602 h 1322512"/>
              <a:gd name="connsiteX176" fmla="*/ 305896 w 1010134"/>
              <a:gd name="connsiteY176" fmla="*/ 217337 h 1322512"/>
              <a:gd name="connsiteX177" fmla="*/ 312475 w 1010134"/>
              <a:gd name="connsiteY177" fmla="*/ 223916 h 1322512"/>
              <a:gd name="connsiteX178" fmla="*/ 325632 w 1010134"/>
              <a:gd name="connsiteY178" fmla="*/ 240362 h 13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1010134" h="1322512">
                <a:moveTo>
                  <a:pt x="325632" y="240362"/>
                </a:moveTo>
                <a:lnTo>
                  <a:pt x="325632" y="240362"/>
                </a:lnTo>
                <a:cubicBezTo>
                  <a:pt x="333307" y="246940"/>
                  <a:pt x="342591" y="252010"/>
                  <a:pt x="348656" y="260097"/>
                </a:cubicBezTo>
                <a:cubicBezTo>
                  <a:pt x="352816" y="265644"/>
                  <a:pt x="350331" y="274929"/>
                  <a:pt x="355234" y="279832"/>
                </a:cubicBezTo>
                <a:lnTo>
                  <a:pt x="361813" y="286411"/>
                </a:lnTo>
                <a:cubicBezTo>
                  <a:pt x="362909" y="289700"/>
                  <a:pt x="363318" y="293305"/>
                  <a:pt x="365102" y="296278"/>
                </a:cubicBezTo>
                <a:cubicBezTo>
                  <a:pt x="366697" y="298937"/>
                  <a:pt x="370293" y="300083"/>
                  <a:pt x="371680" y="302857"/>
                </a:cubicBezTo>
                <a:cubicBezTo>
                  <a:pt x="374781" y="309059"/>
                  <a:pt x="376577" y="315865"/>
                  <a:pt x="378259" y="322592"/>
                </a:cubicBezTo>
                <a:cubicBezTo>
                  <a:pt x="379355" y="326978"/>
                  <a:pt x="380567" y="331336"/>
                  <a:pt x="381548" y="335749"/>
                </a:cubicBezTo>
                <a:cubicBezTo>
                  <a:pt x="382761" y="341206"/>
                  <a:pt x="383481" y="346771"/>
                  <a:pt x="384837" y="352195"/>
                </a:cubicBezTo>
                <a:cubicBezTo>
                  <a:pt x="385678" y="355559"/>
                  <a:pt x="387286" y="358699"/>
                  <a:pt x="388127" y="362063"/>
                </a:cubicBezTo>
                <a:cubicBezTo>
                  <a:pt x="396068" y="393826"/>
                  <a:pt x="387185" y="365815"/>
                  <a:pt x="394705" y="388376"/>
                </a:cubicBezTo>
                <a:cubicBezTo>
                  <a:pt x="399330" y="420756"/>
                  <a:pt x="401283" y="429695"/>
                  <a:pt x="401283" y="470607"/>
                </a:cubicBezTo>
                <a:cubicBezTo>
                  <a:pt x="401283" y="499134"/>
                  <a:pt x="400657" y="527723"/>
                  <a:pt x="397994" y="556126"/>
                </a:cubicBezTo>
                <a:cubicBezTo>
                  <a:pt x="397347" y="563030"/>
                  <a:pt x="395263" y="570092"/>
                  <a:pt x="391416" y="575861"/>
                </a:cubicBezTo>
                <a:lnTo>
                  <a:pt x="384837" y="585729"/>
                </a:lnTo>
                <a:cubicBezTo>
                  <a:pt x="383741" y="589018"/>
                  <a:pt x="383563" y="592775"/>
                  <a:pt x="381548" y="595596"/>
                </a:cubicBezTo>
                <a:cubicBezTo>
                  <a:pt x="377943" y="600643"/>
                  <a:pt x="368391" y="608753"/>
                  <a:pt x="368391" y="608753"/>
                </a:cubicBezTo>
                <a:cubicBezTo>
                  <a:pt x="367295" y="612042"/>
                  <a:pt x="367231" y="615884"/>
                  <a:pt x="365102" y="618621"/>
                </a:cubicBezTo>
                <a:cubicBezTo>
                  <a:pt x="359390" y="625965"/>
                  <a:pt x="351945" y="631778"/>
                  <a:pt x="345367" y="638356"/>
                </a:cubicBezTo>
                <a:cubicBezTo>
                  <a:pt x="343174" y="640549"/>
                  <a:pt x="341368" y="643215"/>
                  <a:pt x="338788" y="644935"/>
                </a:cubicBezTo>
                <a:cubicBezTo>
                  <a:pt x="335499" y="647128"/>
                  <a:pt x="332008" y="649044"/>
                  <a:pt x="328921" y="651513"/>
                </a:cubicBezTo>
                <a:cubicBezTo>
                  <a:pt x="326499" y="653450"/>
                  <a:pt x="325001" y="656495"/>
                  <a:pt x="322342" y="658091"/>
                </a:cubicBezTo>
                <a:cubicBezTo>
                  <a:pt x="319369" y="659875"/>
                  <a:pt x="315764" y="660284"/>
                  <a:pt x="312475" y="661381"/>
                </a:cubicBezTo>
                <a:cubicBezTo>
                  <a:pt x="306356" y="667499"/>
                  <a:pt x="304326" y="670388"/>
                  <a:pt x="296029" y="674537"/>
                </a:cubicBezTo>
                <a:cubicBezTo>
                  <a:pt x="292928" y="676088"/>
                  <a:pt x="289192" y="676143"/>
                  <a:pt x="286161" y="677827"/>
                </a:cubicBezTo>
                <a:cubicBezTo>
                  <a:pt x="279250" y="681666"/>
                  <a:pt x="273926" y="688483"/>
                  <a:pt x="266426" y="690983"/>
                </a:cubicBezTo>
                <a:lnTo>
                  <a:pt x="246691" y="697562"/>
                </a:lnTo>
                <a:lnTo>
                  <a:pt x="236823" y="700851"/>
                </a:lnTo>
                <a:cubicBezTo>
                  <a:pt x="230245" y="705237"/>
                  <a:pt x="222679" y="708417"/>
                  <a:pt x="217088" y="714008"/>
                </a:cubicBezTo>
                <a:cubicBezTo>
                  <a:pt x="212702" y="718394"/>
                  <a:pt x="209948" y="725661"/>
                  <a:pt x="203931" y="727165"/>
                </a:cubicBezTo>
                <a:cubicBezTo>
                  <a:pt x="184052" y="732134"/>
                  <a:pt x="195055" y="729027"/>
                  <a:pt x="171039" y="737032"/>
                </a:cubicBezTo>
                <a:cubicBezTo>
                  <a:pt x="135052" y="749028"/>
                  <a:pt x="189560" y="729898"/>
                  <a:pt x="151303" y="746900"/>
                </a:cubicBezTo>
                <a:cubicBezTo>
                  <a:pt x="144966" y="749716"/>
                  <a:pt x="131568" y="753478"/>
                  <a:pt x="131568" y="753478"/>
                </a:cubicBezTo>
                <a:cubicBezTo>
                  <a:pt x="107270" y="777779"/>
                  <a:pt x="145003" y="742003"/>
                  <a:pt x="115122" y="763346"/>
                </a:cubicBezTo>
                <a:cubicBezTo>
                  <a:pt x="110075" y="766951"/>
                  <a:pt x="107126" y="773063"/>
                  <a:pt x="101965" y="776503"/>
                </a:cubicBezTo>
                <a:cubicBezTo>
                  <a:pt x="71598" y="796747"/>
                  <a:pt x="108952" y="770913"/>
                  <a:pt x="85519" y="789660"/>
                </a:cubicBezTo>
                <a:cubicBezTo>
                  <a:pt x="82432" y="792129"/>
                  <a:pt x="78739" y="793769"/>
                  <a:pt x="75652" y="796238"/>
                </a:cubicBezTo>
                <a:cubicBezTo>
                  <a:pt x="52219" y="814985"/>
                  <a:pt x="89573" y="789151"/>
                  <a:pt x="59206" y="809395"/>
                </a:cubicBezTo>
                <a:cubicBezTo>
                  <a:pt x="50934" y="834206"/>
                  <a:pt x="62094" y="803617"/>
                  <a:pt x="49338" y="829130"/>
                </a:cubicBezTo>
                <a:cubicBezTo>
                  <a:pt x="35722" y="856363"/>
                  <a:pt x="58322" y="820590"/>
                  <a:pt x="39470" y="848866"/>
                </a:cubicBezTo>
                <a:lnTo>
                  <a:pt x="16446" y="917939"/>
                </a:lnTo>
                <a:lnTo>
                  <a:pt x="9868" y="937674"/>
                </a:lnTo>
                <a:cubicBezTo>
                  <a:pt x="7048" y="946134"/>
                  <a:pt x="4942" y="951605"/>
                  <a:pt x="3289" y="960699"/>
                </a:cubicBezTo>
                <a:cubicBezTo>
                  <a:pt x="1902" y="968327"/>
                  <a:pt x="1096" y="976048"/>
                  <a:pt x="0" y="983723"/>
                </a:cubicBezTo>
                <a:cubicBezTo>
                  <a:pt x="1096" y="1013326"/>
                  <a:pt x="341" y="1043056"/>
                  <a:pt x="3289" y="1072532"/>
                </a:cubicBezTo>
                <a:cubicBezTo>
                  <a:pt x="3682" y="1076465"/>
                  <a:pt x="8262" y="1078787"/>
                  <a:pt x="9868" y="1082399"/>
                </a:cubicBezTo>
                <a:cubicBezTo>
                  <a:pt x="12684" y="1088736"/>
                  <a:pt x="12599" y="1096365"/>
                  <a:pt x="16446" y="1102135"/>
                </a:cubicBezTo>
                <a:cubicBezTo>
                  <a:pt x="18639" y="1105424"/>
                  <a:pt x="21256" y="1108466"/>
                  <a:pt x="23024" y="1112002"/>
                </a:cubicBezTo>
                <a:cubicBezTo>
                  <a:pt x="24575" y="1115103"/>
                  <a:pt x="24234" y="1119096"/>
                  <a:pt x="26314" y="1121870"/>
                </a:cubicBezTo>
                <a:cubicBezTo>
                  <a:pt x="30966" y="1128072"/>
                  <a:pt x="42760" y="1138316"/>
                  <a:pt x="42760" y="1138316"/>
                </a:cubicBezTo>
                <a:cubicBezTo>
                  <a:pt x="43856" y="1141605"/>
                  <a:pt x="44499" y="1145082"/>
                  <a:pt x="46049" y="1148183"/>
                </a:cubicBezTo>
                <a:cubicBezTo>
                  <a:pt x="47817" y="1151719"/>
                  <a:pt x="51021" y="1154439"/>
                  <a:pt x="52627" y="1158051"/>
                </a:cubicBezTo>
                <a:cubicBezTo>
                  <a:pt x="64722" y="1185263"/>
                  <a:pt x="52275" y="1170854"/>
                  <a:pt x="65784" y="1184365"/>
                </a:cubicBezTo>
                <a:lnTo>
                  <a:pt x="72362" y="1204100"/>
                </a:lnTo>
                <a:cubicBezTo>
                  <a:pt x="73459" y="1207389"/>
                  <a:pt x="73729" y="1211083"/>
                  <a:pt x="75652" y="1213968"/>
                </a:cubicBezTo>
                <a:lnTo>
                  <a:pt x="82230" y="1223835"/>
                </a:lnTo>
                <a:cubicBezTo>
                  <a:pt x="83326" y="1227124"/>
                  <a:pt x="83735" y="1230730"/>
                  <a:pt x="85519" y="1233703"/>
                </a:cubicBezTo>
                <a:cubicBezTo>
                  <a:pt x="87115" y="1236362"/>
                  <a:pt x="90237" y="1237800"/>
                  <a:pt x="92098" y="1240281"/>
                </a:cubicBezTo>
                <a:cubicBezTo>
                  <a:pt x="96842" y="1246606"/>
                  <a:pt x="100869" y="1253438"/>
                  <a:pt x="105255" y="1260017"/>
                </a:cubicBezTo>
                <a:cubicBezTo>
                  <a:pt x="107578" y="1263501"/>
                  <a:pt x="113726" y="1274120"/>
                  <a:pt x="118411" y="1276463"/>
                </a:cubicBezTo>
                <a:cubicBezTo>
                  <a:pt x="121954" y="1278235"/>
                  <a:pt x="145732" y="1282419"/>
                  <a:pt x="148014" y="1283041"/>
                </a:cubicBezTo>
                <a:cubicBezTo>
                  <a:pt x="190599" y="1294654"/>
                  <a:pt x="141184" y="1287405"/>
                  <a:pt x="207220" y="1292909"/>
                </a:cubicBezTo>
                <a:cubicBezTo>
                  <a:pt x="217088" y="1296198"/>
                  <a:pt x="231471" y="1293857"/>
                  <a:pt x="236823" y="1302776"/>
                </a:cubicBezTo>
                <a:cubicBezTo>
                  <a:pt x="248475" y="1322195"/>
                  <a:pt x="240626" y="1317200"/>
                  <a:pt x="256558" y="1322512"/>
                </a:cubicBezTo>
                <a:lnTo>
                  <a:pt x="417729" y="1319222"/>
                </a:lnTo>
                <a:cubicBezTo>
                  <a:pt x="421194" y="1319089"/>
                  <a:pt x="424263" y="1316885"/>
                  <a:pt x="427597" y="1315933"/>
                </a:cubicBezTo>
                <a:cubicBezTo>
                  <a:pt x="462371" y="1305998"/>
                  <a:pt x="413626" y="1321688"/>
                  <a:pt x="460489" y="1306066"/>
                </a:cubicBezTo>
                <a:lnTo>
                  <a:pt x="470357" y="1302776"/>
                </a:lnTo>
                <a:lnTo>
                  <a:pt x="480224" y="1299487"/>
                </a:lnTo>
                <a:cubicBezTo>
                  <a:pt x="493073" y="1286640"/>
                  <a:pt x="479592" y="1298158"/>
                  <a:pt x="496670" y="1289619"/>
                </a:cubicBezTo>
                <a:cubicBezTo>
                  <a:pt x="522164" y="1276871"/>
                  <a:pt x="491613" y="1288016"/>
                  <a:pt x="516406" y="1279752"/>
                </a:cubicBezTo>
                <a:cubicBezTo>
                  <a:pt x="518599" y="1277559"/>
                  <a:pt x="520210" y="1274560"/>
                  <a:pt x="522984" y="1273173"/>
                </a:cubicBezTo>
                <a:cubicBezTo>
                  <a:pt x="529186" y="1270072"/>
                  <a:pt x="542719" y="1266595"/>
                  <a:pt x="542719" y="1266595"/>
                </a:cubicBezTo>
                <a:cubicBezTo>
                  <a:pt x="544912" y="1264402"/>
                  <a:pt x="546876" y="1261954"/>
                  <a:pt x="549298" y="1260017"/>
                </a:cubicBezTo>
                <a:cubicBezTo>
                  <a:pt x="557051" y="1253814"/>
                  <a:pt x="563311" y="1251365"/>
                  <a:pt x="572322" y="1246860"/>
                </a:cubicBezTo>
                <a:lnTo>
                  <a:pt x="605214" y="1213968"/>
                </a:lnTo>
                <a:cubicBezTo>
                  <a:pt x="608503" y="1210679"/>
                  <a:pt x="612502" y="1207971"/>
                  <a:pt x="615082" y="1204100"/>
                </a:cubicBezTo>
                <a:cubicBezTo>
                  <a:pt x="620395" y="1196129"/>
                  <a:pt x="621206" y="1193515"/>
                  <a:pt x="628239" y="1187654"/>
                </a:cubicBezTo>
                <a:cubicBezTo>
                  <a:pt x="632451" y="1184145"/>
                  <a:pt x="637299" y="1181428"/>
                  <a:pt x="641396" y="1177786"/>
                </a:cubicBezTo>
                <a:cubicBezTo>
                  <a:pt x="641412" y="1177772"/>
                  <a:pt x="669012" y="1150169"/>
                  <a:pt x="670998" y="1148183"/>
                </a:cubicBezTo>
                <a:lnTo>
                  <a:pt x="687445" y="1131737"/>
                </a:lnTo>
                <a:cubicBezTo>
                  <a:pt x="689638" y="1128448"/>
                  <a:pt x="691450" y="1124871"/>
                  <a:pt x="694023" y="1121870"/>
                </a:cubicBezTo>
                <a:cubicBezTo>
                  <a:pt x="698059" y="1117161"/>
                  <a:pt x="703459" y="1113675"/>
                  <a:pt x="707180" y="1108713"/>
                </a:cubicBezTo>
                <a:cubicBezTo>
                  <a:pt x="710469" y="1104327"/>
                  <a:pt x="713861" y="1100017"/>
                  <a:pt x="717047" y="1095556"/>
                </a:cubicBezTo>
                <a:cubicBezTo>
                  <a:pt x="719345" y="1092339"/>
                  <a:pt x="720831" y="1088484"/>
                  <a:pt x="723626" y="1085689"/>
                </a:cubicBezTo>
                <a:cubicBezTo>
                  <a:pt x="726421" y="1082894"/>
                  <a:pt x="730698" y="1081905"/>
                  <a:pt x="733493" y="1079110"/>
                </a:cubicBezTo>
                <a:cubicBezTo>
                  <a:pt x="737369" y="1075233"/>
                  <a:pt x="740217" y="1070444"/>
                  <a:pt x="743361" y="1065953"/>
                </a:cubicBezTo>
                <a:cubicBezTo>
                  <a:pt x="747895" y="1059476"/>
                  <a:pt x="752132" y="1052796"/>
                  <a:pt x="756518" y="1046218"/>
                </a:cubicBezTo>
                <a:cubicBezTo>
                  <a:pt x="758711" y="1042929"/>
                  <a:pt x="761328" y="1039886"/>
                  <a:pt x="763096" y="1036350"/>
                </a:cubicBezTo>
                <a:cubicBezTo>
                  <a:pt x="765289" y="1031965"/>
                  <a:pt x="767743" y="1027701"/>
                  <a:pt x="769675" y="1023194"/>
                </a:cubicBezTo>
                <a:cubicBezTo>
                  <a:pt x="771041" y="1020007"/>
                  <a:pt x="771414" y="1016427"/>
                  <a:pt x="772964" y="1013326"/>
                </a:cubicBezTo>
                <a:cubicBezTo>
                  <a:pt x="777544" y="1004165"/>
                  <a:pt x="782133" y="1000867"/>
                  <a:pt x="789410" y="993591"/>
                </a:cubicBezTo>
                <a:cubicBezTo>
                  <a:pt x="791603" y="989205"/>
                  <a:pt x="793555" y="984691"/>
                  <a:pt x="795988" y="980434"/>
                </a:cubicBezTo>
                <a:cubicBezTo>
                  <a:pt x="797949" y="977002"/>
                  <a:pt x="801010" y="974200"/>
                  <a:pt x="802567" y="970566"/>
                </a:cubicBezTo>
                <a:cubicBezTo>
                  <a:pt x="804348" y="966411"/>
                  <a:pt x="804614" y="961756"/>
                  <a:pt x="805856" y="957409"/>
                </a:cubicBezTo>
                <a:cubicBezTo>
                  <a:pt x="806808" y="954075"/>
                  <a:pt x="808193" y="950876"/>
                  <a:pt x="809145" y="947542"/>
                </a:cubicBezTo>
                <a:cubicBezTo>
                  <a:pt x="810387" y="943195"/>
                  <a:pt x="810695" y="938558"/>
                  <a:pt x="812434" y="934385"/>
                </a:cubicBezTo>
                <a:cubicBezTo>
                  <a:pt x="816206" y="925333"/>
                  <a:pt x="823213" y="917585"/>
                  <a:pt x="825591" y="908071"/>
                </a:cubicBezTo>
                <a:cubicBezTo>
                  <a:pt x="826687" y="903685"/>
                  <a:pt x="827450" y="899203"/>
                  <a:pt x="828880" y="894914"/>
                </a:cubicBezTo>
                <a:cubicBezTo>
                  <a:pt x="830747" y="889313"/>
                  <a:pt x="833441" y="884017"/>
                  <a:pt x="835459" y="878468"/>
                </a:cubicBezTo>
                <a:cubicBezTo>
                  <a:pt x="837829" y="871951"/>
                  <a:pt x="839844" y="865311"/>
                  <a:pt x="842037" y="858733"/>
                </a:cubicBezTo>
                <a:cubicBezTo>
                  <a:pt x="843133" y="855444"/>
                  <a:pt x="844647" y="852266"/>
                  <a:pt x="845327" y="848866"/>
                </a:cubicBezTo>
                <a:cubicBezTo>
                  <a:pt x="846423" y="843384"/>
                  <a:pt x="847145" y="837813"/>
                  <a:pt x="848616" y="832419"/>
                </a:cubicBezTo>
                <a:cubicBezTo>
                  <a:pt x="850440" y="825729"/>
                  <a:pt x="853512" y="819411"/>
                  <a:pt x="855194" y="812684"/>
                </a:cubicBezTo>
                <a:cubicBezTo>
                  <a:pt x="856290" y="808298"/>
                  <a:pt x="856896" y="803760"/>
                  <a:pt x="858483" y="799527"/>
                </a:cubicBezTo>
                <a:cubicBezTo>
                  <a:pt x="860205" y="794936"/>
                  <a:pt x="863241" y="790923"/>
                  <a:pt x="865062" y="786371"/>
                </a:cubicBezTo>
                <a:cubicBezTo>
                  <a:pt x="867637" y="779933"/>
                  <a:pt x="868539" y="772837"/>
                  <a:pt x="871640" y="766635"/>
                </a:cubicBezTo>
                <a:cubicBezTo>
                  <a:pt x="875176" y="759563"/>
                  <a:pt x="884797" y="746900"/>
                  <a:pt x="884797" y="746900"/>
                </a:cubicBezTo>
                <a:cubicBezTo>
                  <a:pt x="885893" y="742514"/>
                  <a:pt x="886656" y="738032"/>
                  <a:pt x="888086" y="733743"/>
                </a:cubicBezTo>
                <a:cubicBezTo>
                  <a:pt x="892284" y="721150"/>
                  <a:pt x="895514" y="715598"/>
                  <a:pt x="901243" y="704140"/>
                </a:cubicBezTo>
                <a:cubicBezTo>
                  <a:pt x="902339" y="697562"/>
                  <a:pt x="902423" y="690732"/>
                  <a:pt x="904532" y="684405"/>
                </a:cubicBezTo>
                <a:cubicBezTo>
                  <a:pt x="905782" y="680655"/>
                  <a:pt x="909343" y="678073"/>
                  <a:pt x="911111" y="674537"/>
                </a:cubicBezTo>
                <a:cubicBezTo>
                  <a:pt x="924734" y="647293"/>
                  <a:pt x="902119" y="683093"/>
                  <a:pt x="920978" y="654802"/>
                </a:cubicBezTo>
                <a:cubicBezTo>
                  <a:pt x="922075" y="647127"/>
                  <a:pt x="922388" y="639299"/>
                  <a:pt x="924268" y="631778"/>
                </a:cubicBezTo>
                <a:cubicBezTo>
                  <a:pt x="925700" y="626050"/>
                  <a:pt x="928828" y="620881"/>
                  <a:pt x="930846" y="615332"/>
                </a:cubicBezTo>
                <a:cubicBezTo>
                  <a:pt x="933216" y="608815"/>
                  <a:pt x="935742" y="602323"/>
                  <a:pt x="937424" y="595596"/>
                </a:cubicBezTo>
                <a:cubicBezTo>
                  <a:pt x="939262" y="588245"/>
                  <a:pt x="944092" y="567503"/>
                  <a:pt x="947292" y="562704"/>
                </a:cubicBezTo>
                <a:lnTo>
                  <a:pt x="953870" y="552837"/>
                </a:lnTo>
                <a:cubicBezTo>
                  <a:pt x="954967" y="541873"/>
                  <a:pt x="955704" y="530867"/>
                  <a:pt x="957160" y="519945"/>
                </a:cubicBezTo>
                <a:cubicBezTo>
                  <a:pt x="957899" y="514403"/>
                  <a:pt x="956288" y="510926"/>
                  <a:pt x="960449" y="503499"/>
                </a:cubicBezTo>
                <a:cubicBezTo>
                  <a:pt x="964610" y="496072"/>
                  <a:pt x="963489" y="476478"/>
                  <a:pt x="982128" y="475381"/>
                </a:cubicBezTo>
                <a:cubicBezTo>
                  <a:pt x="981032" y="451260"/>
                  <a:pt x="1000012" y="448177"/>
                  <a:pt x="998087" y="424108"/>
                </a:cubicBezTo>
                <a:cubicBezTo>
                  <a:pt x="997811" y="420652"/>
                  <a:pt x="1008385" y="426127"/>
                  <a:pt x="1009787" y="417979"/>
                </a:cubicBezTo>
                <a:cubicBezTo>
                  <a:pt x="1011189" y="409831"/>
                  <a:pt x="1007994" y="389436"/>
                  <a:pt x="1006498" y="375219"/>
                </a:cubicBezTo>
                <a:cubicBezTo>
                  <a:pt x="1006130" y="371722"/>
                  <a:pt x="1003504" y="351591"/>
                  <a:pt x="999919" y="345617"/>
                </a:cubicBezTo>
                <a:cubicBezTo>
                  <a:pt x="998323" y="342958"/>
                  <a:pt x="995534" y="341231"/>
                  <a:pt x="993341" y="339038"/>
                </a:cubicBezTo>
                <a:cubicBezTo>
                  <a:pt x="990417" y="330265"/>
                  <a:pt x="988894" y="324145"/>
                  <a:pt x="983473" y="316014"/>
                </a:cubicBezTo>
                <a:cubicBezTo>
                  <a:pt x="969417" y="294929"/>
                  <a:pt x="984624" y="329662"/>
                  <a:pt x="970316" y="296278"/>
                </a:cubicBezTo>
                <a:cubicBezTo>
                  <a:pt x="968950" y="293091"/>
                  <a:pt x="968244" y="289657"/>
                  <a:pt x="967027" y="286411"/>
                </a:cubicBezTo>
                <a:cubicBezTo>
                  <a:pt x="964954" y="280883"/>
                  <a:pt x="962847" y="275360"/>
                  <a:pt x="960449" y="269965"/>
                </a:cubicBezTo>
                <a:cubicBezTo>
                  <a:pt x="958458" y="265484"/>
                  <a:pt x="955691" y="261361"/>
                  <a:pt x="953870" y="256808"/>
                </a:cubicBezTo>
                <a:cubicBezTo>
                  <a:pt x="943791" y="231610"/>
                  <a:pt x="953322" y="243104"/>
                  <a:pt x="940714" y="230494"/>
                </a:cubicBezTo>
                <a:cubicBezTo>
                  <a:pt x="939617" y="227205"/>
                  <a:pt x="939553" y="223364"/>
                  <a:pt x="937424" y="220627"/>
                </a:cubicBezTo>
                <a:cubicBezTo>
                  <a:pt x="931712" y="213283"/>
                  <a:pt x="921850" y="209212"/>
                  <a:pt x="917689" y="200891"/>
                </a:cubicBezTo>
                <a:cubicBezTo>
                  <a:pt x="905705" y="176924"/>
                  <a:pt x="917419" y="198053"/>
                  <a:pt x="897954" y="171289"/>
                </a:cubicBezTo>
                <a:cubicBezTo>
                  <a:pt x="893304" y="164895"/>
                  <a:pt x="890388" y="157143"/>
                  <a:pt x="884797" y="151553"/>
                </a:cubicBezTo>
                <a:cubicBezTo>
                  <a:pt x="881508" y="148264"/>
                  <a:pt x="877992" y="145187"/>
                  <a:pt x="874929" y="141686"/>
                </a:cubicBezTo>
                <a:cubicBezTo>
                  <a:pt x="870306" y="136403"/>
                  <a:pt x="865985" y="130856"/>
                  <a:pt x="861773" y="125240"/>
                </a:cubicBezTo>
                <a:cubicBezTo>
                  <a:pt x="859401" y="122077"/>
                  <a:pt x="857989" y="118167"/>
                  <a:pt x="855194" y="115372"/>
                </a:cubicBezTo>
                <a:cubicBezTo>
                  <a:pt x="852399" y="112577"/>
                  <a:pt x="848544" y="111092"/>
                  <a:pt x="845327" y="108794"/>
                </a:cubicBezTo>
                <a:cubicBezTo>
                  <a:pt x="825401" y="94561"/>
                  <a:pt x="839619" y="102650"/>
                  <a:pt x="819013" y="92348"/>
                </a:cubicBezTo>
                <a:cubicBezTo>
                  <a:pt x="797113" y="70448"/>
                  <a:pt x="820698" y="91091"/>
                  <a:pt x="799278" y="79191"/>
                </a:cubicBezTo>
                <a:cubicBezTo>
                  <a:pt x="792366" y="75351"/>
                  <a:pt x="786121" y="70420"/>
                  <a:pt x="779542" y="66034"/>
                </a:cubicBezTo>
                <a:cubicBezTo>
                  <a:pt x="776962" y="64314"/>
                  <a:pt x="775623" y="61051"/>
                  <a:pt x="772964" y="59455"/>
                </a:cubicBezTo>
                <a:cubicBezTo>
                  <a:pt x="769991" y="57671"/>
                  <a:pt x="766385" y="57262"/>
                  <a:pt x="763096" y="56166"/>
                </a:cubicBezTo>
                <a:cubicBezTo>
                  <a:pt x="759807" y="53973"/>
                  <a:pt x="756024" y="52383"/>
                  <a:pt x="753229" y="49588"/>
                </a:cubicBezTo>
                <a:cubicBezTo>
                  <a:pt x="750434" y="46793"/>
                  <a:pt x="749867" y="42018"/>
                  <a:pt x="746650" y="39720"/>
                </a:cubicBezTo>
                <a:cubicBezTo>
                  <a:pt x="743210" y="37263"/>
                  <a:pt x="726278" y="31833"/>
                  <a:pt x="720337" y="29853"/>
                </a:cubicBezTo>
                <a:cubicBezTo>
                  <a:pt x="717048" y="27660"/>
                  <a:pt x="714005" y="25042"/>
                  <a:pt x="710469" y="23274"/>
                </a:cubicBezTo>
                <a:cubicBezTo>
                  <a:pt x="705188" y="20634"/>
                  <a:pt x="699551" y="18769"/>
                  <a:pt x="694023" y="16696"/>
                </a:cubicBezTo>
                <a:cubicBezTo>
                  <a:pt x="687396" y="14211"/>
                  <a:pt x="677700" y="11336"/>
                  <a:pt x="670998" y="10117"/>
                </a:cubicBezTo>
                <a:cubicBezTo>
                  <a:pt x="663370" y="8730"/>
                  <a:pt x="655649" y="7924"/>
                  <a:pt x="647974" y="6828"/>
                </a:cubicBezTo>
                <a:cubicBezTo>
                  <a:pt x="644685" y="5732"/>
                  <a:pt x="641506" y="4219"/>
                  <a:pt x="638106" y="3539"/>
                </a:cubicBezTo>
                <a:cubicBezTo>
                  <a:pt x="605038" y="-3074"/>
                  <a:pt x="598543" y="1169"/>
                  <a:pt x="555876" y="3539"/>
                </a:cubicBezTo>
                <a:cubicBezTo>
                  <a:pt x="551490" y="4635"/>
                  <a:pt x="547152" y="5941"/>
                  <a:pt x="542719" y="6828"/>
                </a:cubicBezTo>
                <a:cubicBezTo>
                  <a:pt x="536179" y="8136"/>
                  <a:pt x="529494" y="8670"/>
                  <a:pt x="522984" y="10117"/>
                </a:cubicBezTo>
                <a:cubicBezTo>
                  <a:pt x="512306" y="12490"/>
                  <a:pt x="510785" y="15346"/>
                  <a:pt x="499960" y="19985"/>
                </a:cubicBezTo>
                <a:cubicBezTo>
                  <a:pt x="488316" y="24975"/>
                  <a:pt x="487803" y="22702"/>
                  <a:pt x="473646" y="26563"/>
                </a:cubicBezTo>
                <a:cubicBezTo>
                  <a:pt x="466956" y="28388"/>
                  <a:pt x="460638" y="31460"/>
                  <a:pt x="453911" y="33142"/>
                </a:cubicBezTo>
                <a:lnTo>
                  <a:pt x="440754" y="36431"/>
                </a:lnTo>
                <a:cubicBezTo>
                  <a:pt x="438561" y="38624"/>
                  <a:pt x="436949" y="41622"/>
                  <a:pt x="434175" y="43009"/>
                </a:cubicBezTo>
                <a:cubicBezTo>
                  <a:pt x="427973" y="46110"/>
                  <a:pt x="414440" y="49588"/>
                  <a:pt x="414440" y="49588"/>
                </a:cubicBezTo>
                <a:cubicBezTo>
                  <a:pt x="378523" y="73533"/>
                  <a:pt x="433898" y="38214"/>
                  <a:pt x="391416" y="59455"/>
                </a:cubicBezTo>
                <a:cubicBezTo>
                  <a:pt x="388642" y="60842"/>
                  <a:pt x="387688" y="64812"/>
                  <a:pt x="384837" y="66034"/>
                </a:cubicBezTo>
                <a:cubicBezTo>
                  <a:pt x="379698" y="68236"/>
                  <a:pt x="373815" y="67967"/>
                  <a:pt x="368391" y="69323"/>
                </a:cubicBezTo>
                <a:cubicBezTo>
                  <a:pt x="365028" y="70164"/>
                  <a:pt x="361711" y="71246"/>
                  <a:pt x="358524" y="72612"/>
                </a:cubicBezTo>
                <a:cubicBezTo>
                  <a:pt x="351257" y="75727"/>
                  <a:pt x="341848" y="80690"/>
                  <a:pt x="335499" y="85769"/>
                </a:cubicBezTo>
                <a:cubicBezTo>
                  <a:pt x="312065" y="104517"/>
                  <a:pt x="349426" y="78680"/>
                  <a:pt x="319053" y="98926"/>
                </a:cubicBezTo>
                <a:cubicBezTo>
                  <a:pt x="316860" y="102215"/>
                  <a:pt x="315270" y="105999"/>
                  <a:pt x="312475" y="108794"/>
                </a:cubicBezTo>
                <a:cubicBezTo>
                  <a:pt x="309680" y="111589"/>
                  <a:pt x="305077" y="112285"/>
                  <a:pt x="302607" y="115372"/>
                </a:cubicBezTo>
                <a:cubicBezTo>
                  <a:pt x="300441" y="118079"/>
                  <a:pt x="301102" y="122267"/>
                  <a:pt x="299318" y="125240"/>
                </a:cubicBezTo>
                <a:cubicBezTo>
                  <a:pt x="297722" y="127899"/>
                  <a:pt x="294676" y="129396"/>
                  <a:pt x="292739" y="131818"/>
                </a:cubicBezTo>
                <a:cubicBezTo>
                  <a:pt x="290269" y="134905"/>
                  <a:pt x="288354" y="138397"/>
                  <a:pt x="286161" y="141686"/>
                </a:cubicBezTo>
                <a:cubicBezTo>
                  <a:pt x="287257" y="157036"/>
                  <a:pt x="287652" y="172452"/>
                  <a:pt x="289450" y="187735"/>
                </a:cubicBezTo>
                <a:cubicBezTo>
                  <a:pt x="289855" y="191178"/>
                  <a:pt x="291055" y="194571"/>
                  <a:pt x="292739" y="197602"/>
                </a:cubicBezTo>
                <a:cubicBezTo>
                  <a:pt x="296579" y="204513"/>
                  <a:pt x="300305" y="211746"/>
                  <a:pt x="305896" y="217337"/>
                </a:cubicBezTo>
                <a:cubicBezTo>
                  <a:pt x="308089" y="219530"/>
                  <a:pt x="311323" y="221036"/>
                  <a:pt x="312475" y="223916"/>
                </a:cubicBezTo>
                <a:cubicBezTo>
                  <a:pt x="313697" y="226970"/>
                  <a:pt x="323439" y="237621"/>
                  <a:pt x="325632" y="2403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FBF21F-1279-4C39-A1DC-733BE9BD302D}"/>
              </a:ext>
            </a:extLst>
          </p:cNvPr>
          <p:cNvSpPr txBox="1"/>
          <p:nvPr/>
        </p:nvSpPr>
        <p:spPr>
          <a:xfrm>
            <a:off x="6592113" y="116490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0" dirty="0">
                <a:solidFill>
                  <a:srgbClr val="282829"/>
                </a:solidFill>
                <a:effectLst/>
                <a:latin typeface="-apple-system"/>
              </a:rPr>
              <a:t>Ω</a:t>
            </a:r>
            <a:r>
              <a:rPr lang="en-IN" b="1" i="0" baseline="-25000" dirty="0">
                <a:solidFill>
                  <a:srgbClr val="282829"/>
                </a:solidFill>
                <a:effectLst/>
                <a:latin typeface="-apple-system"/>
              </a:rPr>
              <a:t>1</a:t>
            </a:r>
            <a:endParaRPr lang="en-IN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D01969-0468-4F66-A981-7210FF8298C3}"/>
              </a:ext>
            </a:extLst>
          </p:cNvPr>
          <p:cNvSpPr txBox="1"/>
          <p:nvPr/>
        </p:nvSpPr>
        <p:spPr>
          <a:xfrm>
            <a:off x="7504634" y="116490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0" dirty="0">
                <a:solidFill>
                  <a:srgbClr val="282829"/>
                </a:solidFill>
                <a:effectLst/>
                <a:latin typeface="-apple-system"/>
              </a:rPr>
              <a:t>Ω</a:t>
            </a:r>
            <a:r>
              <a:rPr lang="en-IN" b="1" baseline="-25000" dirty="0">
                <a:solidFill>
                  <a:srgbClr val="282829"/>
                </a:solidFill>
                <a:latin typeface="-apple-system"/>
              </a:rPr>
              <a:t>2</a:t>
            </a:r>
            <a:endParaRPr lang="en-IN" baseline="-250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984C67-95E8-4B33-90EE-8E7A9A88364B}"/>
              </a:ext>
            </a:extLst>
          </p:cNvPr>
          <p:cNvCxnSpPr>
            <a:cxnSpLocks/>
          </p:cNvCxnSpPr>
          <p:nvPr/>
        </p:nvCxnSpPr>
        <p:spPr>
          <a:xfrm flipV="1">
            <a:off x="744428" y="3115981"/>
            <a:ext cx="0" cy="2132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DA0C256-3A72-497D-BCF0-C33AFB86C1B3}"/>
              </a:ext>
            </a:extLst>
          </p:cNvPr>
          <p:cNvCxnSpPr/>
          <p:nvPr/>
        </p:nvCxnSpPr>
        <p:spPr>
          <a:xfrm>
            <a:off x="744428" y="5248193"/>
            <a:ext cx="230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89E2911-8911-4CA4-9F16-BE8A64F3185B}"/>
              </a:ext>
            </a:extLst>
          </p:cNvPr>
          <p:cNvSpPr txBox="1"/>
          <p:nvPr/>
        </p:nvSpPr>
        <p:spPr>
          <a:xfrm>
            <a:off x="311301" y="2996852"/>
            <a:ext cx="43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r>
              <a:rPr lang="en-IN" sz="2400" baseline="-25000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B0A62D-4924-4503-A765-5346CBEF0313}"/>
              </a:ext>
            </a:extLst>
          </p:cNvPr>
          <p:cNvSpPr txBox="1"/>
          <p:nvPr/>
        </p:nvSpPr>
        <p:spPr>
          <a:xfrm>
            <a:off x="2694651" y="5140890"/>
            <a:ext cx="43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r>
              <a:rPr lang="en-IN" sz="2400" baseline="-25000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1464389-9E95-47D8-9A68-5C532E89AEE7}"/>
              </a:ext>
            </a:extLst>
          </p:cNvPr>
          <p:cNvSpPr/>
          <p:nvPr/>
        </p:nvSpPr>
        <p:spPr>
          <a:xfrm>
            <a:off x="1003560" y="3522945"/>
            <a:ext cx="601250" cy="5198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i="0" dirty="0">
                <a:solidFill>
                  <a:srgbClr val="282829"/>
                </a:solidFill>
                <a:effectLst/>
                <a:latin typeface="-apple-system"/>
              </a:rPr>
              <a:t>Ω</a:t>
            </a:r>
            <a:r>
              <a:rPr lang="en-IN" b="1" i="0" baseline="-25000" dirty="0">
                <a:solidFill>
                  <a:srgbClr val="282829"/>
                </a:solidFill>
                <a:effectLst/>
                <a:latin typeface="-apple-system"/>
              </a:rPr>
              <a:t>1</a:t>
            </a:r>
            <a:endParaRPr lang="en-IN" baseline="-250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FC49FD9-A268-432D-B2D2-930706114672}"/>
              </a:ext>
            </a:extLst>
          </p:cNvPr>
          <p:cNvSpPr/>
          <p:nvPr/>
        </p:nvSpPr>
        <p:spPr>
          <a:xfrm rot="2328870">
            <a:off x="2023058" y="3772517"/>
            <a:ext cx="444133" cy="133345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735948-6E9E-45AE-BF95-910CB3CC82F1}"/>
              </a:ext>
            </a:extLst>
          </p:cNvPr>
          <p:cNvSpPr/>
          <p:nvPr/>
        </p:nvSpPr>
        <p:spPr>
          <a:xfrm>
            <a:off x="2451060" y="4535165"/>
            <a:ext cx="601250" cy="5198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i="0" dirty="0">
                <a:solidFill>
                  <a:srgbClr val="282829"/>
                </a:solidFill>
                <a:effectLst/>
                <a:latin typeface="-apple-system"/>
              </a:rPr>
              <a:t>Ω</a:t>
            </a:r>
            <a:r>
              <a:rPr lang="en-IN" b="1" i="0" baseline="-25000" dirty="0">
                <a:solidFill>
                  <a:srgbClr val="282829"/>
                </a:solidFill>
                <a:effectLst/>
                <a:latin typeface="-apple-system"/>
              </a:rPr>
              <a:t>1</a:t>
            </a:r>
            <a:endParaRPr lang="en-IN" baseline="-250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39D61A6-87EB-4569-BAF0-CAE871304BC9}"/>
              </a:ext>
            </a:extLst>
          </p:cNvPr>
          <p:cNvSpPr/>
          <p:nvPr/>
        </p:nvSpPr>
        <p:spPr>
          <a:xfrm rot="2208731">
            <a:off x="1461558" y="3788668"/>
            <a:ext cx="407380" cy="85685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FC830F-C409-4EAB-9A91-8FECE61E6B81}"/>
              </a:ext>
            </a:extLst>
          </p:cNvPr>
          <p:cNvSpPr txBox="1"/>
          <p:nvPr/>
        </p:nvSpPr>
        <p:spPr>
          <a:xfrm>
            <a:off x="1464313" y="4052151"/>
            <a:ext cx="426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i="0">
                <a:solidFill>
                  <a:srgbClr val="282829"/>
                </a:solidFill>
                <a:effectLst/>
                <a:latin typeface="-apple-system"/>
              </a:rPr>
              <a:t>Ω</a:t>
            </a:r>
            <a:r>
              <a:rPr lang="en-IN" b="1" i="0" baseline="-25000">
                <a:solidFill>
                  <a:srgbClr val="282829"/>
                </a:solidFill>
                <a:effectLst/>
                <a:latin typeface="-apple-system"/>
              </a:rPr>
              <a:t>1</a:t>
            </a:r>
            <a:endParaRPr lang="en-IN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43505D-7678-4597-8C50-BF8657A2EE73}"/>
              </a:ext>
            </a:extLst>
          </p:cNvPr>
          <p:cNvSpPr txBox="1"/>
          <p:nvPr/>
        </p:nvSpPr>
        <p:spPr>
          <a:xfrm>
            <a:off x="1984280" y="4287643"/>
            <a:ext cx="522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i="0" dirty="0">
                <a:solidFill>
                  <a:srgbClr val="282829"/>
                </a:solidFill>
                <a:effectLst/>
                <a:latin typeface="-apple-system"/>
              </a:rPr>
              <a:t>Ω</a:t>
            </a:r>
            <a:r>
              <a:rPr lang="en-IN" b="1" baseline="-25000" dirty="0">
                <a:solidFill>
                  <a:srgbClr val="282829"/>
                </a:solidFill>
                <a:latin typeface="-apple-system"/>
              </a:rPr>
              <a:t>2</a:t>
            </a:r>
            <a:endParaRPr lang="en-IN" baseline="-25000" dirty="0"/>
          </a:p>
        </p:txBody>
      </p:sp>
      <p:sp>
        <p:nvSpPr>
          <p:cNvPr id="82" name="Arrow: U-Turn 81">
            <a:extLst>
              <a:ext uri="{FF2B5EF4-FFF2-40B4-BE49-F238E27FC236}">
                <a16:creationId xmlns:a16="http://schemas.microsoft.com/office/drawing/2014/main" id="{E430292D-F9BA-4CF3-A254-D68030FA7F78}"/>
              </a:ext>
            </a:extLst>
          </p:cNvPr>
          <p:cNvSpPr/>
          <p:nvPr/>
        </p:nvSpPr>
        <p:spPr>
          <a:xfrm>
            <a:off x="3838932" y="3995613"/>
            <a:ext cx="519967" cy="539552"/>
          </a:xfrm>
          <a:custGeom>
            <a:avLst/>
            <a:gdLst>
              <a:gd name="connsiteX0" fmla="*/ 0 w 760903"/>
              <a:gd name="connsiteY0" fmla="*/ 561116 h 561116"/>
              <a:gd name="connsiteX1" fmla="*/ 0 w 760903"/>
              <a:gd name="connsiteY1" fmla="*/ 245488 h 561116"/>
              <a:gd name="connsiteX2" fmla="*/ 245488 w 760903"/>
              <a:gd name="connsiteY2" fmla="*/ 0 h 561116"/>
              <a:gd name="connsiteX3" fmla="*/ 445275 w 760903"/>
              <a:gd name="connsiteY3" fmla="*/ 0 h 561116"/>
              <a:gd name="connsiteX4" fmla="*/ 690763 w 760903"/>
              <a:gd name="connsiteY4" fmla="*/ 245488 h 561116"/>
              <a:gd name="connsiteX5" fmla="*/ 690764 w 760903"/>
              <a:gd name="connsiteY5" fmla="*/ 280558 h 561116"/>
              <a:gd name="connsiteX6" fmla="*/ 760903 w 760903"/>
              <a:gd name="connsiteY6" fmla="*/ 280558 h 561116"/>
              <a:gd name="connsiteX7" fmla="*/ 620624 w 760903"/>
              <a:gd name="connsiteY7" fmla="*/ 420837 h 561116"/>
              <a:gd name="connsiteX8" fmla="*/ 480345 w 760903"/>
              <a:gd name="connsiteY8" fmla="*/ 280558 h 561116"/>
              <a:gd name="connsiteX9" fmla="*/ 550485 w 760903"/>
              <a:gd name="connsiteY9" fmla="*/ 280558 h 561116"/>
              <a:gd name="connsiteX10" fmla="*/ 550485 w 760903"/>
              <a:gd name="connsiteY10" fmla="*/ 245488 h 561116"/>
              <a:gd name="connsiteX11" fmla="*/ 445276 w 760903"/>
              <a:gd name="connsiteY11" fmla="*/ 140279 h 561116"/>
              <a:gd name="connsiteX12" fmla="*/ 245488 w 760903"/>
              <a:gd name="connsiteY12" fmla="*/ 140279 h 561116"/>
              <a:gd name="connsiteX13" fmla="*/ 140279 w 760903"/>
              <a:gd name="connsiteY13" fmla="*/ 245488 h 561116"/>
              <a:gd name="connsiteX14" fmla="*/ 140279 w 760903"/>
              <a:gd name="connsiteY14" fmla="*/ 561116 h 561116"/>
              <a:gd name="connsiteX15" fmla="*/ 0 w 760903"/>
              <a:gd name="connsiteY15" fmla="*/ 561116 h 561116"/>
              <a:gd name="connsiteX0" fmla="*/ 0 w 760903"/>
              <a:gd name="connsiteY0" fmla="*/ 561116 h 561116"/>
              <a:gd name="connsiteX1" fmla="*/ 0 w 760903"/>
              <a:gd name="connsiteY1" fmla="*/ 245488 h 561116"/>
              <a:gd name="connsiteX2" fmla="*/ 245488 w 760903"/>
              <a:gd name="connsiteY2" fmla="*/ 0 h 561116"/>
              <a:gd name="connsiteX3" fmla="*/ 445275 w 760903"/>
              <a:gd name="connsiteY3" fmla="*/ 0 h 561116"/>
              <a:gd name="connsiteX4" fmla="*/ 690763 w 760903"/>
              <a:gd name="connsiteY4" fmla="*/ 245488 h 561116"/>
              <a:gd name="connsiteX5" fmla="*/ 690764 w 760903"/>
              <a:gd name="connsiteY5" fmla="*/ 280558 h 561116"/>
              <a:gd name="connsiteX6" fmla="*/ 760903 w 760903"/>
              <a:gd name="connsiteY6" fmla="*/ 280558 h 561116"/>
              <a:gd name="connsiteX7" fmla="*/ 620624 w 760903"/>
              <a:gd name="connsiteY7" fmla="*/ 420837 h 561116"/>
              <a:gd name="connsiteX8" fmla="*/ 527409 w 760903"/>
              <a:gd name="connsiteY8" fmla="*/ 294005 h 561116"/>
              <a:gd name="connsiteX9" fmla="*/ 550485 w 760903"/>
              <a:gd name="connsiteY9" fmla="*/ 280558 h 561116"/>
              <a:gd name="connsiteX10" fmla="*/ 550485 w 760903"/>
              <a:gd name="connsiteY10" fmla="*/ 245488 h 561116"/>
              <a:gd name="connsiteX11" fmla="*/ 445276 w 760903"/>
              <a:gd name="connsiteY11" fmla="*/ 140279 h 561116"/>
              <a:gd name="connsiteX12" fmla="*/ 245488 w 760903"/>
              <a:gd name="connsiteY12" fmla="*/ 140279 h 561116"/>
              <a:gd name="connsiteX13" fmla="*/ 140279 w 760903"/>
              <a:gd name="connsiteY13" fmla="*/ 245488 h 561116"/>
              <a:gd name="connsiteX14" fmla="*/ 140279 w 760903"/>
              <a:gd name="connsiteY14" fmla="*/ 561116 h 561116"/>
              <a:gd name="connsiteX15" fmla="*/ 0 w 760903"/>
              <a:gd name="connsiteY15" fmla="*/ 561116 h 561116"/>
              <a:gd name="connsiteX0" fmla="*/ 0 w 703753"/>
              <a:gd name="connsiteY0" fmla="*/ 561116 h 561116"/>
              <a:gd name="connsiteX1" fmla="*/ 0 w 703753"/>
              <a:gd name="connsiteY1" fmla="*/ 245488 h 561116"/>
              <a:gd name="connsiteX2" fmla="*/ 245488 w 703753"/>
              <a:gd name="connsiteY2" fmla="*/ 0 h 561116"/>
              <a:gd name="connsiteX3" fmla="*/ 445275 w 703753"/>
              <a:gd name="connsiteY3" fmla="*/ 0 h 561116"/>
              <a:gd name="connsiteX4" fmla="*/ 690763 w 703753"/>
              <a:gd name="connsiteY4" fmla="*/ 245488 h 561116"/>
              <a:gd name="connsiteX5" fmla="*/ 690764 w 703753"/>
              <a:gd name="connsiteY5" fmla="*/ 280558 h 561116"/>
              <a:gd name="connsiteX6" fmla="*/ 703753 w 703753"/>
              <a:gd name="connsiteY6" fmla="*/ 280558 h 561116"/>
              <a:gd name="connsiteX7" fmla="*/ 620624 w 703753"/>
              <a:gd name="connsiteY7" fmla="*/ 420837 h 561116"/>
              <a:gd name="connsiteX8" fmla="*/ 527409 w 703753"/>
              <a:gd name="connsiteY8" fmla="*/ 294005 h 561116"/>
              <a:gd name="connsiteX9" fmla="*/ 550485 w 703753"/>
              <a:gd name="connsiteY9" fmla="*/ 280558 h 561116"/>
              <a:gd name="connsiteX10" fmla="*/ 550485 w 703753"/>
              <a:gd name="connsiteY10" fmla="*/ 245488 h 561116"/>
              <a:gd name="connsiteX11" fmla="*/ 445276 w 703753"/>
              <a:gd name="connsiteY11" fmla="*/ 140279 h 561116"/>
              <a:gd name="connsiteX12" fmla="*/ 245488 w 703753"/>
              <a:gd name="connsiteY12" fmla="*/ 140279 h 561116"/>
              <a:gd name="connsiteX13" fmla="*/ 140279 w 703753"/>
              <a:gd name="connsiteY13" fmla="*/ 245488 h 561116"/>
              <a:gd name="connsiteX14" fmla="*/ 140279 w 703753"/>
              <a:gd name="connsiteY14" fmla="*/ 561116 h 561116"/>
              <a:gd name="connsiteX15" fmla="*/ 0 w 703753"/>
              <a:gd name="connsiteY15" fmla="*/ 561116 h 561116"/>
              <a:gd name="connsiteX0" fmla="*/ 0 w 703753"/>
              <a:gd name="connsiteY0" fmla="*/ 561116 h 561116"/>
              <a:gd name="connsiteX1" fmla="*/ 0 w 703753"/>
              <a:gd name="connsiteY1" fmla="*/ 245488 h 561116"/>
              <a:gd name="connsiteX2" fmla="*/ 245488 w 703753"/>
              <a:gd name="connsiteY2" fmla="*/ 0 h 561116"/>
              <a:gd name="connsiteX3" fmla="*/ 445275 w 703753"/>
              <a:gd name="connsiteY3" fmla="*/ 0 h 561116"/>
              <a:gd name="connsiteX4" fmla="*/ 690763 w 703753"/>
              <a:gd name="connsiteY4" fmla="*/ 245488 h 561116"/>
              <a:gd name="connsiteX5" fmla="*/ 690764 w 703753"/>
              <a:gd name="connsiteY5" fmla="*/ 280558 h 561116"/>
              <a:gd name="connsiteX6" fmla="*/ 703753 w 703753"/>
              <a:gd name="connsiteY6" fmla="*/ 280558 h 561116"/>
              <a:gd name="connsiteX7" fmla="*/ 634071 w 703753"/>
              <a:gd name="connsiteY7" fmla="*/ 313261 h 561116"/>
              <a:gd name="connsiteX8" fmla="*/ 527409 w 703753"/>
              <a:gd name="connsiteY8" fmla="*/ 294005 h 561116"/>
              <a:gd name="connsiteX9" fmla="*/ 550485 w 703753"/>
              <a:gd name="connsiteY9" fmla="*/ 280558 h 561116"/>
              <a:gd name="connsiteX10" fmla="*/ 550485 w 703753"/>
              <a:gd name="connsiteY10" fmla="*/ 245488 h 561116"/>
              <a:gd name="connsiteX11" fmla="*/ 445276 w 703753"/>
              <a:gd name="connsiteY11" fmla="*/ 140279 h 561116"/>
              <a:gd name="connsiteX12" fmla="*/ 245488 w 703753"/>
              <a:gd name="connsiteY12" fmla="*/ 140279 h 561116"/>
              <a:gd name="connsiteX13" fmla="*/ 140279 w 703753"/>
              <a:gd name="connsiteY13" fmla="*/ 245488 h 561116"/>
              <a:gd name="connsiteX14" fmla="*/ 140279 w 703753"/>
              <a:gd name="connsiteY14" fmla="*/ 561116 h 561116"/>
              <a:gd name="connsiteX15" fmla="*/ 0 w 703753"/>
              <a:gd name="connsiteY15" fmla="*/ 561116 h 561116"/>
              <a:gd name="connsiteX0" fmla="*/ 0 w 703753"/>
              <a:gd name="connsiteY0" fmla="*/ 561116 h 561116"/>
              <a:gd name="connsiteX1" fmla="*/ 0 w 703753"/>
              <a:gd name="connsiteY1" fmla="*/ 245488 h 561116"/>
              <a:gd name="connsiteX2" fmla="*/ 245488 w 703753"/>
              <a:gd name="connsiteY2" fmla="*/ 0 h 561116"/>
              <a:gd name="connsiteX3" fmla="*/ 445275 w 703753"/>
              <a:gd name="connsiteY3" fmla="*/ 0 h 561116"/>
              <a:gd name="connsiteX4" fmla="*/ 690763 w 703753"/>
              <a:gd name="connsiteY4" fmla="*/ 245488 h 561116"/>
              <a:gd name="connsiteX5" fmla="*/ 690764 w 703753"/>
              <a:gd name="connsiteY5" fmla="*/ 280558 h 561116"/>
              <a:gd name="connsiteX6" fmla="*/ 703753 w 703753"/>
              <a:gd name="connsiteY6" fmla="*/ 280558 h 561116"/>
              <a:gd name="connsiteX7" fmla="*/ 634071 w 703753"/>
              <a:gd name="connsiteY7" fmla="*/ 313261 h 561116"/>
              <a:gd name="connsiteX8" fmla="*/ 587921 w 703753"/>
              <a:gd name="connsiteY8" fmla="*/ 290643 h 561116"/>
              <a:gd name="connsiteX9" fmla="*/ 550485 w 703753"/>
              <a:gd name="connsiteY9" fmla="*/ 280558 h 561116"/>
              <a:gd name="connsiteX10" fmla="*/ 550485 w 703753"/>
              <a:gd name="connsiteY10" fmla="*/ 245488 h 561116"/>
              <a:gd name="connsiteX11" fmla="*/ 445276 w 703753"/>
              <a:gd name="connsiteY11" fmla="*/ 140279 h 561116"/>
              <a:gd name="connsiteX12" fmla="*/ 245488 w 703753"/>
              <a:gd name="connsiteY12" fmla="*/ 140279 h 561116"/>
              <a:gd name="connsiteX13" fmla="*/ 140279 w 703753"/>
              <a:gd name="connsiteY13" fmla="*/ 245488 h 561116"/>
              <a:gd name="connsiteX14" fmla="*/ 140279 w 703753"/>
              <a:gd name="connsiteY14" fmla="*/ 561116 h 561116"/>
              <a:gd name="connsiteX15" fmla="*/ 0 w 703753"/>
              <a:gd name="connsiteY15" fmla="*/ 561116 h 561116"/>
              <a:gd name="connsiteX0" fmla="*/ 0 w 690764"/>
              <a:gd name="connsiteY0" fmla="*/ 561116 h 561116"/>
              <a:gd name="connsiteX1" fmla="*/ 0 w 690764"/>
              <a:gd name="connsiteY1" fmla="*/ 245488 h 561116"/>
              <a:gd name="connsiteX2" fmla="*/ 245488 w 690764"/>
              <a:gd name="connsiteY2" fmla="*/ 0 h 561116"/>
              <a:gd name="connsiteX3" fmla="*/ 445275 w 690764"/>
              <a:gd name="connsiteY3" fmla="*/ 0 h 561116"/>
              <a:gd name="connsiteX4" fmla="*/ 690763 w 690764"/>
              <a:gd name="connsiteY4" fmla="*/ 245488 h 561116"/>
              <a:gd name="connsiteX5" fmla="*/ 690764 w 690764"/>
              <a:gd name="connsiteY5" fmla="*/ 280558 h 561116"/>
              <a:gd name="connsiteX6" fmla="*/ 680220 w 690764"/>
              <a:gd name="connsiteY6" fmla="*/ 270473 h 561116"/>
              <a:gd name="connsiteX7" fmla="*/ 634071 w 690764"/>
              <a:gd name="connsiteY7" fmla="*/ 313261 h 561116"/>
              <a:gd name="connsiteX8" fmla="*/ 587921 w 690764"/>
              <a:gd name="connsiteY8" fmla="*/ 290643 h 561116"/>
              <a:gd name="connsiteX9" fmla="*/ 550485 w 690764"/>
              <a:gd name="connsiteY9" fmla="*/ 280558 h 561116"/>
              <a:gd name="connsiteX10" fmla="*/ 550485 w 690764"/>
              <a:gd name="connsiteY10" fmla="*/ 245488 h 561116"/>
              <a:gd name="connsiteX11" fmla="*/ 445276 w 690764"/>
              <a:gd name="connsiteY11" fmla="*/ 140279 h 561116"/>
              <a:gd name="connsiteX12" fmla="*/ 245488 w 690764"/>
              <a:gd name="connsiteY12" fmla="*/ 140279 h 561116"/>
              <a:gd name="connsiteX13" fmla="*/ 140279 w 690764"/>
              <a:gd name="connsiteY13" fmla="*/ 245488 h 561116"/>
              <a:gd name="connsiteX14" fmla="*/ 140279 w 690764"/>
              <a:gd name="connsiteY14" fmla="*/ 561116 h 561116"/>
              <a:gd name="connsiteX15" fmla="*/ 0 w 690764"/>
              <a:gd name="connsiteY15" fmla="*/ 561116 h 56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0764" h="561116">
                <a:moveTo>
                  <a:pt x="0" y="561116"/>
                </a:moveTo>
                <a:lnTo>
                  <a:pt x="0" y="245488"/>
                </a:lnTo>
                <a:cubicBezTo>
                  <a:pt x="0" y="109909"/>
                  <a:pt x="109909" y="0"/>
                  <a:pt x="245488" y="0"/>
                </a:cubicBezTo>
                <a:lnTo>
                  <a:pt x="445275" y="0"/>
                </a:lnTo>
                <a:cubicBezTo>
                  <a:pt x="580854" y="0"/>
                  <a:pt x="690763" y="109909"/>
                  <a:pt x="690763" y="245488"/>
                </a:cubicBezTo>
                <a:cubicBezTo>
                  <a:pt x="690763" y="257178"/>
                  <a:pt x="690764" y="268868"/>
                  <a:pt x="690764" y="280558"/>
                </a:cubicBezTo>
                <a:lnTo>
                  <a:pt x="680220" y="270473"/>
                </a:lnTo>
                <a:lnTo>
                  <a:pt x="634071" y="313261"/>
                </a:lnTo>
                <a:lnTo>
                  <a:pt x="587921" y="290643"/>
                </a:lnTo>
                <a:lnTo>
                  <a:pt x="550485" y="280558"/>
                </a:lnTo>
                <a:lnTo>
                  <a:pt x="550485" y="245488"/>
                </a:lnTo>
                <a:cubicBezTo>
                  <a:pt x="550485" y="187383"/>
                  <a:pt x="503381" y="140279"/>
                  <a:pt x="445276" y="140279"/>
                </a:cubicBezTo>
                <a:lnTo>
                  <a:pt x="245488" y="140279"/>
                </a:lnTo>
                <a:cubicBezTo>
                  <a:pt x="187383" y="140279"/>
                  <a:pt x="140279" y="187383"/>
                  <a:pt x="140279" y="245488"/>
                </a:cubicBezTo>
                <a:lnTo>
                  <a:pt x="140279" y="561116"/>
                </a:lnTo>
                <a:lnTo>
                  <a:pt x="0" y="56111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7" name="Arrow: U-Turn 81">
            <a:extLst>
              <a:ext uri="{FF2B5EF4-FFF2-40B4-BE49-F238E27FC236}">
                <a16:creationId xmlns:a16="http://schemas.microsoft.com/office/drawing/2014/main" id="{7B7336CD-B203-448A-ABF7-5CA84465A6E3}"/>
              </a:ext>
            </a:extLst>
          </p:cNvPr>
          <p:cNvSpPr/>
          <p:nvPr/>
        </p:nvSpPr>
        <p:spPr>
          <a:xfrm rot="10800000">
            <a:off x="4256443" y="3952994"/>
            <a:ext cx="567645" cy="582171"/>
          </a:xfrm>
          <a:custGeom>
            <a:avLst/>
            <a:gdLst>
              <a:gd name="connsiteX0" fmla="*/ 0 w 760903"/>
              <a:gd name="connsiteY0" fmla="*/ 561116 h 561116"/>
              <a:gd name="connsiteX1" fmla="*/ 0 w 760903"/>
              <a:gd name="connsiteY1" fmla="*/ 245488 h 561116"/>
              <a:gd name="connsiteX2" fmla="*/ 245488 w 760903"/>
              <a:gd name="connsiteY2" fmla="*/ 0 h 561116"/>
              <a:gd name="connsiteX3" fmla="*/ 445275 w 760903"/>
              <a:gd name="connsiteY3" fmla="*/ 0 h 561116"/>
              <a:gd name="connsiteX4" fmla="*/ 690763 w 760903"/>
              <a:gd name="connsiteY4" fmla="*/ 245488 h 561116"/>
              <a:gd name="connsiteX5" fmla="*/ 690764 w 760903"/>
              <a:gd name="connsiteY5" fmla="*/ 280558 h 561116"/>
              <a:gd name="connsiteX6" fmla="*/ 760903 w 760903"/>
              <a:gd name="connsiteY6" fmla="*/ 280558 h 561116"/>
              <a:gd name="connsiteX7" fmla="*/ 620624 w 760903"/>
              <a:gd name="connsiteY7" fmla="*/ 420837 h 561116"/>
              <a:gd name="connsiteX8" fmla="*/ 480345 w 760903"/>
              <a:gd name="connsiteY8" fmla="*/ 280558 h 561116"/>
              <a:gd name="connsiteX9" fmla="*/ 550485 w 760903"/>
              <a:gd name="connsiteY9" fmla="*/ 280558 h 561116"/>
              <a:gd name="connsiteX10" fmla="*/ 550485 w 760903"/>
              <a:gd name="connsiteY10" fmla="*/ 245488 h 561116"/>
              <a:gd name="connsiteX11" fmla="*/ 445276 w 760903"/>
              <a:gd name="connsiteY11" fmla="*/ 140279 h 561116"/>
              <a:gd name="connsiteX12" fmla="*/ 245488 w 760903"/>
              <a:gd name="connsiteY12" fmla="*/ 140279 h 561116"/>
              <a:gd name="connsiteX13" fmla="*/ 140279 w 760903"/>
              <a:gd name="connsiteY13" fmla="*/ 245488 h 561116"/>
              <a:gd name="connsiteX14" fmla="*/ 140279 w 760903"/>
              <a:gd name="connsiteY14" fmla="*/ 561116 h 561116"/>
              <a:gd name="connsiteX15" fmla="*/ 0 w 760903"/>
              <a:gd name="connsiteY15" fmla="*/ 561116 h 561116"/>
              <a:gd name="connsiteX0" fmla="*/ 0 w 760903"/>
              <a:gd name="connsiteY0" fmla="*/ 561116 h 561116"/>
              <a:gd name="connsiteX1" fmla="*/ 0 w 760903"/>
              <a:gd name="connsiteY1" fmla="*/ 245488 h 561116"/>
              <a:gd name="connsiteX2" fmla="*/ 245488 w 760903"/>
              <a:gd name="connsiteY2" fmla="*/ 0 h 561116"/>
              <a:gd name="connsiteX3" fmla="*/ 445275 w 760903"/>
              <a:gd name="connsiteY3" fmla="*/ 0 h 561116"/>
              <a:gd name="connsiteX4" fmla="*/ 690763 w 760903"/>
              <a:gd name="connsiteY4" fmla="*/ 245488 h 561116"/>
              <a:gd name="connsiteX5" fmla="*/ 690764 w 760903"/>
              <a:gd name="connsiteY5" fmla="*/ 280558 h 561116"/>
              <a:gd name="connsiteX6" fmla="*/ 760903 w 760903"/>
              <a:gd name="connsiteY6" fmla="*/ 280558 h 561116"/>
              <a:gd name="connsiteX7" fmla="*/ 620624 w 760903"/>
              <a:gd name="connsiteY7" fmla="*/ 420837 h 561116"/>
              <a:gd name="connsiteX8" fmla="*/ 527409 w 760903"/>
              <a:gd name="connsiteY8" fmla="*/ 294005 h 561116"/>
              <a:gd name="connsiteX9" fmla="*/ 550485 w 760903"/>
              <a:gd name="connsiteY9" fmla="*/ 280558 h 561116"/>
              <a:gd name="connsiteX10" fmla="*/ 550485 w 760903"/>
              <a:gd name="connsiteY10" fmla="*/ 245488 h 561116"/>
              <a:gd name="connsiteX11" fmla="*/ 445276 w 760903"/>
              <a:gd name="connsiteY11" fmla="*/ 140279 h 561116"/>
              <a:gd name="connsiteX12" fmla="*/ 245488 w 760903"/>
              <a:gd name="connsiteY12" fmla="*/ 140279 h 561116"/>
              <a:gd name="connsiteX13" fmla="*/ 140279 w 760903"/>
              <a:gd name="connsiteY13" fmla="*/ 245488 h 561116"/>
              <a:gd name="connsiteX14" fmla="*/ 140279 w 760903"/>
              <a:gd name="connsiteY14" fmla="*/ 561116 h 561116"/>
              <a:gd name="connsiteX15" fmla="*/ 0 w 760903"/>
              <a:gd name="connsiteY15" fmla="*/ 561116 h 561116"/>
              <a:gd name="connsiteX0" fmla="*/ 0 w 703753"/>
              <a:gd name="connsiteY0" fmla="*/ 561116 h 561116"/>
              <a:gd name="connsiteX1" fmla="*/ 0 w 703753"/>
              <a:gd name="connsiteY1" fmla="*/ 245488 h 561116"/>
              <a:gd name="connsiteX2" fmla="*/ 245488 w 703753"/>
              <a:gd name="connsiteY2" fmla="*/ 0 h 561116"/>
              <a:gd name="connsiteX3" fmla="*/ 445275 w 703753"/>
              <a:gd name="connsiteY3" fmla="*/ 0 h 561116"/>
              <a:gd name="connsiteX4" fmla="*/ 690763 w 703753"/>
              <a:gd name="connsiteY4" fmla="*/ 245488 h 561116"/>
              <a:gd name="connsiteX5" fmla="*/ 690764 w 703753"/>
              <a:gd name="connsiteY5" fmla="*/ 280558 h 561116"/>
              <a:gd name="connsiteX6" fmla="*/ 703753 w 703753"/>
              <a:gd name="connsiteY6" fmla="*/ 280558 h 561116"/>
              <a:gd name="connsiteX7" fmla="*/ 620624 w 703753"/>
              <a:gd name="connsiteY7" fmla="*/ 420837 h 561116"/>
              <a:gd name="connsiteX8" fmla="*/ 527409 w 703753"/>
              <a:gd name="connsiteY8" fmla="*/ 294005 h 561116"/>
              <a:gd name="connsiteX9" fmla="*/ 550485 w 703753"/>
              <a:gd name="connsiteY9" fmla="*/ 280558 h 561116"/>
              <a:gd name="connsiteX10" fmla="*/ 550485 w 703753"/>
              <a:gd name="connsiteY10" fmla="*/ 245488 h 561116"/>
              <a:gd name="connsiteX11" fmla="*/ 445276 w 703753"/>
              <a:gd name="connsiteY11" fmla="*/ 140279 h 561116"/>
              <a:gd name="connsiteX12" fmla="*/ 245488 w 703753"/>
              <a:gd name="connsiteY12" fmla="*/ 140279 h 561116"/>
              <a:gd name="connsiteX13" fmla="*/ 140279 w 703753"/>
              <a:gd name="connsiteY13" fmla="*/ 245488 h 561116"/>
              <a:gd name="connsiteX14" fmla="*/ 140279 w 703753"/>
              <a:gd name="connsiteY14" fmla="*/ 561116 h 561116"/>
              <a:gd name="connsiteX15" fmla="*/ 0 w 703753"/>
              <a:gd name="connsiteY15" fmla="*/ 561116 h 561116"/>
              <a:gd name="connsiteX0" fmla="*/ 0 w 703753"/>
              <a:gd name="connsiteY0" fmla="*/ 561116 h 561116"/>
              <a:gd name="connsiteX1" fmla="*/ 0 w 703753"/>
              <a:gd name="connsiteY1" fmla="*/ 245488 h 561116"/>
              <a:gd name="connsiteX2" fmla="*/ 245488 w 703753"/>
              <a:gd name="connsiteY2" fmla="*/ 0 h 561116"/>
              <a:gd name="connsiteX3" fmla="*/ 445275 w 703753"/>
              <a:gd name="connsiteY3" fmla="*/ 0 h 561116"/>
              <a:gd name="connsiteX4" fmla="*/ 690763 w 703753"/>
              <a:gd name="connsiteY4" fmla="*/ 245488 h 561116"/>
              <a:gd name="connsiteX5" fmla="*/ 690764 w 703753"/>
              <a:gd name="connsiteY5" fmla="*/ 280558 h 561116"/>
              <a:gd name="connsiteX6" fmla="*/ 703753 w 703753"/>
              <a:gd name="connsiteY6" fmla="*/ 280558 h 561116"/>
              <a:gd name="connsiteX7" fmla="*/ 634071 w 703753"/>
              <a:gd name="connsiteY7" fmla="*/ 313261 h 561116"/>
              <a:gd name="connsiteX8" fmla="*/ 527409 w 703753"/>
              <a:gd name="connsiteY8" fmla="*/ 294005 h 561116"/>
              <a:gd name="connsiteX9" fmla="*/ 550485 w 703753"/>
              <a:gd name="connsiteY9" fmla="*/ 280558 h 561116"/>
              <a:gd name="connsiteX10" fmla="*/ 550485 w 703753"/>
              <a:gd name="connsiteY10" fmla="*/ 245488 h 561116"/>
              <a:gd name="connsiteX11" fmla="*/ 445276 w 703753"/>
              <a:gd name="connsiteY11" fmla="*/ 140279 h 561116"/>
              <a:gd name="connsiteX12" fmla="*/ 245488 w 703753"/>
              <a:gd name="connsiteY12" fmla="*/ 140279 h 561116"/>
              <a:gd name="connsiteX13" fmla="*/ 140279 w 703753"/>
              <a:gd name="connsiteY13" fmla="*/ 245488 h 561116"/>
              <a:gd name="connsiteX14" fmla="*/ 140279 w 703753"/>
              <a:gd name="connsiteY14" fmla="*/ 561116 h 561116"/>
              <a:gd name="connsiteX15" fmla="*/ 0 w 703753"/>
              <a:gd name="connsiteY15" fmla="*/ 561116 h 561116"/>
              <a:gd name="connsiteX0" fmla="*/ 0 w 703753"/>
              <a:gd name="connsiteY0" fmla="*/ 561116 h 561116"/>
              <a:gd name="connsiteX1" fmla="*/ 0 w 703753"/>
              <a:gd name="connsiteY1" fmla="*/ 245488 h 561116"/>
              <a:gd name="connsiteX2" fmla="*/ 245488 w 703753"/>
              <a:gd name="connsiteY2" fmla="*/ 0 h 561116"/>
              <a:gd name="connsiteX3" fmla="*/ 445275 w 703753"/>
              <a:gd name="connsiteY3" fmla="*/ 0 h 561116"/>
              <a:gd name="connsiteX4" fmla="*/ 690763 w 703753"/>
              <a:gd name="connsiteY4" fmla="*/ 245488 h 561116"/>
              <a:gd name="connsiteX5" fmla="*/ 690764 w 703753"/>
              <a:gd name="connsiteY5" fmla="*/ 280558 h 561116"/>
              <a:gd name="connsiteX6" fmla="*/ 703753 w 703753"/>
              <a:gd name="connsiteY6" fmla="*/ 280558 h 561116"/>
              <a:gd name="connsiteX7" fmla="*/ 634071 w 703753"/>
              <a:gd name="connsiteY7" fmla="*/ 313261 h 561116"/>
              <a:gd name="connsiteX8" fmla="*/ 587921 w 703753"/>
              <a:gd name="connsiteY8" fmla="*/ 290643 h 561116"/>
              <a:gd name="connsiteX9" fmla="*/ 550485 w 703753"/>
              <a:gd name="connsiteY9" fmla="*/ 280558 h 561116"/>
              <a:gd name="connsiteX10" fmla="*/ 550485 w 703753"/>
              <a:gd name="connsiteY10" fmla="*/ 245488 h 561116"/>
              <a:gd name="connsiteX11" fmla="*/ 445276 w 703753"/>
              <a:gd name="connsiteY11" fmla="*/ 140279 h 561116"/>
              <a:gd name="connsiteX12" fmla="*/ 245488 w 703753"/>
              <a:gd name="connsiteY12" fmla="*/ 140279 h 561116"/>
              <a:gd name="connsiteX13" fmla="*/ 140279 w 703753"/>
              <a:gd name="connsiteY13" fmla="*/ 245488 h 561116"/>
              <a:gd name="connsiteX14" fmla="*/ 140279 w 703753"/>
              <a:gd name="connsiteY14" fmla="*/ 561116 h 561116"/>
              <a:gd name="connsiteX15" fmla="*/ 0 w 703753"/>
              <a:gd name="connsiteY15" fmla="*/ 561116 h 561116"/>
              <a:gd name="connsiteX0" fmla="*/ 0 w 690764"/>
              <a:gd name="connsiteY0" fmla="*/ 561116 h 561116"/>
              <a:gd name="connsiteX1" fmla="*/ 0 w 690764"/>
              <a:gd name="connsiteY1" fmla="*/ 245488 h 561116"/>
              <a:gd name="connsiteX2" fmla="*/ 245488 w 690764"/>
              <a:gd name="connsiteY2" fmla="*/ 0 h 561116"/>
              <a:gd name="connsiteX3" fmla="*/ 445275 w 690764"/>
              <a:gd name="connsiteY3" fmla="*/ 0 h 561116"/>
              <a:gd name="connsiteX4" fmla="*/ 690763 w 690764"/>
              <a:gd name="connsiteY4" fmla="*/ 245488 h 561116"/>
              <a:gd name="connsiteX5" fmla="*/ 690764 w 690764"/>
              <a:gd name="connsiteY5" fmla="*/ 280558 h 561116"/>
              <a:gd name="connsiteX6" fmla="*/ 680220 w 690764"/>
              <a:gd name="connsiteY6" fmla="*/ 270473 h 561116"/>
              <a:gd name="connsiteX7" fmla="*/ 634071 w 690764"/>
              <a:gd name="connsiteY7" fmla="*/ 313261 h 561116"/>
              <a:gd name="connsiteX8" fmla="*/ 587921 w 690764"/>
              <a:gd name="connsiteY8" fmla="*/ 290643 h 561116"/>
              <a:gd name="connsiteX9" fmla="*/ 550485 w 690764"/>
              <a:gd name="connsiteY9" fmla="*/ 280558 h 561116"/>
              <a:gd name="connsiteX10" fmla="*/ 550485 w 690764"/>
              <a:gd name="connsiteY10" fmla="*/ 245488 h 561116"/>
              <a:gd name="connsiteX11" fmla="*/ 445276 w 690764"/>
              <a:gd name="connsiteY11" fmla="*/ 140279 h 561116"/>
              <a:gd name="connsiteX12" fmla="*/ 245488 w 690764"/>
              <a:gd name="connsiteY12" fmla="*/ 140279 h 561116"/>
              <a:gd name="connsiteX13" fmla="*/ 140279 w 690764"/>
              <a:gd name="connsiteY13" fmla="*/ 245488 h 561116"/>
              <a:gd name="connsiteX14" fmla="*/ 140279 w 690764"/>
              <a:gd name="connsiteY14" fmla="*/ 561116 h 561116"/>
              <a:gd name="connsiteX15" fmla="*/ 0 w 690764"/>
              <a:gd name="connsiteY15" fmla="*/ 561116 h 561116"/>
              <a:gd name="connsiteX0" fmla="*/ 0 w 690764"/>
              <a:gd name="connsiteY0" fmla="*/ 561116 h 561116"/>
              <a:gd name="connsiteX1" fmla="*/ 0 w 690764"/>
              <a:gd name="connsiteY1" fmla="*/ 245488 h 561116"/>
              <a:gd name="connsiteX2" fmla="*/ 245488 w 690764"/>
              <a:gd name="connsiteY2" fmla="*/ 0 h 561116"/>
              <a:gd name="connsiteX3" fmla="*/ 445275 w 690764"/>
              <a:gd name="connsiteY3" fmla="*/ 0 h 561116"/>
              <a:gd name="connsiteX4" fmla="*/ 690763 w 690764"/>
              <a:gd name="connsiteY4" fmla="*/ 245488 h 561116"/>
              <a:gd name="connsiteX5" fmla="*/ 690764 w 690764"/>
              <a:gd name="connsiteY5" fmla="*/ 280558 h 561116"/>
              <a:gd name="connsiteX6" fmla="*/ 680220 w 690764"/>
              <a:gd name="connsiteY6" fmla="*/ 270473 h 561116"/>
              <a:gd name="connsiteX7" fmla="*/ 634071 w 690764"/>
              <a:gd name="connsiteY7" fmla="*/ 313261 h 561116"/>
              <a:gd name="connsiteX8" fmla="*/ 587921 w 690764"/>
              <a:gd name="connsiteY8" fmla="*/ 290643 h 561116"/>
              <a:gd name="connsiteX9" fmla="*/ 550485 w 690764"/>
              <a:gd name="connsiteY9" fmla="*/ 280558 h 561116"/>
              <a:gd name="connsiteX10" fmla="*/ 550485 w 690764"/>
              <a:gd name="connsiteY10" fmla="*/ 245488 h 561116"/>
              <a:gd name="connsiteX11" fmla="*/ 445276 w 690764"/>
              <a:gd name="connsiteY11" fmla="*/ 140279 h 561116"/>
              <a:gd name="connsiteX12" fmla="*/ 245488 w 690764"/>
              <a:gd name="connsiteY12" fmla="*/ 140279 h 561116"/>
              <a:gd name="connsiteX13" fmla="*/ 140279 w 690764"/>
              <a:gd name="connsiteY13" fmla="*/ 245488 h 561116"/>
              <a:gd name="connsiteX14" fmla="*/ 117949 w 690764"/>
              <a:gd name="connsiteY14" fmla="*/ 554559 h 561116"/>
              <a:gd name="connsiteX15" fmla="*/ 0 w 690764"/>
              <a:gd name="connsiteY15" fmla="*/ 561116 h 561116"/>
              <a:gd name="connsiteX0" fmla="*/ 0 w 690764"/>
              <a:gd name="connsiteY0" fmla="*/ 561116 h 561116"/>
              <a:gd name="connsiteX1" fmla="*/ 0 w 690764"/>
              <a:gd name="connsiteY1" fmla="*/ 245488 h 561116"/>
              <a:gd name="connsiteX2" fmla="*/ 245488 w 690764"/>
              <a:gd name="connsiteY2" fmla="*/ 0 h 561116"/>
              <a:gd name="connsiteX3" fmla="*/ 445275 w 690764"/>
              <a:gd name="connsiteY3" fmla="*/ 0 h 561116"/>
              <a:gd name="connsiteX4" fmla="*/ 690763 w 690764"/>
              <a:gd name="connsiteY4" fmla="*/ 245488 h 561116"/>
              <a:gd name="connsiteX5" fmla="*/ 690764 w 690764"/>
              <a:gd name="connsiteY5" fmla="*/ 280558 h 561116"/>
              <a:gd name="connsiteX6" fmla="*/ 680220 w 690764"/>
              <a:gd name="connsiteY6" fmla="*/ 270473 h 561116"/>
              <a:gd name="connsiteX7" fmla="*/ 634071 w 690764"/>
              <a:gd name="connsiteY7" fmla="*/ 313261 h 561116"/>
              <a:gd name="connsiteX8" fmla="*/ 587921 w 690764"/>
              <a:gd name="connsiteY8" fmla="*/ 290643 h 561116"/>
              <a:gd name="connsiteX9" fmla="*/ 550485 w 690764"/>
              <a:gd name="connsiteY9" fmla="*/ 280558 h 561116"/>
              <a:gd name="connsiteX10" fmla="*/ 550485 w 690764"/>
              <a:gd name="connsiteY10" fmla="*/ 245488 h 561116"/>
              <a:gd name="connsiteX11" fmla="*/ 445276 w 690764"/>
              <a:gd name="connsiteY11" fmla="*/ 140279 h 561116"/>
              <a:gd name="connsiteX12" fmla="*/ 245488 w 690764"/>
              <a:gd name="connsiteY12" fmla="*/ 140279 h 561116"/>
              <a:gd name="connsiteX13" fmla="*/ 140279 w 690764"/>
              <a:gd name="connsiteY13" fmla="*/ 245488 h 561116"/>
              <a:gd name="connsiteX14" fmla="*/ 113482 w 690764"/>
              <a:gd name="connsiteY14" fmla="*/ 511937 h 561116"/>
              <a:gd name="connsiteX15" fmla="*/ 0 w 690764"/>
              <a:gd name="connsiteY15" fmla="*/ 561116 h 561116"/>
              <a:gd name="connsiteX0" fmla="*/ 0 w 735754"/>
              <a:gd name="connsiteY0" fmla="*/ 545703 h 545703"/>
              <a:gd name="connsiteX1" fmla="*/ 44990 w 735754"/>
              <a:gd name="connsiteY1" fmla="*/ 245488 h 545703"/>
              <a:gd name="connsiteX2" fmla="*/ 290478 w 735754"/>
              <a:gd name="connsiteY2" fmla="*/ 0 h 545703"/>
              <a:gd name="connsiteX3" fmla="*/ 490265 w 735754"/>
              <a:gd name="connsiteY3" fmla="*/ 0 h 545703"/>
              <a:gd name="connsiteX4" fmla="*/ 735753 w 735754"/>
              <a:gd name="connsiteY4" fmla="*/ 245488 h 545703"/>
              <a:gd name="connsiteX5" fmla="*/ 735754 w 735754"/>
              <a:gd name="connsiteY5" fmla="*/ 280558 h 545703"/>
              <a:gd name="connsiteX6" fmla="*/ 725210 w 735754"/>
              <a:gd name="connsiteY6" fmla="*/ 270473 h 545703"/>
              <a:gd name="connsiteX7" fmla="*/ 679061 w 735754"/>
              <a:gd name="connsiteY7" fmla="*/ 313261 h 545703"/>
              <a:gd name="connsiteX8" fmla="*/ 632911 w 735754"/>
              <a:gd name="connsiteY8" fmla="*/ 290643 h 545703"/>
              <a:gd name="connsiteX9" fmla="*/ 595475 w 735754"/>
              <a:gd name="connsiteY9" fmla="*/ 280558 h 545703"/>
              <a:gd name="connsiteX10" fmla="*/ 595475 w 735754"/>
              <a:gd name="connsiteY10" fmla="*/ 245488 h 545703"/>
              <a:gd name="connsiteX11" fmla="*/ 490266 w 735754"/>
              <a:gd name="connsiteY11" fmla="*/ 140279 h 545703"/>
              <a:gd name="connsiteX12" fmla="*/ 290478 w 735754"/>
              <a:gd name="connsiteY12" fmla="*/ 140279 h 545703"/>
              <a:gd name="connsiteX13" fmla="*/ 185269 w 735754"/>
              <a:gd name="connsiteY13" fmla="*/ 245488 h 545703"/>
              <a:gd name="connsiteX14" fmla="*/ 158472 w 735754"/>
              <a:gd name="connsiteY14" fmla="*/ 511937 h 545703"/>
              <a:gd name="connsiteX15" fmla="*/ 0 w 735754"/>
              <a:gd name="connsiteY15" fmla="*/ 545703 h 545703"/>
              <a:gd name="connsiteX0" fmla="*/ 0 w 735754"/>
              <a:gd name="connsiteY0" fmla="*/ 545703 h 547817"/>
              <a:gd name="connsiteX1" fmla="*/ 44990 w 735754"/>
              <a:gd name="connsiteY1" fmla="*/ 245488 h 547817"/>
              <a:gd name="connsiteX2" fmla="*/ 290478 w 735754"/>
              <a:gd name="connsiteY2" fmla="*/ 0 h 547817"/>
              <a:gd name="connsiteX3" fmla="*/ 490265 w 735754"/>
              <a:gd name="connsiteY3" fmla="*/ 0 h 547817"/>
              <a:gd name="connsiteX4" fmla="*/ 735753 w 735754"/>
              <a:gd name="connsiteY4" fmla="*/ 245488 h 547817"/>
              <a:gd name="connsiteX5" fmla="*/ 735754 w 735754"/>
              <a:gd name="connsiteY5" fmla="*/ 280558 h 547817"/>
              <a:gd name="connsiteX6" fmla="*/ 725210 w 735754"/>
              <a:gd name="connsiteY6" fmla="*/ 270473 h 547817"/>
              <a:gd name="connsiteX7" fmla="*/ 679061 w 735754"/>
              <a:gd name="connsiteY7" fmla="*/ 313261 h 547817"/>
              <a:gd name="connsiteX8" fmla="*/ 632911 w 735754"/>
              <a:gd name="connsiteY8" fmla="*/ 290643 h 547817"/>
              <a:gd name="connsiteX9" fmla="*/ 595475 w 735754"/>
              <a:gd name="connsiteY9" fmla="*/ 280558 h 547817"/>
              <a:gd name="connsiteX10" fmla="*/ 595475 w 735754"/>
              <a:gd name="connsiteY10" fmla="*/ 245488 h 547817"/>
              <a:gd name="connsiteX11" fmla="*/ 490266 w 735754"/>
              <a:gd name="connsiteY11" fmla="*/ 140279 h 547817"/>
              <a:gd name="connsiteX12" fmla="*/ 290478 w 735754"/>
              <a:gd name="connsiteY12" fmla="*/ 140279 h 547817"/>
              <a:gd name="connsiteX13" fmla="*/ 185269 w 735754"/>
              <a:gd name="connsiteY13" fmla="*/ 245488 h 547817"/>
              <a:gd name="connsiteX14" fmla="*/ 158472 w 735754"/>
              <a:gd name="connsiteY14" fmla="*/ 511937 h 547817"/>
              <a:gd name="connsiteX15" fmla="*/ 0 w 735754"/>
              <a:gd name="connsiteY15" fmla="*/ 545703 h 547817"/>
              <a:gd name="connsiteX0" fmla="*/ 0 w 735754"/>
              <a:gd name="connsiteY0" fmla="*/ 545703 h 572000"/>
              <a:gd name="connsiteX1" fmla="*/ 44990 w 735754"/>
              <a:gd name="connsiteY1" fmla="*/ 245488 h 572000"/>
              <a:gd name="connsiteX2" fmla="*/ 290478 w 735754"/>
              <a:gd name="connsiteY2" fmla="*/ 0 h 572000"/>
              <a:gd name="connsiteX3" fmla="*/ 490265 w 735754"/>
              <a:gd name="connsiteY3" fmla="*/ 0 h 572000"/>
              <a:gd name="connsiteX4" fmla="*/ 735753 w 735754"/>
              <a:gd name="connsiteY4" fmla="*/ 245488 h 572000"/>
              <a:gd name="connsiteX5" fmla="*/ 735754 w 735754"/>
              <a:gd name="connsiteY5" fmla="*/ 280558 h 572000"/>
              <a:gd name="connsiteX6" fmla="*/ 725210 w 735754"/>
              <a:gd name="connsiteY6" fmla="*/ 270473 h 572000"/>
              <a:gd name="connsiteX7" fmla="*/ 679061 w 735754"/>
              <a:gd name="connsiteY7" fmla="*/ 313261 h 572000"/>
              <a:gd name="connsiteX8" fmla="*/ 632911 w 735754"/>
              <a:gd name="connsiteY8" fmla="*/ 290643 h 572000"/>
              <a:gd name="connsiteX9" fmla="*/ 595475 w 735754"/>
              <a:gd name="connsiteY9" fmla="*/ 280558 h 572000"/>
              <a:gd name="connsiteX10" fmla="*/ 595475 w 735754"/>
              <a:gd name="connsiteY10" fmla="*/ 245488 h 572000"/>
              <a:gd name="connsiteX11" fmla="*/ 490266 w 735754"/>
              <a:gd name="connsiteY11" fmla="*/ 140279 h 572000"/>
              <a:gd name="connsiteX12" fmla="*/ 290478 w 735754"/>
              <a:gd name="connsiteY12" fmla="*/ 140279 h 572000"/>
              <a:gd name="connsiteX13" fmla="*/ 185269 w 735754"/>
              <a:gd name="connsiteY13" fmla="*/ 245488 h 572000"/>
              <a:gd name="connsiteX14" fmla="*/ 158472 w 735754"/>
              <a:gd name="connsiteY14" fmla="*/ 511937 h 572000"/>
              <a:gd name="connsiteX15" fmla="*/ 56832 w 735754"/>
              <a:gd name="connsiteY15" fmla="*/ 554791 h 572000"/>
              <a:gd name="connsiteX16" fmla="*/ 0 w 735754"/>
              <a:gd name="connsiteY16" fmla="*/ 545703 h 572000"/>
              <a:gd name="connsiteX0" fmla="*/ 658 w 736412"/>
              <a:gd name="connsiteY0" fmla="*/ 545703 h 571626"/>
              <a:gd name="connsiteX1" fmla="*/ 45648 w 736412"/>
              <a:gd name="connsiteY1" fmla="*/ 245488 h 571626"/>
              <a:gd name="connsiteX2" fmla="*/ 291136 w 736412"/>
              <a:gd name="connsiteY2" fmla="*/ 0 h 571626"/>
              <a:gd name="connsiteX3" fmla="*/ 490923 w 736412"/>
              <a:gd name="connsiteY3" fmla="*/ 0 h 571626"/>
              <a:gd name="connsiteX4" fmla="*/ 736411 w 736412"/>
              <a:gd name="connsiteY4" fmla="*/ 245488 h 571626"/>
              <a:gd name="connsiteX5" fmla="*/ 736412 w 736412"/>
              <a:gd name="connsiteY5" fmla="*/ 280558 h 571626"/>
              <a:gd name="connsiteX6" fmla="*/ 725868 w 736412"/>
              <a:gd name="connsiteY6" fmla="*/ 270473 h 571626"/>
              <a:gd name="connsiteX7" fmla="*/ 679719 w 736412"/>
              <a:gd name="connsiteY7" fmla="*/ 313261 h 571626"/>
              <a:gd name="connsiteX8" fmla="*/ 633569 w 736412"/>
              <a:gd name="connsiteY8" fmla="*/ 290643 h 571626"/>
              <a:gd name="connsiteX9" fmla="*/ 596133 w 736412"/>
              <a:gd name="connsiteY9" fmla="*/ 280558 h 571626"/>
              <a:gd name="connsiteX10" fmla="*/ 596133 w 736412"/>
              <a:gd name="connsiteY10" fmla="*/ 245488 h 571626"/>
              <a:gd name="connsiteX11" fmla="*/ 490924 w 736412"/>
              <a:gd name="connsiteY11" fmla="*/ 140279 h 571626"/>
              <a:gd name="connsiteX12" fmla="*/ 291136 w 736412"/>
              <a:gd name="connsiteY12" fmla="*/ 140279 h 571626"/>
              <a:gd name="connsiteX13" fmla="*/ 185927 w 736412"/>
              <a:gd name="connsiteY13" fmla="*/ 245488 h 571626"/>
              <a:gd name="connsiteX14" fmla="*/ 159130 w 736412"/>
              <a:gd name="connsiteY14" fmla="*/ 511937 h 571626"/>
              <a:gd name="connsiteX15" fmla="*/ 57490 w 736412"/>
              <a:gd name="connsiteY15" fmla="*/ 554791 h 571626"/>
              <a:gd name="connsiteX16" fmla="*/ 21498 w 736412"/>
              <a:gd name="connsiteY16" fmla="*/ 552590 h 571626"/>
              <a:gd name="connsiteX17" fmla="*/ 658 w 736412"/>
              <a:gd name="connsiteY17" fmla="*/ 545703 h 571626"/>
              <a:gd name="connsiteX0" fmla="*/ 1262 w 737016"/>
              <a:gd name="connsiteY0" fmla="*/ 545703 h 567672"/>
              <a:gd name="connsiteX1" fmla="*/ 46252 w 737016"/>
              <a:gd name="connsiteY1" fmla="*/ 245488 h 567672"/>
              <a:gd name="connsiteX2" fmla="*/ 291740 w 737016"/>
              <a:gd name="connsiteY2" fmla="*/ 0 h 567672"/>
              <a:gd name="connsiteX3" fmla="*/ 491527 w 737016"/>
              <a:gd name="connsiteY3" fmla="*/ 0 h 567672"/>
              <a:gd name="connsiteX4" fmla="*/ 737015 w 737016"/>
              <a:gd name="connsiteY4" fmla="*/ 245488 h 567672"/>
              <a:gd name="connsiteX5" fmla="*/ 737016 w 737016"/>
              <a:gd name="connsiteY5" fmla="*/ 280558 h 567672"/>
              <a:gd name="connsiteX6" fmla="*/ 726472 w 737016"/>
              <a:gd name="connsiteY6" fmla="*/ 270473 h 567672"/>
              <a:gd name="connsiteX7" fmla="*/ 680323 w 737016"/>
              <a:gd name="connsiteY7" fmla="*/ 313261 h 567672"/>
              <a:gd name="connsiteX8" fmla="*/ 634173 w 737016"/>
              <a:gd name="connsiteY8" fmla="*/ 290643 h 567672"/>
              <a:gd name="connsiteX9" fmla="*/ 596737 w 737016"/>
              <a:gd name="connsiteY9" fmla="*/ 280558 h 567672"/>
              <a:gd name="connsiteX10" fmla="*/ 596737 w 737016"/>
              <a:gd name="connsiteY10" fmla="*/ 245488 h 567672"/>
              <a:gd name="connsiteX11" fmla="*/ 491528 w 737016"/>
              <a:gd name="connsiteY11" fmla="*/ 140279 h 567672"/>
              <a:gd name="connsiteX12" fmla="*/ 291740 w 737016"/>
              <a:gd name="connsiteY12" fmla="*/ 140279 h 567672"/>
              <a:gd name="connsiteX13" fmla="*/ 186531 w 737016"/>
              <a:gd name="connsiteY13" fmla="*/ 245488 h 567672"/>
              <a:gd name="connsiteX14" fmla="*/ 159734 w 737016"/>
              <a:gd name="connsiteY14" fmla="*/ 511937 h 567672"/>
              <a:gd name="connsiteX15" fmla="*/ 58094 w 737016"/>
              <a:gd name="connsiteY15" fmla="*/ 554791 h 567672"/>
              <a:gd name="connsiteX16" fmla="*/ 22102 w 737016"/>
              <a:gd name="connsiteY16" fmla="*/ 552590 h 567672"/>
              <a:gd name="connsiteX17" fmla="*/ 22101 w 737016"/>
              <a:gd name="connsiteY17" fmla="*/ 537177 h 567672"/>
              <a:gd name="connsiteX18" fmla="*/ 1262 w 737016"/>
              <a:gd name="connsiteY18" fmla="*/ 545703 h 567672"/>
              <a:gd name="connsiteX0" fmla="*/ 1263 w 737017"/>
              <a:gd name="connsiteY0" fmla="*/ 545703 h 567672"/>
              <a:gd name="connsiteX1" fmla="*/ 46253 w 737017"/>
              <a:gd name="connsiteY1" fmla="*/ 245488 h 567672"/>
              <a:gd name="connsiteX2" fmla="*/ 291741 w 737017"/>
              <a:gd name="connsiteY2" fmla="*/ 0 h 567672"/>
              <a:gd name="connsiteX3" fmla="*/ 491528 w 737017"/>
              <a:gd name="connsiteY3" fmla="*/ 0 h 567672"/>
              <a:gd name="connsiteX4" fmla="*/ 737016 w 737017"/>
              <a:gd name="connsiteY4" fmla="*/ 245488 h 567672"/>
              <a:gd name="connsiteX5" fmla="*/ 737017 w 737017"/>
              <a:gd name="connsiteY5" fmla="*/ 280558 h 567672"/>
              <a:gd name="connsiteX6" fmla="*/ 726473 w 737017"/>
              <a:gd name="connsiteY6" fmla="*/ 270473 h 567672"/>
              <a:gd name="connsiteX7" fmla="*/ 680324 w 737017"/>
              <a:gd name="connsiteY7" fmla="*/ 313261 h 567672"/>
              <a:gd name="connsiteX8" fmla="*/ 634174 w 737017"/>
              <a:gd name="connsiteY8" fmla="*/ 290643 h 567672"/>
              <a:gd name="connsiteX9" fmla="*/ 596738 w 737017"/>
              <a:gd name="connsiteY9" fmla="*/ 280558 h 567672"/>
              <a:gd name="connsiteX10" fmla="*/ 596738 w 737017"/>
              <a:gd name="connsiteY10" fmla="*/ 245488 h 567672"/>
              <a:gd name="connsiteX11" fmla="*/ 491529 w 737017"/>
              <a:gd name="connsiteY11" fmla="*/ 140279 h 567672"/>
              <a:gd name="connsiteX12" fmla="*/ 291741 w 737017"/>
              <a:gd name="connsiteY12" fmla="*/ 140279 h 567672"/>
              <a:gd name="connsiteX13" fmla="*/ 186532 w 737017"/>
              <a:gd name="connsiteY13" fmla="*/ 245488 h 567672"/>
              <a:gd name="connsiteX14" fmla="*/ 159735 w 737017"/>
              <a:gd name="connsiteY14" fmla="*/ 511937 h 567672"/>
              <a:gd name="connsiteX15" fmla="*/ 58095 w 737017"/>
              <a:gd name="connsiteY15" fmla="*/ 554791 h 567672"/>
              <a:gd name="connsiteX16" fmla="*/ 31101 w 737017"/>
              <a:gd name="connsiteY16" fmla="*/ 515157 h 567672"/>
              <a:gd name="connsiteX17" fmla="*/ 22102 w 737017"/>
              <a:gd name="connsiteY17" fmla="*/ 537177 h 567672"/>
              <a:gd name="connsiteX18" fmla="*/ 1263 w 737017"/>
              <a:gd name="connsiteY18" fmla="*/ 545703 h 567672"/>
              <a:gd name="connsiteX0" fmla="*/ 5426 w 741180"/>
              <a:gd name="connsiteY0" fmla="*/ 545703 h 566739"/>
              <a:gd name="connsiteX1" fmla="*/ 50416 w 741180"/>
              <a:gd name="connsiteY1" fmla="*/ 245488 h 566739"/>
              <a:gd name="connsiteX2" fmla="*/ 295904 w 741180"/>
              <a:gd name="connsiteY2" fmla="*/ 0 h 566739"/>
              <a:gd name="connsiteX3" fmla="*/ 495691 w 741180"/>
              <a:gd name="connsiteY3" fmla="*/ 0 h 566739"/>
              <a:gd name="connsiteX4" fmla="*/ 741179 w 741180"/>
              <a:gd name="connsiteY4" fmla="*/ 245488 h 566739"/>
              <a:gd name="connsiteX5" fmla="*/ 741180 w 741180"/>
              <a:gd name="connsiteY5" fmla="*/ 280558 h 566739"/>
              <a:gd name="connsiteX6" fmla="*/ 730636 w 741180"/>
              <a:gd name="connsiteY6" fmla="*/ 270473 h 566739"/>
              <a:gd name="connsiteX7" fmla="*/ 684487 w 741180"/>
              <a:gd name="connsiteY7" fmla="*/ 313261 h 566739"/>
              <a:gd name="connsiteX8" fmla="*/ 638337 w 741180"/>
              <a:gd name="connsiteY8" fmla="*/ 290643 h 566739"/>
              <a:gd name="connsiteX9" fmla="*/ 600901 w 741180"/>
              <a:gd name="connsiteY9" fmla="*/ 280558 h 566739"/>
              <a:gd name="connsiteX10" fmla="*/ 600901 w 741180"/>
              <a:gd name="connsiteY10" fmla="*/ 245488 h 566739"/>
              <a:gd name="connsiteX11" fmla="*/ 495692 w 741180"/>
              <a:gd name="connsiteY11" fmla="*/ 140279 h 566739"/>
              <a:gd name="connsiteX12" fmla="*/ 295904 w 741180"/>
              <a:gd name="connsiteY12" fmla="*/ 140279 h 566739"/>
              <a:gd name="connsiteX13" fmla="*/ 190695 w 741180"/>
              <a:gd name="connsiteY13" fmla="*/ 245488 h 566739"/>
              <a:gd name="connsiteX14" fmla="*/ 163898 w 741180"/>
              <a:gd name="connsiteY14" fmla="*/ 511937 h 566739"/>
              <a:gd name="connsiteX15" fmla="*/ 62258 w 741180"/>
              <a:gd name="connsiteY15" fmla="*/ 554791 h 566739"/>
              <a:gd name="connsiteX16" fmla="*/ 35264 w 741180"/>
              <a:gd name="connsiteY16" fmla="*/ 515157 h 566739"/>
              <a:gd name="connsiteX17" fmla="*/ 26265 w 741180"/>
              <a:gd name="connsiteY17" fmla="*/ 537177 h 566739"/>
              <a:gd name="connsiteX18" fmla="*/ 2273 w 741180"/>
              <a:gd name="connsiteY18" fmla="*/ 532773 h 566739"/>
              <a:gd name="connsiteX19" fmla="*/ 5426 w 741180"/>
              <a:gd name="connsiteY19" fmla="*/ 545703 h 566739"/>
              <a:gd name="connsiteX0" fmla="*/ 6497 w 742251"/>
              <a:gd name="connsiteY0" fmla="*/ 545703 h 568327"/>
              <a:gd name="connsiteX1" fmla="*/ 51487 w 742251"/>
              <a:gd name="connsiteY1" fmla="*/ 245488 h 568327"/>
              <a:gd name="connsiteX2" fmla="*/ 296975 w 742251"/>
              <a:gd name="connsiteY2" fmla="*/ 0 h 568327"/>
              <a:gd name="connsiteX3" fmla="*/ 496762 w 742251"/>
              <a:gd name="connsiteY3" fmla="*/ 0 h 568327"/>
              <a:gd name="connsiteX4" fmla="*/ 742250 w 742251"/>
              <a:gd name="connsiteY4" fmla="*/ 245488 h 568327"/>
              <a:gd name="connsiteX5" fmla="*/ 742251 w 742251"/>
              <a:gd name="connsiteY5" fmla="*/ 280558 h 568327"/>
              <a:gd name="connsiteX6" fmla="*/ 731707 w 742251"/>
              <a:gd name="connsiteY6" fmla="*/ 270473 h 568327"/>
              <a:gd name="connsiteX7" fmla="*/ 685558 w 742251"/>
              <a:gd name="connsiteY7" fmla="*/ 313261 h 568327"/>
              <a:gd name="connsiteX8" fmla="*/ 639408 w 742251"/>
              <a:gd name="connsiteY8" fmla="*/ 290643 h 568327"/>
              <a:gd name="connsiteX9" fmla="*/ 601972 w 742251"/>
              <a:gd name="connsiteY9" fmla="*/ 280558 h 568327"/>
              <a:gd name="connsiteX10" fmla="*/ 601972 w 742251"/>
              <a:gd name="connsiteY10" fmla="*/ 245488 h 568327"/>
              <a:gd name="connsiteX11" fmla="*/ 496763 w 742251"/>
              <a:gd name="connsiteY11" fmla="*/ 140279 h 568327"/>
              <a:gd name="connsiteX12" fmla="*/ 296975 w 742251"/>
              <a:gd name="connsiteY12" fmla="*/ 140279 h 568327"/>
              <a:gd name="connsiteX13" fmla="*/ 191766 w 742251"/>
              <a:gd name="connsiteY13" fmla="*/ 245488 h 568327"/>
              <a:gd name="connsiteX14" fmla="*/ 164969 w 742251"/>
              <a:gd name="connsiteY14" fmla="*/ 511937 h 568327"/>
              <a:gd name="connsiteX15" fmla="*/ 63329 w 742251"/>
              <a:gd name="connsiteY15" fmla="*/ 554791 h 568327"/>
              <a:gd name="connsiteX16" fmla="*/ 36335 w 742251"/>
              <a:gd name="connsiteY16" fmla="*/ 515157 h 568327"/>
              <a:gd name="connsiteX17" fmla="*/ 27336 w 742251"/>
              <a:gd name="connsiteY17" fmla="*/ 537177 h 568327"/>
              <a:gd name="connsiteX18" fmla="*/ 3344 w 742251"/>
              <a:gd name="connsiteY18" fmla="*/ 532773 h 568327"/>
              <a:gd name="connsiteX19" fmla="*/ 344 w 742251"/>
              <a:gd name="connsiteY19" fmla="*/ 539379 h 568327"/>
              <a:gd name="connsiteX20" fmla="*/ 6497 w 742251"/>
              <a:gd name="connsiteY20" fmla="*/ 545703 h 568327"/>
              <a:gd name="connsiteX0" fmla="*/ 18211 w 753965"/>
              <a:gd name="connsiteY0" fmla="*/ 545703 h 565181"/>
              <a:gd name="connsiteX1" fmla="*/ 63201 w 753965"/>
              <a:gd name="connsiteY1" fmla="*/ 245488 h 565181"/>
              <a:gd name="connsiteX2" fmla="*/ 308689 w 753965"/>
              <a:gd name="connsiteY2" fmla="*/ 0 h 565181"/>
              <a:gd name="connsiteX3" fmla="*/ 508476 w 753965"/>
              <a:gd name="connsiteY3" fmla="*/ 0 h 565181"/>
              <a:gd name="connsiteX4" fmla="*/ 753964 w 753965"/>
              <a:gd name="connsiteY4" fmla="*/ 245488 h 565181"/>
              <a:gd name="connsiteX5" fmla="*/ 753965 w 753965"/>
              <a:gd name="connsiteY5" fmla="*/ 280558 h 565181"/>
              <a:gd name="connsiteX6" fmla="*/ 743421 w 753965"/>
              <a:gd name="connsiteY6" fmla="*/ 270473 h 565181"/>
              <a:gd name="connsiteX7" fmla="*/ 697272 w 753965"/>
              <a:gd name="connsiteY7" fmla="*/ 313261 h 565181"/>
              <a:gd name="connsiteX8" fmla="*/ 651122 w 753965"/>
              <a:gd name="connsiteY8" fmla="*/ 290643 h 565181"/>
              <a:gd name="connsiteX9" fmla="*/ 613686 w 753965"/>
              <a:gd name="connsiteY9" fmla="*/ 280558 h 565181"/>
              <a:gd name="connsiteX10" fmla="*/ 613686 w 753965"/>
              <a:gd name="connsiteY10" fmla="*/ 245488 h 565181"/>
              <a:gd name="connsiteX11" fmla="*/ 508477 w 753965"/>
              <a:gd name="connsiteY11" fmla="*/ 140279 h 565181"/>
              <a:gd name="connsiteX12" fmla="*/ 308689 w 753965"/>
              <a:gd name="connsiteY12" fmla="*/ 140279 h 565181"/>
              <a:gd name="connsiteX13" fmla="*/ 203480 w 753965"/>
              <a:gd name="connsiteY13" fmla="*/ 245488 h 565181"/>
              <a:gd name="connsiteX14" fmla="*/ 176683 w 753965"/>
              <a:gd name="connsiteY14" fmla="*/ 511937 h 565181"/>
              <a:gd name="connsiteX15" fmla="*/ 75043 w 753965"/>
              <a:gd name="connsiteY15" fmla="*/ 554791 h 565181"/>
              <a:gd name="connsiteX16" fmla="*/ 48049 w 753965"/>
              <a:gd name="connsiteY16" fmla="*/ 515157 h 565181"/>
              <a:gd name="connsiteX17" fmla="*/ 39050 w 753965"/>
              <a:gd name="connsiteY17" fmla="*/ 537177 h 565181"/>
              <a:gd name="connsiteX18" fmla="*/ 15058 w 753965"/>
              <a:gd name="connsiteY18" fmla="*/ 532773 h 565181"/>
              <a:gd name="connsiteX19" fmla="*/ 12058 w 753965"/>
              <a:gd name="connsiteY19" fmla="*/ 539379 h 565181"/>
              <a:gd name="connsiteX20" fmla="*/ 61 w 753965"/>
              <a:gd name="connsiteY20" fmla="*/ 523965 h 565181"/>
              <a:gd name="connsiteX21" fmla="*/ 18211 w 753965"/>
              <a:gd name="connsiteY21" fmla="*/ 545703 h 565181"/>
              <a:gd name="connsiteX0" fmla="*/ 18347 w 754101"/>
              <a:gd name="connsiteY0" fmla="*/ 545703 h 568792"/>
              <a:gd name="connsiteX1" fmla="*/ 63337 w 754101"/>
              <a:gd name="connsiteY1" fmla="*/ 245488 h 568792"/>
              <a:gd name="connsiteX2" fmla="*/ 308825 w 754101"/>
              <a:gd name="connsiteY2" fmla="*/ 0 h 568792"/>
              <a:gd name="connsiteX3" fmla="*/ 508612 w 754101"/>
              <a:gd name="connsiteY3" fmla="*/ 0 h 568792"/>
              <a:gd name="connsiteX4" fmla="*/ 754100 w 754101"/>
              <a:gd name="connsiteY4" fmla="*/ 245488 h 568792"/>
              <a:gd name="connsiteX5" fmla="*/ 754101 w 754101"/>
              <a:gd name="connsiteY5" fmla="*/ 280558 h 568792"/>
              <a:gd name="connsiteX6" fmla="*/ 743557 w 754101"/>
              <a:gd name="connsiteY6" fmla="*/ 270473 h 568792"/>
              <a:gd name="connsiteX7" fmla="*/ 697408 w 754101"/>
              <a:gd name="connsiteY7" fmla="*/ 313261 h 568792"/>
              <a:gd name="connsiteX8" fmla="*/ 651258 w 754101"/>
              <a:gd name="connsiteY8" fmla="*/ 290643 h 568792"/>
              <a:gd name="connsiteX9" fmla="*/ 613822 w 754101"/>
              <a:gd name="connsiteY9" fmla="*/ 280558 h 568792"/>
              <a:gd name="connsiteX10" fmla="*/ 613822 w 754101"/>
              <a:gd name="connsiteY10" fmla="*/ 245488 h 568792"/>
              <a:gd name="connsiteX11" fmla="*/ 508613 w 754101"/>
              <a:gd name="connsiteY11" fmla="*/ 140279 h 568792"/>
              <a:gd name="connsiteX12" fmla="*/ 308825 w 754101"/>
              <a:gd name="connsiteY12" fmla="*/ 140279 h 568792"/>
              <a:gd name="connsiteX13" fmla="*/ 203616 w 754101"/>
              <a:gd name="connsiteY13" fmla="*/ 245488 h 568792"/>
              <a:gd name="connsiteX14" fmla="*/ 176819 w 754101"/>
              <a:gd name="connsiteY14" fmla="*/ 511937 h 568792"/>
              <a:gd name="connsiteX15" fmla="*/ 75179 w 754101"/>
              <a:gd name="connsiteY15" fmla="*/ 554791 h 568792"/>
              <a:gd name="connsiteX16" fmla="*/ 48185 w 754101"/>
              <a:gd name="connsiteY16" fmla="*/ 515157 h 568792"/>
              <a:gd name="connsiteX17" fmla="*/ 39186 w 754101"/>
              <a:gd name="connsiteY17" fmla="*/ 537177 h 568792"/>
              <a:gd name="connsiteX18" fmla="*/ 15194 w 754101"/>
              <a:gd name="connsiteY18" fmla="*/ 532773 h 568792"/>
              <a:gd name="connsiteX19" fmla="*/ 12194 w 754101"/>
              <a:gd name="connsiteY19" fmla="*/ 539379 h 568792"/>
              <a:gd name="connsiteX20" fmla="*/ 197 w 754101"/>
              <a:gd name="connsiteY20" fmla="*/ 523965 h 568792"/>
              <a:gd name="connsiteX21" fmla="*/ 9195 w 754101"/>
              <a:gd name="connsiteY21" fmla="*/ 539379 h 568792"/>
              <a:gd name="connsiteX22" fmla="*/ 18347 w 754101"/>
              <a:gd name="connsiteY22" fmla="*/ 545703 h 568792"/>
              <a:gd name="connsiteX0" fmla="*/ 18347 w 754101"/>
              <a:gd name="connsiteY0" fmla="*/ 545703 h 567769"/>
              <a:gd name="connsiteX1" fmla="*/ 63337 w 754101"/>
              <a:gd name="connsiteY1" fmla="*/ 245488 h 567769"/>
              <a:gd name="connsiteX2" fmla="*/ 308825 w 754101"/>
              <a:gd name="connsiteY2" fmla="*/ 0 h 567769"/>
              <a:gd name="connsiteX3" fmla="*/ 508612 w 754101"/>
              <a:gd name="connsiteY3" fmla="*/ 0 h 567769"/>
              <a:gd name="connsiteX4" fmla="*/ 754100 w 754101"/>
              <a:gd name="connsiteY4" fmla="*/ 245488 h 567769"/>
              <a:gd name="connsiteX5" fmla="*/ 754101 w 754101"/>
              <a:gd name="connsiteY5" fmla="*/ 280558 h 567769"/>
              <a:gd name="connsiteX6" fmla="*/ 743557 w 754101"/>
              <a:gd name="connsiteY6" fmla="*/ 270473 h 567769"/>
              <a:gd name="connsiteX7" fmla="*/ 697408 w 754101"/>
              <a:gd name="connsiteY7" fmla="*/ 313261 h 567769"/>
              <a:gd name="connsiteX8" fmla="*/ 651258 w 754101"/>
              <a:gd name="connsiteY8" fmla="*/ 290643 h 567769"/>
              <a:gd name="connsiteX9" fmla="*/ 613822 w 754101"/>
              <a:gd name="connsiteY9" fmla="*/ 280558 h 567769"/>
              <a:gd name="connsiteX10" fmla="*/ 613822 w 754101"/>
              <a:gd name="connsiteY10" fmla="*/ 245488 h 567769"/>
              <a:gd name="connsiteX11" fmla="*/ 508613 w 754101"/>
              <a:gd name="connsiteY11" fmla="*/ 140279 h 567769"/>
              <a:gd name="connsiteX12" fmla="*/ 308825 w 754101"/>
              <a:gd name="connsiteY12" fmla="*/ 140279 h 567769"/>
              <a:gd name="connsiteX13" fmla="*/ 203616 w 754101"/>
              <a:gd name="connsiteY13" fmla="*/ 245488 h 567769"/>
              <a:gd name="connsiteX14" fmla="*/ 176819 w 754101"/>
              <a:gd name="connsiteY14" fmla="*/ 511937 h 567769"/>
              <a:gd name="connsiteX15" fmla="*/ 75179 w 754101"/>
              <a:gd name="connsiteY15" fmla="*/ 554791 h 567769"/>
              <a:gd name="connsiteX16" fmla="*/ 48185 w 754101"/>
              <a:gd name="connsiteY16" fmla="*/ 515157 h 567769"/>
              <a:gd name="connsiteX17" fmla="*/ 39186 w 754101"/>
              <a:gd name="connsiteY17" fmla="*/ 537177 h 567769"/>
              <a:gd name="connsiteX18" fmla="*/ 15194 w 754101"/>
              <a:gd name="connsiteY18" fmla="*/ 532773 h 567769"/>
              <a:gd name="connsiteX19" fmla="*/ 12194 w 754101"/>
              <a:gd name="connsiteY19" fmla="*/ 539379 h 567769"/>
              <a:gd name="connsiteX20" fmla="*/ 197 w 754101"/>
              <a:gd name="connsiteY20" fmla="*/ 523965 h 567769"/>
              <a:gd name="connsiteX21" fmla="*/ 9195 w 754101"/>
              <a:gd name="connsiteY21" fmla="*/ 539379 h 567769"/>
              <a:gd name="connsiteX22" fmla="*/ 21192 w 754101"/>
              <a:gd name="connsiteY22" fmla="*/ 537177 h 567769"/>
              <a:gd name="connsiteX23" fmla="*/ 18347 w 754101"/>
              <a:gd name="connsiteY23" fmla="*/ 545703 h 56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4101" h="567769">
                <a:moveTo>
                  <a:pt x="18347" y="545703"/>
                </a:moveTo>
                <a:lnTo>
                  <a:pt x="63337" y="245488"/>
                </a:lnTo>
                <a:cubicBezTo>
                  <a:pt x="63337" y="109909"/>
                  <a:pt x="173246" y="0"/>
                  <a:pt x="308825" y="0"/>
                </a:cubicBezTo>
                <a:lnTo>
                  <a:pt x="508612" y="0"/>
                </a:lnTo>
                <a:cubicBezTo>
                  <a:pt x="644191" y="0"/>
                  <a:pt x="754100" y="109909"/>
                  <a:pt x="754100" y="245488"/>
                </a:cubicBezTo>
                <a:cubicBezTo>
                  <a:pt x="754100" y="257178"/>
                  <a:pt x="754101" y="268868"/>
                  <a:pt x="754101" y="280558"/>
                </a:cubicBezTo>
                <a:lnTo>
                  <a:pt x="743557" y="270473"/>
                </a:lnTo>
                <a:lnTo>
                  <a:pt x="697408" y="313261"/>
                </a:lnTo>
                <a:lnTo>
                  <a:pt x="651258" y="290643"/>
                </a:lnTo>
                <a:lnTo>
                  <a:pt x="613822" y="280558"/>
                </a:lnTo>
                <a:lnTo>
                  <a:pt x="613822" y="245488"/>
                </a:lnTo>
                <a:cubicBezTo>
                  <a:pt x="613822" y="187383"/>
                  <a:pt x="566718" y="140279"/>
                  <a:pt x="508613" y="140279"/>
                </a:cubicBezTo>
                <a:lnTo>
                  <a:pt x="308825" y="140279"/>
                </a:lnTo>
                <a:cubicBezTo>
                  <a:pt x="250720" y="140279"/>
                  <a:pt x="203616" y="187383"/>
                  <a:pt x="203616" y="245488"/>
                </a:cubicBezTo>
                <a:lnTo>
                  <a:pt x="176819" y="511937"/>
                </a:lnTo>
                <a:cubicBezTo>
                  <a:pt x="158412" y="561652"/>
                  <a:pt x="101591" y="549163"/>
                  <a:pt x="75179" y="554791"/>
                </a:cubicBezTo>
                <a:cubicBezTo>
                  <a:pt x="52241" y="565236"/>
                  <a:pt x="57657" y="516672"/>
                  <a:pt x="48185" y="515157"/>
                </a:cubicBezTo>
                <a:cubicBezTo>
                  <a:pt x="39187" y="518093"/>
                  <a:pt x="42659" y="538325"/>
                  <a:pt x="39186" y="537177"/>
                </a:cubicBezTo>
                <a:cubicBezTo>
                  <a:pt x="35187" y="545618"/>
                  <a:pt x="18667" y="531352"/>
                  <a:pt x="15194" y="532773"/>
                </a:cubicBezTo>
                <a:cubicBezTo>
                  <a:pt x="11195" y="537544"/>
                  <a:pt x="11669" y="537224"/>
                  <a:pt x="12194" y="539379"/>
                </a:cubicBezTo>
                <a:cubicBezTo>
                  <a:pt x="11194" y="545251"/>
                  <a:pt x="-828" y="522911"/>
                  <a:pt x="197" y="523965"/>
                </a:cubicBezTo>
                <a:cubicBezTo>
                  <a:pt x="-1303" y="528736"/>
                  <a:pt x="6170" y="535756"/>
                  <a:pt x="9195" y="539379"/>
                </a:cubicBezTo>
                <a:cubicBezTo>
                  <a:pt x="10694" y="546719"/>
                  <a:pt x="19667" y="536123"/>
                  <a:pt x="21192" y="537177"/>
                </a:cubicBezTo>
                <a:cubicBezTo>
                  <a:pt x="22717" y="538231"/>
                  <a:pt x="9323" y="599456"/>
                  <a:pt x="18347" y="545703"/>
                </a:cubicBez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8" name="Arrow: Bent 87">
            <a:extLst>
              <a:ext uri="{FF2B5EF4-FFF2-40B4-BE49-F238E27FC236}">
                <a16:creationId xmlns:a16="http://schemas.microsoft.com/office/drawing/2014/main" id="{D94F71BA-D358-45EE-9C18-7AD8921CC2F6}"/>
              </a:ext>
            </a:extLst>
          </p:cNvPr>
          <p:cNvSpPr/>
          <p:nvPr/>
        </p:nvSpPr>
        <p:spPr>
          <a:xfrm rot="5400000">
            <a:off x="4781500" y="3930250"/>
            <a:ext cx="652718" cy="712142"/>
          </a:xfrm>
          <a:custGeom>
            <a:avLst/>
            <a:gdLst>
              <a:gd name="connsiteX0" fmla="*/ 0 w 834426"/>
              <a:gd name="connsiteY0" fmla="*/ 855693 h 855693"/>
              <a:gd name="connsiteX1" fmla="*/ 0 w 834426"/>
              <a:gd name="connsiteY1" fmla="*/ 516585 h 855693"/>
              <a:gd name="connsiteX2" fmla="*/ 365061 w 834426"/>
              <a:gd name="connsiteY2" fmla="*/ 151524 h 855693"/>
              <a:gd name="connsiteX3" fmla="*/ 625820 w 834426"/>
              <a:gd name="connsiteY3" fmla="*/ 151523 h 855693"/>
              <a:gd name="connsiteX4" fmla="*/ 625820 w 834426"/>
              <a:gd name="connsiteY4" fmla="*/ 0 h 855693"/>
              <a:gd name="connsiteX5" fmla="*/ 834426 w 834426"/>
              <a:gd name="connsiteY5" fmla="*/ 208607 h 855693"/>
              <a:gd name="connsiteX6" fmla="*/ 625820 w 834426"/>
              <a:gd name="connsiteY6" fmla="*/ 417213 h 855693"/>
              <a:gd name="connsiteX7" fmla="*/ 625820 w 834426"/>
              <a:gd name="connsiteY7" fmla="*/ 265690 h 855693"/>
              <a:gd name="connsiteX8" fmla="*/ 365061 w 834426"/>
              <a:gd name="connsiteY8" fmla="*/ 265690 h 855693"/>
              <a:gd name="connsiteX9" fmla="*/ 114166 w 834426"/>
              <a:gd name="connsiteY9" fmla="*/ 516585 h 855693"/>
              <a:gd name="connsiteX10" fmla="*/ 114166 w 834426"/>
              <a:gd name="connsiteY10" fmla="*/ 855693 h 855693"/>
              <a:gd name="connsiteX11" fmla="*/ 0 w 834426"/>
              <a:gd name="connsiteY11" fmla="*/ 855693 h 855693"/>
              <a:gd name="connsiteX0" fmla="*/ 0 w 834426"/>
              <a:gd name="connsiteY0" fmla="*/ 707775 h 707775"/>
              <a:gd name="connsiteX1" fmla="*/ 0 w 834426"/>
              <a:gd name="connsiteY1" fmla="*/ 368667 h 707775"/>
              <a:gd name="connsiteX2" fmla="*/ 365061 w 834426"/>
              <a:gd name="connsiteY2" fmla="*/ 3606 h 707775"/>
              <a:gd name="connsiteX3" fmla="*/ 625820 w 834426"/>
              <a:gd name="connsiteY3" fmla="*/ 3605 h 707775"/>
              <a:gd name="connsiteX4" fmla="*/ 629184 w 834426"/>
              <a:gd name="connsiteY4" fmla="*/ 0 h 707775"/>
              <a:gd name="connsiteX5" fmla="*/ 834426 w 834426"/>
              <a:gd name="connsiteY5" fmla="*/ 60689 h 707775"/>
              <a:gd name="connsiteX6" fmla="*/ 625820 w 834426"/>
              <a:gd name="connsiteY6" fmla="*/ 269295 h 707775"/>
              <a:gd name="connsiteX7" fmla="*/ 625820 w 834426"/>
              <a:gd name="connsiteY7" fmla="*/ 117772 h 707775"/>
              <a:gd name="connsiteX8" fmla="*/ 365061 w 834426"/>
              <a:gd name="connsiteY8" fmla="*/ 117772 h 707775"/>
              <a:gd name="connsiteX9" fmla="*/ 114166 w 834426"/>
              <a:gd name="connsiteY9" fmla="*/ 368667 h 707775"/>
              <a:gd name="connsiteX10" fmla="*/ 114166 w 834426"/>
              <a:gd name="connsiteY10" fmla="*/ 707775 h 707775"/>
              <a:gd name="connsiteX11" fmla="*/ 0 w 834426"/>
              <a:gd name="connsiteY11" fmla="*/ 707775 h 707775"/>
              <a:gd name="connsiteX0" fmla="*/ 0 w 834426"/>
              <a:gd name="connsiteY0" fmla="*/ 707775 h 707775"/>
              <a:gd name="connsiteX1" fmla="*/ 0 w 834426"/>
              <a:gd name="connsiteY1" fmla="*/ 368667 h 707775"/>
              <a:gd name="connsiteX2" fmla="*/ 365061 w 834426"/>
              <a:gd name="connsiteY2" fmla="*/ 3606 h 707775"/>
              <a:gd name="connsiteX3" fmla="*/ 625820 w 834426"/>
              <a:gd name="connsiteY3" fmla="*/ 3605 h 707775"/>
              <a:gd name="connsiteX4" fmla="*/ 629184 w 834426"/>
              <a:gd name="connsiteY4" fmla="*/ 0 h 707775"/>
              <a:gd name="connsiteX5" fmla="*/ 834426 w 834426"/>
              <a:gd name="connsiteY5" fmla="*/ 60689 h 707775"/>
              <a:gd name="connsiteX6" fmla="*/ 622461 w 834426"/>
              <a:gd name="connsiteY6" fmla="*/ 124739 h 707775"/>
              <a:gd name="connsiteX7" fmla="*/ 625820 w 834426"/>
              <a:gd name="connsiteY7" fmla="*/ 117772 h 707775"/>
              <a:gd name="connsiteX8" fmla="*/ 365061 w 834426"/>
              <a:gd name="connsiteY8" fmla="*/ 117772 h 707775"/>
              <a:gd name="connsiteX9" fmla="*/ 114166 w 834426"/>
              <a:gd name="connsiteY9" fmla="*/ 368667 h 707775"/>
              <a:gd name="connsiteX10" fmla="*/ 114166 w 834426"/>
              <a:gd name="connsiteY10" fmla="*/ 707775 h 707775"/>
              <a:gd name="connsiteX11" fmla="*/ 0 w 834426"/>
              <a:gd name="connsiteY11" fmla="*/ 707775 h 707775"/>
              <a:gd name="connsiteX0" fmla="*/ 0 w 636084"/>
              <a:gd name="connsiteY0" fmla="*/ 707775 h 707775"/>
              <a:gd name="connsiteX1" fmla="*/ 0 w 636084"/>
              <a:gd name="connsiteY1" fmla="*/ 368667 h 707775"/>
              <a:gd name="connsiteX2" fmla="*/ 365061 w 636084"/>
              <a:gd name="connsiteY2" fmla="*/ 3606 h 707775"/>
              <a:gd name="connsiteX3" fmla="*/ 625820 w 636084"/>
              <a:gd name="connsiteY3" fmla="*/ 3605 h 707775"/>
              <a:gd name="connsiteX4" fmla="*/ 629184 w 636084"/>
              <a:gd name="connsiteY4" fmla="*/ 0 h 707775"/>
              <a:gd name="connsiteX5" fmla="*/ 636084 w 636084"/>
              <a:gd name="connsiteY5" fmla="*/ 60689 h 707775"/>
              <a:gd name="connsiteX6" fmla="*/ 622461 w 636084"/>
              <a:gd name="connsiteY6" fmla="*/ 124739 h 707775"/>
              <a:gd name="connsiteX7" fmla="*/ 625820 w 636084"/>
              <a:gd name="connsiteY7" fmla="*/ 117772 h 707775"/>
              <a:gd name="connsiteX8" fmla="*/ 365061 w 636084"/>
              <a:gd name="connsiteY8" fmla="*/ 117772 h 707775"/>
              <a:gd name="connsiteX9" fmla="*/ 114166 w 636084"/>
              <a:gd name="connsiteY9" fmla="*/ 368667 h 707775"/>
              <a:gd name="connsiteX10" fmla="*/ 114166 w 636084"/>
              <a:gd name="connsiteY10" fmla="*/ 707775 h 707775"/>
              <a:gd name="connsiteX11" fmla="*/ 0 w 636084"/>
              <a:gd name="connsiteY11" fmla="*/ 707775 h 707775"/>
              <a:gd name="connsiteX0" fmla="*/ 0 w 636084"/>
              <a:gd name="connsiteY0" fmla="*/ 707775 h 707775"/>
              <a:gd name="connsiteX1" fmla="*/ 0 w 636084"/>
              <a:gd name="connsiteY1" fmla="*/ 368667 h 707775"/>
              <a:gd name="connsiteX2" fmla="*/ 365061 w 636084"/>
              <a:gd name="connsiteY2" fmla="*/ 3606 h 707775"/>
              <a:gd name="connsiteX3" fmla="*/ 625820 w 636084"/>
              <a:gd name="connsiteY3" fmla="*/ 3605 h 707775"/>
              <a:gd name="connsiteX4" fmla="*/ 629184 w 636084"/>
              <a:gd name="connsiteY4" fmla="*/ 0 h 707775"/>
              <a:gd name="connsiteX5" fmla="*/ 636084 w 636084"/>
              <a:gd name="connsiteY5" fmla="*/ 60689 h 707775"/>
              <a:gd name="connsiteX6" fmla="*/ 622461 w 636084"/>
              <a:gd name="connsiteY6" fmla="*/ 124739 h 707775"/>
              <a:gd name="connsiteX7" fmla="*/ 625822 w 636084"/>
              <a:gd name="connsiteY7" fmla="*/ 111048 h 707775"/>
              <a:gd name="connsiteX8" fmla="*/ 365061 w 636084"/>
              <a:gd name="connsiteY8" fmla="*/ 117772 h 707775"/>
              <a:gd name="connsiteX9" fmla="*/ 114166 w 636084"/>
              <a:gd name="connsiteY9" fmla="*/ 368667 h 707775"/>
              <a:gd name="connsiteX10" fmla="*/ 114166 w 636084"/>
              <a:gd name="connsiteY10" fmla="*/ 707775 h 707775"/>
              <a:gd name="connsiteX11" fmla="*/ 0 w 636084"/>
              <a:gd name="connsiteY11" fmla="*/ 707775 h 707775"/>
              <a:gd name="connsiteX0" fmla="*/ 0 w 652718"/>
              <a:gd name="connsiteY0" fmla="*/ 707775 h 707775"/>
              <a:gd name="connsiteX1" fmla="*/ 0 w 652718"/>
              <a:gd name="connsiteY1" fmla="*/ 368667 h 707775"/>
              <a:gd name="connsiteX2" fmla="*/ 365061 w 652718"/>
              <a:gd name="connsiteY2" fmla="*/ 3606 h 707775"/>
              <a:gd name="connsiteX3" fmla="*/ 625820 w 652718"/>
              <a:gd name="connsiteY3" fmla="*/ 3605 h 707775"/>
              <a:gd name="connsiteX4" fmla="*/ 629184 w 652718"/>
              <a:gd name="connsiteY4" fmla="*/ 0 h 707775"/>
              <a:gd name="connsiteX5" fmla="*/ 636084 w 652718"/>
              <a:gd name="connsiteY5" fmla="*/ 60689 h 707775"/>
              <a:gd name="connsiteX6" fmla="*/ 622461 w 652718"/>
              <a:gd name="connsiteY6" fmla="*/ 124739 h 707775"/>
              <a:gd name="connsiteX7" fmla="*/ 652718 w 652718"/>
              <a:gd name="connsiteY7" fmla="*/ 148028 h 707775"/>
              <a:gd name="connsiteX8" fmla="*/ 365061 w 652718"/>
              <a:gd name="connsiteY8" fmla="*/ 117772 h 707775"/>
              <a:gd name="connsiteX9" fmla="*/ 114166 w 652718"/>
              <a:gd name="connsiteY9" fmla="*/ 368667 h 707775"/>
              <a:gd name="connsiteX10" fmla="*/ 114166 w 652718"/>
              <a:gd name="connsiteY10" fmla="*/ 707775 h 707775"/>
              <a:gd name="connsiteX11" fmla="*/ 0 w 652718"/>
              <a:gd name="connsiteY11" fmla="*/ 707775 h 707775"/>
              <a:gd name="connsiteX0" fmla="*/ 0 w 652718"/>
              <a:gd name="connsiteY0" fmla="*/ 707775 h 707775"/>
              <a:gd name="connsiteX1" fmla="*/ 0 w 652718"/>
              <a:gd name="connsiteY1" fmla="*/ 368667 h 707775"/>
              <a:gd name="connsiteX2" fmla="*/ 365061 w 652718"/>
              <a:gd name="connsiteY2" fmla="*/ 3606 h 707775"/>
              <a:gd name="connsiteX3" fmla="*/ 625820 w 652718"/>
              <a:gd name="connsiteY3" fmla="*/ 3605 h 707775"/>
              <a:gd name="connsiteX4" fmla="*/ 629184 w 652718"/>
              <a:gd name="connsiteY4" fmla="*/ 0 h 707775"/>
              <a:gd name="connsiteX5" fmla="*/ 636084 w 652718"/>
              <a:gd name="connsiteY5" fmla="*/ 60689 h 707775"/>
              <a:gd name="connsiteX6" fmla="*/ 635910 w 652718"/>
              <a:gd name="connsiteY6" fmla="*/ 111292 h 707775"/>
              <a:gd name="connsiteX7" fmla="*/ 652718 w 652718"/>
              <a:gd name="connsiteY7" fmla="*/ 148028 h 707775"/>
              <a:gd name="connsiteX8" fmla="*/ 365061 w 652718"/>
              <a:gd name="connsiteY8" fmla="*/ 117772 h 707775"/>
              <a:gd name="connsiteX9" fmla="*/ 114166 w 652718"/>
              <a:gd name="connsiteY9" fmla="*/ 368667 h 707775"/>
              <a:gd name="connsiteX10" fmla="*/ 114166 w 652718"/>
              <a:gd name="connsiteY10" fmla="*/ 707775 h 707775"/>
              <a:gd name="connsiteX11" fmla="*/ 0 w 652718"/>
              <a:gd name="connsiteY11" fmla="*/ 707775 h 707775"/>
              <a:gd name="connsiteX0" fmla="*/ 0 w 662802"/>
              <a:gd name="connsiteY0" fmla="*/ 711137 h 711137"/>
              <a:gd name="connsiteX1" fmla="*/ 10084 w 662802"/>
              <a:gd name="connsiteY1" fmla="*/ 368667 h 711137"/>
              <a:gd name="connsiteX2" fmla="*/ 375145 w 662802"/>
              <a:gd name="connsiteY2" fmla="*/ 3606 h 711137"/>
              <a:gd name="connsiteX3" fmla="*/ 635904 w 662802"/>
              <a:gd name="connsiteY3" fmla="*/ 3605 h 711137"/>
              <a:gd name="connsiteX4" fmla="*/ 639268 w 662802"/>
              <a:gd name="connsiteY4" fmla="*/ 0 h 711137"/>
              <a:gd name="connsiteX5" fmla="*/ 646168 w 662802"/>
              <a:gd name="connsiteY5" fmla="*/ 60689 h 711137"/>
              <a:gd name="connsiteX6" fmla="*/ 645994 w 662802"/>
              <a:gd name="connsiteY6" fmla="*/ 111292 h 711137"/>
              <a:gd name="connsiteX7" fmla="*/ 662802 w 662802"/>
              <a:gd name="connsiteY7" fmla="*/ 148028 h 711137"/>
              <a:gd name="connsiteX8" fmla="*/ 375145 w 662802"/>
              <a:gd name="connsiteY8" fmla="*/ 117772 h 711137"/>
              <a:gd name="connsiteX9" fmla="*/ 124250 w 662802"/>
              <a:gd name="connsiteY9" fmla="*/ 368667 h 711137"/>
              <a:gd name="connsiteX10" fmla="*/ 124250 w 662802"/>
              <a:gd name="connsiteY10" fmla="*/ 707775 h 711137"/>
              <a:gd name="connsiteX11" fmla="*/ 0 w 662802"/>
              <a:gd name="connsiteY11" fmla="*/ 711137 h 711137"/>
              <a:gd name="connsiteX0" fmla="*/ 10089 w 652718"/>
              <a:gd name="connsiteY0" fmla="*/ 724584 h 724584"/>
              <a:gd name="connsiteX1" fmla="*/ 0 w 652718"/>
              <a:gd name="connsiteY1" fmla="*/ 368667 h 724584"/>
              <a:gd name="connsiteX2" fmla="*/ 365061 w 652718"/>
              <a:gd name="connsiteY2" fmla="*/ 3606 h 724584"/>
              <a:gd name="connsiteX3" fmla="*/ 625820 w 652718"/>
              <a:gd name="connsiteY3" fmla="*/ 3605 h 724584"/>
              <a:gd name="connsiteX4" fmla="*/ 629184 w 652718"/>
              <a:gd name="connsiteY4" fmla="*/ 0 h 724584"/>
              <a:gd name="connsiteX5" fmla="*/ 636084 w 652718"/>
              <a:gd name="connsiteY5" fmla="*/ 60689 h 724584"/>
              <a:gd name="connsiteX6" fmla="*/ 635910 w 652718"/>
              <a:gd name="connsiteY6" fmla="*/ 111292 h 724584"/>
              <a:gd name="connsiteX7" fmla="*/ 652718 w 652718"/>
              <a:gd name="connsiteY7" fmla="*/ 148028 h 724584"/>
              <a:gd name="connsiteX8" fmla="*/ 365061 w 652718"/>
              <a:gd name="connsiteY8" fmla="*/ 117772 h 724584"/>
              <a:gd name="connsiteX9" fmla="*/ 114166 w 652718"/>
              <a:gd name="connsiteY9" fmla="*/ 368667 h 724584"/>
              <a:gd name="connsiteX10" fmla="*/ 114166 w 652718"/>
              <a:gd name="connsiteY10" fmla="*/ 707775 h 724584"/>
              <a:gd name="connsiteX11" fmla="*/ 10089 w 652718"/>
              <a:gd name="connsiteY11" fmla="*/ 724584 h 724584"/>
              <a:gd name="connsiteX0" fmla="*/ 3 w 652718"/>
              <a:gd name="connsiteY0" fmla="*/ 727946 h 727946"/>
              <a:gd name="connsiteX1" fmla="*/ 0 w 652718"/>
              <a:gd name="connsiteY1" fmla="*/ 368667 h 727946"/>
              <a:gd name="connsiteX2" fmla="*/ 365061 w 652718"/>
              <a:gd name="connsiteY2" fmla="*/ 3606 h 727946"/>
              <a:gd name="connsiteX3" fmla="*/ 625820 w 652718"/>
              <a:gd name="connsiteY3" fmla="*/ 3605 h 727946"/>
              <a:gd name="connsiteX4" fmla="*/ 629184 w 652718"/>
              <a:gd name="connsiteY4" fmla="*/ 0 h 727946"/>
              <a:gd name="connsiteX5" fmla="*/ 636084 w 652718"/>
              <a:gd name="connsiteY5" fmla="*/ 60689 h 727946"/>
              <a:gd name="connsiteX6" fmla="*/ 635910 w 652718"/>
              <a:gd name="connsiteY6" fmla="*/ 111292 h 727946"/>
              <a:gd name="connsiteX7" fmla="*/ 652718 w 652718"/>
              <a:gd name="connsiteY7" fmla="*/ 148028 h 727946"/>
              <a:gd name="connsiteX8" fmla="*/ 365061 w 652718"/>
              <a:gd name="connsiteY8" fmla="*/ 117772 h 727946"/>
              <a:gd name="connsiteX9" fmla="*/ 114166 w 652718"/>
              <a:gd name="connsiteY9" fmla="*/ 368667 h 727946"/>
              <a:gd name="connsiteX10" fmla="*/ 114166 w 652718"/>
              <a:gd name="connsiteY10" fmla="*/ 707775 h 727946"/>
              <a:gd name="connsiteX11" fmla="*/ 3 w 652718"/>
              <a:gd name="connsiteY11" fmla="*/ 727946 h 727946"/>
              <a:gd name="connsiteX0" fmla="*/ 6776 w 652718"/>
              <a:gd name="connsiteY0" fmla="*/ 712142 h 712142"/>
              <a:gd name="connsiteX1" fmla="*/ 0 w 652718"/>
              <a:gd name="connsiteY1" fmla="*/ 368667 h 712142"/>
              <a:gd name="connsiteX2" fmla="*/ 365061 w 652718"/>
              <a:gd name="connsiteY2" fmla="*/ 3606 h 712142"/>
              <a:gd name="connsiteX3" fmla="*/ 625820 w 652718"/>
              <a:gd name="connsiteY3" fmla="*/ 3605 h 712142"/>
              <a:gd name="connsiteX4" fmla="*/ 629184 w 652718"/>
              <a:gd name="connsiteY4" fmla="*/ 0 h 712142"/>
              <a:gd name="connsiteX5" fmla="*/ 636084 w 652718"/>
              <a:gd name="connsiteY5" fmla="*/ 60689 h 712142"/>
              <a:gd name="connsiteX6" fmla="*/ 635910 w 652718"/>
              <a:gd name="connsiteY6" fmla="*/ 111292 h 712142"/>
              <a:gd name="connsiteX7" fmla="*/ 652718 w 652718"/>
              <a:gd name="connsiteY7" fmla="*/ 148028 h 712142"/>
              <a:gd name="connsiteX8" fmla="*/ 365061 w 652718"/>
              <a:gd name="connsiteY8" fmla="*/ 117772 h 712142"/>
              <a:gd name="connsiteX9" fmla="*/ 114166 w 652718"/>
              <a:gd name="connsiteY9" fmla="*/ 368667 h 712142"/>
              <a:gd name="connsiteX10" fmla="*/ 114166 w 652718"/>
              <a:gd name="connsiteY10" fmla="*/ 707775 h 712142"/>
              <a:gd name="connsiteX11" fmla="*/ 6776 w 652718"/>
              <a:gd name="connsiteY11" fmla="*/ 712142 h 71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2718" h="712142">
                <a:moveTo>
                  <a:pt x="6776" y="712142"/>
                </a:moveTo>
                <a:cubicBezTo>
                  <a:pt x="6775" y="592382"/>
                  <a:pt x="1" y="488427"/>
                  <a:pt x="0" y="368667"/>
                </a:cubicBezTo>
                <a:cubicBezTo>
                  <a:pt x="0" y="167049"/>
                  <a:pt x="163443" y="3606"/>
                  <a:pt x="365061" y="3606"/>
                </a:cubicBezTo>
                <a:lnTo>
                  <a:pt x="625820" y="3605"/>
                </a:lnTo>
                <a:lnTo>
                  <a:pt x="629184" y="0"/>
                </a:lnTo>
                <a:lnTo>
                  <a:pt x="636084" y="60689"/>
                </a:lnTo>
                <a:lnTo>
                  <a:pt x="635910" y="111292"/>
                </a:lnTo>
                <a:lnTo>
                  <a:pt x="652718" y="148028"/>
                </a:lnTo>
                <a:lnTo>
                  <a:pt x="365061" y="117772"/>
                </a:lnTo>
                <a:cubicBezTo>
                  <a:pt x="226496" y="117772"/>
                  <a:pt x="114166" y="230102"/>
                  <a:pt x="114166" y="368667"/>
                </a:cubicBezTo>
                <a:lnTo>
                  <a:pt x="114166" y="707775"/>
                </a:lnTo>
                <a:lnTo>
                  <a:pt x="6776" y="712142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58F67A8D-FE4D-4B33-ABDC-D575F2F5CC91}"/>
              </a:ext>
            </a:extLst>
          </p:cNvPr>
          <p:cNvSpPr/>
          <p:nvPr/>
        </p:nvSpPr>
        <p:spPr>
          <a:xfrm>
            <a:off x="4034678" y="4176861"/>
            <a:ext cx="699952" cy="536850"/>
          </a:xfrm>
          <a:custGeom>
            <a:avLst/>
            <a:gdLst>
              <a:gd name="connsiteX0" fmla="*/ 0 w 706850"/>
              <a:gd name="connsiteY0" fmla="*/ 0 h 539542"/>
              <a:gd name="connsiteX1" fmla="*/ 169324 w 706850"/>
              <a:gd name="connsiteY1" fmla="*/ 0 h 539542"/>
              <a:gd name="connsiteX2" fmla="*/ 169324 w 706850"/>
              <a:gd name="connsiteY2" fmla="*/ 386868 h 539542"/>
              <a:gd name="connsiteX3" fmla="*/ 706850 w 706850"/>
              <a:gd name="connsiteY3" fmla="*/ 386868 h 539542"/>
              <a:gd name="connsiteX4" fmla="*/ 706850 w 706850"/>
              <a:gd name="connsiteY4" fmla="*/ 539542 h 539542"/>
              <a:gd name="connsiteX5" fmla="*/ 0 w 706850"/>
              <a:gd name="connsiteY5" fmla="*/ 539542 h 539542"/>
              <a:gd name="connsiteX6" fmla="*/ 0 w 706850"/>
              <a:gd name="connsiteY6" fmla="*/ 0 h 539542"/>
              <a:gd name="connsiteX0" fmla="*/ 13547 w 706850"/>
              <a:gd name="connsiteY0" fmla="*/ 11289 h 539542"/>
              <a:gd name="connsiteX1" fmla="*/ 169324 w 706850"/>
              <a:gd name="connsiteY1" fmla="*/ 0 h 539542"/>
              <a:gd name="connsiteX2" fmla="*/ 169324 w 706850"/>
              <a:gd name="connsiteY2" fmla="*/ 386868 h 539542"/>
              <a:gd name="connsiteX3" fmla="*/ 706850 w 706850"/>
              <a:gd name="connsiteY3" fmla="*/ 386868 h 539542"/>
              <a:gd name="connsiteX4" fmla="*/ 706850 w 706850"/>
              <a:gd name="connsiteY4" fmla="*/ 539542 h 539542"/>
              <a:gd name="connsiteX5" fmla="*/ 0 w 706850"/>
              <a:gd name="connsiteY5" fmla="*/ 539542 h 539542"/>
              <a:gd name="connsiteX6" fmla="*/ 13547 w 706850"/>
              <a:gd name="connsiteY6" fmla="*/ 11289 h 539542"/>
              <a:gd name="connsiteX0" fmla="*/ 13547 w 706850"/>
              <a:gd name="connsiteY0" fmla="*/ 0 h 528253"/>
              <a:gd name="connsiteX1" fmla="*/ 155777 w 706850"/>
              <a:gd name="connsiteY1" fmla="*/ 4516 h 528253"/>
              <a:gd name="connsiteX2" fmla="*/ 169324 w 706850"/>
              <a:gd name="connsiteY2" fmla="*/ 375579 h 528253"/>
              <a:gd name="connsiteX3" fmla="*/ 706850 w 706850"/>
              <a:gd name="connsiteY3" fmla="*/ 375579 h 528253"/>
              <a:gd name="connsiteX4" fmla="*/ 706850 w 706850"/>
              <a:gd name="connsiteY4" fmla="*/ 528253 h 528253"/>
              <a:gd name="connsiteX5" fmla="*/ 0 w 706850"/>
              <a:gd name="connsiteY5" fmla="*/ 528253 h 528253"/>
              <a:gd name="connsiteX6" fmla="*/ 13547 w 706850"/>
              <a:gd name="connsiteY6" fmla="*/ 0 h 528253"/>
              <a:gd name="connsiteX0" fmla="*/ 2258 w 695561"/>
              <a:gd name="connsiteY0" fmla="*/ 0 h 528253"/>
              <a:gd name="connsiteX1" fmla="*/ 144488 w 695561"/>
              <a:gd name="connsiteY1" fmla="*/ 4516 h 528253"/>
              <a:gd name="connsiteX2" fmla="*/ 158035 w 695561"/>
              <a:gd name="connsiteY2" fmla="*/ 375579 h 528253"/>
              <a:gd name="connsiteX3" fmla="*/ 695561 w 695561"/>
              <a:gd name="connsiteY3" fmla="*/ 375579 h 528253"/>
              <a:gd name="connsiteX4" fmla="*/ 695561 w 695561"/>
              <a:gd name="connsiteY4" fmla="*/ 528253 h 528253"/>
              <a:gd name="connsiteX5" fmla="*/ 0 w 695561"/>
              <a:gd name="connsiteY5" fmla="*/ 521480 h 528253"/>
              <a:gd name="connsiteX6" fmla="*/ 2258 w 695561"/>
              <a:gd name="connsiteY6" fmla="*/ 0 h 528253"/>
              <a:gd name="connsiteX0" fmla="*/ 10556 w 703859"/>
              <a:gd name="connsiteY0" fmla="*/ 0 h 528253"/>
              <a:gd name="connsiteX1" fmla="*/ 152786 w 703859"/>
              <a:gd name="connsiteY1" fmla="*/ 4516 h 528253"/>
              <a:gd name="connsiteX2" fmla="*/ 166333 w 703859"/>
              <a:gd name="connsiteY2" fmla="*/ 375579 h 528253"/>
              <a:gd name="connsiteX3" fmla="*/ 703859 w 703859"/>
              <a:gd name="connsiteY3" fmla="*/ 375579 h 528253"/>
              <a:gd name="connsiteX4" fmla="*/ 703859 w 703859"/>
              <a:gd name="connsiteY4" fmla="*/ 528253 h 528253"/>
              <a:gd name="connsiteX5" fmla="*/ 8298 w 703859"/>
              <a:gd name="connsiteY5" fmla="*/ 521480 h 528253"/>
              <a:gd name="connsiteX6" fmla="*/ 10556 w 703859"/>
              <a:gd name="connsiteY6" fmla="*/ 0 h 528253"/>
              <a:gd name="connsiteX0" fmla="*/ 10556 w 703859"/>
              <a:gd name="connsiteY0" fmla="*/ 24401 h 552654"/>
              <a:gd name="connsiteX1" fmla="*/ 78235 w 703859"/>
              <a:gd name="connsiteY1" fmla="*/ 0 h 552654"/>
              <a:gd name="connsiteX2" fmla="*/ 152786 w 703859"/>
              <a:gd name="connsiteY2" fmla="*/ 28917 h 552654"/>
              <a:gd name="connsiteX3" fmla="*/ 166333 w 703859"/>
              <a:gd name="connsiteY3" fmla="*/ 399980 h 552654"/>
              <a:gd name="connsiteX4" fmla="*/ 703859 w 703859"/>
              <a:gd name="connsiteY4" fmla="*/ 399980 h 552654"/>
              <a:gd name="connsiteX5" fmla="*/ 703859 w 703859"/>
              <a:gd name="connsiteY5" fmla="*/ 552654 h 552654"/>
              <a:gd name="connsiteX6" fmla="*/ 8298 w 703859"/>
              <a:gd name="connsiteY6" fmla="*/ 545881 h 552654"/>
              <a:gd name="connsiteX7" fmla="*/ 10556 w 703859"/>
              <a:gd name="connsiteY7" fmla="*/ 24401 h 552654"/>
              <a:gd name="connsiteX0" fmla="*/ 10556 w 703859"/>
              <a:gd name="connsiteY0" fmla="*/ 24401 h 552654"/>
              <a:gd name="connsiteX1" fmla="*/ 78235 w 703859"/>
              <a:gd name="connsiteY1" fmla="*/ 0 h 552654"/>
              <a:gd name="connsiteX2" fmla="*/ 152786 w 703859"/>
              <a:gd name="connsiteY2" fmla="*/ 28917 h 552654"/>
              <a:gd name="connsiteX3" fmla="*/ 177577 w 703859"/>
              <a:gd name="connsiteY3" fmla="*/ 221262 h 552654"/>
              <a:gd name="connsiteX4" fmla="*/ 166333 w 703859"/>
              <a:gd name="connsiteY4" fmla="*/ 399980 h 552654"/>
              <a:gd name="connsiteX5" fmla="*/ 703859 w 703859"/>
              <a:gd name="connsiteY5" fmla="*/ 399980 h 552654"/>
              <a:gd name="connsiteX6" fmla="*/ 703859 w 703859"/>
              <a:gd name="connsiteY6" fmla="*/ 552654 h 552654"/>
              <a:gd name="connsiteX7" fmla="*/ 8298 w 703859"/>
              <a:gd name="connsiteY7" fmla="*/ 545881 h 552654"/>
              <a:gd name="connsiteX8" fmla="*/ 10556 w 703859"/>
              <a:gd name="connsiteY8" fmla="*/ 24401 h 552654"/>
              <a:gd name="connsiteX0" fmla="*/ 10556 w 703859"/>
              <a:gd name="connsiteY0" fmla="*/ 24401 h 552654"/>
              <a:gd name="connsiteX1" fmla="*/ 78235 w 703859"/>
              <a:gd name="connsiteY1" fmla="*/ 0 h 552654"/>
              <a:gd name="connsiteX2" fmla="*/ 152786 w 703859"/>
              <a:gd name="connsiteY2" fmla="*/ 28917 h 552654"/>
              <a:gd name="connsiteX3" fmla="*/ 177577 w 703859"/>
              <a:gd name="connsiteY3" fmla="*/ 221262 h 552654"/>
              <a:gd name="connsiteX4" fmla="*/ 166333 w 703859"/>
              <a:gd name="connsiteY4" fmla="*/ 399980 h 552654"/>
              <a:gd name="connsiteX5" fmla="*/ 703859 w 703859"/>
              <a:gd name="connsiteY5" fmla="*/ 399980 h 552654"/>
              <a:gd name="connsiteX6" fmla="*/ 703859 w 703859"/>
              <a:gd name="connsiteY6" fmla="*/ 552654 h 552654"/>
              <a:gd name="connsiteX7" fmla="*/ 8298 w 703859"/>
              <a:gd name="connsiteY7" fmla="*/ 545881 h 552654"/>
              <a:gd name="connsiteX8" fmla="*/ 10556 w 703859"/>
              <a:gd name="connsiteY8" fmla="*/ 24401 h 552654"/>
              <a:gd name="connsiteX0" fmla="*/ 10556 w 708375"/>
              <a:gd name="connsiteY0" fmla="*/ 24401 h 550396"/>
              <a:gd name="connsiteX1" fmla="*/ 78235 w 708375"/>
              <a:gd name="connsiteY1" fmla="*/ 0 h 550396"/>
              <a:gd name="connsiteX2" fmla="*/ 152786 w 708375"/>
              <a:gd name="connsiteY2" fmla="*/ 28917 h 550396"/>
              <a:gd name="connsiteX3" fmla="*/ 177577 w 708375"/>
              <a:gd name="connsiteY3" fmla="*/ 221262 h 550396"/>
              <a:gd name="connsiteX4" fmla="*/ 166333 w 708375"/>
              <a:gd name="connsiteY4" fmla="*/ 399980 h 550396"/>
              <a:gd name="connsiteX5" fmla="*/ 703859 w 708375"/>
              <a:gd name="connsiteY5" fmla="*/ 399980 h 550396"/>
              <a:gd name="connsiteX6" fmla="*/ 708375 w 708375"/>
              <a:gd name="connsiteY6" fmla="*/ 550396 h 550396"/>
              <a:gd name="connsiteX7" fmla="*/ 8298 w 708375"/>
              <a:gd name="connsiteY7" fmla="*/ 545881 h 550396"/>
              <a:gd name="connsiteX8" fmla="*/ 10556 w 708375"/>
              <a:gd name="connsiteY8" fmla="*/ 24401 h 550396"/>
              <a:gd name="connsiteX0" fmla="*/ 10556 w 708375"/>
              <a:gd name="connsiteY0" fmla="*/ 24401 h 550396"/>
              <a:gd name="connsiteX1" fmla="*/ 78235 w 708375"/>
              <a:gd name="connsiteY1" fmla="*/ 0 h 550396"/>
              <a:gd name="connsiteX2" fmla="*/ 152786 w 708375"/>
              <a:gd name="connsiteY2" fmla="*/ 28917 h 550396"/>
              <a:gd name="connsiteX3" fmla="*/ 177577 w 708375"/>
              <a:gd name="connsiteY3" fmla="*/ 221262 h 550396"/>
              <a:gd name="connsiteX4" fmla="*/ 166333 w 708375"/>
              <a:gd name="connsiteY4" fmla="*/ 399980 h 550396"/>
              <a:gd name="connsiteX5" fmla="*/ 703859 w 708375"/>
              <a:gd name="connsiteY5" fmla="*/ 399980 h 550396"/>
              <a:gd name="connsiteX6" fmla="*/ 708375 w 708375"/>
              <a:gd name="connsiteY6" fmla="*/ 550396 h 550396"/>
              <a:gd name="connsiteX7" fmla="*/ 8298 w 708375"/>
              <a:gd name="connsiteY7" fmla="*/ 545881 h 550396"/>
              <a:gd name="connsiteX8" fmla="*/ 10556 w 708375"/>
              <a:gd name="connsiteY8" fmla="*/ 24401 h 550396"/>
              <a:gd name="connsiteX0" fmla="*/ 10556 w 716977"/>
              <a:gd name="connsiteY0" fmla="*/ 24401 h 550396"/>
              <a:gd name="connsiteX1" fmla="*/ 78235 w 716977"/>
              <a:gd name="connsiteY1" fmla="*/ 0 h 550396"/>
              <a:gd name="connsiteX2" fmla="*/ 152786 w 716977"/>
              <a:gd name="connsiteY2" fmla="*/ 28917 h 550396"/>
              <a:gd name="connsiteX3" fmla="*/ 177577 w 716977"/>
              <a:gd name="connsiteY3" fmla="*/ 221262 h 550396"/>
              <a:gd name="connsiteX4" fmla="*/ 166333 w 716977"/>
              <a:gd name="connsiteY4" fmla="*/ 399980 h 550396"/>
              <a:gd name="connsiteX5" fmla="*/ 703859 w 716977"/>
              <a:gd name="connsiteY5" fmla="*/ 399980 h 550396"/>
              <a:gd name="connsiteX6" fmla="*/ 708375 w 716977"/>
              <a:gd name="connsiteY6" fmla="*/ 550396 h 550396"/>
              <a:gd name="connsiteX7" fmla="*/ 8298 w 716977"/>
              <a:gd name="connsiteY7" fmla="*/ 545881 h 550396"/>
              <a:gd name="connsiteX8" fmla="*/ 10556 w 716977"/>
              <a:gd name="connsiteY8" fmla="*/ 24401 h 550396"/>
              <a:gd name="connsiteX0" fmla="*/ 38 w 706459"/>
              <a:gd name="connsiteY0" fmla="*/ 24401 h 550396"/>
              <a:gd name="connsiteX1" fmla="*/ 67717 w 706459"/>
              <a:gd name="connsiteY1" fmla="*/ 0 h 550396"/>
              <a:gd name="connsiteX2" fmla="*/ 142268 w 706459"/>
              <a:gd name="connsiteY2" fmla="*/ 28917 h 550396"/>
              <a:gd name="connsiteX3" fmla="*/ 167059 w 706459"/>
              <a:gd name="connsiteY3" fmla="*/ 221262 h 550396"/>
              <a:gd name="connsiteX4" fmla="*/ 155815 w 706459"/>
              <a:gd name="connsiteY4" fmla="*/ 399980 h 550396"/>
              <a:gd name="connsiteX5" fmla="*/ 693341 w 706459"/>
              <a:gd name="connsiteY5" fmla="*/ 399980 h 550396"/>
              <a:gd name="connsiteX6" fmla="*/ 697857 w 706459"/>
              <a:gd name="connsiteY6" fmla="*/ 550396 h 550396"/>
              <a:gd name="connsiteX7" fmla="*/ 29389 w 706459"/>
              <a:gd name="connsiteY7" fmla="*/ 536850 h 550396"/>
              <a:gd name="connsiteX8" fmla="*/ 38 w 706459"/>
              <a:gd name="connsiteY8" fmla="*/ 24401 h 550396"/>
              <a:gd name="connsiteX0" fmla="*/ 38 w 699952"/>
              <a:gd name="connsiteY0" fmla="*/ 24401 h 536905"/>
              <a:gd name="connsiteX1" fmla="*/ 67717 w 699952"/>
              <a:gd name="connsiteY1" fmla="*/ 0 h 536905"/>
              <a:gd name="connsiteX2" fmla="*/ 142268 w 699952"/>
              <a:gd name="connsiteY2" fmla="*/ 28917 h 536905"/>
              <a:gd name="connsiteX3" fmla="*/ 167059 w 699952"/>
              <a:gd name="connsiteY3" fmla="*/ 221262 h 536905"/>
              <a:gd name="connsiteX4" fmla="*/ 155815 w 699952"/>
              <a:gd name="connsiteY4" fmla="*/ 399980 h 536905"/>
              <a:gd name="connsiteX5" fmla="*/ 693341 w 699952"/>
              <a:gd name="connsiteY5" fmla="*/ 399980 h 536905"/>
              <a:gd name="connsiteX6" fmla="*/ 688826 w 699952"/>
              <a:gd name="connsiteY6" fmla="*/ 536849 h 536905"/>
              <a:gd name="connsiteX7" fmla="*/ 29389 w 699952"/>
              <a:gd name="connsiteY7" fmla="*/ 536850 h 536905"/>
              <a:gd name="connsiteX8" fmla="*/ 38 w 699952"/>
              <a:gd name="connsiteY8" fmla="*/ 24401 h 536905"/>
              <a:gd name="connsiteX0" fmla="*/ 38 w 699952"/>
              <a:gd name="connsiteY0" fmla="*/ 24401 h 536850"/>
              <a:gd name="connsiteX1" fmla="*/ 67717 w 699952"/>
              <a:gd name="connsiteY1" fmla="*/ 0 h 536850"/>
              <a:gd name="connsiteX2" fmla="*/ 142268 w 699952"/>
              <a:gd name="connsiteY2" fmla="*/ 28917 h 536850"/>
              <a:gd name="connsiteX3" fmla="*/ 167059 w 699952"/>
              <a:gd name="connsiteY3" fmla="*/ 221262 h 536850"/>
              <a:gd name="connsiteX4" fmla="*/ 155815 w 699952"/>
              <a:gd name="connsiteY4" fmla="*/ 399980 h 536850"/>
              <a:gd name="connsiteX5" fmla="*/ 693341 w 699952"/>
              <a:gd name="connsiteY5" fmla="*/ 399980 h 536850"/>
              <a:gd name="connsiteX6" fmla="*/ 688826 w 699952"/>
              <a:gd name="connsiteY6" fmla="*/ 536849 h 536850"/>
              <a:gd name="connsiteX7" fmla="*/ 29389 w 699952"/>
              <a:gd name="connsiteY7" fmla="*/ 536850 h 536850"/>
              <a:gd name="connsiteX8" fmla="*/ 38 w 699952"/>
              <a:gd name="connsiteY8" fmla="*/ 24401 h 53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952" h="536850">
                <a:moveTo>
                  <a:pt x="38" y="24401"/>
                </a:moveTo>
                <a:cubicBezTo>
                  <a:pt x="12814" y="24546"/>
                  <a:pt x="54941" y="-145"/>
                  <a:pt x="67717" y="0"/>
                </a:cubicBezTo>
                <a:lnTo>
                  <a:pt x="142268" y="28917"/>
                </a:lnTo>
                <a:cubicBezTo>
                  <a:pt x="144511" y="91527"/>
                  <a:pt x="164816" y="158652"/>
                  <a:pt x="167059" y="221262"/>
                </a:cubicBezTo>
                <a:lnTo>
                  <a:pt x="155815" y="399980"/>
                </a:lnTo>
                <a:cubicBezTo>
                  <a:pt x="334990" y="399980"/>
                  <a:pt x="405792" y="377402"/>
                  <a:pt x="693341" y="399980"/>
                </a:cubicBezTo>
                <a:cubicBezTo>
                  <a:pt x="694846" y="450119"/>
                  <a:pt x="709899" y="464133"/>
                  <a:pt x="688826" y="536849"/>
                </a:cubicBezTo>
                <a:lnTo>
                  <a:pt x="29389" y="536850"/>
                </a:lnTo>
                <a:cubicBezTo>
                  <a:pt x="9822" y="363023"/>
                  <a:pt x="-715" y="198228"/>
                  <a:pt x="38" y="24401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0" name="Arrow: U-Turn 89">
            <a:extLst>
              <a:ext uri="{FF2B5EF4-FFF2-40B4-BE49-F238E27FC236}">
                <a16:creationId xmlns:a16="http://schemas.microsoft.com/office/drawing/2014/main" id="{9C17B90E-3662-42BE-9EE5-C5A0DE3E20A6}"/>
              </a:ext>
            </a:extLst>
          </p:cNvPr>
          <p:cNvSpPr/>
          <p:nvPr/>
        </p:nvSpPr>
        <p:spPr>
          <a:xfrm rot="10800000">
            <a:off x="4468658" y="4145968"/>
            <a:ext cx="626172" cy="567743"/>
          </a:xfrm>
          <a:custGeom>
            <a:avLst/>
            <a:gdLst>
              <a:gd name="connsiteX0" fmla="*/ 0 w 628429"/>
              <a:gd name="connsiteY0" fmla="*/ 567743 h 567743"/>
              <a:gd name="connsiteX1" fmla="*/ 0 w 628429"/>
              <a:gd name="connsiteY1" fmla="*/ 165287 h 567743"/>
              <a:gd name="connsiteX2" fmla="*/ 165287 w 628429"/>
              <a:gd name="connsiteY2" fmla="*/ 0 h 567743"/>
              <a:gd name="connsiteX3" fmla="*/ 463142 w 628429"/>
              <a:gd name="connsiteY3" fmla="*/ 0 h 567743"/>
              <a:gd name="connsiteX4" fmla="*/ 628429 w 628429"/>
              <a:gd name="connsiteY4" fmla="*/ 165287 h 567743"/>
              <a:gd name="connsiteX5" fmla="*/ 628429 w 628429"/>
              <a:gd name="connsiteY5" fmla="*/ 281618 h 567743"/>
              <a:gd name="connsiteX6" fmla="*/ 628429 w 628429"/>
              <a:gd name="connsiteY6" fmla="*/ 281618 h 567743"/>
              <a:gd name="connsiteX7" fmla="*/ 549411 w 628429"/>
              <a:gd name="connsiteY7" fmla="*/ 567743 h 567743"/>
              <a:gd name="connsiteX8" fmla="*/ 470392 w 628429"/>
              <a:gd name="connsiteY8" fmla="*/ 281618 h 567743"/>
              <a:gd name="connsiteX9" fmla="*/ 470392 w 628429"/>
              <a:gd name="connsiteY9" fmla="*/ 281618 h 567743"/>
              <a:gd name="connsiteX10" fmla="*/ 470392 w 628429"/>
              <a:gd name="connsiteY10" fmla="*/ 165287 h 567743"/>
              <a:gd name="connsiteX11" fmla="*/ 463142 w 628429"/>
              <a:gd name="connsiteY11" fmla="*/ 158037 h 567743"/>
              <a:gd name="connsiteX12" fmla="*/ 165287 w 628429"/>
              <a:gd name="connsiteY12" fmla="*/ 158037 h 567743"/>
              <a:gd name="connsiteX13" fmla="*/ 158037 w 628429"/>
              <a:gd name="connsiteY13" fmla="*/ 165287 h 567743"/>
              <a:gd name="connsiteX14" fmla="*/ 158037 w 628429"/>
              <a:gd name="connsiteY14" fmla="*/ 567743 h 567743"/>
              <a:gd name="connsiteX15" fmla="*/ 0 w 628429"/>
              <a:gd name="connsiteY15" fmla="*/ 567743 h 567743"/>
              <a:gd name="connsiteX0" fmla="*/ 0 w 628429"/>
              <a:gd name="connsiteY0" fmla="*/ 567743 h 567743"/>
              <a:gd name="connsiteX1" fmla="*/ 0 w 628429"/>
              <a:gd name="connsiteY1" fmla="*/ 165287 h 567743"/>
              <a:gd name="connsiteX2" fmla="*/ 165287 w 628429"/>
              <a:gd name="connsiteY2" fmla="*/ 0 h 567743"/>
              <a:gd name="connsiteX3" fmla="*/ 463142 w 628429"/>
              <a:gd name="connsiteY3" fmla="*/ 0 h 567743"/>
              <a:gd name="connsiteX4" fmla="*/ 628429 w 628429"/>
              <a:gd name="connsiteY4" fmla="*/ 165287 h 567743"/>
              <a:gd name="connsiteX5" fmla="*/ 628429 w 628429"/>
              <a:gd name="connsiteY5" fmla="*/ 281618 h 567743"/>
              <a:gd name="connsiteX6" fmla="*/ 628429 w 628429"/>
              <a:gd name="connsiteY6" fmla="*/ 281618 h 567743"/>
              <a:gd name="connsiteX7" fmla="*/ 526833 w 628429"/>
              <a:gd name="connsiteY7" fmla="*/ 57485 h 567743"/>
              <a:gd name="connsiteX8" fmla="*/ 470392 w 628429"/>
              <a:gd name="connsiteY8" fmla="*/ 281618 h 567743"/>
              <a:gd name="connsiteX9" fmla="*/ 470392 w 628429"/>
              <a:gd name="connsiteY9" fmla="*/ 281618 h 567743"/>
              <a:gd name="connsiteX10" fmla="*/ 470392 w 628429"/>
              <a:gd name="connsiteY10" fmla="*/ 165287 h 567743"/>
              <a:gd name="connsiteX11" fmla="*/ 463142 w 628429"/>
              <a:gd name="connsiteY11" fmla="*/ 158037 h 567743"/>
              <a:gd name="connsiteX12" fmla="*/ 165287 w 628429"/>
              <a:gd name="connsiteY12" fmla="*/ 158037 h 567743"/>
              <a:gd name="connsiteX13" fmla="*/ 158037 w 628429"/>
              <a:gd name="connsiteY13" fmla="*/ 165287 h 567743"/>
              <a:gd name="connsiteX14" fmla="*/ 158037 w 628429"/>
              <a:gd name="connsiteY14" fmla="*/ 567743 h 567743"/>
              <a:gd name="connsiteX15" fmla="*/ 0 w 628429"/>
              <a:gd name="connsiteY15" fmla="*/ 567743 h 567743"/>
              <a:gd name="connsiteX0" fmla="*/ 0 w 628429"/>
              <a:gd name="connsiteY0" fmla="*/ 567743 h 567743"/>
              <a:gd name="connsiteX1" fmla="*/ 0 w 628429"/>
              <a:gd name="connsiteY1" fmla="*/ 165287 h 567743"/>
              <a:gd name="connsiteX2" fmla="*/ 165287 w 628429"/>
              <a:gd name="connsiteY2" fmla="*/ 0 h 567743"/>
              <a:gd name="connsiteX3" fmla="*/ 463142 w 628429"/>
              <a:gd name="connsiteY3" fmla="*/ 0 h 567743"/>
              <a:gd name="connsiteX4" fmla="*/ 628429 w 628429"/>
              <a:gd name="connsiteY4" fmla="*/ 165287 h 567743"/>
              <a:gd name="connsiteX5" fmla="*/ 628429 w 628429"/>
              <a:gd name="connsiteY5" fmla="*/ 281618 h 567743"/>
              <a:gd name="connsiteX6" fmla="*/ 608109 w 628429"/>
              <a:gd name="connsiteY6" fmla="*/ 112284 h 567743"/>
              <a:gd name="connsiteX7" fmla="*/ 526833 w 628429"/>
              <a:gd name="connsiteY7" fmla="*/ 57485 h 567743"/>
              <a:gd name="connsiteX8" fmla="*/ 470392 w 628429"/>
              <a:gd name="connsiteY8" fmla="*/ 281618 h 567743"/>
              <a:gd name="connsiteX9" fmla="*/ 470392 w 628429"/>
              <a:gd name="connsiteY9" fmla="*/ 281618 h 567743"/>
              <a:gd name="connsiteX10" fmla="*/ 470392 w 628429"/>
              <a:gd name="connsiteY10" fmla="*/ 165287 h 567743"/>
              <a:gd name="connsiteX11" fmla="*/ 463142 w 628429"/>
              <a:gd name="connsiteY11" fmla="*/ 158037 h 567743"/>
              <a:gd name="connsiteX12" fmla="*/ 165287 w 628429"/>
              <a:gd name="connsiteY12" fmla="*/ 158037 h 567743"/>
              <a:gd name="connsiteX13" fmla="*/ 158037 w 628429"/>
              <a:gd name="connsiteY13" fmla="*/ 165287 h 567743"/>
              <a:gd name="connsiteX14" fmla="*/ 158037 w 628429"/>
              <a:gd name="connsiteY14" fmla="*/ 567743 h 567743"/>
              <a:gd name="connsiteX15" fmla="*/ 0 w 628429"/>
              <a:gd name="connsiteY15" fmla="*/ 567743 h 567743"/>
              <a:gd name="connsiteX0" fmla="*/ 0 w 635202"/>
              <a:gd name="connsiteY0" fmla="*/ 567743 h 567743"/>
              <a:gd name="connsiteX1" fmla="*/ 0 w 635202"/>
              <a:gd name="connsiteY1" fmla="*/ 165287 h 567743"/>
              <a:gd name="connsiteX2" fmla="*/ 165287 w 635202"/>
              <a:gd name="connsiteY2" fmla="*/ 0 h 567743"/>
              <a:gd name="connsiteX3" fmla="*/ 463142 w 635202"/>
              <a:gd name="connsiteY3" fmla="*/ 0 h 567743"/>
              <a:gd name="connsiteX4" fmla="*/ 628429 w 635202"/>
              <a:gd name="connsiteY4" fmla="*/ 165287 h 567743"/>
              <a:gd name="connsiteX5" fmla="*/ 635202 w 635202"/>
              <a:gd name="connsiteY5" fmla="*/ 130347 h 567743"/>
              <a:gd name="connsiteX6" fmla="*/ 608109 w 635202"/>
              <a:gd name="connsiteY6" fmla="*/ 112284 h 567743"/>
              <a:gd name="connsiteX7" fmla="*/ 526833 w 635202"/>
              <a:gd name="connsiteY7" fmla="*/ 57485 h 567743"/>
              <a:gd name="connsiteX8" fmla="*/ 470392 w 635202"/>
              <a:gd name="connsiteY8" fmla="*/ 281618 h 567743"/>
              <a:gd name="connsiteX9" fmla="*/ 470392 w 635202"/>
              <a:gd name="connsiteY9" fmla="*/ 281618 h 567743"/>
              <a:gd name="connsiteX10" fmla="*/ 470392 w 635202"/>
              <a:gd name="connsiteY10" fmla="*/ 165287 h 567743"/>
              <a:gd name="connsiteX11" fmla="*/ 463142 w 635202"/>
              <a:gd name="connsiteY11" fmla="*/ 158037 h 567743"/>
              <a:gd name="connsiteX12" fmla="*/ 165287 w 635202"/>
              <a:gd name="connsiteY12" fmla="*/ 158037 h 567743"/>
              <a:gd name="connsiteX13" fmla="*/ 158037 w 635202"/>
              <a:gd name="connsiteY13" fmla="*/ 165287 h 567743"/>
              <a:gd name="connsiteX14" fmla="*/ 158037 w 635202"/>
              <a:gd name="connsiteY14" fmla="*/ 567743 h 567743"/>
              <a:gd name="connsiteX15" fmla="*/ 0 w 635202"/>
              <a:gd name="connsiteY15" fmla="*/ 567743 h 567743"/>
              <a:gd name="connsiteX0" fmla="*/ 0 w 635202"/>
              <a:gd name="connsiteY0" fmla="*/ 567743 h 567743"/>
              <a:gd name="connsiteX1" fmla="*/ 0 w 635202"/>
              <a:gd name="connsiteY1" fmla="*/ 165287 h 567743"/>
              <a:gd name="connsiteX2" fmla="*/ 165287 w 635202"/>
              <a:gd name="connsiteY2" fmla="*/ 0 h 567743"/>
              <a:gd name="connsiteX3" fmla="*/ 463142 w 635202"/>
              <a:gd name="connsiteY3" fmla="*/ 0 h 567743"/>
              <a:gd name="connsiteX4" fmla="*/ 626172 w 635202"/>
              <a:gd name="connsiteY4" fmla="*/ 113358 h 567743"/>
              <a:gd name="connsiteX5" fmla="*/ 635202 w 635202"/>
              <a:gd name="connsiteY5" fmla="*/ 130347 h 567743"/>
              <a:gd name="connsiteX6" fmla="*/ 608109 w 635202"/>
              <a:gd name="connsiteY6" fmla="*/ 112284 h 567743"/>
              <a:gd name="connsiteX7" fmla="*/ 526833 w 635202"/>
              <a:gd name="connsiteY7" fmla="*/ 57485 h 567743"/>
              <a:gd name="connsiteX8" fmla="*/ 470392 w 635202"/>
              <a:gd name="connsiteY8" fmla="*/ 281618 h 567743"/>
              <a:gd name="connsiteX9" fmla="*/ 470392 w 635202"/>
              <a:gd name="connsiteY9" fmla="*/ 281618 h 567743"/>
              <a:gd name="connsiteX10" fmla="*/ 470392 w 635202"/>
              <a:gd name="connsiteY10" fmla="*/ 165287 h 567743"/>
              <a:gd name="connsiteX11" fmla="*/ 463142 w 635202"/>
              <a:gd name="connsiteY11" fmla="*/ 158037 h 567743"/>
              <a:gd name="connsiteX12" fmla="*/ 165287 w 635202"/>
              <a:gd name="connsiteY12" fmla="*/ 158037 h 567743"/>
              <a:gd name="connsiteX13" fmla="*/ 158037 w 635202"/>
              <a:gd name="connsiteY13" fmla="*/ 165287 h 567743"/>
              <a:gd name="connsiteX14" fmla="*/ 158037 w 635202"/>
              <a:gd name="connsiteY14" fmla="*/ 567743 h 567743"/>
              <a:gd name="connsiteX15" fmla="*/ 0 w 635202"/>
              <a:gd name="connsiteY15" fmla="*/ 567743 h 567743"/>
              <a:gd name="connsiteX0" fmla="*/ 0 w 635202"/>
              <a:gd name="connsiteY0" fmla="*/ 567743 h 567743"/>
              <a:gd name="connsiteX1" fmla="*/ 0 w 635202"/>
              <a:gd name="connsiteY1" fmla="*/ 165287 h 567743"/>
              <a:gd name="connsiteX2" fmla="*/ 165287 w 635202"/>
              <a:gd name="connsiteY2" fmla="*/ 0 h 567743"/>
              <a:gd name="connsiteX3" fmla="*/ 463142 w 635202"/>
              <a:gd name="connsiteY3" fmla="*/ 0 h 567743"/>
              <a:gd name="connsiteX4" fmla="*/ 626172 w 635202"/>
              <a:gd name="connsiteY4" fmla="*/ 113358 h 567743"/>
              <a:gd name="connsiteX5" fmla="*/ 635202 w 635202"/>
              <a:gd name="connsiteY5" fmla="*/ 130347 h 567743"/>
              <a:gd name="connsiteX6" fmla="*/ 608109 w 635202"/>
              <a:gd name="connsiteY6" fmla="*/ 112284 h 567743"/>
              <a:gd name="connsiteX7" fmla="*/ 526833 w 635202"/>
              <a:gd name="connsiteY7" fmla="*/ 57485 h 567743"/>
              <a:gd name="connsiteX8" fmla="*/ 470392 w 635202"/>
              <a:gd name="connsiteY8" fmla="*/ 281618 h 567743"/>
              <a:gd name="connsiteX9" fmla="*/ 486196 w 635202"/>
              <a:gd name="connsiteY9" fmla="*/ 103254 h 567743"/>
              <a:gd name="connsiteX10" fmla="*/ 470392 w 635202"/>
              <a:gd name="connsiteY10" fmla="*/ 165287 h 567743"/>
              <a:gd name="connsiteX11" fmla="*/ 463142 w 635202"/>
              <a:gd name="connsiteY11" fmla="*/ 158037 h 567743"/>
              <a:gd name="connsiteX12" fmla="*/ 165287 w 635202"/>
              <a:gd name="connsiteY12" fmla="*/ 158037 h 567743"/>
              <a:gd name="connsiteX13" fmla="*/ 158037 w 635202"/>
              <a:gd name="connsiteY13" fmla="*/ 165287 h 567743"/>
              <a:gd name="connsiteX14" fmla="*/ 158037 w 635202"/>
              <a:gd name="connsiteY14" fmla="*/ 567743 h 567743"/>
              <a:gd name="connsiteX15" fmla="*/ 0 w 635202"/>
              <a:gd name="connsiteY15" fmla="*/ 567743 h 567743"/>
              <a:gd name="connsiteX0" fmla="*/ 0 w 635202"/>
              <a:gd name="connsiteY0" fmla="*/ 567743 h 567743"/>
              <a:gd name="connsiteX1" fmla="*/ 0 w 635202"/>
              <a:gd name="connsiteY1" fmla="*/ 165287 h 567743"/>
              <a:gd name="connsiteX2" fmla="*/ 165287 w 635202"/>
              <a:gd name="connsiteY2" fmla="*/ 0 h 567743"/>
              <a:gd name="connsiteX3" fmla="*/ 463142 w 635202"/>
              <a:gd name="connsiteY3" fmla="*/ 0 h 567743"/>
              <a:gd name="connsiteX4" fmla="*/ 626172 w 635202"/>
              <a:gd name="connsiteY4" fmla="*/ 113358 h 567743"/>
              <a:gd name="connsiteX5" fmla="*/ 635202 w 635202"/>
              <a:gd name="connsiteY5" fmla="*/ 130347 h 567743"/>
              <a:gd name="connsiteX6" fmla="*/ 608109 w 635202"/>
              <a:gd name="connsiteY6" fmla="*/ 112284 h 567743"/>
              <a:gd name="connsiteX7" fmla="*/ 526833 w 635202"/>
              <a:gd name="connsiteY7" fmla="*/ 57485 h 567743"/>
              <a:gd name="connsiteX8" fmla="*/ 551672 w 635202"/>
              <a:gd name="connsiteY8" fmla="*/ 132605 h 567743"/>
              <a:gd name="connsiteX9" fmla="*/ 486196 w 635202"/>
              <a:gd name="connsiteY9" fmla="*/ 103254 h 567743"/>
              <a:gd name="connsiteX10" fmla="*/ 470392 w 635202"/>
              <a:gd name="connsiteY10" fmla="*/ 165287 h 567743"/>
              <a:gd name="connsiteX11" fmla="*/ 463142 w 635202"/>
              <a:gd name="connsiteY11" fmla="*/ 158037 h 567743"/>
              <a:gd name="connsiteX12" fmla="*/ 165287 w 635202"/>
              <a:gd name="connsiteY12" fmla="*/ 158037 h 567743"/>
              <a:gd name="connsiteX13" fmla="*/ 158037 w 635202"/>
              <a:gd name="connsiteY13" fmla="*/ 165287 h 567743"/>
              <a:gd name="connsiteX14" fmla="*/ 158037 w 635202"/>
              <a:gd name="connsiteY14" fmla="*/ 567743 h 567743"/>
              <a:gd name="connsiteX15" fmla="*/ 0 w 635202"/>
              <a:gd name="connsiteY15" fmla="*/ 567743 h 567743"/>
              <a:gd name="connsiteX0" fmla="*/ 0 w 635202"/>
              <a:gd name="connsiteY0" fmla="*/ 567743 h 567743"/>
              <a:gd name="connsiteX1" fmla="*/ 0 w 635202"/>
              <a:gd name="connsiteY1" fmla="*/ 165287 h 567743"/>
              <a:gd name="connsiteX2" fmla="*/ 165287 w 635202"/>
              <a:gd name="connsiteY2" fmla="*/ 0 h 567743"/>
              <a:gd name="connsiteX3" fmla="*/ 463142 w 635202"/>
              <a:gd name="connsiteY3" fmla="*/ 0 h 567743"/>
              <a:gd name="connsiteX4" fmla="*/ 626172 w 635202"/>
              <a:gd name="connsiteY4" fmla="*/ 113358 h 567743"/>
              <a:gd name="connsiteX5" fmla="*/ 635202 w 635202"/>
              <a:gd name="connsiteY5" fmla="*/ 130347 h 567743"/>
              <a:gd name="connsiteX6" fmla="*/ 608109 w 635202"/>
              <a:gd name="connsiteY6" fmla="*/ 112284 h 567743"/>
              <a:gd name="connsiteX7" fmla="*/ 526833 w 635202"/>
              <a:gd name="connsiteY7" fmla="*/ 57485 h 567743"/>
              <a:gd name="connsiteX8" fmla="*/ 551672 w 635202"/>
              <a:gd name="connsiteY8" fmla="*/ 132605 h 567743"/>
              <a:gd name="connsiteX9" fmla="*/ 486196 w 635202"/>
              <a:gd name="connsiteY9" fmla="*/ 103254 h 567743"/>
              <a:gd name="connsiteX10" fmla="*/ 470392 w 635202"/>
              <a:gd name="connsiteY10" fmla="*/ 165287 h 567743"/>
              <a:gd name="connsiteX11" fmla="*/ 483462 w 635202"/>
              <a:gd name="connsiteY11" fmla="*/ 119654 h 567743"/>
              <a:gd name="connsiteX12" fmla="*/ 165287 w 635202"/>
              <a:gd name="connsiteY12" fmla="*/ 158037 h 567743"/>
              <a:gd name="connsiteX13" fmla="*/ 158037 w 635202"/>
              <a:gd name="connsiteY13" fmla="*/ 165287 h 567743"/>
              <a:gd name="connsiteX14" fmla="*/ 158037 w 635202"/>
              <a:gd name="connsiteY14" fmla="*/ 567743 h 567743"/>
              <a:gd name="connsiteX15" fmla="*/ 0 w 635202"/>
              <a:gd name="connsiteY15" fmla="*/ 567743 h 567743"/>
              <a:gd name="connsiteX0" fmla="*/ 0 w 635202"/>
              <a:gd name="connsiteY0" fmla="*/ 567743 h 567743"/>
              <a:gd name="connsiteX1" fmla="*/ 0 w 635202"/>
              <a:gd name="connsiteY1" fmla="*/ 165287 h 567743"/>
              <a:gd name="connsiteX2" fmla="*/ 165287 w 635202"/>
              <a:gd name="connsiteY2" fmla="*/ 0 h 567743"/>
              <a:gd name="connsiteX3" fmla="*/ 463142 w 635202"/>
              <a:gd name="connsiteY3" fmla="*/ 0 h 567743"/>
              <a:gd name="connsiteX4" fmla="*/ 626172 w 635202"/>
              <a:gd name="connsiteY4" fmla="*/ 113358 h 567743"/>
              <a:gd name="connsiteX5" fmla="*/ 635202 w 635202"/>
              <a:gd name="connsiteY5" fmla="*/ 130347 h 567743"/>
              <a:gd name="connsiteX6" fmla="*/ 608109 w 635202"/>
              <a:gd name="connsiteY6" fmla="*/ 112284 h 567743"/>
              <a:gd name="connsiteX7" fmla="*/ 526833 w 635202"/>
              <a:gd name="connsiteY7" fmla="*/ 57485 h 567743"/>
              <a:gd name="connsiteX8" fmla="*/ 551672 w 635202"/>
              <a:gd name="connsiteY8" fmla="*/ 132605 h 567743"/>
              <a:gd name="connsiteX9" fmla="*/ 486196 w 635202"/>
              <a:gd name="connsiteY9" fmla="*/ 103254 h 567743"/>
              <a:gd name="connsiteX10" fmla="*/ 502001 w 635202"/>
              <a:gd name="connsiteY10" fmla="*/ 122389 h 567743"/>
              <a:gd name="connsiteX11" fmla="*/ 483462 w 635202"/>
              <a:gd name="connsiteY11" fmla="*/ 119654 h 567743"/>
              <a:gd name="connsiteX12" fmla="*/ 165287 w 635202"/>
              <a:gd name="connsiteY12" fmla="*/ 158037 h 567743"/>
              <a:gd name="connsiteX13" fmla="*/ 158037 w 635202"/>
              <a:gd name="connsiteY13" fmla="*/ 165287 h 567743"/>
              <a:gd name="connsiteX14" fmla="*/ 158037 w 635202"/>
              <a:gd name="connsiteY14" fmla="*/ 567743 h 567743"/>
              <a:gd name="connsiteX15" fmla="*/ 0 w 635202"/>
              <a:gd name="connsiteY15" fmla="*/ 567743 h 567743"/>
              <a:gd name="connsiteX0" fmla="*/ 0 w 626172"/>
              <a:gd name="connsiteY0" fmla="*/ 567743 h 567743"/>
              <a:gd name="connsiteX1" fmla="*/ 0 w 626172"/>
              <a:gd name="connsiteY1" fmla="*/ 165287 h 567743"/>
              <a:gd name="connsiteX2" fmla="*/ 165287 w 626172"/>
              <a:gd name="connsiteY2" fmla="*/ 0 h 567743"/>
              <a:gd name="connsiteX3" fmla="*/ 463142 w 626172"/>
              <a:gd name="connsiteY3" fmla="*/ 0 h 567743"/>
              <a:gd name="connsiteX4" fmla="*/ 626172 w 626172"/>
              <a:gd name="connsiteY4" fmla="*/ 113358 h 567743"/>
              <a:gd name="connsiteX5" fmla="*/ 617140 w 626172"/>
              <a:gd name="connsiteY5" fmla="*/ 116800 h 567743"/>
              <a:gd name="connsiteX6" fmla="*/ 608109 w 626172"/>
              <a:gd name="connsiteY6" fmla="*/ 112284 h 567743"/>
              <a:gd name="connsiteX7" fmla="*/ 526833 w 626172"/>
              <a:gd name="connsiteY7" fmla="*/ 57485 h 567743"/>
              <a:gd name="connsiteX8" fmla="*/ 551672 w 626172"/>
              <a:gd name="connsiteY8" fmla="*/ 132605 h 567743"/>
              <a:gd name="connsiteX9" fmla="*/ 486196 w 626172"/>
              <a:gd name="connsiteY9" fmla="*/ 103254 h 567743"/>
              <a:gd name="connsiteX10" fmla="*/ 502001 w 626172"/>
              <a:gd name="connsiteY10" fmla="*/ 122389 h 567743"/>
              <a:gd name="connsiteX11" fmla="*/ 483462 w 626172"/>
              <a:gd name="connsiteY11" fmla="*/ 119654 h 567743"/>
              <a:gd name="connsiteX12" fmla="*/ 165287 w 626172"/>
              <a:gd name="connsiteY12" fmla="*/ 158037 h 567743"/>
              <a:gd name="connsiteX13" fmla="*/ 158037 w 626172"/>
              <a:gd name="connsiteY13" fmla="*/ 165287 h 567743"/>
              <a:gd name="connsiteX14" fmla="*/ 158037 w 626172"/>
              <a:gd name="connsiteY14" fmla="*/ 567743 h 567743"/>
              <a:gd name="connsiteX15" fmla="*/ 0 w 626172"/>
              <a:gd name="connsiteY15" fmla="*/ 567743 h 5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6172" h="567743">
                <a:moveTo>
                  <a:pt x="0" y="567743"/>
                </a:moveTo>
                <a:lnTo>
                  <a:pt x="0" y="165287"/>
                </a:lnTo>
                <a:cubicBezTo>
                  <a:pt x="0" y="74002"/>
                  <a:pt x="74002" y="0"/>
                  <a:pt x="165287" y="0"/>
                </a:cubicBezTo>
                <a:lnTo>
                  <a:pt x="463142" y="0"/>
                </a:lnTo>
                <a:cubicBezTo>
                  <a:pt x="554427" y="0"/>
                  <a:pt x="626172" y="22073"/>
                  <a:pt x="626172" y="113358"/>
                </a:cubicBezTo>
                <a:lnTo>
                  <a:pt x="617140" y="116800"/>
                </a:lnTo>
                <a:lnTo>
                  <a:pt x="608109" y="112284"/>
                </a:lnTo>
                <a:lnTo>
                  <a:pt x="526833" y="57485"/>
                </a:lnTo>
                <a:lnTo>
                  <a:pt x="551672" y="132605"/>
                </a:lnTo>
                <a:lnTo>
                  <a:pt x="486196" y="103254"/>
                </a:lnTo>
                <a:lnTo>
                  <a:pt x="502001" y="122389"/>
                </a:lnTo>
                <a:cubicBezTo>
                  <a:pt x="502001" y="118385"/>
                  <a:pt x="487466" y="119654"/>
                  <a:pt x="483462" y="119654"/>
                </a:cubicBezTo>
                <a:lnTo>
                  <a:pt x="165287" y="158037"/>
                </a:lnTo>
                <a:cubicBezTo>
                  <a:pt x="161283" y="158037"/>
                  <a:pt x="158037" y="161283"/>
                  <a:pt x="158037" y="165287"/>
                </a:cubicBezTo>
                <a:lnTo>
                  <a:pt x="158037" y="567743"/>
                </a:lnTo>
                <a:lnTo>
                  <a:pt x="0" y="5677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1" name="Arrow: U-Turn 90">
            <a:extLst>
              <a:ext uri="{FF2B5EF4-FFF2-40B4-BE49-F238E27FC236}">
                <a16:creationId xmlns:a16="http://schemas.microsoft.com/office/drawing/2014/main" id="{A7C2A42D-68EF-4908-B45D-5BB8C39CFE3F}"/>
              </a:ext>
            </a:extLst>
          </p:cNvPr>
          <p:cNvSpPr/>
          <p:nvPr/>
        </p:nvSpPr>
        <p:spPr>
          <a:xfrm rot="10800000">
            <a:off x="4878968" y="4377847"/>
            <a:ext cx="784507" cy="577837"/>
          </a:xfrm>
          <a:custGeom>
            <a:avLst/>
            <a:gdLst>
              <a:gd name="connsiteX0" fmla="*/ 0 w 782799"/>
              <a:gd name="connsiteY0" fmla="*/ 567743 h 567743"/>
              <a:gd name="connsiteX1" fmla="*/ 0 w 782799"/>
              <a:gd name="connsiteY1" fmla="*/ 248388 h 567743"/>
              <a:gd name="connsiteX2" fmla="*/ 248388 w 782799"/>
              <a:gd name="connsiteY2" fmla="*/ 0 h 567743"/>
              <a:gd name="connsiteX3" fmla="*/ 463444 w 782799"/>
              <a:gd name="connsiteY3" fmla="*/ 0 h 567743"/>
              <a:gd name="connsiteX4" fmla="*/ 711832 w 782799"/>
              <a:gd name="connsiteY4" fmla="*/ 248388 h 567743"/>
              <a:gd name="connsiteX5" fmla="*/ 711831 w 782799"/>
              <a:gd name="connsiteY5" fmla="*/ 283872 h 567743"/>
              <a:gd name="connsiteX6" fmla="*/ 782799 w 782799"/>
              <a:gd name="connsiteY6" fmla="*/ 283872 h 567743"/>
              <a:gd name="connsiteX7" fmla="*/ 640863 w 782799"/>
              <a:gd name="connsiteY7" fmla="*/ 425807 h 567743"/>
              <a:gd name="connsiteX8" fmla="*/ 498928 w 782799"/>
              <a:gd name="connsiteY8" fmla="*/ 283872 h 567743"/>
              <a:gd name="connsiteX9" fmla="*/ 569895 w 782799"/>
              <a:gd name="connsiteY9" fmla="*/ 283872 h 567743"/>
              <a:gd name="connsiteX10" fmla="*/ 569895 w 782799"/>
              <a:gd name="connsiteY10" fmla="*/ 248388 h 567743"/>
              <a:gd name="connsiteX11" fmla="*/ 463443 w 782799"/>
              <a:gd name="connsiteY11" fmla="*/ 141936 h 567743"/>
              <a:gd name="connsiteX12" fmla="*/ 248388 w 782799"/>
              <a:gd name="connsiteY12" fmla="*/ 141936 h 567743"/>
              <a:gd name="connsiteX13" fmla="*/ 141936 w 782799"/>
              <a:gd name="connsiteY13" fmla="*/ 248388 h 567743"/>
              <a:gd name="connsiteX14" fmla="*/ 141936 w 782799"/>
              <a:gd name="connsiteY14" fmla="*/ 567743 h 567743"/>
              <a:gd name="connsiteX15" fmla="*/ 0 w 782799"/>
              <a:gd name="connsiteY15" fmla="*/ 567743 h 567743"/>
              <a:gd name="connsiteX0" fmla="*/ 0 w 782799"/>
              <a:gd name="connsiteY0" fmla="*/ 567743 h 567743"/>
              <a:gd name="connsiteX1" fmla="*/ 0 w 782799"/>
              <a:gd name="connsiteY1" fmla="*/ 248388 h 567743"/>
              <a:gd name="connsiteX2" fmla="*/ 248388 w 782799"/>
              <a:gd name="connsiteY2" fmla="*/ 0 h 567743"/>
              <a:gd name="connsiteX3" fmla="*/ 463444 w 782799"/>
              <a:gd name="connsiteY3" fmla="*/ 0 h 567743"/>
              <a:gd name="connsiteX4" fmla="*/ 711832 w 782799"/>
              <a:gd name="connsiteY4" fmla="*/ 248388 h 567743"/>
              <a:gd name="connsiteX5" fmla="*/ 711831 w 782799"/>
              <a:gd name="connsiteY5" fmla="*/ 283872 h 567743"/>
              <a:gd name="connsiteX6" fmla="*/ 782799 w 782799"/>
              <a:gd name="connsiteY6" fmla="*/ 283872 h 567743"/>
              <a:gd name="connsiteX7" fmla="*/ 640863 w 782799"/>
              <a:gd name="connsiteY7" fmla="*/ 425807 h 567743"/>
              <a:gd name="connsiteX8" fmla="*/ 582466 w 782799"/>
              <a:gd name="connsiteY8" fmla="*/ 304192 h 567743"/>
              <a:gd name="connsiteX9" fmla="*/ 569895 w 782799"/>
              <a:gd name="connsiteY9" fmla="*/ 283872 h 567743"/>
              <a:gd name="connsiteX10" fmla="*/ 569895 w 782799"/>
              <a:gd name="connsiteY10" fmla="*/ 248388 h 567743"/>
              <a:gd name="connsiteX11" fmla="*/ 463443 w 782799"/>
              <a:gd name="connsiteY11" fmla="*/ 141936 h 567743"/>
              <a:gd name="connsiteX12" fmla="*/ 248388 w 782799"/>
              <a:gd name="connsiteY12" fmla="*/ 141936 h 567743"/>
              <a:gd name="connsiteX13" fmla="*/ 141936 w 782799"/>
              <a:gd name="connsiteY13" fmla="*/ 248388 h 567743"/>
              <a:gd name="connsiteX14" fmla="*/ 141936 w 782799"/>
              <a:gd name="connsiteY14" fmla="*/ 567743 h 567743"/>
              <a:gd name="connsiteX15" fmla="*/ 0 w 782799"/>
              <a:gd name="connsiteY15" fmla="*/ 567743 h 567743"/>
              <a:gd name="connsiteX0" fmla="*/ 0 w 715066"/>
              <a:gd name="connsiteY0" fmla="*/ 567743 h 567743"/>
              <a:gd name="connsiteX1" fmla="*/ 0 w 715066"/>
              <a:gd name="connsiteY1" fmla="*/ 248388 h 567743"/>
              <a:gd name="connsiteX2" fmla="*/ 248388 w 715066"/>
              <a:gd name="connsiteY2" fmla="*/ 0 h 567743"/>
              <a:gd name="connsiteX3" fmla="*/ 463444 w 715066"/>
              <a:gd name="connsiteY3" fmla="*/ 0 h 567743"/>
              <a:gd name="connsiteX4" fmla="*/ 711832 w 715066"/>
              <a:gd name="connsiteY4" fmla="*/ 248388 h 567743"/>
              <a:gd name="connsiteX5" fmla="*/ 711831 w 715066"/>
              <a:gd name="connsiteY5" fmla="*/ 283872 h 567743"/>
              <a:gd name="connsiteX6" fmla="*/ 715066 w 715066"/>
              <a:gd name="connsiteY6" fmla="*/ 306449 h 567743"/>
              <a:gd name="connsiteX7" fmla="*/ 640863 w 715066"/>
              <a:gd name="connsiteY7" fmla="*/ 425807 h 567743"/>
              <a:gd name="connsiteX8" fmla="*/ 582466 w 715066"/>
              <a:gd name="connsiteY8" fmla="*/ 304192 h 567743"/>
              <a:gd name="connsiteX9" fmla="*/ 569895 w 715066"/>
              <a:gd name="connsiteY9" fmla="*/ 283872 h 567743"/>
              <a:gd name="connsiteX10" fmla="*/ 569895 w 715066"/>
              <a:gd name="connsiteY10" fmla="*/ 248388 h 567743"/>
              <a:gd name="connsiteX11" fmla="*/ 463443 w 715066"/>
              <a:gd name="connsiteY11" fmla="*/ 141936 h 567743"/>
              <a:gd name="connsiteX12" fmla="*/ 248388 w 715066"/>
              <a:gd name="connsiteY12" fmla="*/ 141936 h 567743"/>
              <a:gd name="connsiteX13" fmla="*/ 141936 w 715066"/>
              <a:gd name="connsiteY13" fmla="*/ 248388 h 567743"/>
              <a:gd name="connsiteX14" fmla="*/ 141936 w 715066"/>
              <a:gd name="connsiteY14" fmla="*/ 567743 h 567743"/>
              <a:gd name="connsiteX15" fmla="*/ 0 w 715066"/>
              <a:gd name="connsiteY15" fmla="*/ 567743 h 567743"/>
              <a:gd name="connsiteX0" fmla="*/ 0 w 715066"/>
              <a:gd name="connsiteY0" fmla="*/ 567743 h 567743"/>
              <a:gd name="connsiteX1" fmla="*/ 0 w 715066"/>
              <a:gd name="connsiteY1" fmla="*/ 248388 h 567743"/>
              <a:gd name="connsiteX2" fmla="*/ 248388 w 715066"/>
              <a:gd name="connsiteY2" fmla="*/ 0 h 567743"/>
              <a:gd name="connsiteX3" fmla="*/ 463444 w 715066"/>
              <a:gd name="connsiteY3" fmla="*/ 0 h 567743"/>
              <a:gd name="connsiteX4" fmla="*/ 711832 w 715066"/>
              <a:gd name="connsiteY4" fmla="*/ 248388 h 567743"/>
              <a:gd name="connsiteX5" fmla="*/ 711831 w 715066"/>
              <a:gd name="connsiteY5" fmla="*/ 283872 h 567743"/>
              <a:gd name="connsiteX6" fmla="*/ 715066 w 715066"/>
              <a:gd name="connsiteY6" fmla="*/ 306449 h 567743"/>
              <a:gd name="connsiteX7" fmla="*/ 640863 w 715066"/>
              <a:gd name="connsiteY7" fmla="*/ 425807 h 567743"/>
              <a:gd name="connsiteX8" fmla="*/ 582466 w 715066"/>
              <a:gd name="connsiteY8" fmla="*/ 304192 h 567743"/>
              <a:gd name="connsiteX9" fmla="*/ 569895 w 715066"/>
              <a:gd name="connsiteY9" fmla="*/ 283872 h 567743"/>
              <a:gd name="connsiteX10" fmla="*/ 569895 w 715066"/>
              <a:gd name="connsiteY10" fmla="*/ 248388 h 567743"/>
              <a:gd name="connsiteX11" fmla="*/ 463443 w 715066"/>
              <a:gd name="connsiteY11" fmla="*/ 141936 h 567743"/>
              <a:gd name="connsiteX12" fmla="*/ 248388 w 715066"/>
              <a:gd name="connsiteY12" fmla="*/ 141936 h 567743"/>
              <a:gd name="connsiteX13" fmla="*/ 141936 w 715066"/>
              <a:gd name="connsiteY13" fmla="*/ 248388 h 567743"/>
              <a:gd name="connsiteX14" fmla="*/ 135162 w 715066"/>
              <a:gd name="connsiteY14" fmla="*/ 563228 h 567743"/>
              <a:gd name="connsiteX15" fmla="*/ 0 w 715066"/>
              <a:gd name="connsiteY15" fmla="*/ 567743 h 567743"/>
              <a:gd name="connsiteX0" fmla="*/ 0 w 715066"/>
              <a:gd name="connsiteY0" fmla="*/ 567743 h 577837"/>
              <a:gd name="connsiteX1" fmla="*/ 0 w 715066"/>
              <a:gd name="connsiteY1" fmla="*/ 248388 h 577837"/>
              <a:gd name="connsiteX2" fmla="*/ 248388 w 715066"/>
              <a:gd name="connsiteY2" fmla="*/ 0 h 577837"/>
              <a:gd name="connsiteX3" fmla="*/ 463444 w 715066"/>
              <a:gd name="connsiteY3" fmla="*/ 0 h 577837"/>
              <a:gd name="connsiteX4" fmla="*/ 711832 w 715066"/>
              <a:gd name="connsiteY4" fmla="*/ 248388 h 577837"/>
              <a:gd name="connsiteX5" fmla="*/ 711831 w 715066"/>
              <a:gd name="connsiteY5" fmla="*/ 283872 h 577837"/>
              <a:gd name="connsiteX6" fmla="*/ 715066 w 715066"/>
              <a:gd name="connsiteY6" fmla="*/ 306449 h 577837"/>
              <a:gd name="connsiteX7" fmla="*/ 640863 w 715066"/>
              <a:gd name="connsiteY7" fmla="*/ 425807 h 577837"/>
              <a:gd name="connsiteX8" fmla="*/ 582466 w 715066"/>
              <a:gd name="connsiteY8" fmla="*/ 304192 h 577837"/>
              <a:gd name="connsiteX9" fmla="*/ 569895 w 715066"/>
              <a:gd name="connsiteY9" fmla="*/ 283872 h 577837"/>
              <a:gd name="connsiteX10" fmla="*/ 569895 w 715066"/>
              <a:gd name="connsiteY10" fmla="*/ 248388 h 577837"/>
              <a:gd name="connsiteX11" fmla="*/ 463443 w 715066"/>
              <a:gd name="connsiteY11" fmla="*/ 141936 h 577837"/>
              <a:gd name="connsiteX12" fmla="*/ 248388 w 715066"/>
              <a:gd name="connsiteY12" fmla="*/ 141936 h 577837"/>
              <a:gd name="connsiteX13" fmla="*/ 141936 w 715066"/>
              <a:gd name="connsiteY13" fmla="*/ 248388 h 577837"/>
              <a:gd name="connsiteX14" fmla="*/ 135162 w 715066"/>
              <a:gd name="connsiteY14" fmla="*/ 563228 h 577837"/>
              <a:gd name="connsiteX15" fmla="*/ 0 w 715066"/>
              <a:gd name="connsiteY15" fmla="*/ 567743 h 577837"/>
              <a:gd name="connsiteX0" fmla="*/ 0 w 715066"/>
              <a:gd name="connsiteY0" fmla="*/ 567743 h 577837"/>
              <a:gd name="connsiteX1" fmla="*/ 0 w 715066"/>
              <a:gd name="connsiteY1" fmla="*/ 248388 h 577837"/>
              <a:gd name="connsiteX2" fmla="*/ 248388 w 715066"/>
              <a:gd name="connsiteY2" fmla="*/ 0 h 577837"/>
              <a:gd name="connsiteX3" fmla="*/ 463444 w 715066"/>
              <a:gd name="connsiteY3" fmla="*/ 0 h 577837"/>
              <a:gd name="connsiteX4" fmla="*/ 711832 w 715066"/>
              <a:gd name="connsiteY4" fmla="*/ 248388 h 577837"/>
              <a:gd name="connsiteX5" fmla="*/ 711831 w 715066"/>
              <a:gd name="connsiteY5" fmla="*/ 283872 h 577837"/>
              <a:gd name="connsiteX6" fmla="*/ 715066 w 715066"/>
              <a:gd name="connsiteY6" fmla="*/ 306449 h 577837"/>
              <a:gd name="connsiteX7" fmla="*/ 640863 w 715066"/>
              <a:gd name="connsiteY7" fmla="*/ 425807 h 577837"/>
              <a:gd name="connsiteX8" fmla="*/ 582466 w 715066"/>
              <a:gd name="connsiteY8" fmla="*/ 304192 h 577837"/>
              <a:gd name="connsiteX9" fmla="*/ 569895 w 715066"/>
              <a:gd name="connsiteY9" fmla="*/ 283872 h 577837"/>
              <a:gd name="connsiteX10" fmla="*/ 569895 w 715066"/>
              <a:gd name="connsiteY10" fmla="*/ 248388 h 577837"/>
              <a:gd name="connsiteX11" fmla="*/ 463443 w 715066"/>
              <a:gd name="connsiteY11" fmla="*/ 141936 h 577837"/>
              <a:gd name="connsiteX12" fmla="*/ 248388 w 715066"/>
              <a:gd name="connsiteY12" fmla="*/ 141936 h 577837"/>
              <a:gd name="connsiteX13" fmla="*/ 141936 w 715066"/>
              <a:gd name="connsiteY13" fmla="*/ 248388 h 577837"/>
              <a:gd name="connsiteX14" fmla="*/ 135162 w 715066"/>
              <a:gd name="connsiteY14" fmla="*/ 563228 h 577837"/>
              <a:gd name="connsiteX15" fmla="*/ 0 w 715066"/>
              <a:gd name="connsiteY15" fmla="*/ 567743 h 577837"/>
              <a:gd name="connsiteX0" fmla="*/ 0 w 715066"/>
              <a:gd name="connsiteY0" fmla="*/ 567743 h 577837"/>
              <a:gd name="connsiteX1" fmla="*/ 0 w 715066"/>
              <a:gd name="connsiteY1" fmla="*/ 248388 h 577837"/>
              <a:gd name="connsiteX2" fmla="*/ 248388 w 715066"/>
              <a:gd name="connsiteY2" fmla="*/ 0 h 577837"/>
              <a:gd name="connsiteX3" fmla="*/ 463444 w 715066"/>
              <a:gd name="connsiteY3" fmla="*/ 0 h 577837"/>
              <a:gd name="connsiteX4" fmla="*/ 711832 w 715066"/>
              <a:gd name="connsiteY4" fmla="*/ 248388 h 577837"/>
              <a:gd name="connsiteX5" fmla="*/ 711831 w 715066"/>
              <a:gd name="connsiteY5" fmla="*/ 283872 h 577837"/>
              <a:gd name="connsiteX6" fmla="*/ 715066 w 715066"/>
              <a:gd name="connsiteY6" fmla="*/ 306449 h 577837"/>
              <a:gd name="connsiteX7" fmla="*/ 640863 w 715066"/>
              <a:gd name="connsiteY7" fmla="*/ 425807 h 577837"/>
              <a:gd name="connsiteX8" fmla="*/ 582466 w 715066"/>
              <a:gd name="connsiteY8" fmla="*/ 304192 h 577837"/>
              <a:gd name="connsiteX9" fmla="*/ 569895 w 715066"/>
              <a:gd name="connsiteY9" fmla="*/ 283872 h 577837"/>
              <a:gd name="connsiteX10" fmla="*/ 569895 w 715066"/>
              <a:gd name="connsiteY10" fmla="*/ 248388 h 577837"/>
              <a:gd name="connsiteX11" fmla="*/ 463443 w 715066"/>
              <a:gd name="connsiteY11" fmla="*/ 141936 h 577837"/>
              <a:gd name="connsiteX12" fmla="*/ 248388 w 715066"/>
              <a:gd name="connsiteY12" fmla="*/ 141936 h 577837"/>
              <a:gd name="connsiteX13" fmla="*/ 157741 w 715066"/>
              <a:gd name="connsiteY13" fmla="*/ 250645 h 577837"/>
              <a:gd name="connsiteX14" fmla="*/ 135162 w 715066"/>
              <a:gd name="connsiteY14" fmla="*/ 563228 h 577837"/>
              <a:gd name="connsiteX15" fmla="*/ 0 w 715066"/>
              <a:gd name="connsiteY15" fmla="*/ 567743 h 577837"/>
              <a:gd name="connsiteX0" fmla="*/ 0 w 715066"/>
              <a:gd name="connsiteY0" fmla="*/ 567743 h 577837"/>
              <a:gd name="connsiteX1" fmla="*/ 0 w 715066"/>
              <a:gd name="connsiteY1" fmla="*/ 248388 h 577837"/>
              <a:gd name="connsiteX2" fmla="*/ 248388 w 715066"/>
              <a:gd name="connsiteY2" fmla="*/ 0 h 577837"/>
              <a:gd name="connsiteX3" fmla="*/ 463444 w 715066"/>
              <a:gd name="connsiteY3" fmla="*/ 0 h 577837"/>
              <a:gd name="connsiteX4" fmla="*/ 711832 w 715066"/>
              <a:gd name="connsiteY4" fmla="*/ 248388 h 577837"/>
              <a:gd name="connsiteX5" fmla="*/ 711831 w 715066"/>
              <a:gd name="connsiteY5" fmla="*/ 283872 h 577837"/>
              <a:gd name="connsiteX6" fmla="*/ 715066 w 715066"/>
              <a:gd name="connsiteY6" fmla="*/ 306449 h 577837"/>
              <a:gd name="connsiteX7" fmla="*/ 640863 w 715066"/>
              <a:gd name="connsiteY7" fmla="*/ 425807 h 577837"/>
              <a:gd name="connsiteX8" fmla="*/ 582466 w 715066"/>
              <a:gd name="connsiteY8" fmla="*/ 304192 h 577837"/>
              <a:gd name="connsiteX9" fmla="*/ 569895 w 715066"/>
              <a:gd name="connsiteY9" fmla="*/ 283872 h 577837"/>
              <a:gd name="connsiteX10" fmla="*/ 569895 w 715066"/>
              <a:gd name="connsiteY10" fmla="*/ 248388 h 577837"/>
              <a:gd name="connsiteX11" fmla="*/ 461186 w 715066"/>
              <a:gd name="connsiteY11" fmla="*/ 164514 h 577837"/>
              <a:gd name="connsiteX12" fmla="*/ 248388 w 715066"/>
              <a:gd name="connsiteY12" fmla="*/ 141936 h 577837"/>
              <a:gd name="connsiteX13" fmla="*/ 157741 w 715066"/>
              <a:gd name="connsiteY13" fmla="*/ 250645 h 577837"/>
              <a:gd name="connsiteX14" fmla="*/ 135162 w 715066"/>
              <a:gd name="connsiteY14" fmla="*/ 563228 h 577837"/>
              <a:gd name="connsiteX15" fmla="*/ 0 w 715066"/>
              <a:gd name="connsiteY15" fmla="*/ 567743 h 577837"/>
              <a:gd name="connsiteX0" fmla="*/ 0 w 715066"/>
              <a:gd name="connsiteY0" fmla="*/ 567743 h 577837"/>
              <a:gd name="connsiteX1" fmla="*/ 0 w 715066"/>
              <a:gd name="connsiteY1" fmla="*/ 248388 h 577837"/>
              <a:gd name="connsiteX2" fmla="*/ 248388 w 715066"/>
              <a:gd name="connsiteY2" fmla="*/ 0 h 577837"/>
              <a:gd name="connsiteX3" fmla="*/ 463444 w 715066"/>
              <a:gd name="connsiteY3" fmla="*/ 0 h 577837"/>
              <a:gd name="connsiteX4" fmla="*/ 711832 w 715066"/>
              <a:gd name="connsiteY4" fmla="*/ 248388 h 577837"/>
              <a:gd name="connsiteX5" fmla="*/ 711831 w 715066"/>
              <a:gd name="connsiteY5" fmla="*/ 283872 h 577837"/>
              <a:gd name="connsiteX6" fmla="*/ 715066 w 715066"/>
              <a:gd name="connsiteY6" fmla="*/ 306449 h 577837"/>
              <a:gd name="connsiteX7" fmla="*/ 640863 w 715066"/>
              <a:gd name="connsiteY7" fmla="*/ 425807 h 577837"/>
              <a:gd name="connsiteX8" fmla="*/ 582466 w 715066"/>
              <a:gd name="connsiteY8" fmla="*/ 304192 h 577837"/>
              <a:gd name="connsiteX9" fmla="*/ 569895 w 715066"/>
              <a:gd name="connsiteY9" fmla="*/ 283872 h 577837"/>
              <a:gd name="connsiteX10" fmla="*/ 569895 w 715066"/>
              <a:gd name="connsiteY10" fmla="*/ 248388 h 577837"/>
              <a:gd name="connsiteX11" fmla="*/ 461186 w 715066"/>
              <a:gd name="connsiteY11" fmla="*/ 164514 h 577837"/>
              <a:gd name="connsiteX12" fmla="*/ 257419 w 715066"/>
              <a:gd name="connsiteY12" fmla="*/ 164514 h 577837"/>
              <a:gd name="connsiteX13" fmla="*/ 157741 w 715066"/>
              <a:gd name="connsiteY13" fmla="*/ 250645 h 577837"/>
              <a:gd name="connsiteX14" fmla="*/ 135162 w 715066"/>
              <a:gd name="connsiteY14" fmla="*/ 563228 h 577837"/>
              <a:gd name="connsiteX15" fmla="*/ 0 w 715066"/>
              <a:gd name="connsiteY15" fmla="*/ 567743 h 577837"/>
              <a:gd name="connsiteX0" fmla="*/ 0 w 715066"/>
              <a:gd name="connsiteY0" fmla="*/ 567743 h 577837"/>
              <a:gd name="connsiteX1" fmla="*/ 0 w 715066"/>
              <a:gd name="connsiteY1" fmla="*/ 248388 h 577837"/>
              <a:gd name="connsiteX2" fmla="*/ 248388 w 715066"/>
              <a:gd name="connsiteY2" fmla="*/ 0 h 577837"/>
              <a:gd name="connsiteX3" fmla="*/ 463444 w 715066"/>
              <a:gd name="connsiteY3" fmla="*/ 0 h 577837"/>
              <a:gd name="connsiteX4" fmla="*/ 711832 w 715066"/>
              <a:gd name="connsiteY4" fmla="*/ 248388 h 577837"/>
              <a:gd name="connsiteX5" fmla="*/ 711831 w 715066"/>
              <a:gd name="connsiteY5" fmla="*/ 283872 h 577837"/>
              <a:gd name="connsiteX6" fmla="*/ 715066 w 715066"/>
              <a:gd name="connsiteY6" fmla="*/ 306449 h 577837"/>
              <a:gd name="connsiteX7" fmla="*/ 640863 w 715066"/>
              <a:gd name="connsiteY7" fmla="*/ 425807 h 577837"/>
              <a:gd name="connsiteX8" fmla="*/ 582466 w 715066"/>
              <a:gd name="connsiteY8" fmla="*/ 304192 h 577837"/>
              <a:gd name="connsiteX9" fmla="*/ 569895 w 715066"/>
              <a:gd name="connsiteY9" fmla="*/ 283872 h 577837"/>
              <a:gd name="connsiteX10" fmla="*/ 569895 w 715066"/>
              <a:gd name="connsiteY10" fmla="*/ 248388 h 577837"/>
              <a:gd name="connsiteX11" fmla="*/ 461186 w 715066"/>
              <a:gd name="connsiteY11" fmla="*/ 164514 h 577837"/>
              <a:gd name="connsiteX12" fmla="*/ 257419 w 715066"/>
              <a:gd name="connsiteY12" fmla="*/ 164514 h 577837"/>
              <a:gd name="connsiteX13" fmla="*/ 137421 w 715066"/>
              <a:gd name="connsiteY13" fmla="*/ 248387 h 577837"/>
              <a:gd name="connsiteX14" fmla="*/ 135162 w 715066"/>
              <a:gd name="connsiteY14" fmla="*/ 563228 h 577837"/>
              <a:gd name="connsiteX15" fmla="*/ 0 w 715066"/>
              <a:gd name="connsiteY15" fmla="*/ 567743 h 577837"/>
              <a:gd name="connsiteX0" fmla="*/ 0 w 715066"/>
              <a:gd name="connsiteY0" fmla="*/ 567743 h 577837"/>
              <a:gd name="connsiteX1" fmla="*/ 0 w 715066"/>
              <a:gd name="connsiteY1" fmla="*/ 248388 h 577837"/>
              <a:gd name="connsiteX2" fmla="*/ 248388 w 715066"/>
              <a:gd name="connsiteY2" fmla="*/ 0 h 577837"/>
              <a:gd name="connsiteX3" fmla="*/ 463444 w 715066"/>
              <a:gd name="connsiteY3" fmla="*/ 0 h 577837"/>
              <a:gd name="connsiteX4" fmla="*/ 711832 w 715066"/>
              <a:gd name="connsiteY4" fmla="*/ 248388 h 577837"/>
              <a:gd name="connsiteX5" fmla="*/ 711831 w 715066"/>
              <a:gd name="connsiteY5" fmla="*/ 283872 h 577837"/>
              <a:gd name="connsiteX6" fmla="*/ 715066 w 715066"/>
              <a:gd name="connsiteY6" fmla="*/ 306449 h 577837"/>
              <a:gd name="connsiteX7" fmla="*/ 640863 w 715066"/>
              <a:gd name="connsiteY7" fmla="*/ 425807 h 577837"/>
              <a:gd name="connsiteX8" fmla="*/ 582466 w 715066"/>
              <a:gd name="connsiteY8" fmla="*/ 304192 h 577837"/>
              <a:gd name="connsiteX9" fmla="*/ 569895 w 715066"/>
              <a:gd name="connsiteY9" fmla="*/ 283872 h 577837"/>
              <a:gd name="connsiteX10" fmla="*/ 569895 w 715066"/>
              <a:gd name="connsiteY10" fmla="*/ 248388 h 577837"/>
              <a:gd name="connsiteX11" fmla="*/ 461186 w 715066"/>
              <a:gd name="connsiteY11" fmla="*/ 164514 h 577837"/>
              <a:gd name="connsiteX12" fmla="*/ 248388 w 715066"/>
              <a:gd name="connsiteY12" fmla="*/ 184834 h 577837"/>
              <a:gd name="connsiteX13" fmla="*/ 137421 w 715066"/>
              <a:gd name="connsiteY13" fmla="*/ 248387 h 577837"/>
              <a:gd name="connsiteX14" fmla="*/ 135162 w 715066"/>
              <a:gd name="connsiteY14" fmla="*/ 563228 h 577837"/>
              <a:gd name="connsiteX15" fmla="*/ 0 w 715066"/>
              <a:gd name="connsiteY15" fmla="*/ 567743 h 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5066" h="577837">
                <a:moveTo>
                  <a:pt x="0" y="567743"/>
                </a:moveTo>
                <a:lnTo>
                  <a:pt x="0" y="248388"/>
                </a:lnTo>
                <a:cubicBezTo>
                  <a:pt x="0" y="111207"/>
                  <a:pt x="111207" y="0"/>
                  <a:pt x="248388" y="0"/>
                </a:cubicBezTo>
                <a:lnTo>
                  <a:pt x="463444" y="0"/>
                </a:lnTo>
                <a:cubicBezTo>
                  <a:pt x="600625" y="0"/>
                  <a:pt x="711832" y="111207"/>
                  <a:pt x="711832" y="248388"/>
                </a:cubicBezTo>
                <a:cubicBezTo>
                  <a:pt x="711832" y="260216"/>
                  <a:pt x="711831" y="272044"/>
                  <a:pt x="711831" y="283872"/>
                </a:cubicBezTo>
                <a:lnTo>
                  <a:pt x="715066" y="306449"/>
                </a:lnTo>
                <a:lnTo>
                  <a:pt x="640863" y="425807"/>
                </a:lnTo>
                <a:lnTo>
                  <a:pt x="582466" y="304192"/>
                </a:lnTo>
                <a:lnTo>
                  <a:pt x="569895" y="283872"/>
                </a:lnTo>
                <a:lnTo>
                  <a:pt x="569895" y="248388"/>
                </a:lnTo>
                <a:cubicBezTo>
                  <a:pt x="569895" y="189596"/>
                  <a:pt x="519978" y="164514"/>
                  <a:pt x="461186" y="164514"/>
                </a:cubicBezTo>
                <a:lnTo>
                  <a:pt x="248388" y="184834"/>
                </a:lnTo>
                <a:cubicBezTo>
                  <a:pt x="189596" y="184834"/>
                  <a:pt x="137421" y="189595"/>
                  <a:pt x="137421" y="248387"/>
                </a:cubicBezTo>
                <a:cubicBezTo>
                  <a:pt x="135163" y="353334"/>
                  <a:pt x="117100" y="458281"/>
                  <a:pt x="135162" y="563228"/>
                </a:cubicBezTo>
                <a:cubicBezTo>
                  <a:pt x="87850" y="594084"/>
                  <a:pt x="45054" y="566238"/>
                  <a:pt x="0" y="56774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555D326-083A-4F10-9382-4014C95A1B65}"/>
              </a:ext>
            </a:extLst>
          </p:cNvPr>
          <p:cNvSpPr/>
          <p:nvPr/>
        </p:nvSpPr>
        <p:spPr>
          <a:xfrm>
            <a:off x="6398676" y="3400476"/>
            <a:ext cx="116579" cy="126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42EB337-4FCB-45C3-BBB3-3451ADCC5F77}"/>
              </a:ext>
            </a:extLst>
          </p:cNvPr>
          <p:cNvSpPr/>
          <p:nvPr/>
        </p:nvSpPr>
        <p:spPr>
          <a:xfrm>
            <a:off x="7041962" y="3350508"/>
            <a:ext cx="116579" cy="126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9EB57A0-B9B2-4DCF-8DC5-E3BFFA8A193C}"/>
              </a:ext>
            </a:extLst>
          </p:cNvPr>
          <p:cNvSpPr/>
          <p:nvPr/>
        </p:nvSpPr>
        <p:spPr>
          <a:xfrm>
            <a:off x="6507499" y="4140692"/>
            <a:ext cx="116579" cy="126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F4065A4-2D1F-4670-92BD-64AF52DA9C8E}"/>
              </a:ext>
            </a:extLst>
          </p:cNvPr>
          <p:cNvSpPr/>
          <p:nvPr/>
        </p:nvSpPr>
        <p:spPr>
          <a:xfrm>
            <a:off x="6876449" y="4504661"/>
            <a:ext cx="116579" cy="126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4C61180-2F74-4485-B5A2-83E937BFE699}"/>
              </a:ext>
            </a:extLst>
          </p:cNvPr>
          <p:cNvSpPr/>
          <p:nvPr/>
        </p:nvSpPr>
        <p:spPr>
          <a:xfrm>
            <a:off x="6928612" y="3724696"/>
            <a:ext cx="116579" cy="126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4692E52-B8A9-4BAF-90A7-8FBA5CE22F4C}"/>
              </a:ext>
            </a:extLst>
          </p:cNvPr>
          <p:cNvSpPr/>
          <p:nvPr/>
        </p:nvSpPr>
        <p:spPr>
          <a:xfrm>
            <a:off x="7419881" y="3389737"/>
            <a:ext cx="116579" cy="126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5553EF1-1902-4D9D-A5C5-E16DA4F43C4C}"/>
              </a:ext>
            </a:extLst>
          </p:cNvPr>
          <p:cNvSpPr/>
          <p:nvPr/>
        </p:nvSpPr>
        <p:spPr>
          <a:xfrm>
            <a:off x="7377615" y="4058197"/>
            <a:ext cx="116579" cy="126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341AA03-4037-499B-820D-609CC6104970}"/>
              </a:ext>
            </a:extLst>
          </p:cNvPr>
          <p:cNvSpPr/>
          <p:nvPr/>
        </p:nvSpPr>
        <p:spPr>
          <a:xfrm>
            <a:off x="7561914" y="4631167"/>
            <a:ext cx="116579" cy="126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96FEA3D-623A-42B2-9078-B582E6BC6AB9}"/>
              </a:ext>
            </a:extLst>
          </p:cNvPr>
          <p:cNvSpPr/>
          <p:nvPr/>
        </p:nvSpPr>
        <p:spPr>
          <a:xfrm>
            <a:off x="8094185" y="4084192"/>
            <a:ext cx="116579" cy="126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26AD66D-2D0E-4D3E-98AD-ED5FF5C9B342}"/>
              </a:ext>
            </a:extLst>
          </p:cNvPr>
          <p:cNvSpPr/>
          <p:nvPr/>
        </p:nvSpPr>
        <p:spPr>
          <a:xfrm>
            <a:off x="8127146" y="4815781"/>
            <a:ext cx="116579" cy="126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11E1E63-2624-4F45-A3EC-6EA563103C5B}"/>
              </a:ext>
            </a:extLst>
          </p:cNvPr>
          <p:cNvSpPr/>
          <p:nvPr/>
        </p:nvSpPr>
        <p:spPr>
          <a:xfrm>
            <a:off x="6456746" y="3710149"/>
            <a:ext cx="116579" cy="1265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28CE2A3-2DAD-485E-B587-7FC8A8E98D52}"/>
              </a:ext>
            </a:extLst>
          </p:cNvPr>
          <p:cNvSpPr/>
          <p:nvPr/>
        </p:nvSpPr>
        <p:spPr>
          <a:xfrm>
            <a:off x="6811234" y="3387926"/>
            <a:ext cx="116579" cy="1265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DFD47CC-338C-4BAC-AD34-B23DDBFA8052}"/>
              </a:ext>
            </a:extLst>
          </p:cNvPr>
          <p:cNvSpPr/>
          <p:nvPr/>
        </p:nvSpPr>
        <p:spPr>
          <a:xfrm>
            <a:off x="6380751" y="3995613"/>
            <a:ext cx="116579" cy="1265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8968EE4-3B52-4A14-BF83-8B84AB680992}"/>
              </a:ext>
            </a:extLst>
          </p:cNvPr>
          <p:cNvSpPr/>
          <p:nvPr/>
        </p:nvSpPr>
        <p:spPr>
          <a:xfrm>
            <a:off x="6668643" y="4647586"/>
            <a:ext cx="116579" cy="1265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81C7645-3184-4544-A9C9-FFAB02AB3612}"/>
              </a:ext>
            </a:extLst>
          </p:cNvPr>
          <p:cNvSpPr/>
          <p:nvPr/>
        </p:nvSpPr>
        <p:spPr>
          <a:xfrm>
            <a:off x="6786295" y="3812236"/>
            <a:ext cx="116579" cy="1265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9AC7844-F646-44DD-975F-8511D0C96F02}"/>
              </a:ext>
            </a:extLst>
          </p:cNvPr>
          <p:cNvSpPr/>
          <p:nvPr/>
        </p:nvSpPr>
        <p:spPr>
          <a:xfrm>
            <a:off x="7419880" y="3620026"/>
            <a:ext cx="116579" cy="1265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23EE45B-0F62-460F-9312-0F02B62BCBF0}"/>
              </a:ext>
            </a:extLst>
          </p:cNvPr>
          <p:cNvSpPr/>
          <p:nvPr/>
        </p:nvSpPr>
        <p:spPr>
          <a:xfrm>
            <a:off x="7222310" y="4176861"/>
            <a:ext cx="116579" cy="1265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B62C1D6-8884-4F12-8C7D-834E5B997F32}"/>
              </a:ext>
            </a:extLst>
          </p:cNvPr>
          <p:cNvSpPr/>
          <p:nvPr/>
        </p:nvSpPr>
        <p:spPr>
          <a:xfrm>
            <a:off x="7329158" y="4612680"/>
            <a:ext cx="116579" cy="1265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1F81E33-F51A-491A-B5AF-AA9730279061}"/>
              </a:ext>
            </a:extLst>
          </p:cNvPr>
          <p:cNvSpPr/>
          <p:nvPr/>
        </p:nvSpPr>
        <p:spPr>
          <a:xfrm>
            <a:off x="7737541" y="4064218"/>
            <a:ext cx="116579" cy="1265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09402FE-E156-4869-A9AB-D32973139808}"/>
              </a:ext>
            </a:extLst>
          </p:cNvPr>
          <p:cNvSpPr/>
          <p:nvPr/>
        </p:nvSpPr>
        <p:spPr>
          <a:xfrm>
            <a:off x="7854120" y="4854044"/>
            <a:ext cx="116579" cy="1265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542738B-87FB-40CC-A77D-79DC7BAB7F2F}"/>
              </a:ext>
            </a:extLst>
          </p:cNvPr>
          <p:cNvSpPr/>
          <p:nvPr/>
        </p:nvSpPr>
        <p:spPr>
          <a:xfrm>
            <a:off x="7666341" y="3381355"/>
            <a:ext cx="116579" cy="1265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9242EE86-4E0A-4917-B990-E9A0BF915D65}"/>
              </a:ext>
            </a:extLst>
          </p:cNvPr>
          <p:cNvSpPr/>
          <p:nvPr/>
        </p:nvSpPr>
        <p:spPr>
          <a:xfrm>
            <a:off x="8007016" y="3758005"/>
            <a:ext cx="116579" cy="1265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65ABA5C-D03E-4987-A692-DBDCBC29FF38}"/>
              </a:ext>
            </a:extLst>
          </p:cNvPr>
          <p:cNvSpPr/>
          <p:nvPr/>
        </p:nvSpPr>
        <p:spPr>
          <a:xfrm>
            <a:off x="6743977" y="2980313"/>
            <a:ext cx="116579" cy="126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4AF9A1F-0E70-4FB6-9BE5-DE48D776051F}"/>
              </a:ext>
            </a:extLst>
          </p:cNvPr>
          <p:cNvSpPr/>
          <p:nvPr/>
        </p:nvSpPr>
        <p:spPr>
          <a:xfrm>
            <a:off x="7649115" y="2968600"/>
            <a:ext cx="116579" cy="1265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5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6519</TotalTime>
  <Words>44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Badhan Das</dc:creator>
  <cp:lastModifiedBy>Badhan Das</cp:lastModifiedBy>
  <cp:revision>10</cp:revision>
  <dcterms:created xsi:type="dcterms:W3CDTF">2020-10-09T20:32:32Z</dcterms:created>
  <dcterms:modified xsi:type="dcterms:W3CDTF">2020-10-30T19:38:28Z</dcterms:modified>
</cp:coreProperties>
</file>