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CC4B-36C6-4526-8999-7A71FBDF4641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FC0F-3157-4A3E-A1E3-F9100809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F36B-9D1E-4A10-BEBB-FC830294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94B89-3218-4E9C-A338-6A0878A6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E2E8-6989-48BD-928C-3E571D7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3BB-1360-4008-9A42-962C5530629D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6E6-88D7-4F0D-A588-8C20BE6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7843-8645-43D3-B3BF-83940F2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FF3-BDA3-4CCA-B267-439DE308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1994-216F-4863-8099-47432440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086C-A33D-411E-9F74-C42ECB4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90A5-DAB2-44EE-9E16-B47BA1C0611A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51CC-094B-4AC7-A2E8-68EBFDFA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9F73-02C5-4C5D-83C6-56AA741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6402-BDA9-4643-8302-F45220630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C15F-B45F-490E-B2E5-9E9B822D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04E7-D133-44DC-85C8-9293317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131-AE7A-4AEE-811A-FBC8E1AB94BC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77D4-7345-42D7-803F-81B75C3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740B-3431-4911-B2C2-68CD412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A247-14BD-4857-BE02-467A9E3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EAF-AB40-458A-88BD-AD41FC45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9A25-C11A-49FA-90BF-1B2E0AE9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F97-EF3E-4B81-9A5D-F2DF3F089B1F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24A-BB08-4EA9-AA2C-B3938DD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4DD1-934B-4CD6-AE35-125E0099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FB8F-7A84-4EA4-A8E0-8FB6110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C8D5-688B-43D1-81C3-A8E7F5E3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B44B-74FA-49AC-9ABB-C2AF113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89E-2DDC-4F88-8FA9-BBF729FCC44E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C821-1E4A-4DA5-8869-035A02A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838A-9B88-4599-83D8-3475767B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B6B3-21D1-43AB-A840-609F462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A8E-EEC4-482D-BB93-BA9EDC7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E842-B7C1-4C18-A845-4AB6C92E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45CD-7CCF-4772-B028-19900A1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1F34-E73A-4D55-8880-D84E0C9E6B85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7E28-1219-40F4-A354-0B53F78A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B9F4-7308-4342-BA71-017E600D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4828-76AC-4902-A26F-60E1F2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791-7EE5-4FCB-B698-613A219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FF1F-1326-4C6E-8B8C-B6FBA2A4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CE2C-78E2-430F-8529-A5B97EE6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1F4FB-6B01-467B-A5E5-C993D43F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4C4E3-4E50-4DE9-B208-9B5940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3BCD-748B-4DA0-9506-B96098ED9483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EC49-548E-4745-BFB7-942B094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A02E5-EAA1-4E2C-956E-9265EEAB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A36-ED8C-43A9-80BB-B35A0004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8AB-AC6A-4B45-A57D-177C38F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E01-5816-4990-96AE-88BF048F8BEF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389D-8974-4E14-ADB6-7D6D806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67B8-62A1-42ED-B6EF-079E255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01AA-4BA5-4E3A-887B-E454AB9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282F-8A56-4BE2-92C1-388156423DA7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D7C4-D83E-4280-B876-CE6AC34C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CAE0-AD9E-4542-BF14-398B627A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6160-F9F1-40D0-94FE-B09A4B8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19-0665-4D08-B4A2-B7B4A290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ADDE-0AB9-46D1-8FDE-370D2441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4329-8966-4427-AABE-FE8A5DA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7446-AB88-4064-928C-C918EDF1F646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19DA-8252-4BBE-B36E-8042740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8A8A-4C4E-4406-BA63-C39DBBB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618-2CAD-4F90-A688-F3AD0D2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CEB9C-A559-4DFF-A7ED-634BD5FF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3486-47A2-4645-AD46-F811A23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5642-7EFA-441D-9747-7D6504E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9968-0A3F-4A8A-94DA-4C2A704558E8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CA0D-337F-479D-9F68-ADC0845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F803-3E43-49D4-9E0A-B24F9E8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BED6-1B3F-4DAA-A54C-89CE8C5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5F67-603B-491C-AE98-88A95EE8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168-B135-4601-9FA3-6D9563B8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2ABB-C2D8-4C01-ACC7-AD3F725A1179}" type="datetime4">
              <a:rPr lang="en-US" smtClean="0"/>
              <a:t>17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C660-7C52-4E07-B406-4712687E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A053-41D6-4C5B-8C99-E151A73E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61EE49-2102-4F9F-A261-E49B19C6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DCF8-33FF-486C-A1D6-BBD1C00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082"/>
            <a:ext cx="9144000" cy="393751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JAVA Major Project</a:t>
            </a:r>
            <a:br>
              <a:rPr lang="en-US" sz="8800" b="1" dirty="0">
                <a:latin typeface="Adobe Caslon Pro" panose="0205050205050A020403" pitchFamily="18" charset="0"/>
              </a:rPr>
            </a:br>
            <a:br>
              <a:rPr lang="en-US" sz="8800" b="1" dirty="0">
                <a:latin typeface="Adobe Caslon Pro" panose="0205050205050A020403" pitchFamily="18" charset="0"/>
              </a:rPr>
            </a:br>
            <a:r>
              <a:rPr lang="en-US" sz="8800" b="1" u="sng" dirty="0">
                <a:latin typeface="Adobe Caslon Pro" panose="0205050205050A020403" pitchFamily="18" charset="0"/>
              </a:rPr>
              <a:t>Download Manager</a:t>
            </a:r>
          </a:p>
        </p:txBody>
      </p:sp>
      <p:pic>
        <p:nvPicPr>
          <p:cNvPr id="10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EB2C221-C510-43DF-99AD-C22FFCF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222E2A-4111-48A1-852F-BF481648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3EFA57-29C3-41E3-B235-50139F672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" t="24837"/>
          <a:stretch/>
        </p:blipFill>
        <p:spPr>
          <a:xfrm>
            <a:off x="635790" y="2603241"/>
            <a:ext cx="10920420" cy="24819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44265C-948B-4D89-AEDC-09908CF8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Maintained List</a:t>
            </a:r>
          </a:p>
        </p:txBody>
      </p:sp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CD68B424-8E2A-44DF-9C1C-20712A3AE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602405-347C-4814-BAAA-B93584BD3C72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0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9BF44-5648-406D-A99E-A25CA5C1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EB92C-B564-4932-B0D9-4C35103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4" y="2464513"/>
            <a:ext cx="5036976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n-US" i="1" dirty="0"/>
            </a:br>
            <a:r>
              <a:rPr lang="en-US" i="1" dirty="0"/>
              <a:t>DoD 5:</a:t>
            </a:r>
            <a:br>
              <a:rPr lang="en-US" i="1" dirty="0"/>
            </a:br>
            <a:r>
              <a:rPr lang="en-US" sz="3100" i="1" dirty="0"/>
              <a:t>The project directory structure should explain about all subdirectories and what kind of files to be kept in particular subdirectory.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E517-0C11-4F32-904C-7E82D430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10" y="0"/>
            <a:ext cx="2963074" cy="6858000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A036C45-F6F5-4F69-A3AE-1FA4AB4F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5BEAAD-68D5-4628-92C1-1A6B25B1F36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FB2A0-7708-4A54-B13C-3DF6DA8B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B6CC3-1FE0-4ECD-AC5F-AA018DC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6:</a:t>
            </a:r>
            <a:br>
              <a:rPr lang="en-US" i="1" dirty="0"/>
            </a:br>
            <a:r>
              <a:rPr lang="en-US" sz="3100" i="1" dirty="0"/>
              <a:t>All configuration data should be kept in properties file. It should include maintainable data based on different categories.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B9D60-7797-4DCC-B3DD-18780291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09" y="2829507"/>
            <a:ext cx="7236182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2BE91-C76B-47C5-9C96-8062D60B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64"/>
          <a:stretch/>
        </p:blipFill>
        <p:spPr>
          <a:xfrm>
            <a:off x="1966426" y="1825625"/>
            <a:ext cx="8259147" cy="64491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B3A49AF-C437-4B02-AB13-A2A2E96E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75563-E02A-45D9-BC38-64B886C573F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BAF65E-EC72-4F55-8F1A-C3BB610C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DDEA1-8562-4523-BEBB-6E19780F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7:</a:t>
            </a:r>
            <a:br>
              <a:rPr lang="en-US" i="1" dirty="0"/>
            </a:br>
            <a:r>
              <a:rPr lang="en-US" sz="3100" i="1" dirty="0"/>
              <a:t>The system should use ‘log4-j’ for logging. Logger should use console and file appender for file logging.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424BA-21B1-48DA-BCA6-14EA18BE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19" y="2111049"/>
            <a:ext cx="8942761" cy="4532125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5AEA3D2-BBB9-4403-BEB8-A8D058FB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DF00426-9A8B-4F8E-86F8-EFB5768E37D5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E7764-4408-4B90-8EAC-DCBBC546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CFC10-E578-4F03-8E5B-E61FF84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Created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09EC3-C1EA-49A6-8BAA-5ACF6E66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38" y="1623219"/>
            <a:ext cx="10019523" cy="4795364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A6202D-9236-4DC4-A3E8-113F204E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7A9AD02-931C-4FDA-92B6-633997389C9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6EBEC-EC8B-4377-ACD0-7E7AA064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DC8B9-1D8F-427C-889E-A577DDB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"/>
            <a:ext cx="10515600" cy="1168167"/>
          </a:xfrm>
        </p:spPr>
        <p:txBody>
          <a:bodyPr>
            <a:normAutofit/>
          </a:bodyPr>
          <a:lstStyle/>
          <a:p>
            <a:r>
              <a:rPr lang="en-US" sz="5400" b="1" dirty="0"/>
              <a:t>Demo Successful Execution</a:t>
            </a:r>
          </a:p>
        </p:txBody>
      </p:sp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18BAB063-D108-4729-AD6C-C72E67DD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E6D695A-E2F1-44DD-ADC5-66EA4044C6F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3C610-C053-4A13-B392-03E26AD0D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3"/>
          <a:stretch/>
        </p:blipFill>
        <p:spPr>
          <a:xfrm>
            <a:off x="771525" y="1240692"/>
            <a:ext cx="10648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C001-32BC-4814-AC16-47E7DB87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462"/>
            <a:ext cx="10515600" cy="4351338"/>
          </a:xfrm>
        </p:spPr>
        <p:txBody>
          <a:bodyPr/>
          <a:lstStyle/>
          <a:p>
            <a:r>
              <a:rPr lang="en-US" dirty="0"/>
              <a:t>Displayed live download status.</a:t>
            </a:r>
          </a:p>
          <a:p>
            <a:r>
              <a:rPr lang="en-US" dirty="0"/>
              <a:t>Added different features of file in the maintained list:</a:t>
            </a:r>
          </a:p>
          <a:p>
            <a:pPr marL="0" indent="0">
              <a:buNone/>
            </a:pPr>
            <a:r>
              <a:rPr lang="en-US" dirty="0"/>
              <a:t>   size, type, location, date modified.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8C9A0582-4C14-4440-A4BD-DE403E07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00760-D641-4070-B148-83730EEBD46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4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496" y="1982705"/>
            <a:ext cx="6449008" cy="2892587"/>
          </a:xfrm>
        </p:spPr>
        <p:txBody>
          <a:bodyPr>
            <a:normAutofit/>
          </a:bodyPr>
          <a:lstStyle/>
          <a:p>
            <a:r>
              <a:rPr lang="en-US" sz="11500" b="1" u="sng" dirty="0"/>
              <a:t>Thank You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A4CB7BF-6655-473D-BC8F-32CEE9BC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1B1C14-D6BE-47D5-8D7F-8BD2E589543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23724-7E14-4F09-9799-4982DA11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FC211-3B3F-4CAA-A2CC-0E0D3FD1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7"/>
            <a:ext cx="5288455" cy="1325563"/>
          </a:xfrm>
        </p:spPr>
        <p:txBody>
          <a:bodyPr>
            <a:normAutofit/>
          </a:bodyPr>
          <a:lstStyle/>
          <a:p>
            <a:r>
              <a:rPr lang="en-US" sz="6600" u="sng" dirty="0"/>
              <a:t>Collaborators:</a:t>
            </a:r>
          </a:p>
        </p:txBody>
      </p:sp>
      <p:pic>
        <p:nvPicPr>
          <p:cNvPr id="1026" name="Picture 2" descr="https://cdn3.vectorstock.com/i/1000x1000/15/32/teamwork-share-logo-vector-1111532.jpg">
            <a:extLst>
              <a:ext uri="{FF2B5EF4-FFF2-40B4-BE49-F238E27FC236}">
                <a16:creationId xmlns:a16="http://schemas.microsoft.com/office/drawing/2014/main" id="{4C540047-A0A4-4B71-A7F5-28CD74498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25" b="92193" l="2700" r="95700">
                        <a14:foregroundMark x1="26500" y1="24721" x2="26500" y2="24721"/>
                        <a14:foregroundMark x1="26800" y1="23513" x2="29400" y2="21933"/>
                        <a14:foregroundMark x1="61100" y1="15799" x2="66600" y2="20167"/>
                        <a14:foregroundMark x1="69400" y1="4089" x2="71500" y2="6877"/>
                        <a14:foregroundMark x1="16400" y1="12732" x2="17400" y2="14498"/>
                        <a14:foregroundMark x1="23900" y1="26022" x2="31700" y2="12361"/>
                        <a14:foregroundMark x1="31700" y1="12361" x2="31700" y2="11245"/>
                        <a14:foregroundMark x1="17200" y1="53903" x2="19500" y2="68773"/>
                        <a14:foregroundMark x1="19500" y1="68773" x2="18700" y2="72026"/>
                        <a14:foregroundMark x1="53300" y1="70260" x2="61400" y2="76673"/>
                        <a14:foregroundMark x1="52500" y1="67658" x2="61200" y2="78439"/>
                        <a14:foregroundMark x1="61200" y1="78439" x2="66600" y2="77138"/>
                        <a14:foregroundMark x1="82700" y1="43959" x2="77300" y2="56227"/>
                        <a14:foregroundMark x1="77300" y1="56227" x2="77500" y2="56413"/>
                        <a14:foregroundMark x1="56400" y1="19424" x2="67900" y2="20167"/>
                        <a14:foregroundMark x1="25200" y1="20167" x2="34300" y2="23234"/>
                        <a14:foregroundMark x1="28300" y1="31691" x2="31700" y2="19145"/>
                        <a14:foregroundMark x1="13000" y1="14312" x2="15600" y2="14033"/>
                        <a14:foregroundMark x1="15900" y1="11431" x2="16100" y2="12268"/>
                        <a14:foregroundMark x1="47800" y1="66636" x2="60800" y2="74814"/>
                        <a14:foregroundMark x1="49700" y1="74349" x2="55600" y2="65428"/>
                        <a14:foregroundMark x1="54100" y1="86059" x2="55900" y2="85595"/>
                        <a14:foregroundMark x1="79300" y1="28810" x2="80600" y2="32714"/>
                        <a14:foregroundMark x1="11200" y1="41078" x2="14600" y2="51115"/>
                        <a14:foregroundMark x1="14800" y1="36989" x2="21100" y2="38290"/>
                        <a14:foregroundMark x1="78800" y1="45725" x2="83700" y2="50279"/>
                        <a14:foregroundMark x1="73800" y1="33736" x2="77500" y2="33736"/>
                        <a14:foregroundMark x1="69900" y1="8922" x2="73600" y2="5297"/>
                        <a14:foregroundMark x1="69700" y1="34758" x2="76200" y2="34758"/>
                        <a14:foregroundMark x1="76400" y1="47770" x2="84700" y2="42658"/>
                        <a14:foregroundMark x1="94400" y1="53903" x2="93300" y2="51301"/>
                        <a14:foregroundMark x1="73300" y1="50093" x2="78200" y2="50558"/>
                        <a14:foregroundMark x1="92800" y1="52323" x2="95700" y2="50558"/>
                        <a14:foregroundMark x1="85300" y1="44145" x2="78500" y2="45446"/>
                        <a14:foregroundMark x1="51200" y1="74349" x2="65500" y2="74349"/>
                        <a14:foregroundMark x1="51700" y1="71283" x2="58000" y2="74814"/>
                        <a14:foregroundMark x1="58000" y1="86617" x2="55900" y2="86896"/>
                        <a14:foregroundMark x1="4200" y1="39033" x2="2900" y2="38011"/>
                        <a14:foregroundMark x1="9600" y1="63569" x2="7300" y2="62546"/>
                        <a14:foregroundMark x1="55900" y1="73327" x2="53800" y2="66914"/>
                        <a14:foregroundMark x1="54300" y1="76394" x2="56400" y2="71561"/>
                        <a14:foregroundMark x1="52300" y1="71561" x2="53600" y2="66636"/>
                        <a14:foregroundMark x1="81400" y1="43680" x2="72100" y2="53160"/>
                        <a14:foregroundMark x1="72100" y1="53160" x2="74400" y2="55204"/>
                        <a14:foregroundMark x1="76900" y1="43959" x2="77500" y2="47026"/>
                        <a14:foregroundMark x1="46000" y1="73327" x2="55400" y2="74071"/>
                        <a14:foregroundMark x1="55400" y1="75651" x2="64200" y2="77416"/>
                        <a14:foregroundMark x1="47100" y1="76394" x2="60800" y2="76859"/>
                        <a14:foregroundMark x1="58200" y1="70539" x2="68600" y2="78160"/>
                        <a14:foregroundMark x1="49700" y1="71747" x2="47800" y2="74628"/>
                        <a14:foregroundMark x1="55100" y1="67937" x2="55100" y2="67937"/>
                        <a14:foregroundMark x1="55100" y1="67937" x2="56200" y2="68494"/>
                        <a14:foregroundMark x1="57500" y1="69981" x2="58000" y2="70725"/>
                        <a14:foregroundMark x1="54600" y1="87082" x2="56400" y2="86338"/>
                        <a14:foregroundMark x1="56400" y1="86338" x2="55100" y2="86059"/>
                        <a14:foregroundMark x1="52800" y1="88941" x2="55400" y2="84294"/>
                        <a14:foregroundMark x1="54300" y1="74071" x2="57500" y2="76673"/>
                        <a14:foregroundMark x1="55100" y1="70539" x2="58500" y2="75372"/>
                        <a14:foregroundMark x1="45500" y1="17100" x2="46300" y2="20911"/>
                        <a14:foregroundMark x1="43900" y1="74071" x2="43900" y2="74071"/>
                        <a14:foregroundMark x1="51200" y1="71561" x2="58500" y2="73048"/>
                        <a14:foregroundMark x1="50200" y1="73048" x2="57200" y2="76115"/>
                        <a14:foregroundMark x1="51700" y1="69517" x2="58500" y2="73606"/>
                        <a14:foregroundMark x1="56900" y1="73606" x2="51200" y2="73327"/>
                        <a14:foregroundMark x1="55900" y1="92007" x2="55900" y2="92007"/>
                        <a14:foregroundMark x1="54800" y1="92193" x2="54800" y2="92193"/>
                        <a14:foregroundMark x1="94200" y1="48141" x2="94200" y2="48141"/>
                        <a14:foregroundMark x1="94600" y1="48327" x2="94600" y2="48327"/>
                        <a14:foregroundMark x1="6800" y1="66729" x2="6800" y2="66729"/>
                        <a14:foregroundMark x1="7000" y1="65335" x2="7000" y2="65335"/>
                        <a14:foregroundMark x1="7400" y1="64219" x2="7400" y2="64219"/>
                        <a14:foregroundMark x1="8600" y1="62639" x2="8600" y2="6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 bwMode="auto">
          <a:xfrm>
            <a:off x="6271280" y="1307691"/>
            <a:ext cx="4642425" cy="44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4C178-F31D-45DD-9521-0FE1654A4D81}"/>
              </a:ext>
            </a:extLst>
          </p:cNvPr>
          <p:cNvSpPr txBox="1"/>
          <p:nvPr/>
        </p:nvSpPr>
        <p:spPr>
          <a:xfrm>
            <a:off x="5417418" y="1692807"/>
            <a:ext cx="1408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Aashima Sachdeva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F10E3-233B-4715-B637-554F79ACCF47}"/>
              </a:ext>
            </a:extLst>
          </p:cNvPr>
          <p:cNvSpPr txBox="1"/>
          <p:nvPr/>
        </p:nvSpPr>
        <p:spPr>
          <a:xfrm>
            <a:off x="9896667" y="923366"/>
            <a:ext cx="156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Aditya Choudhary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848C1-A686-4B5D-8B90-02D1D296D1B8}"/>
              </a:ext>
            </a:extLst>
          </p:cNvPr>
          <p:cNvSpPr txBox="1"/>
          <p:nvPr/>
        </p:nvSpPr>
        <p:spPr>
          <a:xfrm>
            <a:off x="10913705" y="3362389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Akshay Makkar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BC2E-EFD0-4B8D-B30D-B584E147D805}"/>
              </a:ext>
            </a:extLst>
          </p:cNvPr>
          <p:cNvSpPr txBox="1"/>
          <p:nvPr/>
        </p:nvSpPr>
        <p:spPr>
          <a:xfrm>
            <a:off x="9780035" y="5019990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Nagpal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212EF-EC60-4192-A440-3BFEE71FB1C5}"/>
              </a:ext>
            </a:extLst>
          </p:cNvPr>
          <p:cNvSpPr txBox="1"/>
          <p:nvPr/>
        </p:nvSpPr>
        <p:spPr>
          <a:xfrm>
            <a:off x="5566819" y="4445261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Sarpal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7D5DD-99CF-4529-B0D0-B8DEB37CB2DC}"/>
              </a:ext>
            </a:extLst>
          </p:cNvPr>
          <p:cNvSpPr txBox="1"/>
          <p:nvPr/>
        </p:nvSpPr>
        <p:spPr>
          <a:xfrm>
            <a:off x="7516530" y="2916113"/>
            <a:ext cx="20066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Group</a:t>
            </a:r>
          </a:p>
          <a:p>
            <a:pPr algn="ctr"/>
            <a:r>
              <a:rPr lang="en-US" sz="2600" dirty="0"/>
              <a:t>02</a:t>
            </a:r>
          </a:p>
        </p:txBody>
      </p:sp>
      <p:pic>
        <p:nvPicPr>
          <p:cNvPr id="12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72E14E-FB2E-49C4-988D-D22F1B23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D11F-FC52-46EB-A524-2AC9DB0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199"/>
            <a:ext cx="2743200" cy="365125"/>
          </a:xfrm>
        </p:spPr>
        <p:txBody>
          <a:bodyPr/>
          <a:lstStyle/>
          <a:p>
            <a:fld id="{B69E9AD6-8BEC-47A7-8DB6-67B02ECE5037}" type="datetime4">
              <a:rPr lang="en-US" smtClean="0"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C90B9-05F8-459A-B7DB-98B013DC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A3E7E-39AD-4D0C-9ED7-F6A781F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0DA0-315C-405F-9997-F8C38FCC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8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A java application where we enter the download URL and the output folder.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application can download the file from the entered URL to the provided folder.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7BD031AA-FA3A-4BED-A37F-E3F5D7F9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8CA78C4-1C53-4793-8A2B-7083EFF03D3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6FC9B-EBCE-4970-ABDF-50C1E790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0AC04-C798-4ED9-846B-4586850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B4B3-432D-46D2-873C-6AA3AE21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07"/>
            <a:ext cx="10515600" cy="451461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the user to enter a valid URL. System should validate the URL.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user to enter valid output folder path. System should validate the path.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download the file from the provided URL and save it in the output folder and display the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maintain the list of downloads requested and its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project directory structure should explain about all subdirectories and what kind of files to be kept in particular subdirectory.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All configuration data should be kept in properties file. It should include maintainable data based on different categories.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use ‘log4-j’ for logging. Logger should use console and file appender for file logging.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2C39DF8-4B39-4E0A-855C-669A9577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873272F-2FF5-4E0D-97AB-6206A4E91F2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AC8BF23-177A-4095-9C31-9845EAF3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328AD-B1A9-4A71-A165-23DBE7BE1423}"/>
              </a:ext>
            </a:extLst>
          </p:cNvPr>
          <p:cNvSpPr/>
          <p:nvPr/>
        </p:nvSpPr>
        <p:spPr>
          <a:xfrm>
            <a:off x="525617" y="1404236"/>
            <a:ext cx="2121160" cy="1054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Download Manager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683106-F3AA-48D3-839B-20C24F731ED6}"/>
              </a:ext>
            </a:extLst>
          </p:cNvPr>
          <p:cNvSpPr/>
          <p:nvPr/>
        </p:nvSpPr>
        <p:spPr>
          <a:xfrm>
            <a:off x="3383895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3EE5D-087C-409D-B3CE-6BE00DFCF32C}"/>
              </a:ext>
            </a:extLst>
          </p:cNvPr>
          <p:cNvSpPr/>
          <p:nvPr/>
        </p:nvSpPr>
        <p:spPr>
          <a:xfrm>
            <a:off x="4974769" y="1404234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URL of file to be downloaded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E9212-9D94-4CA0-A161-DBBA7C93E9E2}"/>
              </a:ext>
            </a:extLst>
          </p:cNvPr>
          <p:cNvSpPr/>
          <p:nvPr/>
        </p:nvSpPr>
        <p:spPr>
          <a:xfrm>
            <a:off x="9423921" y="1404234"/>
            <a:ext cx="2121159" cy="10543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URL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60CF2-80E3-469E-B3CF-023939D9AD57}"/>
              </a:ext>
            </a:extLst>
          </p:cNvPr>
          <p:cNvSpPr/>
          <p:nvPr/>
        </p:nvSpPr>
        <p:spPr>
          <a:xfrm>
            <a:off x="9420037" y="3366785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default path or enter custom path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B5088-BA38-4F11-B03B-38562CE9A631}"/>
              </a:ext>
            </a:extLst>
          </p:cNvPr>
          <p:cNvSpPr/>
          <p:nvPr/>
        </p:nvSpPr>
        <p:spPr>
          <a:xfrm>
            <a:off x="4964655" y="3384699"/>
            <a:ext cx="2121159" cy="1054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Path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6634-2440-4868-BD51-EC98039E4331}"/>
              </a:ext>
            </a:extLst>
          </p:cNvPr>
          <p:cNvSpPr/>
          <p:nvPr/>
        </p:nvSpPr>
        <p:spPr>
          <a:xfrm>
            <a:off x="525617" y="3366785"/>
            <a:ext cx="2121160" cy="105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Filename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84D1D-05DE-4B4A-8034-0A30A36AC64C}"/>
              </a:ext>
            </a:extLst>
          </p:cNvPr>
          <p:cNvSpPr/>
          <p:nvPr/>
        </p:nvSpPr>
        <p:spPr>
          <a:xfrm>
            <a:off x="573831" y="5303768"/>
            <a:ext cx="2121159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gets downloaded if both validations are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BD346-15D6-44ED-A17E-5896E4ED5721}"/>
              </a:ext>
            </a:extLst>
          </p:cNvPr>
          <p:cNvSpPr/>
          <p:nvPr/>
        </p:nvSpPr>
        <p:spPr>
          <a:xfrm>
            <a:off x="4988764" y="5214413"/>
            <a:ext cx="2121159" cy="1057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features of file to CSV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5E22A-8809-4359-A7BA-99894B96C288}"/>
              </a:ext>
            </a:extLst>
          </p:cNvPr>
          <p:cNvSpPr/>
          <p:nvPr/>
        </p:nvSpPr>
        <p:spPr>
          <a:xfrm>
            <a:off x="9430141" y="5214413"/>
            <a:ext cx="2121159" cy="1057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using Download Manager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ECE353-24D2-4B63-AA20-162E83AD9A30}"/>
              </a:ext>
            </a:extLst>
          </p:cNvPr>
          <p:cNvSpPr/>
          <p:nvPr/>
        </p:nvSpPr>
        <p:spPr>
          <a:xfrm rot="5400000">
            <a:off x="10101944" y="2670093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E9DC89-6319-4276-B24E-DF28EAA988EF}"/>
              </a:ext>
            </a:extLst>
          </p:cNvPr>
          <p:cNvSpPr/>
          <p:nvPr/>
        </p:nvSpPr>
        <p:spPr>
          <a:xfrm>
            <a:off x="7895252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45DA12-7F81-4782-BC01-E2032121A5CE}"/>
              </a:ext>
            </a:extLst>
          </p:cNvPr>
          <p:cNvSpPr/>
          <p:nvPr/>
        </p:nvSpPr>
        <p:spPr>
          <a:xfrm rot="10800000">
            <a:off x="7895251" y="367194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EB4776-370E-434A-A841-FE2E2B28EB45}"/>
              </a:ext>
            </a:extLst>
          </p:cNvPr>
          <p:cNvSpPr/>
          <p:nvPr/>
        </p:nvSpPr>
        <p:spPr>
          <a:xfrm rot="10800000">
            <a:off x="3383894" y="372586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139F49-B27B-4472-99FD-EFA29F74E74E}"/>
              </a:ext>
            </a:extLst>
          </p:cNvPr>
          <p:cNvSpPr/>
          <p:nvPr/>
        </p:nvSpPr>
        <p:spPr>
          <a:xfrm>
            <a:off x="3383894" y="5505061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284784-A11C-439D-9E2D-85BDA7F4483B}"/>
              </a:ext>
            </a:extLst>
          </p:cNvPr>
          <p:cNvSpPr/>
          <p:nvPr/>
        </p:nvSpPr>
        <p:spPr>
          <a:xfrm>
            <a:off x="7894082" y="5500732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BD3B45-075D-479F-B0EF-BDC89E9F5B7A}"/>
              </a:ext>
            </a:extLst>
          </p:cNvPr>
          <p:cNvSpPr/>
          <p:nvPr/>
        </p:nvSpPr>
        <p:spPr>
          <a:xfrm rot="5400000">
            <a:off x="1203641" y="4622535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E95D7-C185-4685-8946-AB0251B461DE}"/>
              </a:ext>
            </a:extLst>
          </p:cNvPr>
          <p:cNvSpPr txBox="1"/>
          <p:nvPr/>
        </p:nvSpPr>
        <p:spPr>
          <a:xfrm>
            <a:off x="525617" y="157268"/>
            <a:ext cx="65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u="sng" dirty="0"/>
              <a:t>Workflow:</a:t>
            </a:r>
          </a:p>
        </p:txBody>
      </p:sp>
      <p:pic>
        <p:nvPicPr>
          <p:cNvPr id="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C915E58-A0E9-43FE-95BF-E24606A4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C8D227D3-BCAC-4633-94EE-B52CA1F43F3A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162A2-7D95-4791-B8B5-249DBD23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DEC4-9E73-4894-807C-D677B0D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1:</a:t>
            </a:r>
            <a:br>
              <a:rPr lang="en-US" dirty="0"/>
            </a:br>
            <a:r>
              <a:rPr lang="en-US" sz="3100" i="1" dirty="0"/>
              <a:t>The system should ask the user to enter a valid URL. System should validate the URL.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D0320F-E3E1-4369-96B7-3D9775F0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545" y="1740220"/>
            <a:ext cx="8300909" cy="4959063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6E254F9-AD69-43CA-AB93-DBB13F9C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5ECB5E-9CCF-4F87-B505-6B0EEA7B49DC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695AFD-F1D7-4B2E-88D7-2793F46B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7B3DBC-A9AA-4643-8F9F-34D4D5857747}"/>
              </a:ext>
            </a:extLst>
          </p:cNvPr>
          <p:cNvSpPr txBox="1">
            <a:spLocks/>
          </p:cNvSpPr>
          <p:nvPr/>
        </p:nvSpPr>
        <p:spPr>
          <a:xfrm>
            <a:off x="894182" y="149283"/>
            <a:ext cx="10515600" cy="180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/>
              <a:t>DoD 2:</a:t>
            </a:r>
            <a:br>
              <a:rPr lang="en-US" dirty="0"/>
            </a:br>
            <a:r>
              <a:rPr lang="en-US" sz="3400" i="1" dirty="0"/>
              <a:t>The system should ask user to enter valid output folder path. System should validate the path.</a:t>
            </a:r>
            <a:br>
              <a:rPr lang="en-US" sz="3400" i="1" dirty="0"/>
            </a:b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27E8D-00A6-48EA-9775-31ABF614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61" y="1588590"/>
            <a:ext cx="10599552" cy="497082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4F61EA94-7787-4E67-8831-8FDF4589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4ECBEC-B25F-4F86-9EAA-9D89C1B487A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519C1-8457-45DF-BC53-3109F7EF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3F43D-7656-471E-9239-3A1B9E6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3:</a:t>
            </a:r>
            <a:br>
              <a:rPr lang="en-US" i="1" dirty="0"/>
            </a:br>
            <a:r>
              <a:rPr lang="en-US" sz="3100" i="1" dirty="0"/>
              <a:t>The system should download the file from the provided URL and save it in the output folder and display the status.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E30C1-03DB-4AAD-8388-F24B7B69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53" y="1638122"/>
            <a:ext cx="9126894" cy="5079918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24202A6-C147-4317-AC60-255ADDC4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363E8B-57D7-4561-A8A7-FFE3EFEA592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5BD69-DED5-4D62-BD88-4E9631F2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62169-93F2-497A-82B4-0213FEEB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 4:</a:t>
            </a:r>
            <a:br>
              <a:rPr lang="en-US" i="1" dirty="0"/>
            </a:br>
            <a:r>
              <a:rPr lang="en-US" sz="3100" i="1" dirty="0"/>
              <a:t>The system should maintain the list of downloads requested and its status.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60EA2-A304-47B2-86A2-F5124B42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22" y="1548234"/>
            <a:ext cx="10059955" cy="4979435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6868E08-7D66-4E03-BE84-3256366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16752A-8126-415C-B461-6601B6A78E00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17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305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Caslon Pro</vt:lpstr>
      <vt:lpstr>Arial</vt:lpstr>
      <vt:lpstr>Calibri</vt:lpstr>
      <vt:lpstr>Calibri Light</vt:lpstr>
      <vt:lpstr>Office Theme</vt:lpstr>
      <vt:lpstr>JAVA Major Project  Download Manager</vt:lpstr>
      <vt:lpstr>Collaborators:</vt:lpstr>
      <vt:lpstr>Problem Statement</vt:lpstr>
      <vt:lpstr>Definition of Done</vt:lpstr>
      <vt:lpstr>PowerPoint Presentation</vt:lpstr>
      <vt:lpstr>DoD 1: The system should ask the user to enter a valid URL. System should validate the URL. </vt:lpstr>
      <vt:lpstr>PowerPoint Presentation</vt:lpstr>
      <vt:lpstr>DoD 3: The system should download the file from the provided URL and save it in the output folder and display the status. </vt:lpstr>
      <vt:lpstr>DoD 4: The system should maintain the list of downloads requested and its status.</vt:lpstr>
      <vt:lpstr>Maintained List</vt:lpstr>
      <vt:lpstr> DoD 5: The project directory structure should explain about all subdirectories and what kind of files to be kept in particular subdirectory. </vt:lpstr>
      <vt:lpstr>DoD 6: All configuration data should be kept in properties file. It should include maintainable data based on different categories. </vt:lpstr>
      <vt:lpstr>DoD 7: The system should use ‘log4-j’ for logging. Logger should use console and file appender for file logging. </vt:lpstr>
      <vt:lpstr>Created Logs</vt:lpstr>
      <vt:lpstr>Demo Successful Execution</vt:lpstr>
      <vt:lpstr>Additional features added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Major Project  Download Manager</dc:title>
  <dc:creator>Akshay Makkar</dc:creator>
  <cp:lastModifiedBy>Akshay Makkar</cp:lastModifiedBy>
  <cp:revision>36</cp:revision>
  <dcterms:created xsi:type="dcterms:W3CDTF">2019-02-15T06:45:10Z</dcterms:created>
  <dcterms:modified xsi:type="dcterms:W3CDTF">2019-02-17T12:02:12Z</dcterms:modified>
</cp:coreProperties>
</file>