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F36B-9D1E-4A10-BEBB-FC830294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94B89-3218-4E9C-A338-6A0878A6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E2E8-6989-48BD-928C-3E571D70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6E6-88D7-4F0D-A588-8C20BE63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7843-8645-43D3-B3BF-83940F2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BFF3-BDA3-4CCA-B267-439DE308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1994-216F-4863-8099-47432440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086C-A33D-411E-9F74-C42ECB40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51CC-094B-4AC7-A2E8-68EBFDFA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9F73-02C5-4C5D-83C6-56AA741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6402-BDA9-4643-8302-F45220630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C15F-B45F-490E-B2E5-9E9B822D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04E7-D133-44DC-85C8-9293317A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77D4-7345-42D7-803F-81B75C3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740B-3431-4911-B2C2-68CD412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A247-14BD-4857-BE02-467A9E3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EAF-AB40-458A-88BD-AD41FC45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9A25-C11A-49FA-90BF-1B2E0AE9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24A-BB08-4EA9-AA2C-B3938DD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4DD1-934B-4CD6-AE35-125E0099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FB8F-7A84-4EA4-A8E0-8FB6110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C8D5-688B-43D1-81C3-A8E7F5E3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B44B-74FA-49AC-9ABB-C2AF113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C821-1E4A-4DA5-8869-035A02A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838A-9B88-4599-83D8-3475767B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B6B3-21D1-43AB-A840-609F462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3A8E-EEC4-482D-BB93-BA9EDC7E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E842-B7C1-4C18-A845-4AB6C92E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45CD-7CCF-4772-B028-19900A1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7E28-1219-40F4-A354-0B53F78A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B9F4-7308-4342-BA71-017E600D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4828-76AC-4902-A26F-60E1F25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6791-7EE5-4FCB-B698-613A219B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FF1F-1326-4C6E-8B8C-B6FBA2A4A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CE2C-78E2-430F-8529-A5B97EE6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1F4FB-6B01-467B-A5E5-C993D43F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4C4E3-4E50-4DE9-B208-9B5940C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EC49-548E-4745-BFB7-942B094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A02E5-EAA1-4E2C-956E-9265EEAB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A36-ED8C-43A9-80BB-B35A0004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8AB-AC6A-4B45-A57D-177C38F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389D-8974-4E14-ADB6-7D6D8068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267B8-62A1-42ED-B6EF-079E255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101AA-4BA5-4E3A-887B-E454AB9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D7C4-D83E-4280-B876-CE6AC34C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CAE0-AD9E-4542-BF14-398B627A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6160-F9F1-40D0-94FE-B09A4B8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D19-0665-4D08-B4A2-B7B4A290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ADDE-0AB9-46D1-8FDE-370D2441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4329-8966-4427-AABE-FE8A5DA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19DA-8252-4BBE-B36E-8042740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8A8A-4C4E-4406-BA63-C39DBBB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618-2CAD-4F90-A688-F3AD0D22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CEB9C-A559-4DFF-A7ED-634BD5FF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3486-47A2-4645-AD46-F811A23B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65642-7EFA-441D-9747-7D6504E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CA0D-337F-479D-9F68-ADC0845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F803-3E43-49D4-9E0A-B24F9E8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ABED6-1B3F-4DAA-A54C-89CE8C5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5F67-603B-491C-AE98-88A95EE8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168-B135-4601-9FA3-6D9563B83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0411-9882-4ED5-BDD2-54D6D8A46C5D}" type="datetimeFigureOut">
              <a:rPr lang="en-US" smtClean="0"/>
              <a:t>15-Feb-19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C660-7C52-4E07-B406-4712687E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A053-41D6-4C5B-8C99-E151A73E6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A28B-60A2-49D9-8B4D-8F53860D0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61EE49-2102-4F9F-A261-E49B19C6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0DCF8-33FF-486C-A1D6-BBD1C001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082"/>
            <a:ext cx="9144000" cy="393751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JAVA Major Project</a:t>
            </a:r>
            <a:br>
              <a:rPr lang="en-US" sz="8800" b="1" dirty="0">
                <a:latin typeface="Adobe Caslon Pro" panose="0205050205050A020403" pitchFamily="18" charset="0"/>
              </a:rPr>
            </a:br>
            <a:br>
              <a:rPr lang="en-US" sz="8800" b="1" dirty="0">
                <a:latin typeface="Adobe Caslon Pro" panose="0205050205050A020403" pitchFamily="18" charset="0"/>
              </a:rPr>
            </a:br>
            <a:r>
              <a:rPr lang="en-US" sz="8800" b="1" u="sng" dirty="0">
                <a:latin typeface="Adobe Caslon Pro" panose="0205050205050A020403" pitchFamily="18" charset="0"/>
              </a:rPr>
              <a:t>Download Manager</a:t>
            </a:r>
          </a:p>
        </p:txBody>
      </p:sp>
    </p:spTree>
    <p:extLst>
      <p:ext uri="{BB962C8B-B14F-4D97-AF65-F5344CB8AC3E}">
        <p14:creationId xmlns:p14="http://schemas.microsoft.com/office/powerpoint/2010/main" val="197098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222E2A-4111-48A1-852F-BF481648C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3EFA57-29C3-41E3-B235-50139F672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" t="24837"/>
          <a:stretch/>
        </p:blipFill>
        <p:spPr>
          <a:xfrm>
            <a:off x="635790" y="2603241"/>
            <a:ext cx="10920420" cy="24819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44265C-948B-4D89-AEDC-09908CF8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Maintained List</a:t>
            </a:r>
          </a:p>
        </p:txBody>
      </p:sp>
    </p:spTree>
    <p:extLst>
      <p:ext uri="{BB962C8B-B14F-4D97-AF65-F5344CB8AC3E}">
        <p14:creationId xmlns:p14="http://schemas.microsoft.com/office/powerpoint/2010/main" val="310950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9BF44-5648-406D-A99E-A25CA5C1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EB92C-B564-4932-B0D9-4C351036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494" y="2464513"/>
            <a:ext cx="5036976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n-US" i="1" dirty="0"/>
            </a:br>
            <a:r>
              <a:rPr lang="en-US" i="1" dirty="0"/>
              <a:t>DoD 5:</a:t>
            </a:r>
            <a:br>
              <a:rPr lang="en-US" i="1" dirty="0"/>
            </a:br>
            <a:r>
              <a:rPr lang="en-US" sz="3100" i="1" dirty="0"/>
              <a:t>The project directory structure should explain about all subdirectories and what kind of files to be kept in particular subdirectory.</a:t>
            </a:r>
            <a:br>
              <a:rPr lang="en-US" sz="3100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E517-0C11-4F32-904C-7E82D430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83" y="0"/>
            <a:ext cx="2963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5FB2A0-7708-4A54-B13C-3DF6DA8B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B6CC3-1FE0-4ECD-AC5F-AA018DC1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6:</a:t>
            </a:r>
            <a:br>
              <a:rPr lang="en-US" i="1" dirty="0"/>
            </a:br>
            <a:r>
              <a:rPr lang="en-US" sz="3100" i="1" dirty="0"/>
              <a:t>All configuration data should be kept in properties file. It should include maintainable data based on different categories.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B9D60-7797-4DCC-B3DD-18780291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909" y="2829507"/>
            <a:ext cx="7236182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2BE91-C76B-47C5-9C96-8062D60B3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64"/>
          <a:stretch/>
        </p:blipFill>
        <p:spPr>
          <a:xfrm>
            <a:off x="1966426" y="1825625"/>
            <a:ext cx="8259147" cy="6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BAF65E-EC72-4F55-8F1A-C3BB610C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DDEA1-8562-4523-BEBB-6E19780F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7:</a:t>
            </a:r>
            <a:br>
              <a:rPr lang="en-US" i="1" dirty="0"/>
            </a:br>
            <a:r>
              <a:rPr lang="en-US" sz="3100" i="1" dirty="0"/>
              <a:t>The system should use ‘log4-j’ for logging. Logger should use console and file </a:t>
            </a:r>
            <a:r>
              <a:rPr lang="en-US" sz="3100" i="1" dirty="0" err="1"/>
              <a:t>appender</a:t>
            </a:r>
            <a:r>
              <a:rPr lang="en-US" sz="3100" i="1" dirty="0"/>
              <a:t> for file logging.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424BA-21B1-48DA-BCA6-14EA18BE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19" y="2111049"/>
            <a:ext cx="8942761" cy="45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E7764-4408-4B90-8EAC-DCBBC546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CFC10-E578-4F03-8E5B-E61FF84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/>
              <a:t>Created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09EC3-C1EA-49A6-8BAA-5ACF6E66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38" y="1623219"/>
            <a:ext cx="10019523" cy="47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6EBEC-EC8B-4377-ACD0-7E7AA064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DC8B9-1D8F-427C-889E-A577DDB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Demo Successful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F3AF3-B70F-43D5-8E87-CC7A1A2D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466428"/>
            <a:ext cx="10020300" cy="532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E5CA9-43B7-4A8D-B563-0D1379F4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659" y="5044297"/>
            <a:ext cx="5010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482DF-951F-463F-9ECF-12698E6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C001-32BC-4814-AC16-47E7DB87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live download status bar.</a:t>
            </a:r>
          </a:p>
          <a:p>
            <a:r>
              <a:rPr lang="en-US" dirty="0"/>
              <a:t>Added different features of file in the maintained list:</a:t>
            </a:r>
          </a:p>
          <a:p>
            <a:pPr marL="0" indent="0">
              <a:buNone/>
            </a:pPr>
            <a:r>
              <a:rPr lang="en-US" dirty="0"/>
              <a:t>   size, type, location, date modified.</a:t>
            </a:r>
          </a:p>
        </p:txBody>
      </p:sp>
    </p:spTree>
    <p:extLst>
      <p:ext uri="{BB962C8B-B14F-4D97-AF65-F5344CB8AC3E}">
        <p14:creationId xmlns:p14="http://schemas.microsoft.com/office/powerpoint/2010/main" val="334134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482DF-951F-463F-9ECF-12698E6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496" y="1982705"/>
            <a:ext cx="6449008" cy="2892587"/>
          </a:xfrm>
        </p:spPr>
        <p:txBody>
          <a:bodyPr>
            <a:normAutofit/>
          </a:bodyPr>
          <a:lstStyle/>
          <a:p>
            <a:r>
              <a:rPr lang="en-US" sz="115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74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23724-7E14-4F09-9799-4982DA11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FC211-3B3F-4CAA-A2CC-0E0D3FD1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Collaborators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65A4236-E92B-4895-984A-D4EDD7C7655E}"/>
              </a:ext>
            </a:extLst>
          </p:cNvPr>
          <p:cNvSpPr txBox="1">
            <a:spLocks/>
          </p:cNvSpPr>
          <p:nvPr/>
        </p:nvSpPr>
        <p:spPr>
          <a:xfrm>
            <a:off x="838200" y="2358994"/>
            <a:ext cx="9144000" cy="2724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u="sng" dirty="0"/>
          </a:p>
          <a:p>
            <a:r>
              <a:rPr lang="en-US" sz="2400" i="1" dirty="0" err="1"/>
              <a:t>Aashima</a:t>
            </a:r>
            <a:r>
              <a:rPr lang="en-US" sz="2400" i="1" dirty="0"/>
              <a:t> Sachdeva				18CSU003</a:t>
            </a:r>
          </a:p>
          <a:p>
            <a:r>
              <a:rPr lang="en-US" sz="2400" i="1" dirty="0"/>
              <a:t>Aditya Choudhary				18CSU011</a:t>
            </a:r>
          </a:p>
          <a:p>
            <a:r>
              <a:rPr lang="en-US" sz="2400" i="1" dirty="0"/>
              <a:t>Akshay Makkar				18CSU013</a:t>
            </a:r>
          </a:p>
          <a:p>
            <a:r>
              <a:rPr lang="en-US" sz="2400" i="1" dirty="0"/>
              <a:t>Anmol Nagpal				18CSU023</a:t>
            </a:r>
          </a:p>
          <a:p>
            <a:r>
              <a:rPr lang="en-US" sz="2400" i="1" dirty="0"/>
              <a:t>Anmol </a:t>
            </a:r>
            <a:r>
              <a:rPr lang="en-US" sz="2400" i="1" dirty="0" err="1"/>
              <a:t>Sarpal</a:t>
            </a:r>
            <a:r>
              <a:rPr lang="en-US" sz="2400" i="1" dirty="0"/>
              <a:t>				18CSU024</a:t>
            </a:r>
          </a:p>
        </p:txBody>
      </p:sp>
    </p:spTree>
    <p:extLst>
      <p:ext uri="{BB962C8B-B14F-4D97-AF65-F5344CB8AC3E}">
        <p14:creationId xmlns:p14="http://schemas.microsoft.com/office/powerpoint/2010/main" val="394341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C90B9-05F8-459A-B7DB-98B013DC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A3E7E-39AD-4D0C-9ED7-F6A781F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0DA0-315C-405F-9997-F8C38FCC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8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A java application where we enter the download URL and the output folder.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application can download the f</a:t>
            </a:r>
            <a:r>
              <a:rPr lang="en-US" sz="4000" i="1" dirty="0"/>
              <a:t>ile from the entered URL to the provided folder.</a:t>
            </a:r>
          </a:p>
        </p:txBody>
      </p:sp>
    </p:spTree>
    <p:extLst>
      <p:ext uri="{BB962C8B-B14F-4D97-AF65-F5344CB8AC3E}">
        <p14:creationId xmlns:p14="http://schemas.microsoft.com/office/powerpoint/2010/main" val="12961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6FC9B-EBCE-4970-ABDF-50C1E790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0AC04-C798-4ED9-846B-4586850B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B4B3-432D-46D2-873C-6AA3AE21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The system should ask the user to enter a valid URL. System should validate the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system should ask user to enter valid output folder path. System should validate the path.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system should download the file from the provided URL and save it in the output folder and display the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system should maintain the list of downloads requested and its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project directory structure should explain about all subdirectories and what kind of files to be kept in particular subdirectory.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All configuration data should be kept in properties file. It should include maintainable data based on different categories.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system should use ‘log4-j’ for logging. Logger should use console and file </a:t>
            </a:r>
            <a:r>
              <a:rPr lang="en-US" i="1" dirty="0" err="1"/>
              <a:t>appender</a:t>
            </a:r>
            <a:r>
              <a:rPr lang="en-US" i="1" dirty="0"/>
              <a:t> for file logging.</a:t>
            </a:r>
          </a:p>
        </p:txBody>
      </p:sp>
    </p:spTree>
    <p:extLst>
      <p:ext uri="{BB962C8B-B14F-4D97-AF65-F5344CB8AC3E}">
        <p14:creationId xmlns:p14="http://schemas.microsoft.com/office/powerpoint/2010/main" val="1077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AC8BF23-177A-4095-9C31-9845EAF3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328AD-B1A9-4A71-A165-23DBE7BE1423}"/>
              </a:ext>
            </a:extLst>
          </p:cNvPr>
          <p:cNvSpPr/>
          <p:nvPr/>
        </p:nvSpPr>
        <p:spPr>
          <a:xfrm>
            <a:off x="808652" y="1614196"/>
            <a:ext cx="2121160" cy="1054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Download Manager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683106-F3AA-48D3-839B-20C24F731ED6}"/>
              </a:ext>
            </a:extLst>
          </p:cNvPr>
          <p:cNvSpPr/>
          <p:nvPr/>
        </p:nvSpPr>
        <p:spPr>
          <a:xfrm>
            <a:off x="3592285" y="188478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3EE5D-087C-409D-B3CE-6BE00DFCF32C}"/>
              </a:ext>
            </a:extLst>
          </p:cNvPr>
          <p:cNvSpPr/>
          <p:nvPr/>
        </p:nvSpPr>
        <p:spPr>
          <a:xfrm>
            <a:off x="5038530" y="1595537"/>
            <a:ext cx="182880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URL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6E9212-9D94-4CA0-A161-DBBA7C93E9E2}"/>
              </a:ext>
            </a:extLst>
          </p:cNvPr>
          <p:cNvSpPr/>
          <p:nvPr/>
        </p:nvSpPr>
        <p:spPr>
          <a:xfrm>
            <a:off x="9797144" y="1576875"/>
            <a:ext cx="1660849" cy="1119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URL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60CF2-80E3-469E-B3CF-023939D9AD57}"/>
              </a:ext>
            </a:extLst>
          </p:cNvPr>
          <p:cNvSpPr/>
          <p:nvPr/>
        </p:nvSpPr>
        <p:spPr>
          <a:xfrm>
            <a:off x="9175101" y="3788229"/>
            <a:ext cx="2575249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Path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2B5088-BA38-4F11-B03B-38562CE9A631}"/>
              </a:ext>
            </a:extLst>
          </p:cNvPr>
          <p:cNvSpPr/>
          <p:nvPr/>
        </p:nvSpPr>
        <p:spPr>
          <a:xfrm>
            <a:off x="5159830" y="3670038"/>
            <a:ext cx="1660849" cy="1119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Path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36634-2440-4868-BD51-EC98039E4331}"/>
              </a:ext>
            </a:extLst>
          </p:cNvPr>
          <p:cNvSpPr/>
          <p:nvPr/>
        </p:nvSpPr>
        <p:spPr>
          <a:xfrm>
            <a:off x="777552" y="3474083"/>
            <a:ext cx="212116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Filename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 extension)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84D1D-05DE-4B4A-8034-0A30A36AC64C}"/>
              </a:ext>
            </a:extLst>
          </p:cNvPr>
          <p:cNvSpPr/>
          <p:nvPr/>
        </p:nvSpPr>
        <p:spPr>
          <a:xfrm>
            <a:off x="777552" y="5570375"/>
            <a:ext cx="2030962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gets downloaded if both validations are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BD346-15D6-44ED-A17E-5896E4ED5721}"/>
              </a:ext>
            </a:extLst>
          </p:cNvPr>
          <p:cNvSpPr/>
          <p:nvPr/>
        </p:nvSpPr>
        <p:spPr>
          <a:xfrm>
            <a:off x="4808375" y="5505061"/>
            <a:ext cx="2575249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features of file to CSV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5E22A-8809-4359-A7BA-99894B96C288}"/>
              </a:ext>
            </a:extLst>
          </p:cNvPr>
          <p:cNvSpPr/>
          <p:nvPr/>
        </p:nvSpPr>
        <p:spPr>
          <a:xfrm>
            <a:off x="9175102" y="5523722"/>
            <a:ext cx="2575249" cy="1119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using Download Manager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ECE353-24D2-4B63-AA20-162E83AD9A30}"/>
              </a:ext>
            </a:extLst>
          </p:cNvPr>
          <p:cNvSpPr/>
          <p:nvPr/>
        </p:nvSpPr>
        <p:spPr>
          <a:xfrm rot="5400000">
            <a:off x="10322765" y="2999793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E9DC89-6319-4276-B24E-DF28EAA988EF}"/>
              </a:ext>
            </a:extLst>
          </p:cNvPr>
          <p:cNvSpPr/>
          <p:nvPr/>
        </p:nvSpPr>
        <p:spPr>
          <a:xfrm>
            <a:off x="7912359" y="1912778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45DA12-7F81-4782-BC01-E2032121A5CE}"/>
              </a:ext>
            </a:extLst>
          </p:cNvPr>
          <p:cNvSpPr/>
          <p:nvPr/>
        </p:nvSpPr>
        <p:spPr>
          <a:xfrm rot="10800000">
            <a:off x="7596672" y="4105470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EB4776-370E-434A-A841-FE2E2B28EB45}"/>
              </a:ext>
            </a:extLst>
          </p:cNvPr>
          <p:cNvSpPr/>
          <p:nvPr/>
        </p:nvSpPr>
        <p:spPr>
          <a:xfrm rot="10800000">
            <a:off x="3712030" y="4080582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139F49-B27B-4472-99FD-EFA29F74E74E}"/>
              </a:ext>
            </a:extLst>
          </p:cNvPr>
          <p:cNvSpPr/>
          <p:nvPr/>
        </p:nvSpPr>
        <p:spPr>
          <a:xfrm>
            <a:off x="3425889" y="5840963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284784-A11C-439D-9E2D-85BDA7F4483B}"/>
              </a:ext>
            </a:extLst>
          </p:cNvPr>
          <p:cNvSpPr/>
          <p:nvPr/>
        </p:nvSpPr>
        <p:spPr>
          <a:xfrm>
            <a:off x="7895253" y="5812971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BD3B45-075D-479F-B0EF-BDC89E9F5B7A}"/>
              </a:ext>
            </a:extLst>
          </p:cNvPr>
          <p:cNvSpPr/>
          <p:nvPr/>
        </p:nvSpPr>
        <p:spPr>
          <a:xfrm rot="5400000">
            <a:off x="1455576" y="4811458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E95D7-C185-4685-8946-AB0251B461DE}"/>
              </a:ext>
            </a:extLst>
          </p:cNvPr>
          <p:cNvSpPr txBox="1"/>
          <p:nvPr/>
        </p:nvSpPr>
        <p:spPr>
          <a:xfrm>
            <a:off x="777552" y="278570"/>
            <a:ext cx="65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Workflow:</a:t>
            </a:r>
          </a:p>
        </p:txBody>
      </p:sp>
    </p:spTree>
    <p:extLst>
      <p:ext uri="{BB962C8B-B14F-4D97-AF65-F5344CB8AC3E}">
        <p14:creationId xmlns:p14="http://schemas.microsoft.com/office/powerpoint/2010/main" val="2908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162A2-7D95-4791-B8B5-249DBD23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DEC4-9E73-4894-807C-D677B0D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DoD 1:</a:t>
            </a:r>
            <a:br>
              <a:rPr lang="en-US" dirty="0"/>
            </a:br>
            <a:r>
              <a:rPr lang="en-US" sz="3100" i="1" dirty="0"/>
              <a:t>The system should ask the user to enter a valid URL. System should validate the URL.</a:t>
            </a:r>
            <a:br>
              <a:rPr lang="en-US" sz="3100" i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D0320F-E3E1-4369-96B7-3D9775F0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545" y="1740220"/>
            <a:ext cx="8300909" cy="49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695AFD-F1D7-4B2E-88D7-2793F46B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7B3DBC-A9AA-4643-8F9F-34D4D5857747}"/>
              </a:ext>
            </a:extLst>
          </p:cNvPr>
          <p:cNvSpPr txBox="1">
            <a:spLocks/>
          </p:cNvSpPr>
          <p:nvPr/>
        </p:nvSpPr>
        <p:spPr>
          <a:xfrm>
            <a:off x="931506" y="317241"/>
            <a:ext cx="10515600" cy="180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DoD 2:</a:t>
            </a:r>
            <a:br>
              <a:rPr lang="en-US" dirty="0"/>
            </a:br>
            <a:r>
              <a:rPr lang="en-US" sz="3400" i="1" dirty="0"/>
              <a:t>The system should ask user to enter valid output folder path. System should validate the path.</a:t>
            </a:r>
            <a:br>
              <a:rPr lang="en-US" sz="3400" i="1" dirty="0"/>
            </a:b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27E8D-00A6-48EA-9775-31ABF614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0" y="1765876"/>
            <a:ext cx="10599552" cy="49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519C1-8457-45DF-BC53-3109F7EF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3F43D-7656-471E-9239-3A1B9E6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3:</a:t>
            </a:r>
            <a:br>
              <a:rPr lang="en-US" i="1" dirty="0"/>
            </a:br>
            <a:r>
              <a:rPr lang="en-US" sz="3100" i="1" dirty="0"/>
              <a:t>The system should download the file from the provided URL and save it in the output folder and display the status.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E30C1-03DB-4AAD-8388-F24B7B69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53" y="1638122"/>
            <a:ext cx="9126894" cy="50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5BD69-DED5-4D62-BD88-4E9631F2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62169-93F2-497A-82B4-0213FEE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DoD 4:</a:t>
            </a:r>
            <a:br>
              <a:rPr lang="en-US" i="1" dirty="0"/>
            </a:br>
            <a:r>
              <a:rPr lang="en-US" sz="3100" i="1" dirty="0"/>
              <a:t>The system should maintain the list of downloads requested and its status.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60EA2-A304-47B2-86A2-F5124B428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22" y="1762847"/>
            <a:ext cx="10059955" cy="49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272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Caslon Pro</vt:lpstr>
      <vt:lpstr>Arial</vt:lpstr>
      <vt:lpstr>Calibri</vt:lpstr>
      <vt:lpstr>Calibri Light</vt:lpstr>
      <vt:lpstr>Office Theme</vt:lpstr>
      <vt:lpstr>JAVA Major Project  Download Manager</vt:lpstr>
      <vt:lpstr>Collaborators</vt:lpstr>
      <vt:lpstr>Problem Statement</vt:lpstr>
      <vt:lpstr>Definition of Done</vt:lpstr>
      <vt:lpstr>PowerPoint Presentation</vt:lpstr>
      <vt:lpstr>DoD 1: The system should ask the user to enter a valid URL. System should validate the URL. </vt:lpstr>
      <vt:lpstr>PowerPoint Presentation</vt:lpstr>
      <vt:lpstr>DoD 3: The system should download the file from the provided URL and save it in the output folder and display the status. </vt:lpstr>
      <vt:lpstr>DoD 4: The system should maintain the list of downloads requested and its status.</vt:lpstr>
      <vt:lpstr>Maintained List</vt:lpstr>
      <vt:lpstr> DoD 5: The project directory structure should explain about all subdirectories and what kind of files to be kept in particular subdirectory. </vt:lpstr>
      <vt:lpstr>DoD 6: All configuration data should be kept in properties file. It should include maintainable data based on different categories. </vt:lpstr>
      <vt:lpstr>DoD 7: The system should use ‘log4-j’ for logging. Logger should use console and file appender for file logging. </vt:lpstr>
      <vt:lpstr>Created Logs</vt:lpstr>
      <vt:lpstr>Demo Successful Execution</vt:lpstr>
      <vt:lpstr>Additional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Major Project  Download Manager</dc:title>
  <dc:creator>Akshay Makkar</dc:creator>
  <cp:lastModifiedBy>Akshay Makkar</cp:lastModifiedBy>
  <cp:revision>18</cp:revision>
  <dcterms:created xsi:type="dcterms:W3CDTF">2019-02-15T06:45:10Z</dcterms:created>
  <dcterms:modified xsi:type="dcterms:W3CDTF">2019-02-15T08:02:34Z</dcterms:modified>
</cp:coreProperties>
</file>