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55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339D24-B1AF-4CB0-A85C-BA2A790EFCDB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CD06-A96E-4488-B015-5A0264A0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india.gov.in/newsletter/2016_july/di_newsletter_july2016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C254-DCB9-4A98-A53F-7980A12F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653141"/>
            <a:ext cx="9144000" cy="1464907"/>
          </a:xfrm>
        </p:spPr>
        <p:txBody>
          <a:bodyPr>
            <a:normAutofit fontScale="90000"/>
          </a:bodyPr>
          <a:lstStyle/>
          <a:p>
            <a:r>
              <a:rPr lang="en-US" sz="9600" b="1" u="sng" dirty="0"/>
              <a:t>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DD22C-C8B1-4B89-B8B7-B7B8F0CB7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5507"/>
            <a:ext cx="9144000" cy="300403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Collaborators: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Aashima</a:t>
            </a:r>
            <a:r>
              <a:rPr lang="en-US" dirty="0"/>
              <a:t> Sachdeva 	– 	18CSU003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Aditya Choudhary 	– 	18CSU011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Akshay Makkar		– 	18CSU013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Anmol Nagpal 		– 	18CSU023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Anmol </a:t>
            </a:r>
            <a:r>
              <a:rPr lang="en-US" dirty="0" err="1"/>
              <a:t>Sarpal</a:t>
            </a:r>
            <a:r>
              <a:rPr lang="en-US" dirty="0"/>
              <a:t> 		– 	18CSU024</a:t>
            </a:r>
          </a:p>
        </p:txBody>
      </p:sp>
    </p:spTree>
    <p:extLst>
      <p:ext uri="{BB962C8B-B14F-4D97-AF65-F5344CB8AC3E}">
        <p14:creationId xmlns:p14="http://schemas.microsoft.com/office/powerpoint/2010/main" val="377682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53D8-DF23-4760-9A05-AF43B4F7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5" y="2028470"/>
            <a:ext cx="9404723" cy="1400530"/>
          </a:xfrm>
        </p:spPr>
        <p:txBody>
          <a:bodyPr/>
          <a:lstStyle/>
          <a:p>
            <a:r>
              <a:rPr lang="en-US" sz="13800" b="1" u="sng" dirty="0"/>
              <a:t>Day-2:</a:t>
            </a:r>
          </a:p>
        </p:txBody>
      </p:sp>
    </p:spTree>
    <p:extLst>
      <p:ext uri="{BB962C8B-B14F-4D97-AF65-F5344CB8AC3E}">
        <p14:creationId xmlns:p14="http://schemas.microsoft.com/office/powerpoint/2010/main" val="318045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30757-EB1E-40A6-B56E-C33663D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0"/>
            <a:ext cx="310479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D4C22-326B-471A-8A3A-F194C5F320EF}"/>
              </a:ext>
            </a:extLst>
          </p:cNvPr>
          <p:cNvSpPr txBox="1"/>
          <p:nvPr/>
        </p:nvSpPr>
        <p:spPr>
          <a:xfrm>
            <a:off x="6466114" y="2341985"/>
            <a:ext cx="5026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6054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4032-3852-4BD2-8D71-6FA2F110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3527"/>
          </a:xfrm>
        </p:spPr>
        <p:txBody>
          <a:bodyPr/>
          <a:lstStyle/>
          <a:p>
            <a:r>
              <a:rPr lang="en-US" b="1" i="1" u="sng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6154-4E17-456A-841E-57E2B27E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07502"/>
            <a:ext cx="10682231" cy="4540897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Validators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PathValidator</a:t>
            </a:r>
            <a:r>
              <a:rPr lang="en-US" dirty="0"/>
              <a:t>									100%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URLValidator</a:t>
            </a:r>
            <a:r>
              <a:rPr lang="en-US" dirty="0"/>
              <a:t>									100%</a:t>
            </a:r>
          </a:p>
          <a:p>
            <a:r>
              <a:rPr lang="en-US" u="sng" dirty="0"/>
              <a:t>Processors</a:t>
            </a:r>
          </a:p>
          <a:p>
            <a:pPr marL="0" indent="0">
              <a:buNone/>
            </a:pPr>
            <a:r>
              <a:rPr lang="en-US" dirty="0"/>
              <a:t>		Downloader									100%</a:t>
            </a:r>
          </a:p>
          <a:p>
            <a:r>
              <a:rPr lang="en-US" u="sng" dirty="0"/>
              <a:t>Exceptions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PathException</a:t>
            </a:r>
            <a:r>
              <a:rPr lang="en-US" dirty="0"/>
              <a:t>									100%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URLException</a:t>
            </a:r>
            <a:r>
              <a:rPr lang="en-US" dirty="0"/>
              <a:t>									100%</a:t>
            </a:r>
          </a:p>
          <a:p>
            <a:r>
              <a:rPr lang="en-US" u="sng" dirty="0"/>
              <a:t>Main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DownloaderDemo</a:t>
            </a:r>
            <a:r>
              <a:rPr lang="en-US" dirty="0"/>
              <a:t>								80%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TOTAL PROGRESS 								85%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BD53E7-44EA-47EF-8B70-2B6C05BC284A}"/>
              </a:ext>
            </a:extLst>
          </p:cNvPr>
          <p:cNvCxnSpPr/>
          <p:nvPr/>
        </p:nvCxnSpPr>
        <p:spPr>
          <a:xfrm>
            <a:off x="419877" y="5458408"/>
            <a:ext cx="897604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B7550B-B89A-454B-A75A-70E2508BA0E1}"/>
              </a:ext>
            </a:extLst>
          </p:cNvPr>
          <p:cNvCxnSpPr/>
          <p:nvPr/>
        </p:nvCxnSpPr>
        <p:spPr>
          <a:xfrm>
            <a:off x="419877" y="6151984"/>
            <a:ext cx="897604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7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74B-D1B0-4343-9947-4FE0BF8F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 URL: </a:t>
            </a:r>
            <a:r>
              <a:rPr lang="en-US" dirty="0">
                <a:hlinkClick r:id="rId2"/>
              </a:rPr>
              <a:t>https://www.digitalindia.gov.in/newsletter/2016_july/di_newsletter_july2016.pdf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File Location:</a:t>
            </a:r>
          </a:p>
          <a:p>
            <a:pPr marL="0" indent="0">
              <a:buNone/>
            </a:pPr>
            <a:r>
              <a:rPr lang="en-US" dirty="0"/>
              <a:t>	C:\Users\Akshay\Desktop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6F08-185C-4047-9BE8-35C8EDC22B99}"/>
              </a:ext>
            </a:extLst>
          </p:cNvPr>
          <p:cNvSpPr txBox="1"/>
          <p:nvPr/>
        </p:nvSpPr>
        <p:spPr>
          <a:xfrm>
            <a:off x="1103312" y="457200"/>
            <a:ext cx="3825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u="sng" dirty="0"/>
              <a:t>Demo: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93220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8D80-1C90-4211-9A24-5EF86F9C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7A4D-001B-4C61-82F4-4379D1F7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Geeksforgeeks.com</a:t>
            </a:r>
          </a:p>
          <a:p>
            <a:r>
              <a:rPr lang="en-US" dirty="0"/>
              <a:t>Java1000projects.com</a:t>
            </a:r>
          </a:p>
          <a:p>
            <a:r>
              <a:rPr lang="en-US" dirty="0"/>
              <a:t>Marvinlee.wordpress.com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10131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CD49-402A-4A10-A25B-DC36082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FC69-4875-4FDF-BE60-C91134D6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Title:</a:t>
            </a:r>
            <a:r>
              <a:rPr lang="en-US" dirty="0"/>
              <a:t> Download Manager</a:t>
            </a:r>
          </a:p>
          <a:p>
            <a:r>
              <a:rPr lang="en-US" u="sng" dirty="0"/>
              <a:t>DODs: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045BE-C435-4031-99D2-CE27A209E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7" t="36550" r="6973" b="5325"/>
          <a:stretch/>
        </p:blipFill>
        <p:spPr>
          <a:xfrm>
            <a:off x="2641345" y="2609298"/>
            <a:ext cx="7408508" cy="39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B94F-64CD-46DD-95EA-DE1D2AE6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Workflow: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URL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Destination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in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Downloaded [if </a:t>
            </a:r>
            <a:r>
              <a:rPr lang="en-US" dirty="0" err="1"/>
              <a:t>url</a:t>
            </a:r>
            <a:r>
              <a:rPr lang="en-US" dirty="0"/>
              <a:t> and destination are valid]</a:t>
            </a:r>
          </a:p>
        </p:txBody>
      </p:sp>
    </p:spTree>
    <p:extLst>
      <p:ext uri="{BB962C8B-B14F-4D97-AF65-F5344CB8AC3E}">
        <p14:creationId xmlns:p14="http://schemas.microsoft.com/office/powerpoint/2010/main" val="8639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DC2D-3A08-4FCA-9132-E3D69435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Tasks performed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A36A-5F2A-4CEC-92B9-C9E0409E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Tasks</a:t>
            </a:r>
            <a:r>
              <a:rPr lang="en-US" dirty="0"/>
              <a:t>										</a:t>
            </a:r>
            <a:r>
              <a:rPr lang="en-US" u="sng" dirty="0"/>
              <a:t>Status</a:t>
            </a:r>
          </a:p>
          <a:p>
            <a:r>
              <a:rPr lang="en-US" dirty="0"/>
              <a:t>Validating URL								65%</a:t>
            </a:r>
          </a:p>
          <a:p>
            <a:r>
              <a:rPr lang="en-US" dirty="0"/>
              <a:t>Validating Destination Folder				100%</a:t>
            </a:r>
          </a:p>
          <a:p>
            <a:r>
              <a:rPr lang="en-US" dirty="0"/>
              <a:t>Overview of MAIN class					80%</a:t>
            </a:r>
          </a:p>
          <a:p>
            <a:r>
              <a:rPr lang="en-US" dirty="0"/>
              <a:t>Maintaining download list and status		20%</a:t>
            </a:r>
          </a:p>
          <a:p>
            <a:r>
              <a:rPr lang="en-US" dirty="0"/>
              <a:t>Folder Structure								100%</a:t>
            </a:r>
          </a:p>
          <a:p>
            <a:r>
              <a:rPr lang="en-US" dirty="0"/>
              <a:t>Git Private Repository						100%</a:t>
            </a:r>
          </a:p>
          <a:p>
            <a:r>
              <a:rPr lang="en-US" dirty="0"/>
              <a:t>Added Collaborators 						100%</a:t>
            </a:r>
          </a:p>
        </p:txBody>
      </p:sp>
    </p:spTree>
    <p:extLst>
      <p:ext uri="{BB962C8B-B14F-4D97-AF65-F5344CB8AC3E}">
        <p14:creationId xmlns:p14="http://schemas.microsoft.com/office/powerpoint/2010/main" val="4424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7FF2-CE34-41F9-986B-8BA80C70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1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b="1" i="1" u="sng" dirty="0"/>
              <a:t>Source Code:</a:t>
            </a:r>
          </a:p>
        </p:txBody>
      </p:sp>
    </p:spTree>
    <p:extLst>
      <p:ext uri="{BB962C8B-B14F-4D97-AF65-F5344CB8AC3E}">
        <p14:creationId xmlns:p14="http://schemas.microsoft.com/office/powerpoint/2010/main" val="98072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9FB-FCE8-4325-8815-F36FE4C3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EDC8-4DEE-4E22-96BC-981B034E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package </a:t>
            </a:r>
            <a:r>
              <a:rPr lang="en-US" sz="2000" dirty="0" err="1"/>
              <a:t>com.ncu.validators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import java.io.*;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PathValidator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static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checkPath</a:t>
            </a:r>
            <a:r>
              <a:rPr lang="en-US" sz="2000" dirty="0"/>
              <a:t>(String path)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File </a:t>
            </a:r>
            <a:r>
              <a:rPr lang="en-US" sz="2000" dirty="0" err="1"/>
              <a:t>dir</a:t>
            </a:r>
            <a:r>
              <a:rPr lang="en-US" sz="2000" dirty="0"/>
              <a:t> = new File(path);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dir.isDirectory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1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C89A-7167-4B1C-95DE-F8C00BC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Validator</a:t>
            </a:r>
          </a:p>
        </p:txBody>
      </p:sp>
    </p:spTree>
    <p:extLst>
      <p:ext uri="{BB962C8B-B14F-4D97-AF65-F5344CB8AC3E}">
        <p14:creationId xmlns:p14="http://schemas.microsoft.com/office/powerpoint/2010/main" val="25543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5E45-B0A8-420C-B876-972BB5CA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3824-4137-4829-9C97-84187E20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1086322" cy="5589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package </a:t>
            </a:r>
            <a:r>
              <a:rPr lang="en-US" sz="1000" dirty="0" err="1"/>
              <a:t>com.ncu.main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java.util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com.ncu.exceptions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com.ncu.validators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com.ncu.processors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DownloaderDemo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	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	{</a:t>
            </a:r>
          </a:p>
          <a:p>
            <a:pPr marL="0" indent="0">
              <a:buNone/>
            </a:pPr>
            <a:r>
              <a:rPr lang="en-US" sz="1000" dirty="0"/>
              <a:t>		Downloader obj = new Downloader();</a:t>
            </a:r>
          </a:p>
          <a:p>
            <a:pPr marL="0" indent="0">
              <a:buNone/>
            </a:pPr>
            <a:r>
              <a:rPr lang="en-US" sz="1000" dirty="0"/>
              <a:t>		Scanner scan = new Scanner(System.in);</a:t>
            </a:r>
          </a:p>
          <a:p>
            <a:pPr marL="0" indent="0">
              <a:buNone/>
            </a:pPr>
            <a:r>
              <a:rPr lang="en-US" sz="1000" dirty="0"/>
              <a:t>		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System.out.println</a:t>
            </a:r>
            <a:r>
              <a:rPr lang="en-US" sz="1000" dirty="0"/>
              <a:t>("Enter the URL of file to be downloaded: ");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URLValidator</a:t>
            </a:r>
            <a:r>
              <a:rPr lang="en-US" sz="1000" dirty="0"/>
              <a:t> </a:t>
            </a:r>
            <a:r>
              <a:rPr lang="en-US" sz="1000" dirty="0" err="1"/>
              <a:t>validURL</a:t>
            </a:r>
            <a:r>
              <a:rPr lang="en-US" sz="1000" dirty="0"/>
              <a:t> = new </a:t>
            </a:r>
            <a:r>
              <a:rPr lang="en-US" sz="1000" dirty="0" err="1"/>
              <a:t>URLValidator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		obj.url = </a:t>
            </a:r>
            <a:r>
              <a:rPr lang="en-US" sz="1000" dirty="0" err="1"/>
              <a:t>scan.nextLine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boolean</a:t>
            </a:r>
            <a:r>
              <a:rPr lang="en-US" sz="1000" dirty="0"/>
              <a:t> </a:t>
            </a:r>
            <a:r>
              <a:rPr lang="en-US" sz="1000" dirty="0" err="1"/>
              <a:t>isFileURLOk</a:t>
            </a:r>
            <a:r>
              <a:rPr lang="en-US" sz="1000" dirty="0"/>
              <a:t> = </a:t>
            </a:r>
            <a:r>
              <a:rPr lang="en-US" sz="1000" dirty="0" err="1"/>
              <a:t>validURL.checkURL</a:t>
            </a:r>
            <a:r>
              <a:rPr lang="en-US" sz="1000" dirty="0"/>
              <a:t>(obj.url);</a:t>
            </a:r>
          </a:p>
        </p:txBody>
      </p:sp>
    </p:spTree>
    <p:extLst>
      <p:ext uri="{BB962C8B-B14F-4D97-AF65-F5344CB8AC3E}">
        <p14:creationId xmlns:p14="http://schemas.microsoft.com/office/powerpoint/2010/main" val="23222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089F-EA87-429C-849E-DAC9E739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42" y="1331259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("Enter the destination folder for the downloaded file: 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PathValidator</a:t>
            </a:r>
            <a:r>
              <a:rPr lang="en-US" dirty="0"/>
              <a:t> </a:t>
            </a:r>
            <a:r>
              <a:rPr lang="en-US" dirty="0" err="1"/>
              <a:t>validPath</a:t>
            </a:r>
            <a:r>
              <a:rPr lang="en-US" dirty="0"/>
              <a:t> = new </a:t>
            </a:r>
            <a:r>
              <a:rPr lang="en-US" dirty="0" err="1"/>
              <a:t>PathValidator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obj.path</a:t>
            </a:r>
            <a:r>
              <a:rPr lang="en-US" dirty="0"/>
              <a:t> = </a:t>
            </a:r>
            <a:r>
              <a:rPr lang="en-US" dirty="0" err="1"/>
              <a:t>scan.nextLine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isPathOk</a:t>
            </a:r>
            <a:r>
              <a:rPr lang="en-US" dirty="0"/>
              <a:t> = </a:t>
            </a:r>
            <a:r>
              <a:rPr lang="en-US" dirty="0" err="1"/>
              <a:t>validPath.checkPath</a:t>
            </a:r>
            <a:r>
              <a:rPr lang="en-US" dirty="0"/>
              <a:t>(</a:t>
            </a:r>
            <a:r>
              <a:rPr lang="en-US" dirty="0" err="1"/>
              <a:t>obj.path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if (</a:t>
            </a:r>
            <a:r>
              <a:rPr lang="en-US" dirty="0" err="1"/>
              <a:t>isFileURLOk</a:t>
            </a:r>
            <a:r>
              <a:rPr lang="en-US" dirty="0"/>
              <a:t> &amp;&amp; </a:t>
            </a:r>
            <a:r>
              <a:rPr lang="en-US" dirty="0" err="1"/>
              <a:t>isPathOk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obj.downloader</a:t>
            </a:r>
            <a:r>
              <a:rPr lang="en-US" dirty="0"/>
              <a:t>(); 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181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Java Project</vt:lpstr>
      <vt:lpstr>Overview</vt:lpstr>
      <vt:lpstr>PowerPoint Presentation</vt:lpstr>
      <vt:lpstr>Tasks performed today:</vt:lpstr>
      <vt:lpstr>Source Code:</vt:lpstr>
      <vt:lpstr>Path Validator</vt:lpstr>
      <vt:lpstr>URL Validator</vt:lpstr>
      <vt:lpstr>Main:</vt:lpstr>
      <vt:lpstr>PowerPoint Presentation</vt:lpstr>
      <vt:lpstr>Day-2:</vt:lpstr>
      <vt:lpstr>PowerPoint Presentation</vt:lpstr>
      <vt:lpstr>Progress: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- 2</dc:title>
  <dc:creator>Akshay Makkar</dc:creator>
  <cp:lastModifiedBy>Akshay Makkar</cp:lastModifiedBy>
  <cp:revision>19</cp:revision>
  <dcterms:created xsi:type="dcterms:W3CDTF">2019-02-13T07:37:20Z</dcterms:created>
  <dcterms:modified xsi:type="dcterms:W3CDTF">2019-02-14T08:38:56Z</dcterms:modified>
</cp:coreProperties>
</file>