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70" r:id="rId6"/>
    <p:sldId id="273" r:id="rId7"/>
    <p:sldId id="265" r:id="rId8"/>
    <p:sldId id="260" r:id="rId9"/>
    <p:sldId id="261" r:id="rId10"/>
    <p:sldId id="266" r:id="rId11"/>
    <p:sldId id="268" r:id="rId12"/>
    <p:sldId id="263" r:id="rId13"/>
    <p:sldId id="262" r:id="rId14"/>
    <p:sldId id="276" r:id="rId15"/>
    <p:sldId id="274" r:id="rId16"/>
    <p:sldId id="269" r:id="rId17"/>
    <p:sldId id="275" r:id="rId18"/>
    <p:sldId id="279" r:id="rId19"/>
    <p:sldId id="272" r:id="rId20"/>
    <p:sldId id="280" r:id="rId21"/>
    <p:sldId id="277" r:id="rId22"/>
    <p:sldId id="27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63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5CCC4B-36C6-4526-8999-7A71FBDF4641}" type="datetimeFigureOut">
              <a:rPr lang="en-US" smtClean="0"/>
              <a:t>18-Feb-19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7FC0F-3157-4A3E-A1E3-F91008091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64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7FC0F-3157-4A3E-A1E3-F910080914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429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6F36B-9D1E-4A10-BEBB-FC83029477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694B89-3218-4E9C-A338-6A0878A6CE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1E2E8-6989-48BD-928C-3E571D701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473BB-1360-4008-9A42-962C5530629D}" type="datetime4">
              <a:rPr lang="en-US" smtClean="0"/>
              <a:t>18 February,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696E6-88D7-4F0D-A588-8C20BE633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Aashima, Aditya, Akshay, Anmol Nagpal, Anmol Sarpal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07843-8645-43D3-B3BF-83940F2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A28B-60A2-49D9-8B4D-8F53860D04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099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2BFF3-BDA3-4CCA-B267-439DE308A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5A1994-216F-4863-8099-47432440B3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7086C-A33D-411E-9F74-C42ECB40A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90A5-DAB2-44EE-9E16-B47BA1C0611A}" type="datetime4">
              <a:rPr lang="en-US" smtClean="0"/>
              <a:t>18 February,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351CC-094B-4AC7-A2E8-68EBFDFA1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Aashima, Aditya, Akshay, Anmol Nagpal, Anmol Sarpal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B9F73-02C5-4C5D-83C6-56AA74132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A28B-60A2-49D9-8B4D-8F53860D04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086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F66402-BDA9-4643-8302-F452206309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56C15F-B45F-490E-B2E5-9E9B822D8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204E7-D133-44DC-85C8-9293317A5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9E131-AE7A-4AEE-811A-FBC8E1AB94BC}" type="datetime4">
              <a:rPr lang="en-US" smtClean="0"/>
              <a:t>18 February,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A77D4-7345-42D7-803F-81B75C3B2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Aashima, Aditya, Akshay, Anmol Nagpal, Anmol Sarpal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5740B-3431-4911-B2C2-68CD4128E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A28B-60A2-49D9-8B4D-8F53860D04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132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2A247-14BD-4857-BE02-467A9E3FE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2BEAF-AB40-458A-88BD-AD41FC452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E9A25-C11A-49FA-90BF-1B2E0AE99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EF97-EF3E-4B81-9A5D-F2DF3F089B1F}" type="datetime4">
              <a:rPr lang="en-US" smtClean="0"/>
              <a:t>18 February,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7C24A-BB08-4EA9-AA2C-B3938DD7E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Aashima, Aditya, Akshay, Anmol Nagpal, Anmol Sarpal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34DD1-934B-4CD6-AE35-125E0099D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A28B-60A2-49D9-8B4D-8F53860D04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072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AFB8F-7A84-4EA4-A8E0-8FB6110C1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0C8D5-688B-43D1-81C3-A8E7F5E31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8B44B-74FA-49AC-9ABB-C2AF1135D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9E89E-2DDC-4F88-8FA9-BBF729FCC44E}" type="datetime4">
              <a:rPr lang="en-US" smtClean="0"/>
              <a:t>18 February,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DC821-1E4A-4DA5-8869-035A02AA8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Aashima, Aditya, Akshay, Anmol Nagpal, Anmol Sarpal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5838A-9B88-4599-83D8-3475767B8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A28B-60A2-49D9-8B4D-8F53860D04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088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4B6B3-21D1-43AB-A840-609F46290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53A8E-EEC4-482D-BB93-BA9EDC7E44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ECE842-B7C1-4C18-A845-4AB6C92EEB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ED45CD-7CCF-4772-B028-19900A152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61F34-E73A-4D55-8880-D84E0C9E6B85}" type="datetime4">
              <a:rPr lang="en-US" smtClean="0"/>
              <a:t>18 February, 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C7E28-1219-40F4-A354-0B53F78A3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Aashima, Aditya, Akshay, Anmol Nagpal, Anmol Sarpal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9DB9F4-7308-4342-BA71-017E600DB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A28B-60A2-49D9-8B4D-8F53860D04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278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64828-76AC-4902-A26F-60E1F254A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26791-7EE5-4FCB-B698-613A219BA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37FF1F-1326-4C6E-8B8C-B6FBA2A4A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55CE2C-78E2-430F-8529-A5B97EE6DD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B1F4FB-6B01-467B-A5E5-C993D43F85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74C4E3-4E50-4DE9-B208-9B5940C5A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A3BCD-748B-4DA0-9506-B96098ED9483}" type="datetime4">
              <a:rPr lang="en-US" smtClean="0"/>
              <a:t>18 February, 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42EC49-548E-4745-BFB7-942B0941F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Aashima, Aditya, Akshay, Anmol Nagpal, Anmol Sarpal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1A02E5-EAA1-4E2C-956E-9265EEAB2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A28B-60A2-49D9-8B4D-8F53860D04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381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59A36-ED8C-43A9-80BB-B35A0004F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0FB8AB-AC6A-4B45-A57D-177C38F93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EFE01-5816-4990-96AE-88BF048F8BEF}" type="datetime4">
              <a:rPr lang="en-US" smtClean="0"/>
              <a:t>18 February, 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36389D-8974-4E14-ADB6-7D6D8068D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Aashima, Aditya, Akshay, Anmol Nagpal, Anmol Sarpal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7267B8-62A1-42ED-B6EF-079E25564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A28B-60A2-49D9-8B4D-8F53860D04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788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7101AA-4BA5-4E3A-887B-E454AB9E4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0282F-8A56-4BE2-92C1-388156423DA7}" type="datetime4">
              <a:rPr lang="en-US" smtClean="0"/>
              <a:t>18 February, 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2ED7C4-D83E-4280-B876-CE6AC34CA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Aashima, Aditya, Akshay, Anmol Nagpal, Anmol Sarpal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23CAE0-AD9E-4542-BF14-398B627AD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A28B-60A2-49D9-8B4D-8F53860D04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007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46160-F9F1-40D0-94FE-B09A4B83F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78D19-0665-4D08-B4A2-B7B4A2909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2EADDE-0AB9-46D1-8FDE-370D2441D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154329-8966-4427-AABE-FE8A5DACA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87446-AB88-4064-928C-C918EDF1F646}" type="datetime4">
              <a:rPr lang="en-US" smtClean="0"/>
              <a:t>18 February, 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1619DA-8252-4BBE-B36E-8042740DE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Aashima, Aditya, Akshay, Anmol Nagpal, Anmol Sarpal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4D8A8A-4C4E-4406-BA63-C39DBBB53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A28B-60A2-49D9-8B4D-8F53860D04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194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28618-2CAD-4F90-A688-F3AD0D222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1CEB9C-A559-4DFF-A7ED-634BD5FF68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A23486-47A2-4645-AD46-F811A23BE3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65642-7EFA-441D-9747-7D6504EC0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9968-0A3F-4A8A-94DA-4C2A704558E8}" type="datetime4">
              <a:rPr lang="en-US" smtClean="0"/>
              <a:t>18 February, 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7CA0D-337F-479D-9F68-ADC08451C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Aashima, Aditya, Akshay, Anmol Nagpal, Anmol Sarpal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4F803-3E43-49D4-9E0A-B24F9E8F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A28B-60A2-49D9-8B4D-8F53860D04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332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AABED6-1B3F-4DAA-A54C-89CE8C598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85F67-603B-491C-AE98-88A95EE83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60168-B135-4601-9FA3-6D9563B83B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C2ABB-C2D8-4C01-ACC7-AD3F725A1179}" type="datetime4">
              <a:rPr lang="en-US" smtClean="0"/>
              <a:t>18 February,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5C660-7C52-4E07-B406-4712687E8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Aashima, Aditya, Akshay, Anmol Nagpal, Anmol Sarpal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0A053-41D6-4C5B-8C99-E151A73E60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7A28B-60A2-49D9-8B4D-8F53860D04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691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configs/logger/logger.properties" TargetMode="External"/><Relationship Id="rId7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configs/constants/exceptions.properties" TargetMode="Externa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logs/logger.log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src/com/ncu/processors/ListAppender.java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src/com/ncu/processors/Downloader.java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src/com/ncu/main/DownloaderDemo.java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hyperlink" Target="src/com/ncu/processors/Downloader.java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src/com/ncu/processors/ListAppender.java" TargetMode="External"/><Relationship Id="rId7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hyperlink" Target="src/com/ncu/processors/DownloadedFile.java" TargetMode="Externa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hyperlink" Target="../DownloadManager" TargetMode="External"/><Relationship Id="rId4" Type="http://schemas.openxmlformats.org/officeDocument/2006/relationships/hyperlink" Target="../Command%20Prompt.lnk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hyperlink" Target="http://www.stackoverflow.com/" TargetMode="External"/><Relationship Id="rId4" Type="http://schemas.openxmlformats.org/officeDocument/2006/relationships/hyperlink" Target="http://www.geeksforgeeks.org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src/com/ncu/validators/URLValidator.java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src/com/ncu/validators/PathValidator.java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761EE49-2102-4F9F-A261-E49B19C6AC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1673"/>
            <a:ext cx="12192000" cy="68546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80DCF8-33FF-486C-A1D6-BBD1C001F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50048"/>
            <a:ext cx="9144000" cy="3937518"/>
          </a:xfrm>
        </p:spPr>
        <p:txBody>
          <a:bodyPr>
            <a:normAutofit fontScale="90000"/>
          </a:bodyPr>
          <a:lstStyle/>
          <a:p>
            <a:r>
              <a:rPr lang="en-US" sz="6600" b="1" dirty="0"/>
              <a:t>JAVA Major Project</a:t>
            </a:r>
            <a:br>
              <a:rPr lang="en-US" sz="8800" b="1" dirty="0">
                <a:latin typeface="Adobe Caslon Pro" panose="0205050205050A020403" pitchFamily="18" charset="0"/>
              </a:rPr>
            </a:br>
            <a:br>
              <a:rPr lang="en-US" sz="8800" b="1" dirty="0">
                <a:latin typeface="Adobe Caslon Pro" panose="0205050205050A020403" pitchFamily="18" charset="0"/>
              </a:rPr>
            </a:br>
            <a:r>
              <a:rPr lang="en-US" sz="8800" b="1" u="sng" dirty="0">
                <a:latin typeface="Adobe Caslon Pro" panose="0205050205050A020403" pitchFamily="18" charset="0"/>
              </a:rPr>
              <a:t>Download Manager</a:t>
            </a:r>
          </a:p>
        </p:txBody>
      </p:sp>
      <p:pic>
        <p:nvPicPr>
          <p:cNvPr id="1026" name="Picture 2" descr="https://image.slidesharecdn.com/ed3b5569-fc5a-4be7-a70f-c7e0cf2fab6b-150908032759-lva1-app6892/95/ncu-formerly-itmu-logo-1-1-638.jpg?cb=1441682911">
            <a:extLst>
              <a:ext uri="{FF2B5EF4-FFF2-40B4-BE49-F238E27FC236}">
                <a16:creationId xmlns:a16="http://schemas.microsoft.com/office/drawing/2014/main" id="{DEB2C221-C510-43DF-99AD-C22FFCFFE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460" y="1"/>
            <a:ext cx="1200539" cy="70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42EDA69-CBDC-4D9E-B5CB-6CCC1F6E09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1199"/>
            <a:ext cx="2743200" cy="365125"/>
          </a:xfrm>
        </p:spPr>
        <p:txBody>
          <a:bodyPr/>
          <a:lstStyle/>
          <a:p>
            <a:fld id="{B69E9AD6-8BEC-47A7-8DB6-67B02ECE5037}" type="datetime4">
              <a:rPr lang="en-US" smtClean="0"/>
              <a:t>18 February, 2019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9E3340-CFAF-44EA-ABCF-5F4F23C5063B}"/>
              </a:ext>
            </a:extLst>
          </p:cNvPr>
          <p:cNvSpPr txBox="1"/>
          <p:nvPr/>
        </p:nvSpPr>
        <p:spPr>
          <a:xfrm>
            <a:off x="5078963" y="2549475"/>
            <a:ext cx="2034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FOCP-II (CSL-108)</a:t>
            </a:r>
          </a:p>
        </p:txBody>
      </p:sp>
    </p:spTree>
    <p:extLst>
      <p:ext uri="{BB962C8B-B14F-4D97-AF65-F5344CB8AC3E}">
        <p14:creationId xmlns:p14="http://schemas.microsoft.com/office/powerpoint/2010/main" val="1970983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65FB2A0-7708-4A54-B13C-3DF6DA8B3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7B6CC3-1FE0-4ECD-AC5F-AA018DC18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5379"/>
            <a:ext cx="10515600" cy="1325563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i="1" dirty="0"/>
              <a:t>DoD:</a:t>
            </a:r>
            <a:br>
              <a:rPr lang="en-US" i="1" dirty="0"/>
            </a:br>
            <a:r>
              <a:rPr lang="en-US" sz="3100" i="1" dirty="0"/>
              <a:t>All configuration data should be kept in properties file. It should include maintainable data based on different categories.</a:t>
            </a:r>
            <a:br>
              <a:rPr lang="en-US" sz="3100" i="1" dirty="0"/>
            </a:br>
            <a:r>
              <a:rPr lang="en-US" sz="3100" i="1" dirty="0"/>
              <a:t>The system should use ‘log4-j’ for logging. Logger should use console and file </a:t>
            </a:r>
            <a:r>
              <a:rPr lang="en-US" sz="3100" i="1" dirty="0" err="1"/>
              <a:t>appender</a:t>
            </a:r>
            <a:r>
              <a:rPr lang="en-US" sz="3100" i="1" dirty="0"/>
              <a:t> for file logging.</a:t>
            </a:r>
            <a:endParaRPr lang="en-US" dirty="0"/>
          </a:p>
        </p:txBody>
      </p:sp>
      <p:pic>
        <p:nvPicPr>
          <p:cNvPr id="4" name="Picture 3">
            <a:hlinkClick r:id="rId3" action="ppaction://hlinkfile"/>
            <a:extLst>
              <a:ext uri="{FF2B5EF4-FFF2-40B4-BE49-F238E27FC236}">
                <a16:creationId xmlns:a16="http://schemas.microsoft.com/office/drawing/2014/main" id="{B15B9D60-7797-4DCC-B3DD-18780291ED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7848" y="3238030"/>
            <a:ext cx="6656303" cy="3327817"/>
          </a:xfrm>
          <a:prstGeom prst="rect">
            <a:avLst/>
          </a:prstGeom>
        </p:spPr>
      </p:pic>
      <p:pic>
        <p:nvPicPr>
          <p:cNvPr id="5" name="Picture 4">
            <a:hlinkClick r:id="rId5" action="ppaction://hlinkfile"/>
            <a:extLst>
              <a:ext uri="{FF2B5EF4-FFF2-40B4-BE49-F238E27FC236}">
                <a16:creationId xmlns:a16="http://schemas.microsoft.com/office/drawing/2014/main" id="{2462BE91-C76B-47C5-9C96-8062D60B3E9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34264"/>
          <a:stretch/>
        </p:blipFill>
        <p:spPr>
          <a:xfrm>
            <a:off x="1881207" y="2466972"/>
            <a:ext cx="8429586" cy="644915"/>
          </a:xfrm>
          <a:prstGeom prst="rect">
            <a:avLst/>
          </a:prstGeom>
        </p:spPr>
      </p:pic>
      <p:pic>
        <p:nvPicPr>
          <p:cNvPr id="8" name="Picture 2" descr="https://image.slidesharecdn.com/ed3b5569-fc5a-4be7-a70f-c7e0cf2fab6b-150908032759-lva1-app6892/95/ncu-formerly-itmu-logo-1-1-638.jpg?cb=1441682911">
            <a:extLst>
              <a:ext uri="{FF2B5EF4-FFF2-40B4-BE49-F238E27FC236}">
                <a16:creationId xmlns:a16="http://schemas.microsoft.com/office/drawing/2014/main" id="{DB3A49AF-C437-4B02-AB13-A2A2E96E8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460" y="1"/>
            <a:ext cx="1200539" cy="70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D475563-E02A-45D9-BC38-64B886C573F4}"/>
              </a:ext>
            </a:extLst>
          </p:cNvPr>
          <p:cNvSpPr txBox="1">
            <a:spLocks/>
          </p:cNvSpPr>
          <p:nvPr/>
        </p:nvSpPr>
        <p:spPr>
          <a:xfrm>
            <a:off x="0" y="64911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9E9AD6-8BEC-47A7-8DB6-67B02ECE5037}" type="datetime4">
              <a:rPr lang="en-US" smtClean="0"/>
              <a:pPr/>
              <a:t>18 February,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286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5E7764-4408-4B90-8EAC-DCBBC5469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5CFC10-E578-4F03-8E5B-E61FF8440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7656"/>
            <a:ext cx="10515600" cy="1325563"/>
          </a:xfrm>
        </p:spPr>
        <p:txBody>
          <a:bodyPr/>
          <a:lstStyle/>
          <a:p>
            <a:r>
              <a:rPr lang="en-US" dirty="0"/>
              <a:t>Created Logs</a:t>
            </a:r>
          </a:p>
        </p:txBody>
      </p:sp>
      <p:pic>
        <p:nvPicPr>
          <p:cNvPr id="4" name="Picture 3">
            <a:hlinkClick r:id="rId3" action="ppaction://hlinkfile"/>
            <a:extLst>
              <a:ext uri="{FF2B5EF4-FFF2-40B4-BE49-F238E27FC236}">
                <a16:creationId xmlns:a16="http://schemas.microsoft.com/office/drawing/2014/main" id="{2CD09EC3-C1EA-49A6-8BAA-5ACF6E66A1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238" y="1623219"/>
            <a:ext cx="10019523" cy="4795364"/>
          </a:xfrm>
          <a:prstGeom prst="rect">
            <a:avLst/>
          </a:prstGeom>
        </p:spPr>
      </p:pic>
      <p:pic>
        <p:nvPicPr>
          <p:cNvPr id="7" name="Picture 2" descr="https://image.slidesharecdn.com/ed3b5569-fc5a-4be7-a70f-c7e0cf2fab6b-150908032759-lva1-app6892/95/ncu-formerly-itmu-logo-1-1-638.jpg?cb=1441682911">
            <a:extLst>
              <a:ext uri="{FF2B5EF4-FFF2-40B4-BE49-F238E27FC236}">
                <a16:creationId xmlns:a16="http://schemas.microsoft.com/office/drawing/2014/main" id="{B7A6202D-9236-4DC4-A3E8-113F204EE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460" y="1"/>
            <a:ext cx="1200539" cy="70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57A9AD02-931C-4FDA-92B6-633997389C91}"/>
              </a:ext>
            </a:extLst>
          </p:cNvPr>
          <p:cNvSpPr txBox="1">
            <a:spLocks/>
          </p:cNvSpPr>
          <p:nvPr/>
        </p:nvSpPr>
        <p:spPr>
          <a:xfrm>
            <a:off x="0" y="64911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9E9AD6-8BEC-47A7-8DB6-67B02ECE5037}" type="datetime4">
              <a:rPr lang="en-US" smtClean="0"/>
              <a:pPr/>
              <a:t>18 February,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650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B5BD69-DED5-4D62-BD88-4E9631F2D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F62169-93F2-497A-82B4-0213FEEB3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20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4800" i="1" dirty="0"/>
              <a:t>DoD:</a:t>
            </a:r>
            <a:br>
              <a:rPr lang="en-US" i="1" dirty="0"/>
            </a:br>
            <a:r>
              <a:rPr lang="en-US" sz="3100" i="1" dirty="0"/>
              <a:t>The system should maintain the list of downloads requested and its status.</a:t>
            </a:r>
            <a:endParaRPr lang="en-US" dirty="0"/>
          </a:p>
        </p:txBody>
      </p:sp>
      <p:pic>
        <p:nvPicPr>
          <p:cNvPr id="4" name="Picture 3">
            <a:hlinkClick r:id="rId3" action="ppaction://hlinkfile"/>
            <a:extLst>
              <a:ext uri="{FF2B5EF4-FFF2-40B4-BE49-F238E27FC236}">
                <a16:creationId xmlns:a16="http://schemas.microsoft.com/office/drawing/2014/main" id="{72A60EA2-A304-47B2-86A2-F5124B4288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022" y="1548234"/>
            <a:ext cx="10059955" cy="4979435"/>
          </a:xfrm>
          <a:prstGeom prst="rect">
            <a:avLst/>
          </a:prstGeom>
        </p:spPr>
      </p:pic>
      <p:pic>
        <p:nvPicPr>
          <p:cNvPr id="7" name="Picture 2" descr="https://image.slidesharecdn.com/ed3b5569-fc5a-4be7-a70f-c7e0cf2fab6b-150908032759-lva1-app6892/95/ncu-formerly-itmu-logo-1-1-638.jpg?cb=1441682911">
            <a:extLst>
              <a:ext uri="{FF2B5EF4-FFF2-40B4-BE49-F238E27FC236}">
                <a16:creationId xmlns:a16="http://schemas.microsoft.com/office/drawing/2014/main" id="{66868E08-7D66-4E03-BE84-3256366E9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460" y="1"/>
            <a:ext cx="1200539" cy="70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1F16752A-8126-415C-B461-6601B6A78E00}"/>
              </a:ext>
            </a:extLst>
          </p:cNvPr>
          <p:cNvSpPr txBox="1">
            <a:spLocks/>
          </p:cNvSpPr>
          <p:nvPr/>
        </p:nvSpPr>
        <p:spPr>
          <a:xfrm>
            <a:off x="0" y="64911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9E9AD6-8BEC-47A7-8DB6-67B02ECE5037}" type="datetime4">
              <a:rPr lang="en-US" smtClean="0"/>
              <a:pPr/>
              <a:t>18 February,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432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3519C1-8457-45DF-BC53-3109F7EF4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A3F43D-7656-471E-9239-3A1B9E691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DoD:</a:t>
            </a:r>
            <a:br>
              <a:rPr lang="en-US" i="1" dirty="0"/>
            </a:br>
            <a:r>
              <a:rPr lang="en-US" sz="3100" i="1" dirty="0"/>
              <a:t>The system should download the file from the provided URL and save it in the output folder and display the status.</a:t>
            </a:r>
            <a:br>
              <a:rPr lang="en-US" i="1" dirty="0"/>
            </a:br>
            <a:endParaRPr lang="en-US" dirty="0"/>
          </a:p>
        </p:txBody>
      </p:sp>
      <p:pic>
        <p:nvPicPr>
          <p:cNvPr id="7" name="Picture 2" descr="https://image.slidesharecdn.com/ed3b5569-fc5a-4be7-a70f-c7e0cf2fab6b-150908032759-lva1-app6892/95/ncu-formerly-itmu-logo-1-1-638.jpg?cb=1441682911">
            <a:extLst>
              <a:ext uri="{FF2B5EF4-FFF2-40B4-BE49-F238E27FC236}">
                <a16:creationId xmlns:a16="http://schemas.microsoft.com/office/drawing/2014/main" id="{624202A6-C147-4317-AC60-255ADDC42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460" y="1"/>
            <a:ext cx="1200539" cy="70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F0363E8B-57D7-4561-A8A7-FFE3EFEA5929}"/>
              </a:ext>
            </a:extLst>
          </p:cNvPr>
          <p:cNvSpPr txBox="1">
            <a:spLocks/>
          </p:cNvSpPr>
          <p:nvPr/>
        </p:nvSpPr>
        <p:spPr>
          <a:xfrm>
            <a:off x="0" y="6491199"/>
            <a:ext cx="16608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9E9AD6-8BEC-47A7-8DB6-67B02ECE5037}" type="datetime4">
              <a:rPr lang="en-US" smtClean="0"/>
              <a:pPr/>
              <a:t>18 February, 2019</a:t>
            </a:fld>
            <a:endParaRPr lang="en-US" dirty="0"/>
          </a:p>
        </p:txBody>
      </p:sp>
      <p:pic>
        <p:nvPicPr>
          <p:cNvPr id="3" name="Picture 2">
            <a:hlinkClick r:id="rId4" action="ppaction://hlinkfile"/>
            <a:extLst>
              <a:ext uri="{FF2B5EF4-FFF2-40B4-BE49-F238E27FC236}">
                <a16:creationId xmlns:a16="http://schemas.microsoft.com/office/drawing/2014/main" id="{286F0FEA-4169-418B-AA78-92AC211878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2299" y="1684574"/>
            <a:ext cx="6868740" cy="489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84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BDF547-EFAB-40AA-A606-4B3D2A44DF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E2C863-EB49-465C-8E85-4251D72F0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16" y="2621901"/>
            <a:ext cx="2334208" cy="1614196"/>
          </a:xfrm>
        </p:spPr>
        <p:txBody>
          <a:bodyPr>
            <a:normAutofit/>
          </a:bodyPr>
          <a:lstStyle/>
          <a:p>
            <a:r>
              <a:rPr lang="en-US" b="1" i="1" u="sng" dirty="0"/>
              <a:t>Driver:</a:t>
            </a:r>
          </a:p>
        </p:txBody>
      </p:sp>
      <p:pic>
        <p:nvPicPr>
          <p:cNvPr id="6" name="Picture 2" descr="https://image.slidesharecdn.com/ed3b5569-fc5a-4be7-a70f-c7e0cf2fab6b-150908032759-lva1-app6892/95/ncu-formerly-itmu-logo-1-1-638.jpg?cb=1441682911">
            <a:extLst>
              <a:ext uri="{FF2B5EF4-FFF2-40B4-BE49-F238E27FC236}">
                <a16:creationId xmlns:a16="http://schemas.microsoft.com/office/drawing/2014/main" id="{F2ADF908-86CA-4F4C-8DF2-C004F1AAA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460" y="1"/>
            <a:ext cx="1200539" cy="70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hlinkClick r:id="rId4" action="ppaction://hlinkfile"/>
            <a:extLst>
              <a:ext uri="{FF2B5EF4-FFF2-40B4-BE49-F238E27FC236}">
                <a16:creationId xmlns:a16="http://schemas.microsoft.com/office/drawing/2014/main" id="{BB57DA64-289E-4B9B-B3C0-1871EE1A34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1272" y="221033"/>
            <a:ext cx="8362421" cy="627016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2AE28360-7FB0-478F-8E7B-A75C34E34985}"/>
              </a:ext>
            </a:extLst>
          </p:cNvPr>
          <p:cNvSpPr txBox="1">
            <a:spLocks/>
          </p:cNvSpPr>
          <p:nvPr/>
        </p:nvSpPr>
        <p:spPr>
          <a:xfrm>
            <a:off x="0" y="64911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9E9AD6-8BEC-47A7-8DB6-67B02ECE5037}" type="datetime4">
              <a:rPr lang="en-US" smtClean="0"/>
              <a:pPr/>
              <a:t>18 February,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3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C09B22-E297-42F7-9F68-82D70BAB9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A954CE-1484-419C-89E9-7C3DBDE8F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n-US" sz="6600" b="1" u="sng" dirty="0"/>
              <a:t>Additional features added:</a:t>
            </a:r>
            <a:endParaRPr lang="en-US" b="1" u="sng" dirty="0"/>
          </a:p>
        </p:txBody>
      </p:sp>
      <p:pic>
        <p:nvPicPr>
          <p:cNvPr id="6" name="Picture 2" descr="https://image.slidesharecdn.com/ed3b5569-fc5a-4be7-a70f-c7e0cf2fab6b-150908032759-lva1-app6892/95/ncu-formerly-itmu-logo-1-1-638.jpg?cb=1441682911">
            <a:extLst>
              <a:ext uri="{FF2B5EF4-FFF2-40B4-BE49-F238E27FC236}">
                <a16:creationId xmlns:a16="http://schemas.microsoft.com/office/drawing/2014/main" id="{91D73F3F-B2A5-494A-9151-2DEDEB284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460" y="1"/>
            <a:ext cx="1200539" cy="70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A25E75D-A4F1-431D-8304-0C3100A7CCA6}"/>
              </a:ext>
            </a:extLst>
          </p:cNvPr>
          <p:cNvSpPr txBox="1">
            <a:spLocks/>
          </p:cNvSpPr>
          <p:nvPr/>
        </p:nvSpPr>
        <p:spPr>
          <a:xfrm>
            <a:off x="0" y="64911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9E9AD6-8BEC-47A7-8DB6-67B02ECE5037}" type="datetime4">
              <a:rPr lang="en-US" smtClean="0"/>
              <a:pPr/>
              <a:t>18 February,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625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422A81-96AB-42C7-9366-01E77E0A7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EC001-32BC-4814-AC16-47E7DB87D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5911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Displayed live download status.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2" descr="https://image.slidesharecdn.com/ed3b5569-fc5a-4be7-a70f-c7e0cf2fab6b-150908032759-lva1-app6892/95/ncu-formerly-itmu-logo-1-1-638.jpg?cb=1441682911">
            <a:extLst>
              <a:ext uri="{FF2B5EF4-FFF2-40B4-BE49-F238E27FC236}">
                <a16:creationId xmlns:a16="http://schemas.microsoft.com/office/drawing/2014/main" id="{8C9A0582-4C14-4440-A4BD-DE403E07B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460" y="1"/>
            <a:ext cx="1200539" cy="70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F0D00760-D641-4070-B148-83730EEBD46E}"/>
              </a:ext>
            </a:extLst>
          </p:cNvPr>
          <p:cNvSpPr txBox="1">
            <a:spLocks/>
          </p:cNvSpPr>
          <p:nvPr/>
        </p:nvSpPr>
        <p:spPr>
          <a:xfrm>
            <a:off x="0" y="64911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9E9AD6-8BEC-47A7-8DB6-67B02ECE5037}" type="datetime4">
              <a:rPr lang="en-US" smtClean="0"/>
              <a:pPr/>
              <a:t>18 February, 2019</a:t>
            </a:fld>
            <a:endParaRPr lang="en-US" dirty="0"/>
          </a:p>
        </p:txBody>
      </p:sp>
      <p:pic>
        <p:nvPicPr>
          <p:cNvPr id="5" name="Picture 4">
            <a:hlinkClick r:id="rId4" action="ppaction://hlinkfile"/>
            <a:extLst>
              <a:ext uri="{FF2B5EF4-FFF2-40B4-BE49-F238E27FC236}">
                <a16:creationId xmlns:a16="http://schemas.microsoft.com/office/drawing/2014/main" id="{C9E46C13-0DDE-486E-B561-D377478666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1490" y="1563839"/>
            <a:ext cx="7169019" cy="286702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8048BA8-9B31-4ED4-8197-6C740D4746A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101" t="3541" r="5276" b="15927"/>
          <a:stretch/>
        </p:blipFill>
        <p:spPr>
          <a:xfrm>
            <a:off x="3442995" y="4991878"/>
            <a:ext cx="4534677" cy="10202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1348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E39DCB-C521-47B1-9480-AA0E3100B1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36509-5623-43A8-9D50-4A8CAD9B7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5952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Added different features of file in the maintained list:</a:t>
            </a:r>
          </a:p>
          <a:p>
            <a:pPr marL="0" indent="0">
              <a:buNone/>
            </a:pPr>
            <a:r>
              <a:rPr lang="en-US" dirty="0"/>
              <a:t>   size, type, location, date modified.</a:t>
            </a:r>
          </a:p>
          <a:p>
            <a:endParaRPr lang="en-US" dirty="0"/>
          </a:p>
        </p:txBody>
      </p:sp>
      <p:pic>
        <p:nvPicPr>
          <p:cNvPr id="6" name="Picture 5">
            <a:hlinkClick r:id="rId3" action="ppaction://hlinkfile"/>
            <a:extLst>
              <a:ext uri="{FF2B5EF4-FFF2-40B4-BE49-F238E27FC236}">
                <a16:creationId xmlns:a16="http://schemas.microsoft.com/office/drawing/2014/main" id="{88057A6A-BCAA-4DFE-A64B-8C9009BD93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954763"/>
            <a:ext cx="10515600" cy="2418052"/>
          </a:xfrm>
          <a:prstGeom prst="rect">
            <a:avLst/>
          </a:prstGeom>
        </p:spPr>
      </p:pic>
      <p:pic>
        <p:nvPicPr>
          <p:cNvPr id="7" name="Picture 6">
            <a:hlinkClick r:id="rId5" action="ppaction://hlinkfile"/>
            <a:extLst>
              <a:ext uri="{FF2B5EF4-FFF2-40B4-BE49-F238E27FC236}">
                <a16:creationId xmlns:a16="http://schemas.microsoft.com/office/drawing/2014/main" id="{49370F89-F082-435F-91BF-0D88B44681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1400" y="1942905"/>
            <a:ext cx="4365852" cy="1983865"/>
          </a:xfrm>
          <a:prstGeom prst="rect">
            <a:avLst/>
          </a:prstGeom>
        </p:spPr>
      </p:pic>
      <p:pic>
        <p:nvPicPr>
          <p:cNvPr id="8" name="Picture 2" descr="https://image.slidesharecdn.com/ed3b5569-fc5a-4be7-a70f-c7e0cf2fab6b-150908032759-lva1-app6892/95/ncu-formerly-itmu-logo-1-1-638.jpg?cb=1441682911">
            <a:extLst>
              <a:ext uri="{FF2B5EF4-FFF2-40B4-BE49-F238E27FC236}">
                <a16:creationId xmlns:a16="http://schemas.microsoft.com/office/drawing/2014/main" id="{D604B965-D27B-480A-BECC-49F6DEA54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460" y="1"/>
            <a:ext cx="1200539" cy="70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7D4F5D01-55A9-4DF1-91BA-D01A17700ED8}"/>
              </a:ext>
            </a:extLst>
          </p:cNvPr>
          <p:cNvSpPr txBox="1">
            <a:spLocks/>
          </p:cNvSpPr>
          <p:nvPr/>
        </p:nvSpPr>
        <p:spPr>
          <a:xfrm>
            <a:off x="0" y="64911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9E9AD6-8BEC-47A7-8DB6-67B02ECE5037}" type="datetime4">
              <a:rPr lang="en-US" smtClean="0"/>
              <a:pPr/>
              <a:t>18 February,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269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C09B22-E297-42F7-9F68-82D70BAB9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A954CE-1484-419C-89E9-7C3DBDE8F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301" y="125347"/>
            <a:ext cx="10515600" cy="1325563"/>
          </a:xfrm>
        </p:spPr>
        <p:txBody>
          <a:bodyPr/>
          <a:lstStyle/>
          <a:p>
            <a:r>
              <a:rPr lang="en-US" sz="6600" i="1" dirty="0"/>
              <a:t>Maintained List:</a:t>
            </a:r>
            <a:endParaRPr lang="en-US" i="1" dirty="0"/>
          </a:p>
        </p:txBody>
      </p:sp>
      <p:pic>
        <p:nvPicPr>
          <p:cNvPr id="6" name="Picture 2" descr="https://image.slidesharecdn.com/ed3b5569-fc5a-4be7-a70f-c7e0cf2fab6b-150908032759-lva1-app6892/95/ncu-formerly-itmu-logo-1-1-638.jpg?cb=1441682911">
            <a:extLst>
              <a:ext uri="{FF2B5EF4-FFF2-40B4-BE49-F238E27FC236}">
                <a16:creationId xmlns:a16="http://schemas.microsoft.com/office/drawing/2014/main" id="{91D73F3F-B2A5-494A-9151-2DEDEB284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460" y="1"/>
            <a:ext cx="1200539" cy="70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A25E75D-A4F1-431D-8304-0C3100A7CCA6}"/>
              </a:ext>
            </a:extLst>
          </p:cNvPr>
          <p:cNvSpPr txBox="1">
            <a:spLocks/>
          </p:cNvSpPr>
          <p:nvPr/>
        </p:nvSpPr>
        <p:spPr>
          <a:xfrm>
            <a:off x="0" y="64911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9E9AD6-8BEC-47A7-8DB6-67B02ECE5037}" type="datetime4">
              <a:rPr lang="en-US" smtClean="0"/>
              <a:pPr/>
              <a:t>18 February, 2019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B13402-6871-476F-A8DA-E1C38F0D88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3309" y="1574584"/>
            <a:ext cx="6178420" cy="39243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ABDBC6B-BBA4-4AF6-8179-58E82E2262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301" y="1574585"/>
            <a:ext cx="5080809" cy="3924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888FFE-2AF6-43BB-BD82-CDA8EDD383D8}"/>
              </a:ext>
            </a:extLst>
          </p:cNvPr>
          <p:cNvSpPr txBox="1"/>
          <p:nvPr/>
        </p:nvSpPr>
        <p:spPr>
          <a:xfrm>
            <a:off x="1765672" y="5625710"/>
            <a:ext cx="2062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seen in notepad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34230A-BE5D-4D64-AF3A-DD76FB36C1BB}"/>
              </a:ext>
            </a:extLst>
          </p:cNvPr>
          <p:cNvSpPr txBox="1"/>
          <p:nvPr/>
        </p:nvSpPr>
        <p:spPr>
          <a:xfrm>
            <a:off x="7251050" y="5625710"/>
            <a:ext cx="250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seen in spreadsheet</a:t>
            </a:r>
          </a:p>
        </p:txBody>
      </p:sp>
    </p:spTree>
    <p:extLst>
      <p:ext uri="{BB962C8B-B14F-4D97-AF65-F5344CB8AC3E}">
        <p14:creationId xmlns:p14="http://schemas.microsoft.com/office/powerpoint/2010/main" val="3407190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D6EBEC-EC8B-4377-ACD0-7E7AA0641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4DC8B9-1D8F-427C-889E-A577DDBF9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"/>
            <a:ext cx="10515600" cy="1168167"/>
          </a:xfrm>
        </p:spPr>
        <p:txBody>
          <a:bodyPr>
            <a:normAutofit/>
          </a:bodyPr>
          <a:lstStyle/>
          <a:p>
            <a:r>
              <a:rPr lang="en-US" sz="5400" b="1" dirty="0"/>
              <a:t>Demo Successful Execution</a:t>
            </a:r>
          </a:p>
        </p:txBody>
      </p:sp>
      <p:pic>
        <p:nvPicPr>
          <p:cNvPr id="8" name="Picture 2" descr="https://image.slidesharecdn.com/ed3b5569-fc5a-4be7-a70f-c7e0cf2fab6b-150908032759-lva1-app6892/95/ncu-formerly-itmu-logo-1-1-638.jpg?cb=1441682911">
            <a:extLst>
              <a:ext uri="{FF2B5EF4-FFF2-40B4-BE49-F238E27FC236}">
                <a16:creationId xmlns:a16="http://schemas.microsoft.com/office/drawing/2014/main" id="{18BAB063-D108-4729-AD6C-C72E67DD6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460" y="1"/>
            <a:ext cx="1200539" cy="70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8E6D695A-E2F1-44DD-ADC5-66EA4044C6F9}"/>
              </a:ext>
            </a:extLst>
          </p:cNvPr>
          <p:cNvSpPr txBox="1">
            <a:spLocks/>
          </p:cNvSpPr>
          <p:nvPr/>
        </p:nvSpPr>
        <p:spPr>
          <a:xfrm>
            <a:off x="0" y="64911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9E9AD6-8BEC-47A7-8DB6-67B02ECE5037}" type="datetime4">
              <a:rPr lang="en-US" smtClean="0"/>
              <a:pPr/>
              <a:t>18 February, 2019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D3C610-C053-4A13-B392-03E26AD0D4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13"/>
          <a:stretch/>
        </p:blipFill>
        <p:spPr>
          <a:xfrm>
            <a:off x="771525" y="1240692"/>
            <a:ext cx="1064895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932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523724-7E14-4F09-9799-4982DA1125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4FC211-3B3F-4CAA-A2CC-0E0D3FD15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7"/>
            <a:ext cx="5288455" cy="1325563"/>
          </a:xfrm>
        </p:spPr>
        <p:txBody>
          <a:bodyPr>
            <a:normAutofit/>
          </a:bodyPr>
          <a:lstStyle/>
          <a:p>
            <a:r>
              <a:rPr lang="en-US" sz="6600" u="sng" dirty="0"/>
              <a:t>Collaborators:</a:t>
            </a:r>
          </a:p>
        </p:txBody>
      </p:sp>
      <p:pic>
        <p:nvPicPr>
          <p:cNvPr id="1026" name="Picture 2" descr="https://cdn3.vectorstock.com/i/1000x1000/15/32/teamwork-share-logo-vector-1111532.jpg">
            <a:extLst>
              <a:ext uri="{FF2B5EF4-FFF2-40B4-BE49-F238E27FC236}">
                <a16:creationId xmlns:a16="http://schemas.microsoft.com/office/drawing/2014/main" id="{4C540047-A0A4-4B71-A7F5-28CD744988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625" b="92193" l="2700" r="95700">
                        <a14:foregroundMark x1="26500" y1="24721" x2="26500" y2="24721"/>
                        <a14:foregroundMark x1="26800" y1="23513" x2="29400" y2="21933"/>
                        <a14:foregroundMark x1="61100" y1="15799" x2="66600" y2="20167"/>
                        <a14:foregroundMark x1="69400" y1="4089" x2="71500" y2="6877"/>
                        <a14:foregroundMark x1="16400" y1="12732" x2="17400" y2="14498"/>
                        <a14:foregroundMark x1="23900" y1="26022" x2="31700" y2="12361"/>
                        <a14:foregroundMark x1="31700" y1="12361" x2="31700" y2="11245"/>
                        <a14:foregroundMark x1="17200" y1="53903" x2="19500" y2="68773"/>
                        <a14:foregroundMark x1="19500" y1="68773" x2="18700" y2="72026"/>
                        <a14:foregroundMark x1="53300" y1="70260" x2="61400" y2="76673"/>
                        <a14:foregroundMark x1="52500" y1="67658" x2="61200" y2="78439"/>
                        <a14:foregroundMark x1="61200" y1="78439" x2="66600" y2="77138"/>
                        <a14:foregroundMark x1="82700" y1="43959" x2="77300" y2="56227"/>
                        <a14:foregroundMark x1="77300" y1="56227" x2="77500" y2="56413"/>
                        <a14:foregroundMark x1="56400" y1="19424" x2="67900" y2="20167"/>
                        <a14:foregroundMark x1="25200" y1="20167" x2="34300" y2="23234"/>
                        <a14:foregroundMark x1="28300" y1="31691" x2="31700" y2="19145"/>
                        <a14:foregroundMark x1="13000" y1="14312" x2="15600" y2="14033"/>
                        <a14:foregroundMark x1="15900" y1="11431" x2="16100" y2="12268"/>
                        <a14:foregroundMark x1="47800" y1="66636" x2="60800" y2="74814"/>
                        <a14:foregroundMark x1="49700" y1="74349" x2="55600" y2="65428"/>
                        <a14:foregroundMark x1="54100" y1="86059" x2="55900" y2="85595"/>
                        <a14:foregroundMark x1="79300" y1="28810" x2="80600" y2="32714"/>
                        <a14:foregroundMark x1="11200" y1="41078" x2="14600" y2="51115"/>
                        <a14:foregroundMark x1="14800" y1="36989" x2="21100" y2="38290"/>
                        <a14:foregroundMark x1="78800" y1="45725" x2="83700" y2="50279"/>
                        <a14:foregroundMark x1="73800" y1="33736" x2="77500" y2="33736"/>
                        <a14:foregroundMark x1="69900" y1="8922" x2="73600" y2="5297"/>
                        <a14:foregroundMark x1="69700" y1="34758" x2="76200" y2="34758"/>
                        <a14:foregroundMark x1="76400" y1="47770" x2="84700" y2="42658"/>
                        <a14:foregroundMark x1="94400" y1="53903" x2="93300" y2="51301"/>
                        <a14:foregroundMark x1="73300" y1="50093" x2="78200" y2="50558"/>
                        <a14:foregroundMark x1="92800" y1="52323" x2="95700" y2="50558"/>
                        <a14:foregroundMark x1="85300" y1="44145" x2="78500" y2="45446"/>
                        <a14:foregroundMark x1="51200" y1="74349" x2="65500" y2="74349"/>
                        <a14:foregroundMark x1="51700" y1="71283" x2="58000" y2="74814"/>
                        <a14:foregroundMark x1="58000" y1="86617" x2="55900" y2="86896"/>
                        <a14:foregroundMark x1="4200" y1="39033" x2="2900" y2="38011"/>
                        <a14:foregroundMark x1="9600" y1="63569" x2="7300" y2="62546"/>
                        <a14:foregroundMark x1="55900" y1="73327" x2="53800" y2="66914"/>
                        <a14:foregroundMark x1="54300" y1="76394" x2="56400" y2="71561"/>
                        <a14:foregroundMark x1="52300" y1="71561" x2="53600" y2="66636"/>
                        <a14:foregroundMark x1="81400" y1="43680" x2="72100" y2="53160"/>
                        <a14:foregroundMark x1="72100" y1="53160" x2="74400" y2="55204"/>
                        <a14:foregroundMark x1="76900" y1="43959" x2="77500" y2="47026"/>
                        <a14:foregroundMark x1="46000" y1="73327" x2="55400" y2="74071"/>
                        <a14:foregroundMark x1="55400" y1="75651" x2="64200" y2="77416"/>
                        <a14:foregroundMark x1="47100" y1="76394" x2="60800" y2="76859"/>
                        <a14:foregroundMark x1="58200" y1="70539" x2="68600" y2="78160"/>
                        <a14:foregroundMark x1="49700" y1="71747" x2="47800" y2="74628"/>
                        <a14:foregroundMark x1="55100" y1="67937" x2="55100" y2="67937"/>
                        <a14:foregroundMark x1="55100" y1="67937" x2="56200" y2="68494"/>
                        <a14:foregroundMark x1="57500" y1="69981" x2="58000" y2="70725"/>
                        <a14:foregroundMark x1="54600" y1="87082" x2="56400" y2="86338"/>
                        <a14:foregroundMark x1="56400" y1="86338" x2="55100" y2="86059"/>
                        <a14:foregroundMark x1="52800" y1="88941" x2="55400" y2="84294"/>
                        <a14:foregroundMark x1="54300" y1="74071" x2="57500" y2="76673"/>
                        <a14:foregroundMark x1="55100" y1="70539" x2="58500" y2="75372"/>
                        <a14:foregroundMark x1="45500" y1="17100" x2="46300" y2="20911"/>
                        <a14:foregroundMark x1="43900" y1="74071" x2="43900" y2="74071"/>
                        <a14:foregroundMark x1="51200" y1="71561" x2="58500" y2="73048"/>
                        <a14:foregroundMark x1="50200" y1="73048" x2="57200" y2="76115"/>
                        <a14:foregroundMark x1="51700" y1="69517" x2="58500" y2="73606"/>
                        <a14:foregroundMark x1="56900" y1="73606" x2="51200" y2="73327"/>
                        <a14:foregroundMark x1="55900" y1="92007" x2="55900" y2="92007"/>
                        <a14:foregroundMark x1="54800" y1="92193" x2="54800" y2="92193"/>
                        <a14:foregroundMark x1="94200" y1="48141" x2="94200" y2="48141"/>
                        <a14:foregroundMark x1="94600" y1="48327" x2="94600" y2="48327"/>
                        <a14:foregroundMark x1="6800" y1="66729" x2="6800" y2="66729"/>
                        <a14:foregroundMark x1="7000" y1="65335" x2="7000" y2="65335"/>
                        <a14:foregroundMark x1="7400" y1="64219" x2="7400" y2="64219"/>
                        <a14:foregroundMark x1="8600" y1="62639" x2="8600" y2="626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781"/>
          <a:stretch/>
        </p:blipFill>
        <p:spPr bwMode="auto">
          <a:xfrm>
            <a:off x="6271280" y="1307691"/>
            <a:ext cx="4642425" cy="4402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914C178-F31D-45DD-9521-0FE1654A4D81}"/>
              </a:ext>
            </a:extLst>
          </p:cNvPr>
          <p:cNvSpPr txBox="1"/>
          <p:nvPr/>
        </p:nvSpPr>
        <p:spPr>
          <a:xfrm>
            <a:off x="5417418" y="1692807"/>
            <a:ext cx="14089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Aashima Sachdeva</a:t>
            </a:r>
            <a:endParaRPr lang="en-US" sz="2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9F10E3-233B-4715-B637-554F79ACCF47}"/>
              </a:ext>
            </a:extLst>
          </p:cNvPr>
          <p:cNvSpPr txBox="1"/>
          <p:nvPr/>
        </p:nvSpPr>
        <p:spPr>
          <a:xfrm>
            <a:off x="9896667" y="923366"/>
            <a:ext cx="15665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Aditya Choudhary</a:t>
            </a:r>
            <a:endParaRPr lang="en-US" sz="2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1848C1-A686-4B5D-8B90-02D1D296D1B8}"/>
              </a:ext>
            </a:extLst>
          </p:cNvPr>
          <p:cNvSpPr txBox="1"/>
          <p:nvPr/>
        </p:nvSpPr>
        <p:spPr>
          <a:xfrm>
            <a:off x="10913705" y="3362389"/>
            <a:ext cx="12782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Akshay Makkar</a:t>
            </a:r>
            <a:endParaRPr lang="en-US" sz="2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9DBC2E-EFD0-4B8D-B30D-B584E147D805}"/>
              </a:ext>
            </a:extLst>
          </p:cNvPr>
          <p:cNvSpPr txBox="1"/>
          <p:nvPr/>
        </p:nvSpPr>
        <p:spPr>
          <a:xfrm>
            <a:off x="9780035" y="5019990"/>
            <a:ext cx="12782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Anmol Nagpal</a:t>
            </a:r>
            <a:endParaRPr lang="en-US" sz="2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E212EF-EC60-4192-A440-3BFEE71FB1C5}"/>
              </a:ext>
            </a:extLst>
          </p:cNvPr>
          <p:cNvSpPr txBox="1"/>
          <p:nvPr/>
        </p:nvSpPr>
        <p:spPr>
          <a:xfrm>
            <a:off x="5566819" y="4445261"/>
            <a:ext cx="12782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Anmol Sarpal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A7D5DD-99CF-4529-B0D0-B8DEB37CB2DC}"/>
              </a:ext>
            </a:extLst>
          </p:cNvPr>
          <p:cNvSpPr txBox="1"/>
          <p:nvPr/>
        </p:nvSpPr>
        <p:spPr>
          <a:xfrm>
            <a:off x="7516530" y="2916113"/>
            <a:ext cx="200663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Group</a:t>
            </a:r>
          </a:p>
          <a:p>
            <a:pPr algn="ctr"/>
            <a:r>
              <a:rPr lang="en-US" sz="2600" dirty="0"/>
              <a:t>02</a:t>
            </a:r>
          </a:p>
        </p:txBody>
      </p:sp>
      <p:pic>
        <p:nvPicPr>
          <p:cNvPr id="12" name="Picture 2" descr="https://image.slidesharecdn.com/ed3b5569-fc5a-4be7-a70f-c7e0cf2fab6b-150908032759-lva1-app6892/95/ncu-formerly-itmu-logo-1-1-638.jpg?cb=1441682911">
            <a:extLst>
              <a:ext uri="{FF2B5EF4-FFF2-40B4-BE49-F238E27FC236}">
                <a16:creationId xmlns:a16="http://schemas.microsoft.com/office/drawing/2014/main" id="{B772E14E-FB2E-49C4-988D-D22F1B233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460" y="1"/>
            <a:ext cx="1200539" cy="70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5D11F-FC52-46EB-A524-2AC9DB0C9F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1199"/>
            <a:ext cx="2743200" cy="365125"/>
          </a:xfrm>
        </p:spPr>
        <p:txBody>
          <a:bodyPr/>
          <a:lstStyle/>
          <a:p>
            <a:fld id="{B69E9AD6-8BEC-47A7-8DB6-67B02ECE5037}" type="datetime4">
              <a:rPr lang="en-US" smtClean="0"/>
              <a:t>18 February,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418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D4E3BDD-D95D-49A0-997A-4E422332C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7" name="Picture 2" descr="https://image.slidesharecdn.com/ed3b5569-fc5a-4be7-a70f-c7e0cf2fab6b-150908032759-lva1-app6892/95/ncu-formerly-itmu-logo-1-1-638.jpg?cb=1441682911">
            <a:extLst>
              <a:ext uri="{FF2B5EF4-FFF2-40B4-BE49-F238E27FC236}">
                <a16:creationId xmlns:a16="http://schemas.microsoft.com/office/drawing/2014/main" id="{CE59415D-A47E-40DF-A75B-C037A9546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460" y="1"/>
            <a:ext cx="1200539" cy="70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387D98FB-35CD-4F75-BA7D-E9CE4A05134A}"/>
              </a:ext>
            </a:extLst>
          </p:cNvPr>
          <p:cNvSpPr txBox="1">
            <a:spLocks/>
          </p:cNvSpPr>
          <p:nvPr/>
        </p:nvSpPr>
        <p:spPr>
          <a:xfrm>
            <a:off x="0" y="64911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9E9AD6-8BEC-47A7-8DB6-67B02ECE5037}" type="datetime4">
              <a:rPr lang="en-US" smtClean="0"/>
              <a:pPr/>
              <a:t>18 February, 2019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6D0EAE4-A4A5-493A-8FC4-EE9DBF6E4E00}"/>
              </a:ext>
            </a:extLst>
          </p:cNvPr>
          <p:cNvSpPr txBox="1">
            <a:spLocks/>
          </p:cNvSpPr>
          <p:nvPr/>
        </p:nvSpPr>
        <p:spPr>
          <a:xfrm>
            <a:off x="539621" y="569159"/>
            <a:ext cx="3229946" cy="11681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i="1" u="sng" dirty="0"/>
              <a:t>Live Demo: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4BD555-0971-4B35-AF39-21E2CD5B980B}"/>
              </a:ext>
            </a:extLst>
          </p:cNvPr>
          <p:cNvSpPr txBox="1"/>
          <p:nvPr/>
        </p:nvSpPr>
        <p:spPr>
          <a:xfrm>
            <a:off x="539621" y="2461606"/>
            <a:ext cx="3890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hlinkClick r:id="rId4" action="ppaction://hlinkfile"/>
              </a:rPr>
              <a:t>Open Command Prompt</a:t>
            </a: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9445F8-ADF8-43CA-8B98-0E6876DBE43F}"/>
              </a:ext>
            </a:extLst>
          </p:cNvPr>
          <p:cNvSpPr txBox="1"/>
          <p:nvPr/>
        </p:nvSpPr>
        <p:spPr>
          <a:xfrm>
            <a:off x="539621" y="3428999"/>
            <a:ext cx="725144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hlinkClick r:id="rId5" action="ppaction://hlinkfile"/>
              </a:rPr>
              <a:t>Run Statement:</a:t>
            </a:r>
            <a:endParaRPr lang="en-US" sz="2800" u="sng" dirty="0"/>
          </a:p>
          <a:p>
            <a:r>
              <a:rPr lang="en-US" dirty="0"/>
              <a:t>java -cp libs/log4j-1.2.17.jar;classes/; </a:t>
            </a:r>
            <a:r>
              <a:rPr lang="en-US" dirty="0" err="1"/>
              <a:t>com.ncu.main.DownloaderDemo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A25C95-2349-44DD-9C62-976181273B0C}"/>
              </a:ext>
            </a:extLst>
          </p:cNvPr>
          <p:cNvSpPr txBox="1"/>
          <p:nvPr/>
        </p:nvSpPr>
        <p:spPr>
          <a:xfrm>
            <a:off x="539620" y="4675318"/>
            <a:ext cx="74753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563C1"/>
                </a:solidFill>
              </a:rPr>
              <a:t>Test File URL:</a:t>
            </a:r>
          </a:p>
          <a:p>
            <a:r>
              <a:rPr lang="en-US" sz="1600" dirty="0"/>
              <a:t>https://www.digitalindia.gov.in/newsletter/2016_july/di_newsletter_july2016.pdf</a:t>
            </a:r>
          </a:p>
        </p:txBody>
      </p:sp>
    </p:spTree>
    <p:extLst>
      <p:ext uri="{BB962C8B-B14F-4D97-AF65-F5344CB8AC3E}">
        <p14:creationId xmlns:p14="http://schemas.microsoft.com/office/powerpoint/2010/main" val="953906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FD0D46-66D9-4839-B974-FB39EE50B0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C1889A-C8AE-475B-8E28-F809B1A9F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7420A-F995-49D8-B4D6-B1C0300E0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- The Complete Reference [Herbert and </a:t>
            </a:r>
            <a:r>
              <a:rPr lang="en-US" dirty="0" err="1"/>
              <a:t>Schildt</a:t>
            </a:r>
            <a:r>
              <a:rPr lang="en-US" dirty="0"/>
              <a:t>]</a:t>
            </a:r>
          </a:p>
          <a:p>
            <a:r>
              <a:rPr lang="en-US" dirty="0">
                <a:hlinkClick r:id="rId3"/>
              </a:rPr>
              <a:t>docs.oracle.com</a:t>
            </a:r>
            <a:endParaRPr lang="en-US" dirty="0"/>
          </a:p>
          <a:p>
            <a:r>
              <a:rPr lang="en-US" dirty="0">
                <a:hlinkClick r:id="rId4"/>
              </a:rPr>
              <a:t>geeksforgeeks.org</a:t>
            </a:r>
            <a:endParaRPr lang="en-US" dirty="0"/>
          </a:p>
          <a:p>
            <a:r>
              <a:rPr lang="en-US" dirty="0">
                <a:hlinkClick r:id="rId5"/>
              </a:rPr>
              <a:t>stackoverflow.com</a:t>
            </a:r>
            <a:endParaRPr lang="en-US" dirty="0"/>
          </a:p>
        </p:txBody>
      </p:sp>
      <p:pic>
        <p:nvPicPr>
          <p:cNvPr id="6" name="Picture 2" descr="https://image.slidesharecdn.com/ed3b5569-fc5a-4be7-a70f-c7e0cf2fab6b-150908032759-lva1-app6892/95/ncu-formerly-itmu-logo-1-1-638.jpg?cb=1441682911">
            <a:extLst>
              <a:ext uri="{FF2B5EF4-FFF2-40B4-BE49-F238E27FC236}">
                <a16:creationId xmlns:a16="http://schemas.microsoft.com/office/drawing/2014/main" id="{71D10271-1303-4CED-A5F3-16B679B92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460" y="1"/>
            <a:ext cx="1200539" cy="70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D1EC2B4-FBD9-4852-965C-E28429D9893C}"/>
              </a:ext>
            </a:extLst>
          </p:cNvPr>
          <p:cNvSpPr txBox="1">
            <a:spLocks/>
          </p:cNvSpPr>
          <p:nvPr/>
        </p:nvSpPr>
        <p:spPr>
          <a:xfrm>
            <a:off x="0" y="64911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9E9AD6-8BEC-47A7-8DB6-67B02ECE5037}" type="datetime4">
              <a:rPr lang="en-US" smtClean="0"/>
              <a:pPr/>
              <a:t>18 February,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454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422A81-96AB-42C7-9366-01E77E0A7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D482DF-951F-463F-9ECF-12698E64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1496" y="1982705"/>
            <a:ext cx="6449008" cy="2892587"/>
          </a:xfrm>
        </p:spPr>
        <p:txBody>
          <a:bodyPr>
            <a:normAutofit/>
          </a:bodyPr>
          <a:lstStyle/>
          <a:p>
            <a:r>
              <a:rPr lang="en-US" sz="11500" b="1" u="sng" dirty="0"/>
              <a:t>Thank You</a:t>
            </a:r>
          </a:p>
        </p:txBody>
      </p:sp>
      <p:pic>
        <p:nvPicPr>
          <p:cNvPr id="6" name="Picture 2" descr="https://image.slidesharecdn.com/ed3b5569-fc5a-4be7-a70f-c7e0cf2fab6b-150908032759-lva1-app6892/95/ncu-formerly-itmu-logo-1-1-638.jpg?cb=1441682911">
            <a:extLst>
              <a:ext uri="{FF2B5EF4-FFF2-40B4-BE49-F238E27FC236}">
                <a16:creationId xmlns:a16="http://schemas.microsoft.com/office/drawing/2014/main" id="{9A4CB7BF-6655-473D-BC8F-32CEE9BC5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460" y="1"/>
            <a:ext cx="1200539" cy="70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B11B1C14-D6BE-47D5-8D7F-8BD2E5895431}"/>
              </a:ext>
            </a:extLst>
          </p:cNvPr>
          <p:cNvSpPr txBox="1">
            <a:spLocks/>
          </p:cNvSpPr>
          <p:nvPr/>
        </p:nvSpPr>
        <p:spPr>
          <a:xfrm>
            <a:off x="0" y="64911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9E9AD6-8BEC-47A7-8DB6-67B02ECE5037}" type="datetime4">
              <a:rPr lang="en-US" smtClean="0"/>
              <a:pPr/>
              <a:t>18 February,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403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1C90B9-05F8-459A-B7DB-98B013DC5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5A3E7E-39AD-4D0C-9ED7-F6A781F9D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u="sng" dirty="0"/>
              <a:t>Problem Statement: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B0DA0-315C-405F-9997-F8C38FCC4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684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i="1" dirty="0"/>
              <a:t>A java application where we enter the download URL and the output folder.</a:t>
            </a:r>
          </a:p>
          <a:p>
            <a:pPr marL="0" indent="0">
              <a:buNone/>
            </a:pPr>
            <a:endParaRPr lang="en-US" sz="3600" i="1" dirty="0"/>
          </a:p>
          <a:p>
            <a:pPr marL="0" indent="0">
              <a:buNone/>
            </a:pPr>
            <a:r>
              <a:rPr lang="en-US" sz="3600" i="1" dirty="0"/>
              <a:t>The application can download the file from the entered URL to the provided folder.</a:t>
            </a:r>
          </a:p>
        </p:txBody>
      </p:sp>
      <p:pic>
        <p:nvPicPr>
          <p:cNvPr id="6" name="Picture 2" descr="https://image.slidesharecdn.com/ed3b5569-fc5a-4be7-a70f-c7e0cf2fab6b-150908032759-lva1-app6892/95/ncu-formerly-itmu-logo-1-1-638.jpg?cb=1441682911">
            <a:extLst>
              <a:ext uri="{FF2B5EF4-FFF2-40B4-BE49-F238E27FC236}">
                <a16:creationId xmlns:a16="http://schemas.microsoft.com/office/drawing/2014/main" id="{7BD031AA-FA3A-4BED-A37F-E3F5D7F96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460" y="1"/>
            <a:ext cx="1200539" cy="70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28CA78C4-1C53-4793-8A2B-7083EFF03D36}"/>
              </a:ext>
            </a:extLst>
          </p:cNvPr>
          <p:cNvSpPr txBox="1">
            <a:spLocks/>
          </p:cNvSpPr>
          <p:nvPr/>
        </p:nvSpPr>
        <p:spPr>
          <a:xfrm>
            <a:off x="0" y="64911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9E9AD6-8BEC-47A7-8DB6-67B02ECE5037}" type="datetime4">
              <a:rPr lang="en-US" smtClean="0"/>
              <a:pPr/>
              <a:t>18 February,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184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06FC9B-EBCE-4970-ABDF-50C1E7900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80AC04-C798-4ED9-846B-4586850B1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u="sng" dirty="0"/>
              <a:t>Definition of Done: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3B4B3-432D-46D2-873C-6AA3AE21C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3507"/>
            <a:ext cx="10515600" cy="4514610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i="1" dirty="0"/>
              <a:t>The system should ask the user to enter a valid URL. System should validate the URL.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i="1" dirty="0"/>
              <a:t>The system should ask user to enter valid output folder path. System should validate the path.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i="1" dirty="0"/>
              <a:t>The system should download the file from the provided URL and save it in the output folder and display the status.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i="1" dirty="0"/>
              <a:t>The system should maintain the list of downloads requested and its status.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i="1" dirty="0"/>
              <a:t>The project directory structure should explain about all subdirectories and what kind of files to be kept in particular subdirectory.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i="1" dirty="0"/>
              <a:t>All configuration data should be kept in properties file. It should include maintainable data based on different categories.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i="1" dirty="0"/>
              <a:t>The system should use ‘log4-j’ for logging. Logger should use console and file appender for file logging.</a:t>
            </a:r>
          </a:p>
        </p:txBody>
      </p:sp>
      <p:pic>
        <p:nvPicPr>
          <p:cNvPr id="6" name="Picture 2" descr="https://image.slidesharecdn.com/ed3b5569-fc5a-4be7-a70f-c7e0cf2fab6b-150908032759-lva1-app6892/95/ncu-formerly-itmu-logo-1-1-638.jpg?cb=1441682911">
            <a:extLst>
              <a:ext uri="{FF2B5EF4-FFF2-40B4-BE49-F238E27FC236}">
                <a16:creationId xmlns:a16="http://schemas.microsoft.com/office/drawing/2014/main" id="{F2C39DF8-4B39-4E0A-855C-669A95771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460" y="1"/>
            <a:ext cx="1200539" cy="70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B873272F-2FF5-4E0D-97AB-6206A4E91F26}"/>
              </a:ext>
            </a:extLst>
          </p:cNvPr>
          <p:cNvSpPr txBox="1">
            <a:spLocks/>
          </p:cNvSpPr>
          <p:nvPr/>
        </p:nvSpPr>
        <p:spPr>
          <a:xfrm>
            <a:off x="0" y="64911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9E9AD6-8BEC-47A7-8DB6-67B02ECE5037}" type="datetime4">
              <a:rPr lang="en-US" smtClean="0"/>
              <a:pPr/>
              <a:t>18 February,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62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FAC8BF23-177A-4095-9C31-9845EAF38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C1328AD-B1A9-4A71-A165-23DBE7BE1423}"/>
              </a:ext>
            </a:extLst>
          </p:cNvPr>
          <p:cNvSpPr/>
          <p:nvPr/>
        </p:nvSpPr>
        <p:spPr>
          <a:xfrm>
            <a:off x="525617" y="1404236"/>
            <a:ext cx="2121160" cy="10543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Welcome to Download Manager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8C683106-F3AA-48D3-839B-20C24F731ED6}"/>
              </a:ext>
            </a:extLst>
          </p:cNvPr>
          <p:cNvSpPr/>
          <p:nvPr/>
        </p:nvSpPr>
        <p:spPr>
          <a:xfrm>
            <a:off x="3383895" y="1688819"/>
            <a:ext cx="765111" cy="48519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53EE5D-087C-409D-B3CE-6BE00DFCF32C}"/>
              </a:ext>
            </a:extLst>
          </p:cNvPr>
          <p:cNvSpPr/>
          <p:nvPr/>
        </p:nvSpPr>
        <p:spPr>
          <a:xfrm>
            <a:off x="4974769" y="1404234"/>
            <a:ext cx="2121159" cy="105435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Enter URL of file to be downloaded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D6E9212-9D94-4CA0-A161-DBBA7C93E9E2}"/>
              </a:ext>
            </a:extLst>
          </p:cNvPr>
          <p:cNvSpPr/>
          <p:nvPr/>
        </p:nvSpPr>
        <p:spPr>
          <a:xfrm>
            <a:off x="9423921" y="1404234"/>
            <a:ext cx="2121159" cy="105435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Validation of URL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960CF2-80E3-469E-B3CF-023939D9AD57}"/>
              </a:ext>
            </a:extLst>
          </p:cNvPr>
          <p:cNvSpPr/>
          <p:nvPr/>
        </p:nvSpPr>
        <p:spPr>
          <a:xfrm>
            <a:off x="9420037" y="3366785"/>
            <a:ext cx="2121159" cy="105435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Choose default path or enter custom path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C2B5088-BA38-4F11-B03B-38562CE9A631}"/>
              </a:ext>
            </a:extLst>
          </p:cNvPr>
          <p:cNvSpPr/>
          <p:nvPr/>
        </p:nvSpPr>
        <p:spPr>
          <a:xfrm>
            <a:off x="4964655" y="3384699"/>
            <a:ext cx="2121159" cy="10543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Validation of Path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136634-2440-4868-BD51-EC98039E4331}"/>
              </a:ext>
            </a:extLst>
          </p:cNvPr>
          <p:cNvSpPr/>
          <p:nvPr/>
        </p:nvSpPr>
        <p:spPr>
          <a:xfrm>
            <a:off x="525617" y="3366785"/>
            <a:ext cx="2121160" cy="10578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Enter Filename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F184D1D-05DE-4B4A-8034-0A30A36AC64C}"/>
              </a:ext>
            </a:extLst>
          </p:cNvPr>
          <p:cNvSpPr/>
          <p:nvPr/>
        </p:nvSpPr>
        <p:spPr>
          <a:xfrm>
            <a:off x="573831" y="5303768"/>
            <a:ext cx="2121159" cy="10543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 gets downloaded if both validations are TRUE.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2BD346-15D6-44ED-A17E-5896E4ED5721}"/>
              </a:ext>
            </a:extLst>
          </p:cNvPr>
          <p:cNvSpPr/>
          <p:nvPr/>
        </p:nvSpPr>
        <p:spPr>
          <a:xfrm>
            <a:off x="4988764" y="5214413"/>
            <a:ext cx="2121159" cy="10578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Write features of file to CSV file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A5E22A-8809-4359-A7BA-99894B96C288}"/>
              </a:ext>
            </a:extLst>
          </p:cNvPr>
          <p:cNvSpPr/>
          <p:nvPr/>
        </p:nvSpPr>
        <p:spPr>
          <a:xfrm>
            <a:off x="9430141" y="5214413"/>
            <a:ext cx="2121159" cy="10578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 for using Download Manager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1ECE353-24D2-4B63-AA20-162E83AD9A30}"/>
              </a:ext>
            </a:extLst>
          </p:cNvPr>
          <p:cNvSpPr/>
          <p:nvPr/>
        </p:nvSpPr>
        <p:spPr>
          <a:xfrm rot="5400000">
            <a:off x="10101944" y="2670093"/>
            <a:ext cx="765111" cy="48519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5EE9DC89-6319-4276-B24E-DF28EAA988EF}"/>
              </a:ext>
            </a:extLst>
          </p:cNvPr>
          <p:cNvSpPr/>
          <p:nvPr/>
        </p:nvSpPr>
        <p:spPr>
          <a:xfrm>
            <a:off x="7895252" y="1688819"/>
            <a:ext cx="765111" cy="48519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C945DA12-7F81-4782-BC01-E2032121A5CE}"/>
              </a:ext>
            </a:extLst>
          </p:cNvPr>
          <p:cNvSpPr/>
          <p:nvPr/>
        </p:nvSpPr>
        <p:spPr>
          <a:xfrm rot="10800000">
            <a:off x="7895251" y="3671946"/>
            <a:ext cx="765111" cy="48519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F6EB4776-370E-434A-A841-FE2E2B28EB45}"/>
              </a:ext>
            </a:extLst>
          </p:cNvPr>
          <p:cNvSpPr/>
          <p:nvPr/>
        </p:nvSpPr>
        <p:spPr>
          <a:xfrm rot="10800000">
            <a:off x="3383894" y="3725866"/>
            <a:ext cx="765111" cy="48519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9E139F49-B27B-4472-99FD-EFA29F74E74E}"/>
              </a:ext>
            </a:extLst>
          </p:cNvPr>
          <p:cNvSpPr/>
          <p:nvPr/>
        </p:nvSpPr>
        <p:spPr>
          <a:xfrm>
            <a:off x="3383894" y="5505061"/>
            <a:ext cx="765111" cy="48519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35284784-A11C-439D-9E2D-85BDA7F4483B}"/>
              </a:ext>
            </a:extLst>
          </p:cNvPr>
          <p:cNvSpPr/>
          <p:nvPr/>
        </p:nvSpPr>
        <p:spPr>
          <a:xfrm>
            <a:off x="7894082" y="5500732"/>
            <a:ext cx="765111" cy="48519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CBD3B45-075D-479F-B0EF-BDC89E9F5B7A}"/>
              </a:ext>
            </a:extLst>
          </p:cNvPr>
          <p:cNvSpPr/>
          <p:nvPr/>
        </p:nvSpPr>
        <p:spPr>
          <a:xfrm rot="5400000">
            <a:off x="1203641" y="4622535"/>
            <a:ext cx="765111" cy="48519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2E95D7-C185-4685-8946-AB0251B461DE}"/>
              </a:ext>
            </a:extLst>
          </p:cNvPr>
          <p:cNvSpPr txBox="1"/>
          <p:nvPr/>
        </p:nvSpPr>
        <p:spPr>
          <a:xfrm>
            <a:off x="525617" y="157268"/>
            <a:ext cx="65874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i="1" u="sng" dirty="0"/>
              <a:t>Workflow:</a:t>
            </a:r>
          </a:p>
        </p:txBody>
      </p:sp>
      <p:pic>
        <p:nvPicPr>
          <p:cNvPr id="26" name="Picture 2" descr="https://image.slidesharecdn.com/ed3b5569-fc5a-4be7-a70f-c7e0cf2fab6b-150908032759-lva1-app6892/95/ncu-formerly-itmu-logo-1-1-638.jpg?cb=1441682911">
            <a:extLst>
              <a:ext uri="{FF2B5EF4-FFF2-40B4-BE49-F238E27FC236}">
                <a16:creationId xmlns:a16="http://schemas.microsoft.com/office/drawing/2014/main" id="{9C915E58-A0E9-43FE-95BF-E24606A4F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460" y="1"/>
            <a:ext cx="1200539" cy="70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Date Placeholder 3">
            <a:extLst>
              <a:ext uri="{FF2B5EF4-FFF2-40B4-BE49-F238E27FC236}">
                <a16:creationId xmlns:a16="http://schemas.microsoft.com/office/drawing/2014/main" id="{C8D227D3-BCAC-4633-94EE-B52CA1F43F3A}"/>
              </a:ext>
            </a:extLst>
          </p:cNvPr>
          <p:cNvSpPr txBox="1">
            <a:spLocks/>
          </p:cNvSpPr>
          <p:nvPr/>
        </p:nvSpPr>
        <p:spPr>
          <a:xfrm>
            <a:off x="0" y="64911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9E9AD6-8BEC-47A7-8DB6-67B02ECE5037}" type="datetime4">
              <a:rPr lang="en-US" smtClean="0"/>
              <a:pPr/>
              <a:t>18 February,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567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C09B22-E297-42F7-9F68-82D70BAB9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A954CE-1484-419C-89E9-7C3DBDE8F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n-US" sz="6600" b="1" u="sng" dirty="0"/>
              <a:t>Code Snippets for each DoD:</a:t>
            </a:r>
            <a:endParaRPr lang="en-US" b="1" u="sng" dirty="0"/>
          </a:p>
        </p:txBody>
      </p:sp>
      <p:pic>
        <p:nvPicPr>
          <p:cNvPr id="6" name="Picture 2" descr="https://image.slidesharecdn.com/ed3b5569-fc5a-4be7-a70f-c7e0cf2fab6b-150908032759-lva1-app6892/95/ncu-formerly-itmu-logo-1-1-638.jpg?cb=1441682911">
            <a:extLst>
              <a:ext uri="{FF2B5EF4-FFF2-40B4-BE49-F238E27FC236}">
                <a16:creationId xmlns:a16="http://schemas.microsoft.com/office/drawing/2014/main" id="{3E6C57A3-632A-406F-9705-4CEC348AE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460" y="1"/>
            <a:ext cx="1200539" cy="70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D978D19-3A90-46EF-9E73-7EA394334357}"/>
              </a:ext>
            </a:extLst>
          </p:cNvPr>
          <p:cNvSpPr txBox="1">
            <a:spLocks/>
          </p:cNvSpPr>
          <p:nvPr/>
        </p:nvSpPr>
        <p:spPr>
          <a:xfrm>
            <a:off x="0" y="64911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9E9AD6-8BEC-47A7-8DB6-67B02ECE5037}" type="datetime4">
              <a:rPr lang="en-US" smtClean="0"/>
              <a:pPr/>
              <a:t>18 February,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45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79BF44-5648-406D-A99E-A25CA5C1A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7EB92C-B564-4932-B0D9-4C351036D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7494" y="2464513"/>
            <a:ext cx="5036976" cy="1325563"/>
          </a:xfrm>
        </p:spPr>
        <p:txBody>
          <a:bodyPr>
            <a:normAutofit fontScale="90000"/>
          </a:bodyPr>
          <a:lstStyle/>
          <a:p>
            <a:pPr algn="r"/>
            <a:br>
              <a:rPr lang="en-US" i="1" dirty="0"/>
            </a:br>
            <a:r>
              <a:rPr lang="en-US" i="1" dirty="0"/>
              <a:t>DoD :</a:t>
            </a:r>
            <a:br>
              <a:rPr lang="en-US" i="1" dirty="0"/>
            </a:br>
            <a:r>
              <a:rPr lang="en-US" sz="3100" i="1" dirty="0"/>
              <a:t>The project directory structure should explain about all subdirectories and what kind of files to be kept in particular subdirectory.</a:t>
            </a:r>
            <a:br>
              <a:rPr lang="en-US" sz="3100" i="1" dirty="0"/>
            </a:br>
            <a:endParaRPr lang="en-US" dirty="0"/>
          </a:p>
        </p:txBody>
      </p:sp>
      <p:pic>
        <p:nvPicPr>
          <p:cNvPr id="7" name="Picture 2" descr="https://image.slidesharecdn.com/ed3b5569-fc5a-4be7-a70f-c7e0cf2fab6b-150908032759-lva1-app6892/95/ncu-formerly-itmu-logo-1-1-638.jpg?cb=1441682911">
            <a:extLst>
              <a:ext uri="{FF2B5EF4-FFF2-40B4-BE49-F238E27FC236}">
                <a16:creationId xmlns:a16="http://schemas.microsoft.com/office/drawing/2014/main" id="{FA036C45-F6F5-4F69-A3AE-1FA4AB4F6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460" y="1"/>
            <a:ext cx="1200539" cy="70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375BEAAD-68D5-4628-92C1-1A6B25B1F364}"/>
              </a:ext>
            </a:extLst>
          </p:cNvPr>
          <p:cNvSpPr txBox="1">
            <a:spLocks/>
          </p:cNvSpPr>
          <p:nvPr/>
        </p:nvSpPr>
        <p:spPr>
          <a:xfrm>
            <a:off x="0" y="64911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9E9AD6-8BEC-47A7-8DB6-67B02ECE5037}" type="datetime4">
              <a:rPr lang="en-US" smtClean="0"/>
              <a:pPr/>
              <a:t>18 February, 2019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3CD582-D784-4AB7-9DA1-804EE249A8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5302" y="0"/>
            <a:ext cx="28546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717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hlinkClick r:id="rId2" action="ppaction://hlinkfile"/>
            <a:extLst>
              <a:ext uri="{FF2B5EF4-FFF2-40B4-BE49-F238E27FC236}">
                <a16:creationId xmlns:a16="http://schemas.microsoft.com/office/drawing/2014/main" id="{621162A2-7D95-4791-B8B5-249DBD2330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79DEC4-9E73-4894-807C-D677B0D84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855" y="462738"/>
            <a:ext cx="10515600" cy="1325563"/>
          </a:xfrm>
        </p:spPr>
        <p:txBody>
          <a:bodyPr>
            <a:noAutofit/>
          </a:bodyPr>
          <a:lstStyle/>
          <a:p>
            <a:r>
              <a:rPr lang="en-US" sz="4300" i="1" dirty="0"/>
              <a:t>DoD:</a:t>
            </a:r>
            <a:br>
              <a:rPr lang="en-US" sz="3100" dirty="0"/>
            </a:br>
            <a:r>
              <a:rPr lang="en-US" sz="3100" i="1" dirty="0"/>
              <a:t>The system should ask the user to enter a valid URL. System should validate the URL.</a:t>
            </a:r>
            <a:br>
              <a:rPr lang="en-US" sz="3100" i="1" dirty="0"/>
            </a:br>
            <a:endParaRPr lang="en-US" sz="3100" dirty="0"/>
          </a:p>
        </p:txBody>
      </p:sp>
      <p:pic>
        <p:nvPicPr>
          <p:cNvPr id="7" name="Picture 2" descr="https://image.slidesharecdn.com/ed3b5569-fc5a-4be7-a70f-c7e0cf2fab6b-150908032759-lva1-app6892/95/ncu-formerly-itmu-logo-1-1-638.jpg?cb=1441682911">
            <a:extLst>
              <a:ext uri="{FF2B5EF4-FFF2-40B4-BE49-F238E27FC236}">
                <a16:creationId xmlns:a16="http://schemas.microsoft.com/office/drawing/2014/main" id="{36E254F9-AD69-43CA-AB93-DBB13F9C4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460" y="1"/>
            <a:ext cx="1200539" cy="70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5ECB5E-9CCF-4F87-B505-6B0EEA7B49DC}"/>
              </a:ext>
            </a:extLst>
          </p:cNvPr>
          <p:cNvSpPr txBox="1">
            <a:spLocks/>
          </p:cNvSpPr>
          <p:nvPr/>
        </p:nvSpPr>
        <p:spPr>
          <a:xfrm>
            <a:off x="0" y="64911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9E9AD6-8BEC-47A7-8DB6-67B02ECE5037}" type="datetime4">
              <a:rPr lang="en-US" smtClean="0"/>
              <a:pPr/>
              <a:t>18 February, 2019</a:t>
            </a:fld>
            <a:endParaRPr lang="en-US" dirty="0"/>
          </a:p>
        </p:txBody>
      </p:sp>
      <p:pic>
        <p:nvPicPr>
          <p:cNvPr id="3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68236408-B09D-434E-BAE0-459C337A74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5529" y="1892440"/>
            <a:ext cx="5400942" cy="429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95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hlinkClick r:id="rId2" action="ppaction://hlinkfile"/>
            <a:extLst>
              <a:ext uri="{FF2B5EF4-FFF2-40B4-BE49-F238E27FC236}">
                <a16:creationId xmlns:a16="http://schemas.microsoft.com/office/drawing/2014/main" id="{3A695AFD-F1D7-4B2E-88D7-2793F46BE4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37B3DBC-A9AA-4643-8F9F-34D4D5857747}"/>
              </a:ext>
            </a:extLst>
          </p:cNvPr>
          <p:cNvSpPr txBox="1">
            <a:spLocks/>
          </p:cNvSpPr>
          <p:nvPr/>
        </p:nvSpPr>
        <p:spPr>
          <a:xfrm>
            <a:off x="894182" y="149283"/>
            <a:ext cx="10515600" cy="1806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i="1" dirty="0"/>
              <a:t>DoD:</a:t>
            </a:r>
            <a:br>
              <a:rPr lang="en-US" dirty="0"/>
            </a:br>
            <a:r>
              <a:rPr lang="en-US" sz="3400" i="1" dirty="0"/>
              <a:t>The system should ask user to enter valid output folder path. System should validate the path.</a:t>
            </a:r>
            <a:br>
              <a:rPr lang="en-US" sz="3400" i="1" dirty="0"/>
            </a:br>
            <a:endParaRPr lang="en-US" sz="3400" dirty="0"/>
          </a:p>
        </p:txBody>
      </p:sp>
      <p:pic>
        <p:nvPicPr>
          <p:cNvPr id="5" name="Picture 4">
            <a:hlinkClick r:id="rId2" action="ppaction://hlinkfile"/>
            <a:extLst>
              <a:ext uri="{FF2B5EF4-FFF2-40B4-BE49-F238E27FC236}">
                <a16:creationId xmlns:a16="http://schemas.microsoft.com/office/drawing/2014/main" id="{C0827E8D-00A6-48EA-9775-31ABF6145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861" y="1588590"/>
            <a:ext cx="10599552" cy="4970825"/>
          </a:xfrm>
          <a:prstGeom prst="rect">
            <a:avLst/>
          </a:prstGeom>
        </p:spPr>
      </p:pic>
      <p:pic>
        <p:nvPicPr>
          <p:cNvPr id="8" name="Picture 2" descr="https://image.slidesharecdn.com/ed3b5569-fc5a-4be7-a70f-c7e0cf2fab6b-150908032759-lva1-app6892/95/ncu-formerly-itmu-logo-1-1-638.jpg?cb=1441682911">
            <a:extLst>
              <a:ext uri="{FF2B5EF4-FFF2-40B4-BE49-F238E27FC236}">
                <a16:creationId xmlns:a16="http://schemas.microsoft.com/office/drawing/2014/main" id="{4F61EA94-7787-4E67-8831-8FDF45890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460" y="1"/>
            <a:ext cx="1200539" cy="70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64ECBEC-B25F-4F86-9EAA-9D89C1B487AE}"/>
              </a:ext>
            </a:extLst>
          </p:cNvPr>
          <p:cNvSpPr txBox="1">
            <a:spLocks/>
          </p:cNvSpPr>
          <p:nvPr/>
        </p:nvSpPr>
        <p:spPr>
          <a:xfrm>
            <a:off x="0" y="64911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9E9AD6-8BEC-47A7-8DB6-67B02ECE5037}" type="datetime4">
              <a:rPr lang="en-US" smtClean="0"/>
              <a:pPr/>
              <a:t>18 February,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602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</TotalTime>
  <Words>405</Words>
  <Application>Microsoft Office PowerPoint</Application>
  <PresentationFormat>Widescreen</PresentationFormat>
  <Paragraphs>87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Adobe Caslon Pro</vt:lpstr>
      <vt:lpstr>Arial</vt:lpstr>
      <vt:lpstr>Calibri</vt:lpstr>
      <vt:lpstr>Calibri Light</vt:lpstr>
      <vt:lpstr>Wingdings</vt:lpstr>
      <vt:lpstr>Office Theme</vt:lpstr>
      <vt:lpstr>JAVA Major Project  Download Manager</vt:lpstr>
      <vt:lpstr>Collaborators:</vt:lpstr>
      <vt:lpstr>Problem Statement:</vt:lpstr>
      <vt:lpstr>Definition of Done:</vt:lpstr>
      <vt:lpstr>PowerPoint Presentation</vt:lpstr>
      <vt:lpstr>Code Snippets for each DoD:</vt:lpstr>
      <vt:lpstr> DoD : The project directory structure should explain about all subdirectories and what kind of files to be kept in particular subdirectory. </vt:lpstr>
      <vt:lpstr>DoD: The system should ask the user to enter a valid URL. System should validate the URL. </vt:lpstr>
      <vt:lpstr>PowerPoint Presentation</vt:lpstr>
      <vt:lpstr>DoD: All configuration data should be kept in properties file. It should include maintainable data based on different categories. The system should use ‘log4-j’ for logging. Logger should use console and file appender for file logging.</vt:lpstr>
      <vt:lpstr>Created Logs</vt:lpstr>
      <vt:lpstr>DoD: The system should maintain the list of downloads requested and its status.</vt:lpstr>
      <vt:lpstr>DoD: The system should download the file from the provided URL and save it in the output folder and display the status. </vt:lpstr>
      <vt:lpstr>Driver:</vt:lpstr>
      <vt:lpstr>Additional features added:</vt:lpstr>
      <vt:lpstr>PowerPoint Presentation</vt:lpstr>
      <vt:lpstr>PowerPoint Presentation</vt:lpstr>
      <vt:lpstr>Maintained List:</vt:lpstr>
      <vt:lpstr>Demo Successful Execution</vt:lpstr>
      <vt:lpstr>PowerPoint Presentation</vt:lpstr>
      <vt:lpstr>References: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Major Project  Download Manager</dc:title>
  <dc:creator>Akshay Makkar</dc:creator>
  <cp:lastModifiedBy>Akshay Makkar</cp:lastModifiedBy>
  <cp:revision>78</cp:revision>
  <dcterms:created xsi:type="dcterms:W3CDTF">2019-02-15T06:45:10Z</dcterms:created>
  <dcterms:modified xsi:type="dcterms:W3CDTF">2019-02-18T17:01:11Z</dcterms:modified>
</cp:coreProperties>
</file>