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4595-067D-4BAF-80D2-2D22B8E02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C2C19-CBD1-4445-AA1A-980F41592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4C2A-F2A9-41A7-80CF-250520E4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3C57-B9B6-4371-B2BA-F2BF7765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C6FC-DB0D-494C-956D-1935D99C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C63F-06FB-4980-B444-CE862B9C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194C-AA85-427A-8E76-8CCDF1215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F574-09FD-4A1A-8D93-45933641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079C-6000-4A9A-A68B-3260E19C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1788-CF91-44DD-AEE9-A75BDE07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6A557-8D9F-4AB7-95DC-661049DCA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6D8DE-74D3-4C1D-A136-5667F827B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B31C-17D8-4CE2-B9B2-8C845A1C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B7499-502F-447E-910D-A7FE4241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DBB3-9546-4F57-B08B-F909F24B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25FA-D921-4C77-8D43-2754A4CD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9429-98DA-447D-8EA1-99D1DD0C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8759-8A36-404C-90B3-CCB2D4BD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B220-C4C5-4643-9F8B-273A60AC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9F68-59AF-4BC4-8587-44CE780A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A800-0E35-4975-B2A3-827583F0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1BF98-192C-414C-AD2E-C103C403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200-1658-4B44-AA12-29C98F9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116F-9141-4FC5-83BC-16C76DF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CCD1-8A6D-470E-814F-0F202863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3463-236B-480A-BDC0-E37827CD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70C8-3247-477A-9727-B1D6F14BB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FBEE-5611-4D58-B537-65F162F4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D595-3961-4D25-8AA1-12EDB394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4530-A81A-401C-9898-D4B450D7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3A189-E72C-4CDC-AFAA-AA15B67C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88EC-E984-42C6-8E9F-8FF5BF0A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9704-7313-4394-9447-4D536418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2014-9828-4231-A662-BCA83C92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59D46-257F-40C6-8D2D-DED04391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DF873-5739-455B-89AB-D8277A8A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25868-AFD8-46D8-A1B4-B8E69923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1D3BD-F8A8-4760-85A8-1F20C985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9285-BE44-4DFC-9F8F-60B40EC5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C26-5BA3-459B-B8ED-1DE8D103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2671-65E5-4BCF-8D8E-F16DE6AD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308F8-1426-44AA-803B-6FE00734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A9B0C-7307-47F2-8FD8-FE30E838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2C8F0-40A1-4BC3-9E23-8A225687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B0BB2-8C1A-4EAD-B2C4-595E0AA3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51BA5-326D-4758-963B-B1A1EC46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17DF-B8B1-4C72-B3FD-4D313A78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A7C1-0DEE-46E1-99A2-D1720968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7765A-19B6-40F8-BBFB-5637661E5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172D-B931-409F-B245-BBAB6EAE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85A0-BBE4-4E7D-8C34-1C34D022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1C51-FCD0-444B-8886-1669832F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9F4D-16B6-4E7D-AA09-AD6DEB26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E94BF-F0B2-44F8-BE2D-391FBCDB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54292-5F66-4CC9-B289-D85E7BEF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B94E-0EF8-42D0-80D7-CE9B4819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4039-1702-4C9E-97AD-915464DE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4BE7-4D6F-4937-A6AF-E7F450CB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06196-DB69-4A2D-B17C-2BC2C462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1A165-FAAD-43EF-92C7-B273E2CC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1125-AFDE-4B45-AE4C-8396B3DF0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1282-A165-48FF-9ED0-7455810A523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B201-DCE5-47F7-9DD9-1E9F0D03C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7249-A5CA-4039-BFDB-74ABD3ED9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74CF-C960-401F-B5BE-7FF42894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7789-AB12-45B9-953E-269DE9A6A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C3D3-08CD-47F1-9976-FEAEEB31B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4B56-12AC-4FA5-A7B6-B01D466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4BAE-EC65-44B5-91D9-9755DF83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335E-958E-44B3-9701-4AB233A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E2C6-E6AA-422F-913C-FC02CC7C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16C5-43B3-45FE-859E-FF5AFB0F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Penggunaan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285A-C237-4AD3-BCF3-E70B7FD3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019-78E0-41D3-97EA-F358960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316A-FFC5-47DD-9AAC-FBE7AA72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Presentasi</vt:lpstr>
      <vt:lpstr>Latar Belakang</vt:lpstr>
      <vt:lpstr>Tujuan</vt:lpstr>
      <vt:lpstr>Cara Penggunaan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</dc:title>
  <dc:creator>Irham</dc:creator>
  <cp:lastModifiedBy>Irham</cp:lastModifiedBy>
  <cp:revision>1</cp:revision>
  <dcterms:created xsi:type="dcterms:W3CDTF">2019-01-31T16:10:16Z</dcterms:created>
  <dcterms:modified xsi:type="dcterms:W3CDTF">2019-01-31T16:24:36Z</dcterms:modified>
</cp:coreProperties>
</file>