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8"/>
  </p:notesMasterIdLst>
  <p:sldIdLst>
    <p:sldId id="256" r:id="rId4"/>
    <p:sldId id="261" r:id="rId5"/>
    <p:sldId id="264" r:id="rId6"/>
    <p:sldId id="326" r:id="rId7"/>
    <p:sldId id="281" r:id="rId8"/>
    <p:sldId id="320" r:id="rId9"/>
    <p:sldId id="321" r:id="rId10"/>
    <p:sldId id="302" r:id="rId11"/>
    <p:sldId id="327" r:id="rId12"/>
    <p:sldId id="322" r:id="rId13"/>
    <p:sldId id="328" r:id="rId14"/>
    <p:sldId id="323" r:id="rId15"/>
    <p:sldId id="329" r:id="rId16"/>
    <p:sldId id="324" r:id="rId17"/>
    <p:sldId id="325" r:id="rId18"/>
    <p:sldId id="332" r:id="rId19"/>
    <p:sldId id="297" r:id="rId20"/>
    <p:sldId id="317" r:id="rId21"/>
    <p:sldId id="333" r:id="rId22"/>
    <p:sldId id="334" r:id="rId23"/>
    <p:sldId id="335" r:id="rId24"/>
    <p:sldId id="336" r:id="rId25"/>
    <p:sldId id="331" r:id="rId26"/>
    <p:sldId id="337" r:id="rId27"/>
    <p:sldId id="330" r:id="rId28"/>
    <p:sldId id="338" r:id="rId29"/>
    <p:sldId id="339" r:id="rId30"/>
    <p:sldId id="340" r:id="rId31"/>
    <p:sldId id="318" r:id="rId32"/>
    <p:sldId id="341" r:id="rId33"/>
    <p:sldId id="342" r:id="rId34"/>
    <p:sldId id="343" r:id="rId35"/>
    <p:sldId id="344" r:id="rId36"/>
    <p:sldId id="262" r:id="rId3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F2BF27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84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9551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3" r:id="rId2"/>
    <p:sldLayoutId id="2147483674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ea typeface="맑은 고딕" pitchFamily="50" charset="-127"/>
              </a:rPr>
              <a:t>WEEKLY #2 PRESENTATION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Pre class </a:t>
            </a:r>
            <a:r>
              <a:rPr lang="en-US" altLang="ko-KR" b="1" dirty="0" err="1"/>
              <a:t>DumbWays</a:t>
            </a:r>
            <a:r>
              <a:rPr lang="en-US" altLang="ko-KR" b="1" dirty="0"/>
              <a:t> Batch-26</a:t>
            </a:r>
            <a:endParaRPr lang="en-US" altLang="ko-KR" dirty="0"/>
          </a:p>
        </p:txBody>
      </p:sp>
      <p:pic>
        <p:nvPicPr>
          <p:cNvPr id="1026" name="Picture 2" descr="Bootcamp | DumbWays.id - Belajar Koding dan Disalurkan Kerja">
            <a:extLst>
              <a:ext uri="{FF2B5EF4-FFF2-40B4-BE49-F238E27FC236}">
                <a16:creationId xmlns:a16="http://schemas.microsoft.com/office/drawing/2014/main" id="{5F70DF9E-84F9-473F-8BAC-8604F9AE9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2891"/>
            <a:ext cx="889645" cy="88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8EB56C-9A0B-41E9-B126-213F9538CD4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grpSp>
        <p:nvGrpSpPr>
          <p:cNvPr id="6" name="Group 5"/>
          <p:cNvGrpSpPr/>
          <p:nvPr/>
        </p:nvGrpSpPr>
        <p:grpSpPr>
          <a:xfrm>
            <a:off x="6164127" y="1891425"/>
            <a:ext cx="2592288" cy="863358"/>
            <a:chOff x="803640" y="3362835"/>
            <a:chExt cx="2059657" cy="863358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AAC1845-4733-4569-9C5F-69EB6D7C1D8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2DED4B8F-AABD-4208-A4AC-5D859B350775}"/>
              </a:ext>
            </a:extLst>
          </p:cNvPr>
          <p:cNvSpPr txBox="1">
            <a:spLocks/>
          </p:cNvSpPr>
          <p:nvPr/>
        </p:nvSpPr>
        <p:spPr>
          <a:xfrm>
            <a:off x="-1844" y="158636"/>
            <a:ext cx="9144000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JavaScript (2)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B9BECF-7424-4D20-A102-50BEF9652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3558"/>
            <a:ext cx="9093443" cy="37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47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13480" y="2668266"/>
            <a:ext cx="3894936" cy="576063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3480" y="3316338"/>
            <a:ext cx="3894936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4764" y="365187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6F8790-FA92-489E-88C7-6345B65C3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72" y="0"/>
            <a:ext cx="6956455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54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8EB56C-9A0B-41E9-B126-213F9538CD4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grpSp>
        <p:nvGrpSpPr>
          <p:cNvPr id="6" name="Group 5"/>
          <p:cNvGrpSpPr/>
          <p:nvPr/>
        </p:nvGrpSpPr>
        <p:grpSpPr>
          <a:xfrm>
            <a:off x="6164127" y="1891425"/>
            <a:ext cx="2592288" cy="863358"/>
            <a:chOff x="803640" y="3362835"/>
            <a:chExt cx="2059657" cy="863358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AAC1845-4733-4569-9C5F-69EB6D7C1D8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2DED4B8F-AABD-4208-A4AC-5D859B350775}"/>
              </a:ext>
            </a:extLst>
          </p:cNvPr>
          <p:cNvSpPr txBox="1">
            <a:spLocks/>
          </p:cNvSpPr>
          <p:nvPr/>
        </p:nvSpPr>
        <p:spPr>
          <a:xfrm>
            <a:off x="-1844" y="158636"/>
            <a:ext cx="9144000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JavaScript (3)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7A8E8-3EF1-497D-AA25-0CE8601CC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853" y="892879"/>
            <a:ext cx="9196018" cy="387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48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13480" y="2668266"/>
            <a:ext cx="3894936" cy="576063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3480" y="3316338"/>
            <a:ext cx="3894936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4764" y="365187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DD133E-AE60-4EB7-A863-73EA4572A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01" y="0"/>
            <a:ext cx="6921997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95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8EB56C-9A0B-41E9-B126-213F9538CD4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AAC1845-4733-4569-9C5F-69EB6D7C1D8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2DED4B8F-AABD-4208-A4AC-5D859B350775}"/>
              </a:ext>
            </a:extLst>
          </p:cNvPr>
          <p:cNvSpPr txBox="1">
            <a:spLocks/>
          </p:cNvSpPr>
          <p:nvPr/>
        </p:nvSpPr>
        <p:spPr>
          <a:xfrm>
            <a:off x="-1844" y="158636"/>
            <a:ext cx="9144000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JavaScript (4)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4FC2FF-4A60-4B88-A821-DEEF790CA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18" y="788256"/>
            <a:ext cx="70770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48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8EB56C-9A0B-41E9-B126-213F9538CD4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AAC1845-4733-4569-9C5F-69EB6D7C1D8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2DED4B8F-AABD-4208-A4AC-5D859B350775}"/>
              </a:ext>
            </a:extLst>
          </p:cNvPr>
          <p:cNvSpPr txBox="1">
            <a:spLocks/>
          </p:cNvSpPr>
          <p:nvPr/>
        </p:nvSpPr>
        <p:spPr>
          <a:xfrm>
            <a:off x="-1844" y="158636"/>
            <a:ext cx="9144000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JavaScript (5)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87DCB-3212-40B5-9D45-6E3BDBF1D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1855"/>
            <a:ext cx="9142156" cy="394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56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13480" y="2668266"/>
            <a:ext cx="3894936" cy="576063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3480" y="3316338"/>
            <a:ext cx="3894936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4764" y="365187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1E0DF6-332F-4882-BDC5-EE1A51F55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74" y="0"/>
            <a:ext cx="69594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78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r>
              <a:rPr lang="en-US" altLang="ko-KR" dirty="0"/>
              <a:t> App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451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13480" y="2668266"/>
            <a:ext cx="3894936" cy="576063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3480" y="3316338"/>
            <a:ext cx="3894936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4764" y="365187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9452AC-556F-4C7B-8EB3-BD119B2DC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87" y="0"/>
            <a:ext cx="75026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01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64127" y="1891425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1835696" y="325016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HTML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0B463C-5741-4E21-9A4B-89A9A32B6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7216"/>
            <a:ext cx="9144000" cy="226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7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cs typeface="Arial" pitchFamily="34" charset="0"/>
              </a:rPr>
              <a:t>Presentation Point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699792" y="1758795"/>
            <a:ext cx="5480860" cy="726253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946839" y="1810481"/>
            <a:ext cx="5040560" cy="586360"/>
            <a:chOff x="2218941" y="1730449"/>
            <a:chExt cx="5040560" cy="586360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218941" y="1730449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Odd, even, prime number generator</a:t>
              </a: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2218941" y="2026416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Check the input number is odd, even, or prime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Chevron 11"/>
          <p:cNvSpPr/>
          <p:nvPr/>
        </p:nvSpPr>
        <p:spPr>
          <a:xfrm rot="16200000">
            <a:off x="1736090" y="1667491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78511" y="1758795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2699792" y="2666758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903269" y="2730926"/>
            <a:ext cx="5040560" cy="559668"/>
            <a:chOff x="2175371" y="1762964"/>
            <a:chExt cx="5040560" cy="559668"/>
          </a:xfrm>
        </p:grpSpPr>
        <p:sp>
          <p:nvSpPr>
            <p:cNvPr id="33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Todo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App</a:t>
              </a: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todo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list notes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Chevron 30"/>
          <p:cNvSpPr/>
          <p:nvPr/>
        </p:nvSpPr>
        <p:spPr>
          <a:xfrm rot="16200000">
            <a:off x="1736090" y="2533201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78511" y="2624505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99792" y="3532468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903269" y="3596636"/>
            <a:ext cx="5040560" cy="559668"/>
            <a:chOff x="2175371" y="1762964"/>
            <a:chExt cx="5040560" cy="559668"/>
          </a:xfrm>
        </p:grpSpPr>
        <p:sp>
          <p:nvSpPr>
            <p:cNvPr id="40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Todo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App (Apply OOP concept)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todo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list notes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Chevron 37"/>
          <p:cNvSpPr/>
          <p:nvPr/>
        </p:nvSpPr>
        <p:spPr>
          <a:xfrm rot="16200000">
            <a:off x="1736090" y="3398911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78511" y="3490215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8EB56C-9A0B-41E9-B126-213F9538CD4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AAC1845-4733-4569-9C5F-69EB6D7C1D8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2DED4B8F-AABD-4208-A4AC-5D859B350775}"/>
              </a:ext>
            </a:extLst>
          </p:cNvPr>
          <p:cNvSpPr txBox="1">
            <a:spLocks/>
          </p:cNvSpPr>
          <p:nvPr/>
        </p:nvSpPr>
        <p:spPr>
          <a:xfrm>
            <a:off x="-1844" y="158636"/>
            <a:ext cx="9144000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JavaScript : Render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D75580-7EF7-47C1-B430-850A52DF1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86" y="871325"/>
            <a:ext cx="9136980" cy="36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30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8EB56C-9A0B-41E9-B126-213F9538CD4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AAC1845-4733-4569-9C5F-69EB6D7C1D8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2DED4B8F-AABD-4208-A4AC-5D859B350775}"/>
              </a:ext>
            </a:extLst>
          </p:cNvPr>
          <p:cNvSpPr txBox="1">
            <a:spLocks/>
          </p:cNvSpPr>
          <p:nvPr/>
        </p:nvSpPr>
        <p:spPr>
          <a:xfrm>
            <a:off x="-1844" y="158636"/>
            <a:ext cx="9144000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JavaScript (2) : Render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883AF-9EE2-4AE3-8235-E4DEA4D93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5328"/>
            <a:ext cx="9144000" cy="233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07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8EB56C-9A0B-41E9-B126-213F9538CD4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AAC1845-4733-4569-9C5F-69EB6D7C1D8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2DED4B8F-AABD-4208-A4AC-5D859B350775}"/>
              </a:ext>
            </a:extLst>
          </p:cNvPr>
          <p:cNvSpPr txBox="1">
            <a:spLocks/>
          </p:cNvSpPr>
          <p:nvPr/>
        </p:nvSpPr>
        <p:spPr>
          <a:xfrm>
            <a:off x="-1844" y="158636"/>
            <a:ext cx="9144000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JavaScript (3) : Render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9FE58F-D127-4F85-8C23-C582093E8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8257"/>
            <a:ext cx="9144000" cy="244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33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13480" y="2668266"/>
            <a:ext cx="3894936" cy="576063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3480" y="3316338"/>
            <a:ext cx="3894936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4764" y="365187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B280D8-4887-4B05-8219-B017C2B8E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62" y="0"/>
            <a:ext cx="75072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87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8EB56C-9A0B-41E9-B126-213F9538CD4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AAC1845-4733-4569-9C5F-69EB6D7C1D8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2DED4B8F-AABD-4208-A4AC-5D859B350775}"/>
              </a:ext>
            </a:extLst>
          </p:cNvPr>
          <p:cNvSpPr txBox="1">
            <a:spLocks/>
          </p:cNvSpPr>
          <p:nvPr/>
        </p:nvSpPr>
        <p:spPr>
          <a:xfrm>
            <a:off x="-1844" y="158636"/>
            <a:ext cx="9144000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JavaScript : Add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4EE923-4DE8-4DCE-96CC-2AE1FB663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506" y="847919"/>
            <a:ext cx="73533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6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13480" y="2668266"/>
            <a:ext cx="3894936" cy="576063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3480" y="3316338"/>
            <a:ext cx="3894936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4764" y="365187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147722-38E0-4E99-8F99-5DC4212AE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62" y="0"/>
            <a:ext cx="75228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4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8EB56C-9A0B-41E9-B126-213F9538CD4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AAC1845-4733-4569-9C5F-69EB6D7C1D8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2DED4B8F-AABD-4208-A4AC-5D859B350775}"/>
              </a:ext>
            </a:extLst>
          </p:cNvPr>
          <p:cNvSpPr txBox="1">
            <a:spLocks/>
          </p:cNvSpPr>
          <p:nvPr/>
        </p:nvSpPr>
        <p:spPr>
          <a:xfrm>
            <a:off x="-1844" y="158636"/>
            <a:ext cx="9144000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JavaScript : Done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56EAD6-74E1-41CB-A334-87377CDE3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31590"/>
            <a:ext cx="7848872" cy="323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27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8EB56C-9A0B-41E9-B126-213F9538CD4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AAC1845-4733-4569-9C5F-69EB6D7C1D8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2DED4B8F-AABD-4208-A4AC-5D859B350775}"/>
              </a:ext>
            </a:extLst>
          </p:cNvPr>
          <p:cNvSpPr txBox="1">
            <a:spLocks/>
          </p:cNvSpPr>
          <p:nvPr/>
        </p:nvSpPr>
        <p:spPr>
          <a:xfrm>
            <a:off x="-1844" y="158636"/>
            <a:ext cx="9144000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JavaScript : Delete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A48088-0FA3-41B5-92DF-DE6DEBBC3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969804"/>
            <a:ext cx="6771599" cy="37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75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13480" y="2668266"/>
            <a:ext cx="3894936" cy="576063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3480" y="3316338"/>
            <a:ext cx="3894936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4764" y="365187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9452AC-556F-4C7B-8EB3-BD119B2DC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87" y="0"/>
            <a:ext cx="75026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21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r>
              <a:rPr lang="en-US" altLang="ko-KR" dirty="0"/>
              <a:t> App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(Apply OOP concept)</a:t>
            </a:r>
          </a:p>
        </p:txBody>
      </p:sp>
    </p:spTree>
    <p:extLst>
      <p:ext uri="{BB962C8B-B14F-4D97-AF65-F5344CB8AC3E}">
        <p14:creationId xmlns:p14="http://schemas.microsoft.com/office/powerpoint/2010/main" val="177620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Odd, even, prime number generator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8EB56C-9A0B-41E9-B126-213F9538CD4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AAC1845-4733-4569-9C5F-69EB6D7C1D8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2DED4B8F-AABD-4208-A4AC-5D859B350775}"/>
              </a:ext>
            </a:extLst>
          </p:cNvPr>
          <p:cNvSpPr txBox="1">
            <a:spLocks/>
          </p:cNvSpPr>
          <p:nvPr/>
        </p:nvSpPr>
        <p:spPr>
          <a:xfrm>
            <a:off x="-1844" y="158636"/>
            <a:ext cx="9144000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JavaScript : Class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Todo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B366A7-B345-4434-B7F7-DB69922AC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88" y="837336"/>
            <a:ext cx="9170911" cy="367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49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8EB56C-9A0B-41E9-B126-213F9538CD4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AAC1845-4733-4569-9C5F-69EB6D7C1D8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2DED4B8F-AABD-4208-A4AC-5D859B350775}"/>
              </a:ext>
            </a:extLst>
          </p:cNvPr>
          <p:cNvSpPr txBox="1">
            <a:spLocks/>
          </p:cNvSpPr>
          <p:nvPr/>
        </p:nvSpPr>
        <p:spPr>
          <a:xfrm>
            <a:off x="-1844" y="158636"/>
            <a:ext cx="9144000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JavaScript : Method class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F8B78-28B5-48B7-8409-86A1213E3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4035"/>
            <a:ext cx="9144000" cy="341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34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8EB56C-9A0B-41E9-B126-213F9538CD4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AAC1845-4733-4569-9C5F-69EB6D7C1D8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2DED4B8F-AABD-4208-A4AC-5D859B350775}"/>
              </a:ext>
            </a:extLst>
          </p:cNvPr>
          <p:cNvSpPr txBox="1">
            <a:spLocks/>
          </p:cNvSpPr>
          <p:nvPr/>
        </p:nvSpPr>
        <p:spPr>
          <a:xfrm>
            <a:off x="-1844" y="158636"/>
            <a:ext cx="9144000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JavaScript : Render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EE3DCA-C9DF-4EE5-9001-A7D4B3DC3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858502"/>
            <a:ext cx="69056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46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8EB56C-9A0B-41E9-B126-213F9538CD4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AAC1845-4733-4569-9C5F-69EB6D7C1D8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2DED4B8F-AABD-4208-A4AC-5D859B350775}"/>
              </a:ext>
            </a:extLst>
          </p:cNvPr>
          <p:cNvSpPr txBox="1">
            <a:spLocks/>
          </p:cNvSpPr>
          <p:nvPr/>
        </p:nvSpPr>
        <p:spPr>
          <a:xfrm>
            <a:off x="-1844" y="158636"/>
            <a:ext cx="9144000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JavaScript : Add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25D271-3A59-4F2C-A475-86B59772D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2"/>
            <a:ext cx="9093042" cy="405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10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Have a nice day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13480" y="2668266"/>
            <a:ext cx="3894936" cy="576063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3480" y="3316338"/>
            <a:ext cx="3894936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4764" y="365187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1E0DF6-332F-4882-BDC5-EE1A51F55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74" y="0"/>
            <a:ext cx="69594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6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64127" y="1891425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HTML (1)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EF952E-59BE-4424-9C68-0B44B68C4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3598"/>
            <a:ext cx="9144000" cy="258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2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64127" y="1891425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HTML (2)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5A855-0876-4448-AD54-BB5A25665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99" y="837336"/>
            <a:ext cx="9188977" cy="412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4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64127" y="1891425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HTML (3)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692A37-B7F1-488D-947E-3C370044A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46" y="1196412"/>
            <a:ext cx="9160946" cy="275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5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8EB56C-9A0B-41E9-B126-213F9538CD4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grpSp>
        <p:nvGrpSpPr>
          <p:cNvPr id="6" name="Group 5"/>
          <p:cNvGrpSpPr/>
          <p:nvPr/>
        </p:nvGrpSpPr>
        <p:grpSpPr>
          <a:xfrm>
            <a:off x="6164127" y="1891425"/>
            <a:ext cx="2592288" cy="863358"/>
            <a:chOff x="803640" y="3362835"/>
            <a:chExt cx="2059657" cy="863358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AAC1845-4733-4569-9C5F-69EB6D7C1D8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2DED4B8F-AABD-4208-A4AC-5D859B350775}"/>
              </a:ext>
            </a:extLst>
          </p:cNvPr>
          <p:cNvSpPr txBox="1">
            <a:spLocks/>
          </p:cNvSpPr>
          <p:nvPr/>
        </p:nvSpPr>
        <p:spPr>
          <a:xfrm>
            <a:off x="0" y="300453"/>
            <a:ext cx="9144000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JavaScript (1)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3E3347-F24A-464C-8027-F6EC8D726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394" y="1563638"/>
            <a:ext cx="9226788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2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13480" y="2668266"/>
            <a:ext cx="3894936" cy="576063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3480" y="3316338"/>
            <a:ext cx="3894936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4764" y="365187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1085B6-0422-435C-8981-0D26C5C26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47" y="13520"/>
            <a:ext cx="6931038" cy="512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4367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2545</TotalTime>
  <Words>484</Words>
  <Application>Microsoft Office PowerPoint</Application>
  <PresentationFormat>On-screen Show (16:9)</PresentationFormat>
  <Paragraphs>74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antumkiriya@gmail.com</cp:lastModifiedBy>
  <cp:revision>107</cp:revision>
  <dcterms:created xsi:type="dcterms:W3CDTF">2016-12-05T23:26:54Z</dcterms:created>
  <dcterms:modified xsi:type="dcterms:W3CDTF">2021-09-25T16:17:15Z</dcterms:modified>
</cp:coreProperties>
</file>