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1" r:id="rId5"/>
    <p:sldId id="264" r:id="rId6"/>
    <p:sldId id="317" r:id="rId7"/>
    <p:sldId id="281" r:id="rId8"/>
    <p:sldId id="320" r:id="rId9"/>
    <p:sldId id="321" r:id="rId10"/>
    <p:sldId id="345" r:id="rId11"/>
    <p:sldId id="297" r:id="rId12"/>
    <p:sldId id="326" r:id="rId13"/>
    <p:sldId id="346" r:id="rId14"/>
    <p:sldId id="347" r:id="rId15"/>
    <p:sldId id="348" r:id="rId16"/>
    <p:sldId id="349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951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20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5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WEEKLY #4 PRESENTATION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Pre class </a:t>
            </a:r>
            <a:r>
              <a:rPr lang="en-US" altLang="ko-KR" b="1" dirty="0" err="1"/>
              <a:t>DumbWays</a:t>
            </a:r>
            <a:r>
              <a:rPr lang="en-US" altLang="ko-KR" b="1" dirty="0"/>
              <a:t> Batch-26</a:t>
            </a:r>
            <a:endParaRPr lang="en-US" altLang="ko-KR" dirty="0"/>
          </a:p>
        </p:txBody>
      </p:sp>
      <p:pic>
        <p:nvPicPr>
          <p:cNvPr id="1026" name="Picture 2" descr="Bootcamp | DumbWays.id - Belajar Koding dan Disalurkan Kerja">
            <a:extLst>
              <a:ext uri="{FF2B5EF4-FFF2-40B4-BE49-F238E27FC236}">
                <a16:creationId xmlns:a16="http://schemas.microsoft.com/office/drawing/2014/main" id="{5F70DF9E-84F9-473F-8BAC-8604F9AE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2891"/>
            <a:ext cx="889645" cy="88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75711-96C3-4313-9391-2576960E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7" y="0"/>
            <a:ext cx="75210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0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08149-C276-4754-8762-41A06E64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0" y="1262645"/>
            <a:ext cx="8502699" cy="26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8EFE6-35E0-4022-9BB3-EF253B12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88768"/>
            <a:ext cx="85915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5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FC823-75AE-4594-943F-D779294A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15" y="674861"/>
            <a:ext cx="8284370" cy="379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4CB90-C592-4A9B-8B8D-40C54641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7" y="519522"/>
            <a:ext cx="8887425" cy="41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8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Have a nice day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Presentation Point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9792" y="1758795"/>
            <a:ext cx="5480860" cy="726253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46839" y="1810481"/>
            <a:ext cx="5040560" cy="586360"/>
            <a:chOff x="2218941" y="1730449"/>
            <a:chExt cx="5040560" cy="586360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18941" y="1730449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HOF and Callback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218941" y="2026416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Remake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Todo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App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1736090" y="166749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8511" y="175879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01103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2699792" y="2666758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03269" y="2730926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Asynchronous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Remake Number generator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1736090" y="2533201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8511" y="262450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High Order Function (HOF) &amp; Callback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9452AC-556F-4C7B-8EB3-BD119B2D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87" y="0"/>
            <a:ext cx="7502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07D6C-199F-4544-BC50-D83DE915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23837"/>
            <a:ext cx="84296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B281E-DC50-491D-BA74-B4C6A5287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109662"/>
            <a:ext cx="8553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4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C4F75-2233-46E1-9DDE-0F0C86E2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457200"/>
            <a:ext cx="7705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5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D89D03-27DA-43D1-AC33-E0C0FF3AE57E}"/>
              </a:ext>
            </a:extLst>
          </p:cNvPr>
          <p:cNvSpPr txBox="1">
            <a:spLocks/>
          </p:cNvSpPr>
          <p:nvPr/>
        </p:nvSpPr>
        <p:spPr>
          <a:xfrm>
            <a:off x="1835696" y="148053"/>
            <a:ext cx="4824536" cy="689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7EA7C-FE41-4433-B767-093F6DCB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4" y="339502"/>
            <a:ext cx="869127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0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Asynchronous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4510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99</Words>
  <Application>Microsoft Office PowerPoint</Application>
  <PresentationFormat>On-screen Show (16:9)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antumkiriya@gmail.com</cp:lastModifiedBy>
  <cp:revision>111</cp:revision>
  <dcterms:created xsi:type="dcterms:W3CDTF">2016-12-05T23:26:54Z</dcterms:created>
  <dcterms:modified xsi:type="dcterms:W3CDTF">2021-10-08T13:17:29Z</dcterms:modified>
</cp:coreProperties>
</file>