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7"/>
  </p:notesMasterIdLst>
  <p:sldIdLst>
    <p:sldId id="256" r:id="rId4"/>
    <p:sldId id="261" r:id="rId5"/>
    <p:sldId id="264" r:id="rId6"/>
    <p:sldId id="326" r:id="rId7"/>
    <p:sldId id="320" r:id="rId8"/>
    <p:sldId id="321" r:id="rId9"/>
    <p:sldId id="345" r:id="rId10"/>
    <p:sldId id="346" r:id="rId11"/>
    <p:sldId id="327" r:id="rId12"/>
    <p:sldId id="347" r:id="rId13"/>
    <p:sldId id="328" r:id="rId14"/>
    <p:sldId id="348" r:id="rId15"/>
    <p:sldId id="329" r:id="rId16"/>
    <p:sldId id="349" r:id="rId17"/>
    <p:sldId id="350" r:id="rId18"/>
    <p:sldId id="297" r:id="rId19"/>
    <p:sldId id="317" r:id="rId20"/>
    <p:sldId id="333" r:id="rId21"/>
    <p:sldId id="351" r:id="rId22"/>
    <p:sldId id="352" r:id="rId23"/>
    <p:sldId id="331" r:id="rId24"/>
    <p:sldId id="353" r:id="rId25"/>
    <p:sldId id="330" r:id="rId26"/>
    <p:sldId id="354" r:id="rId27"/>
    <p:sldId id="340" r:id="rId28"/>
    <p:sldId id="355" r:id="rId29"/>
    <p:sldId id="318" r:id="rId30"/>
    <p:sldId id="361" r:id="rId31"/>
    <p:sldId id="357" r:id="rId32"/>
    <p:sldId id="358" r:id="rId33"/>
    <p:sldId id="359" r:id="rId34"/>
    <p:sldId id="360" r:id="rId35"/>
    <p:sldId id="262" r:id="rId3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F2BF27"/>
    <a:srgbClr val="FFC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84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DA3F-ED3A-4897-B8F3-C49A97F730D1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D4F-90B4-4BD8-A817-6A0A9D03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0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21D975-47B7-40FA-B919-8B79C77FC0F2}"/>
              </a:ext>
            </a:extLst>
          </p:cNvPr>
          <p:cNvGrpSpPr/>
          <p:nvPr userDrawn="1"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3D941B2F-ACDE-44DC-AD51-21CFD90B9D89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6BA73B4-BC5C-4378-A083-948505655B7B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269974D1-7996-4667-BA09-83671B53C878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34" name="이등변 삼각형 49">
                  <a:extLst>
                    <a:ext uri="{FF2B5EF4-FFF2-40B4-BE49-F238E27FC236}">
                      <a16:creationId xmlns:a16="http://schemas.microsoft.com/office/drawing/2014/main" id="{28E40F27-2EBF-4762-A766-35C37FBBB4FC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8F48F4F8-139B-4033-8A10-8F6699C3926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1B13B33C-E953-4CCE-A9B0-8BAF1A14BCD1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C8CF60D7-5C5A-451E-BE72-BA888208BAF2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7DE17EC-22E7-4731-8B49-B51235A1DF1F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548997DE-64C7-44A9-A88E-2031BD44F47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4E2EBBBA-5F6E-4A7C-B230-6E02F5B0DE65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4943D91-C407-41C1-8574-76661B57139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48065" y="1431235"/>
            <a:ext cx="2568434" cy="2280270"/>
          </a:xfrm>
          <a:custGeom>
            <a:avLst/>
            <a:gdLst>
              <a:gd name="connsiteX0" fmla="*/ 125450 w 2568434"/>
              <a:gd name="connsiteY0" fmla="*/ 111684 h 2280270"/>
              <a:gd name="connsiteX1" fmla="*/ 2442984 w 2568434"/>
              <a:gd name="connsiteY1" fmla="*/ 111684 h 2280270"/>
              <a:gd name="connsiteX2" fmla="*/ 2442984 w 2568434"/>
              <a:gd name="connsiteY2" fmla="*/ 2168586 h 2280270"/>
              <a:gd name="connsiteX3" fmla="*/ 125450 w 2568434"/>
              <a:gd name="connsiteY3" fmla="*/ 2168586 h 2280270"/>
              <a:gd name="connsiteX4" fmla="*/ 96085 w 2568434"/>
              <a:gd name="connsiteY4" fmla="*/ 82319 h 2280270"/>
              <a:gd name="connsiteX5" fmla="*/ 96085 w 2568434"/>
              <a:gd name="connsiteY5" fmla="*/ 2197951 h 2280270"/>
              <a:gd name="connsiteX6" fmla="*/ 2472349 w 2568434"/>
              <a:gd name="connsiteY6" fmla="*/ 2197951 h 2280270"/>
              <a:gd name="connsiteX7" fmla="*/ 2472349 w 2568434"/>
              <a:gd name="connsiteY7" fmla="*/ 82319 h 2280270"/>
              <a:gd name="connsiteX8" fmla="*/ 0 w 2568434"/>
              <a:gd name="connsiteY8" fmla="*/ 0 h 2280270"/>
              <a:gd name="connsiteX9" fmla="*/ 2568434 w 2568434"/>
              <a:gd name="connsiteY9" fmla="*/ 0 h 2280270"/>
              <a:gd name="connsiteX10" fmla="*/ 2568434 w 2568434"/>
              <a:gd name="connsiteY10" fmla="*/ 2280270 h 2280270"/>
              <a:gd name="connsiteX11" fmla="*/ 0 w 2568434"/>
              <a:gd name="connsiteY11" fmla="*/ 2280270 h 22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8434" h="2280270">
                <a:moveTo>
                  <a:pt x="125450" y="111684"/>
                </a:moveTo>
                <a:lnTo>
                  <a:pt x="2442984" y="111684"/>
                </a:lnTo>
                <a:lnTo>
                  <a:pt x="2442984" y="2168586"/>
                </a:lnTo>
                <a:lnTo>
                  <a:pt x="125450" y="2168586"/>
                </a:lnTo>
                <a:close/>
                <a:moveTo>
                  <a:pt x="96085" y="82319"/>
                </a:moveTo>
                <a:lnTo>
                  <a:pt x="96085" y="2197951"/>
                </a:lnTo>
                <a:lnTo>
                  <a:pt x="2472349" y="2197951"/>
                </a:lnTo>
                <a:lnTo>
                  <a:pt x="2472349" y="82319"/>
                </a:lnTo>
                <a:close/>
                <a:moveTo>
                  <a:pt x="0" y="0"/>
                </a:moveTo>
                <a:lnTo>
                  <a:pt x="2568434" y="0"/>
                </a:lnTo>
                <a:lnTo>
                  <a:pt x="2568434" y="2280270"/>
                </a:lnTo>
                <a:lnTo>
                  <a:pt x="0" y="22802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19E2BEF-0357-4B60-8F97-1B4CBD18E02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704000" y="370350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C69723CC-367A-47C2-9C98-4E37F9539DB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4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86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959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048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BC15B180-CBF0-499C-A764-95FA7614AC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FA03D3A-E0EA-4B8F-B538-58CE5D4DB32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1EBCCB12-3AC7-4A57-8E11-5324E7CB7D0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7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6F099B2E-9C61-4C91-AB24-AB7B70E2D2E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02450FB2-6A00-42CF-B869-69B7A802C2C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818F7804-9A99-482C-9BFA-8B2E895ADDDC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3491431" y="1495130"/>
            <a:ext cx="3681862" cy="3649326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9353D25-D7C0-4FC1-88CF-A55DAFC5690D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1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8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264676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6628553-F51C-4CE7-A3A6-AB374655DC97}"/>
              </a:ext>
            </a:extLst>
          </p:cNvPr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>
            <a:extLst>
              <a:ext uri="{FF2B5EF4-FFF2-40B4-BE49-F238E27FC236}">
                <a16:creationId xmlns:a16="http://schemas.microsoft.com/office/drawing/2014/main" id="{98E1F27A-257B-4D1A-B672-BC3E23A06118}"/>
              </a:ext>
            </a:extLst>
          </p:cNvPr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AFA52AFD-A09C-4B39-B8D1-31F5FF21F177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28048BEE-7C53-42D0-A506-848E3F17217E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55B93957-A57C-44E0-A336-699EE6B4F6CC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0C21273E-B44A-44F4-BED0-FE6BE1C84CED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C9498B36-2DEE-4230-ADEC-8236BBAE4F80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EEE0F05A-0627-4B21-8C58-1FF2AFA50934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id="{5AC876EE-8F1E-42E3-85E8-F082493EA4B2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AE727798-AF92-4B1B-B34B-6A0B5F01364D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0A1A70B0-8EC9-4232-A569-700F9CB90D86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8468AA9A-5D52-41E9-AE95-D453CCCDE517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F238635E-ADE2-4689-B906-BFA3780205D3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4A66CCF7-4F34-4CEF-A93F-D4C3FBBC31C8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ED5842E9-7C7B-4145-8777-A72EAA033919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FE795315-79B9-4ACC-A173-0FF1208985F1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3C261F52-1234-4DC3-A2FF-D2EDCDFBD59B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8898D16D-0930-4BB5-A3BE-871D589D05A2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7BD6D6B7-F491-44FF-BEFA-1D7F73C5CB3B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A3711D92-0D82-4A0C-98E5-DF2B26ADA064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>
            <a:extLst>
              <a:ext uri="{FF2B5EF4-FFF2-40B4-BE49-F238E27FC236}">
                <a16:creationId xmlns:a16="http://schemas.microsoft.com/office/drawing/2014/main" id="{D94CBEB5-5417-46B1-88F6-CC8EAFA04538}"/>
              </a:ext>
            </a:extLst>
          </p:cNvPr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>
              <a:extLst>
                <a:ext uri="{FF2B5EF4-FFF2-40B4-BE49-F238E27FC236}">
                  <a16:creationId xmlns:a16="http://schemas.microsoft.com/office/drawing/2014/main" id="{1EDC8D9B-3ACF-4259-97AD-31C89A94208E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91D8E74F-74D1-42AF-878A-87DB5086DFB8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AE1386C1-5A88-4DFD-B9C6-1BD9FD99E88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4B26653-6B23-4EFE-8B06-375137532FD8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2D3E034-244B-447C-9103-515EC73ED955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B8AC1995-F1DB-45F4-BAD9-8612F17EC7CF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>
              <a:extLst>
                <a:ext uri="{FF2B5EF4-FFF2-40B4-BE49-F238E27FC236}">
                  <a16:creationId xmlns:a16="http://schemas.microsoft.com/office/drawing/2014/main" id="{1B2C1A3C-1B19-4A94-822F-AE9B5A703575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A97839E-8AFB-4B9F-9CA8-740B072EF2C1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95513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AC382A-C3B5-4BE0-B805-8F9094AFD7DC}"/>
              </a:ext>
            </a:extLst>
          </p:cNvPr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:a16="http://schemas.microsoft.com/office/drawing/2014/main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7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6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3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2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9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65" r:id="rId14"/>
    <p:sldLayoutId id="2147483672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3" r:id="rId2"/>
    <p:sldLayoutId id="2147483674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ea typeface="맑은 고딕" pitchFamily="50" charset="-127"/>
              </a:rPr>
              <a:t>WEEKLY #2 PRESENTATION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Pre class </a:t>
            </a:r>
            <a:r>
              <a:rPr lang="en-US" altLang="ko-KR" b="1" dirty="0" err="1"/>
              <a:t>DumbWays</a:t>
            </a:r>
            <a:r>
              <a:rPr lang="en-US" altLang="ko-KR" b="1"/>
              <a:t> Batch-28</a:t>
            </a:r>
            <a:endParaRPr lang="en-US" altLang="ko-KR" dirty="0"/>
          </a:p>
        </p:txBody>
      </p:sp>
      <p:pic>
        <p:nvPicPr>
          <p:cNvPr id="1026" name="Picture 2" descr="Bootcamp | DumbWays.id - Belajar Koding dan Disalurkan Kerja">
            <a:extLst>
              <a:ext uri="{FF2B5EF4-FFF2-40B4-BE49-F238E27FC236}">
                <a16:creationId xmlns:a16="http://schemas.microsoft.com/office/drawing/2014/main" id="{5F70DF9E-84F9-473F-8BAC-8604F9AE9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2891"/>
            <a:ext cx="889645" cy="88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1835696" y="148053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Javascript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(2) : even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C486B-D1F3-4E4B-830A-081C19BDA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25" y="711978"/>
            <a:ext cx="6520150" cy="443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01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13480" y="2668266"/>
            <a:ext cx="3894936" cy="576063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3480" y="3316338"/>
            <a:ext cx="3894936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4764" y="3651870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6F8790-FA92-489E-88C7-6345B65C3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772" y="0"/>
            <a:ext cx="6956455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54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64127" y="1891425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611561" y="148053"/>
            <a:ext cx="8144854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Javascript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(2) : prime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BD722E-32AA-41FD-8828-BDB65A9D51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32" y="824866"/>
            <a:ext cx="4824536" cy="430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8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13480" y="2668266"/>
            <a:ext cx="3894936" cy="576063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3480" y="3316338"/>
            <a:ext cx="3894936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4764" y="3651870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DD133E-AE60-4EB7-A863-73EA4572A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01" y="0"/>
            <a:ext cx="6921997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95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611561" y="148053"/>
            <a:ext cx="8144854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Javascript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(2) : reset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360BAC-FD83-4793-AD9A-0692BC0FF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54" y="821995"/>
            <a:ext cx="5760691" cy="430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94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13480" y="2668266"/>
            <a:ext cx="3894936" cy="576063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3480" y="3316338"/>
            <a:ext cx="3894936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4764" y="3651870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3A3E34-D179-440E-BB35-9BE1FE6B7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486"/>
            <a:ext cx="9144000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36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r>
              <a:rPr lang="en-US" altLang="ko-KR" dirty="0"/>
              <a:t> App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451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13480" y="2668266"/>
            <a:ext cx="3894936" cy="576063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3480" y="3316338"/>
            <a:ext cx="3894936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4764" y="3651870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9452AC-556F-4C7B-8EB3-BD119B2DC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87" y="0"/>
            <a:ext cx="75026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01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64127" y="1891425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1835696" y="325016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HTML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2D0D59-5D2F-4DE6-8EB8-22E2A302AC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4299"/>
            <a:ext cx="9144000" cy="342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79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1835696" y="325016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Javascript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: render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215952-9528-4B19-8E3C-433ABFB1A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0" y="1014299"/>
            <a:ext cx="7092280" cy="398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39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/>
          <p:cNvSpPr/>
          <p:nvPr/>
        </p:nvSpPr>
        <p:spPr>
          <a:xfrm>
            <a:off x="179511" y="2143048"/>
            <a:ext cx="1217198" cy="1217254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7294" y="1561169"/>
            <a:ext cx="189467" cy="1040153"/>
          </a:xfrm>
          <a:custGeom>
            <a:avLst/>
            <a:gdLst>
              <a:gd name="connsiteX0" fmla="*/ 0 w 189467"/>
              <a:gd name="connsiteY0" fmla="*/ 0 h 1080346"/>
              <a:gd name="connsiteX1" fmla="*/ 189467 w 189467"/>
              <a:gd name="connsiteY1" fmla="*/ 0 h 1080346"/>
              <a:gd name="connsiteX2" fmla="*/ 189467 w 189467"/>
              <a:gd name="connsiteY2" fmla="*/ 1080346 h 1080346"/>
              <a:gd name="connsiteX3" fmla="*/ 187528 w 189467"/>
              <a:gd name="connsiteY3" fmla="*/ 1040153 h 1080346"/>
              <a:gd name="connsiteX4" fmla="*/ 0 w 189467"/>
              <a:gd name="connsiteY4" fmla="*/ 674512 h 1080346"/>
              <a:gd name="connsiteX5" fmla="*/ 0 w 189467"/>
              <a:gd name="connsiteY5" fmla="*/ 0 h 1080346"/>
              <a:gd name="connsiteX0" fmla="*/ 0 w 189467"/>
              <a:gd name="connsiteY0" fmla="*/ 0 h 1040153"/>
              <a:gd name="connsiteX1" fmla="*/ 189467 w 189467"/>
              <a:gd name="connsiteY1" fmla="*/ 0 h 1040153"/>
              <a:gd name="connsiteX2" fmla="*/ 187528 w 189467"/>
              <a:gd name="connsiteY2" fmla="*/ 1040153 h 1040153"/>
              <a:gd name="connsiteX3" fmla="*/ 0 w 189467"/>
              <a:gd name="connsiteY3" fmla="*/ 674512 h 1040153"/>
              <a:gd name="connsiteX4" fmla="*/ 0 w 189467"/>
              <a:gd name="connsiteY4" fmla="*/ 0 h 104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cs typeface="Arial" pitchFamily="34" charset="0"/>
              </a:rPr>
              <a:t>Presentation Point</a:t>
            </a:r>
          </a:p>
        </p:txBody>
      </p:sp>
      <p:sp>
        <p:nvSpPr>
          <p:cNvPr id="7" name="Rectangle 6"/>
          <p:cNvSpPr/>
          <p:nvPr/>
        </p:nvSpPr>
        <p:spPr>
          <a:xfrm>
            <a:off x="2699792" y="1758795"/>
            <a:ext cx="5480860" cy="726253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946839" y="1810481"/>
            <a:ext cx="5040560" cy="586360"/>
            <a:chOff x="2218941" y="1730449"/>
            <a:chExt cx="5040560" cy="586360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218941" y="1730449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Odd, even, prime number generator</a:t>
              </a: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2218941" y="2026416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Check the input number is odd, even, or prime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Chevron 11"/>
          <p:cNvSpPr/>
          <p:nvPr/>
        </p:nvSpPr>
        <p:spPr>
          <a:xfrm rot="16200000">
            <a:off x="1736090" y="1667491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78511" y="1758795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950152" y="421885"/>
            <a:ext cx="726841" cy="1121399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207294" y="2703006"/>
            <a:ext cx="189467" cy="244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164435" y="190079"/>
            <a:ext cx="298274" cy="244742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2699792" y="2666758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903269" y="2730926"/>
            <a:ext cx="5040560" cy="559668"/>
            <a:chOff x="2175371" y="1762964"/>
            <a:chExt cx="5040560" cy="559668"/>
          </a:xfrm>
        </p:grpSpPr>
        <p:sp>
          <p:nvSpPr>
            <p:cNvPr id="33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Todo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App</a:t>
              </a: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todo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list notes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Chevron 30"/>
          <p:cNvSpPr/>
          <p:nvPr/>
        </p:nvSpPr>
        <p:spPr>
          <a:xfrm rot="16200000">
            <a:off x="1736090" y="2533201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78511" y="2624505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99792" y="3532468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903269" y="3596636"/>
            <a:ext cx="5040560" cy="559668"/>
            <a:chOff x="2175371" y="1762964"/>
            <a:chExt cx="5040560" cy="559668"/>
          </a:xfrm>
        </p:grpSpPr>
        <p:sp>
          <p:nvSpPr>
            <p:cNvPr id="40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Todo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App (Apply OOP concept)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todo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list notes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Chevron 37"/>
          <p:cNvSpPr/>
          <p:nvPr/>
        </p:nvSpPr>
        <p:spPr>
          <a:xfrm rot="16200000">
            <a:off x="1736090" y="3398911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78511" y="3490215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1835696" y="325016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Javascript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: render (2)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1329E5-5437-4FAD-B42D-54424E0F9E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36" y="961306"/>
            <a:ext cx="7524328" cy="42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79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13480" y="2668266"/>
            <a:ext cx="3894936" cy="576063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3480" y="3316338"/>
            <a:ext cx="3894936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4764" y="3651870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B280D8-4887-4B05-8219-B017C2B8E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62" y="0"/>
            <a:ext cx="75072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87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1835696" y="325016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Javascript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: add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468FB5-BF2A-4963-A296-C44C24B113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360" y="1020109"/>
            <a:ext cx="4401208" cy="412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02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13480" y="2668266"/>
            <a:ext cx="3894936" cy="576063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3480" y="3316338"/>
            <a:ext cx="3894936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4764" y="3651870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147722-38E0-4E99-8F99-5DC4212AE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62" y="0"/>
            <a:ext cx="75228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4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1835696" y="325016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Javascript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: done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DC9BCB-0FFD-4D38-B8E8-E41DE4DE5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264" y="1011140"/>
            <a:ext cx="6101471" cy="413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89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13480" y="2668266"/>
            <a:ext cx="3894936" cy="576063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3480" y="3316338"/>
            <a:ext cx="3894936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4764" y="3651870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9452AC-556F-4C7B-8EB3-BD119B2DC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87" y="0"/>
            <a:ext cx="75026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21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1835696" y="325016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Javascript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: delete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646206-781A-41C9-9F65-7191AF72B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729" y="1014299"/>
            <a:ext cx="5288469" cy="412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012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r>
              <a:rPr lang="en-US" altLang="ko-KR" dirty="0"/>
              <a:t> App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(Apply OOP concept)</a:t>
            </a:r>
          </a:p>
        </p:txBody>
      </p:sp>
    </p:spTree>
    <p:extLst>
      <p:ext uri="{BB962C8B-B14F-4D97-AF65-F5344CB8AC3E}">
        <p14:creationId xmlns:p14="http://schemas.microsoft.com/office/powerpoint/2010/main" val="1776201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13480" y="2668266"/>
            <a:ext cx="3894936" cy="576063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3480" y="3316338"/>
            <a:ext cx="3894936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4764" y="3651870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9452AC-556F-4C7B-8EB3-BD119B2DC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87" y="0"/>
            <a:ext cx="75026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80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1835696" y="325016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Javascript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: class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9DBC16-4067-4F50-A80D-243B2CD82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4299"/>
            <a:ext cx="9144000" cy="401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85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Odd, even, prime number generator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1835696" y="325016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Javascript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: class (2)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AAD7C1-49E7-478A-99A5-0908292D0D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1429"/>
            <a:ext cx="9144000" cy="290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176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1835696" y="325016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Javascript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: render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43B7BC-DA05-48A0-AA44-0F25984560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770" y="1014299"/>
            <a:ext cx="5476336" cy="415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86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1835696" y="325016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Javascript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: add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9AB4A9-38AB-4FB7-8AE3-990E51DFF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40" y="991429"/>
            <a:ext cx="6630920" cy="415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0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Have a nice day 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13480" y="2668266"/>
            <a:ext cx="3894936" cy="576063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3480" y="3316338"/>
            <a:ext cx="3894936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4764" y="3651870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3A3E34-D179-440E-BB35-9BE1FE6B7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486"/>
            <a:ext cx="9144000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65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64127" y="1891425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1835696" y="148053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HTML (1)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F835CA-3761-4FD9-92E8-A24773372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9746"/>
            <a:ext cx="9144000" cy="370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45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64127" y="1891425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1835696" y="148053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HTML (2)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A43607-A224-493D-979D-61D0DE109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611"/>
            <a:ext cx="9144000" cy="363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58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64127" y="1891425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539552" y="148053"/>
            <a:ext cx="7920880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Javascript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(1) : select all button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87411A-4854-45CC-AD0D-C56E43548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1550"/>
            <a:ext cx="9144000" cy="385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58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1835696" y="148053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Javascript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(2) : odd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78D2BD-F3CE-4D29-AA22-25B1EEF0C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941" y="796058"/>
            <a:ext cx="6232118" cy="423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24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13480" y="2668266"/>
            <a:ext cx="3894936" cy="576063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3480" y="3316338"/>
            <a:ext cx="3894936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4764" y="3651870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1085B6-0422-435C-8981-0D26C5C26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347" y="13520"/>
            <a:ext cx="6931038" cy="512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4367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Default 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2630</TotalTime>
  <Words>460</Words>
  <Application>Microsoft Office PowerPoint</Application>
  <PresentationFormat>On-screen Show (16:9)</PresentationFormat>
  <Paragraphs>70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antumkiriya@gmail.com</cp:lastModifiedBy>
  <cp:revision>110</cp:revision>
  <dcterms:created xsi:type="dcterms:W3CDTF">2016-12-05T23:26:54Z</dcterms:created>
  <dcterms:modified xsi:type="dcterms:W3CDTF">2021-11-22T02:58:51Z</dcterms:modified>
</cp:coreProperties>
</file>