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4"/>
  </p:notesMasterIdLst>
  <p:sldIdLst>
    <p:sldId id="256" r:id="rId4"/>
    <p:sldId id="261" r:id="rId5"/>
    <p:sldId id="264" r:id="rId6"/>
    <p:sldId id="339" r:id="rId7"/>
    <p:sldId id="281" r:id="rId8"/>
    <p:sldId id="317" r:id="rId9"/>
    <p:sldId id="318" r:id="rId10"/>
    <p:sldId id="319" r:id="rId11"/>
    <p:sldId id="340" r:id="rId12"/>
    <p:sldId id="320" r:id="rId13"/>
    <p:sldId id="321" r:id="rId14"/>
    <p:sldId id="299" r:id="rId15"/>
    <p:sldId id="297" r:id="rId16"/>
    <p:sldId id="334" r:id="rId17"/>
    <p:sldId id="324" r:id="rId18"/>
    <p:sldId id="325" r:id="rId19"/>
    <p:sldId id="326" r:id="rId20"/>
    <p:sldId id="327" r:id="rId21"/>
    <p:sldId id="328" r:id="rId22"/>
    <p:sldId id="335" r:id="rId23"/>
    <p:sldId id="337" r:id="rId24"/>
    <p:sldId id="298" r:id="rId25"/>
    <p:sldId id="307" r:id="rId26"/>
    <p:sldId id="329" r:id="rId27"/>
    <p:sldId id="330" r:id="rId28"/>
    <p:sldId id="331" r:id="rId29"/>
    <p:sldId id="332" r:id="rId30"/>
    <p:sldId id="333" r:id="rId31"/>
    <p:sldId id="338" r:id="rId32"/>
    <p:sldId id="262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WEEKLY #3 PRESENTATION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 class </a:t>
            </a:r>
            <a:r>
              <a:rPr lang="en-US" altLang="ko-KR" b="1" dirty="0" err="1"/>
              <a:t>DumbWays</a:t>
            </a:r>
            <a:r>
              <a:rPr lang="en-US" altLang="ko-KR" b="1" dirty="0"/>
              <a:t> Batch-28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Bootcamp | DumbWays.id - Belajar Koding dan Disalurkan Kerja">
            <a:extLst>
              <a:ext uri="{FF2B5EF4-FFF2-40B4-BE49-F238E27FC236}">
                <a16:creationId xmlns:a16="http://schemas.microsoft.com/office/drawing/2014/main" id="{5F70DF9E-84F9-473F-8BAC-8604F9AE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891"/>
            <a:ext cx="889645" cy="88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Relation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C7D7C-8245-4B79-AC03-6BA22178F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837336"/>
            <a:ext cx="7458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Relation 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BAD6C-C529-42CB-8114-3BD2EC0AC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847850"/>
            <a:ext cx="6419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41B1E-73E4-4E7E-9A62-A92423BE5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30"/>
            <a:ext cx="9144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4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HOF and Callback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24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153F0-B4F3-4F40-B3CA-A9338917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94"/>
            <a:ext cx="91440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5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BD27E-8240-4C42-A591-AC9E2726D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959"/>
            <a:ext cx="9144000" cy="31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2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1500C-47DE-4536-8262-E9CA60A46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3" y="935848"/>
            <a:ext cx="6852753" cy="42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setElementTodo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AA77C-B1F2-4D2E-8F99-674C6AF9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508"/>
            <a:ext cx="9144000" cy="33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HOF and Callback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C9FBB-1104-441F-AA5D-CEE33F867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479"/>
            <a:ext cx="9144000" cy="43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8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Add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todo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340B3-3875-4BC1-B947-283DA9328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28366"/>
            <a:ext cx="4455764" cy="43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Presentation 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1758795"/>
            <a:ext cx="5480860" cy="726253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3808" y="1803251"/>
            <a:ext cx="5040575" cy="704120"/>
            <a:chOff x="2175371" y="1667244"/>
            <a:chExt cx="5040575" cy="704120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66724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Database MySQL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86" y="1887375"/>
              <a:ext cx="5040560" cy="48398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Definition Language (DDL), Data Manipulation Language (DML), </a:t>
              </a: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Relational Database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1736090" y="166749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8511" y="175879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2699792" y="266675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03269" y="2730926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HOF and Callback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1736090" y="253320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8511" y="262450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9792" y="353246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903269" y="3596636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Asynchronous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1736090" y="339891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8511" y="349021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Done and delete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todo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8A9B-518F-4B22-ADF2-0CEB1E6E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" y="1347614"/>
            <a:ext cx="4505726" cy="3246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C12BF-0067-4616-9A8A-6CEF3EB84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95" y="1347613"/>
            <a:ext cx="4897916" cy="32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1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280D8-4887-4B05-8219-B017C2B8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7" y="0"/>
            <a:ext cx="81461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Asynchronous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6713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8E1A0-523C-4AEA-9AF0-7E038AE5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94"/>
            <a:ext cx="9144000" cy="46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FF67E-F128-4F04-B8D1-FF6DAE762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907"/>
            <a:ext cx="9144000" cy="32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4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D57DA-8B23-476B-93ED-790A691EE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164"/>
            <a:ext cx="9144000" cy="30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1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539552" y="148053"/>
            <a:ext cx="806489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293BB-B123-4562-83D6-01C8757D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837336"/>
            <a:ext cx="7740352" cy="40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75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539552" y="148053"/>
            <a:ext cx="806489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Asynchronous and Synchronous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F880B-E53F-44CA-8A3C-5C6B6931A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7336"/>
            <a:ext cx="3835687" cy="4306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59FB3-BC87-4436-AAAC-DEF5A4C5E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45" y="837336"/>
            <a:ext cx="4849743" cy="43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85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539552" y="148053"/>
            <a:ext cx="806489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Calculate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93515-B0F9-4474-84DF-AA53E25E0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0" y="837336"/>
            <a:ext cx="5420880" cy="43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7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72C9F-1A5F-4CBB-B3AA-00ADEA07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9144000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Database MySQL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Have a nice day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46B7D-CC88-4F12-90E3-F3910C1E7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91440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8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323529" y="148053"/>
            <a:ext cx="843288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Create and use database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21AB2-1A8D-4174-BFC4-9ECA4794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83" y="827396"/>
            <a:ext cx="7332833" cy="41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Create table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BA325-E870-44D5-A7F2-FCB3ABEF6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79" y="823938"/>
            <a:ext cx="5536225" cy="43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Create table 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37F34-16EE-47E0-B081-D3C10DF27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915566"/>
            <a:ext cx="7896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Create table (3)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D17C3-82C2-4A56-89BD-B1094DA2B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38300"/>
            <a:ext cx="5991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6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Insert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EA9D6-C522-4108-9F53-4AFA8255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205037"/>
            <a:ext cx="73723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902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217</Words>
  <Application>Microsoft Office PowerPoint</Application>
  <PresentationFormat>On-screen Show (16:9)</PresentationFormat>
  <Paragraphs>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antumkiriya@gmail.com</cp:lastModifiedBy>
  <cp:revision>109</cp:revision>
  <dcterms:created xsi:type="dcterms:W3CDTF">2016-12-05T23:26:54Z</dcterms:created>
  <dcterms:modified xsi:type="dcterms:W3CDTF">2021-11-26T11:55:40Z</dcterms:modified>
</cp:coreProperties>
</file>