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3"/>
  </p:notesMasterIdLst>
  <p:sldIdLst>
    <p:sldId id="256" r:id="rId4"/>
    <p:sldId id="261" r:id="rId5"/>
    <p:sldId id="339" r:id="rId6"/>
    <p:sldId id="264" r:id="rId7"/>
    <p:sldId id="281" r:id="rId8"/>
    <p:sldId id="317" r:id="rId9"/>
    <p:sldId id="318" r:id="rId10"/>
    <p:sldId id="319" r:id="rId11"/>
    <p:sldId id="340" r:id="rId12"/>
    <p:sldId id="320" r:id="rId13"/>
    <p:sldId id="321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262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>
      <p:cViewPr varScale="1">
        <p:scale>
          <a:sx n="92" d="100"/>
          <a:sy n="92" d="100"/>
        </p:scale>
        <p:origin x="696" y="84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1083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817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  <p:sldLayoutId id="2147483674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3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WEEKLY #4 PRESENTATION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Pre class </a:t>
            </a:r>
            <a:r>
              <a:rPr lang="en-US" altLang="ko-KR" b="1" dirty="0" err="1"/>
              <a:t>DumbWays</a:t>
            </a:r>
            <a:r>
              <a:rPr lang="en-US" altLang="ko-KR" b="1" dirty="0"/>
              <a:t> Batch-28</a:t>
            </a:r>
            <a:endParaRPr lang="en-US" altLang="ko-KR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 descr="Bootcamp | DumbWays.id - Belajar Koding dan Disalurkan Kerja">
            <a:extLst>
              <a:ext uri="{FF2B5EF4-FFF2-40B4-BE49-F238E27FC236}">
                <a16:creationId xmlns:a16="http://schemas.microsoft.com/office/drawing/2014/main" id="{5F70DF9E-84F9-473F-8BAC-8604F9AE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2891"/>
            <a:ext cx="889645" cy="88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(2)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3A5E3F-1F4B-451E-ADA4-A8EAE8555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3" y="836511"/>
            <a:ext cx="7115533" cy="43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9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-442872" y="2227108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Package.json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4EE223-B02A-44D5-947F-E39260722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7381"/>
            <a:ext cx="38201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0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Styling using EJS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316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Integrate to MySQL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1884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0" y="148053"/>
            <a:ext cx="9143999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Set up connection to database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42FE8-3F6A-4D1C-8D82-49614923B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97" y="811359"/>
            <a:ext cx="5423003" cy="43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66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0" y="148053"/>
            <a:ext cx="9143999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Create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B563D-136A-46E3-8898-A3E022904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336"/>
            <a:ext cx="9144000" cy="39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6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0" y="148053"/>
            <a:ext cx="9143999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Read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29AC2E-3F9A-46FB-A0BF-DBAAD3D16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37" y="987575"/>
            <a:ext cx="5940152" cy="36430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E3BF0F-4B81-4E67-B20E-58D3FC532A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987574"/>
            <a:ext cx="3275856" cy="364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97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0" y="148053"/>
            <a:ext cx="9143999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Update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B2C79D-7094-4A47-B04C-D74CC13BA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6517"/>
            <a:ext cx="9144000" cy="40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82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0" y="148053"/>
            <a:ext cx="9143999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Delete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86D64-EEFF-41C1-AA8D-36EF93A95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91" y="857293"/>
            <a:ext cx="5896815" cy="430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98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Have a nice day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Arial" pitchFamily="34" charset="0"/>
              </a:rPr>
              <a:t>Presentation Point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9792" y="1758795"/>
            <a:ext cx="5480860" cy="726253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79006" y="1762260"/>
            <a:ext cx="5057700" cy="637970"/>
            <a:chOff x="2158231" y="1667244"/>
            <a:chExt cx="5057700" cy="637970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66724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Node JS and Express JS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158231" y="2014821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Set up and use some dependencies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Chevron 11"/>
          <p:cNvSpPr/>
          <p:nvPr/>
        </p:nvSpPr>
        <p:spPr>
          <a:xfrm rot="16200000">
            <a:off x="1736090" y="1667491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78511" y="175879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2699792" y="2666758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879006" y="2657161"/>
            <a:ext cx="5064823" cy="633433"/>
            <a:chOff x="2151108" y="1689199"/>
            <a:chExt cx="5064823" cy="633433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51108" y="1689199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Styling Using EJS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Chevron 30"/>
          <p:cNvSpPr/>
          <p:nvPr/>
        </p:nvSpPr>
        <p:spPr>
          <a:xfrm rot="16200000">
            <a:off x="1736090" y="2533201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78511" y="262450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9792" y="3532468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879006" y="3551809"/>
            <a:ext cx="5064823" cy="604495"/>
            <a:chOff x="2151108" y="1718137"/>
            <a:chExt cx="5064823" cy="604495"/>
          </a:xfrm>
        </p:grpSpPr>
        <p:sp>
          <p:nvSpPr>
            <p:cNvPr id="40" name="TextBox 10"/>
            <p:cNvSpPr txBox="1"/>
            <p:nvPr/>
          </p:nvSpPr>
          <p:spPr bwMode="auto">
            <a:xfrm>
              <a:off x="2151108" y="1718137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Integrate to MySQL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Chevron 37"/>
          <p:cNvSpPr/>
          <p:nvPr/>
        </p:nvSpPr>
        <p:spPr>
          <a:xfrm rot="16200000">
            <a:off x="1736090" y="3398911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78511" y="349021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F19E9E-0C7F-4D80-B0F6-DFFB6148EFFF}"/>
              </a:ext>
            </a:extLst>
          </p:cNvPr>
          <p:cNvSpPr txBox="1"/>
          <p:nvPr/>
        </p:nvSpPr>
        <p:spPr bwMode="auto">
          <a:xfrm>
            <a:off x="2896146" y="3002491"/>
            <a:ext cx="5040560" cy="290393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Show output, EJS layout, and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Javascript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expression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575052-212F-449F-9F8B-DCF1B06E44F3}"/>
              </a:ext>
            </a:extLst>
          </p:cNvPr>
          <p:cNvSpPr txBox="1"/>
          <p:nvPr/>
        </p:nvSpPr>
        <p:spPr bwMode="auto">
          <a:xfrm>
            <a:off x="2896146" y="3850087"/>
            <a:ext cx="5040560" cy="290393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Set up and show result in EJS 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560898-23C1-4AC8-9B18-127366B6B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86"/>
            <a:ext cx="914400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8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Node and Express JS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0" y="148053"/>
            <a:ext cx="9143999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(1) Set up express, body parser, and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ejs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9831C-2318-4D58-B50E-C03886624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88" y="863060"/>
            <a:ext cx="6133168" cy="4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2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(1) Set up session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6B2BC-3797-4DFF-B777-7BC640DD96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969560"/>
            <a:ext cx="3893237" cy="420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3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0" y="148053"/>
            <a:ext cx="9144000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(1) Another set up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8BACF-6029-4A27-91A4-7E49780FD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81" y="828305"/>
            <a:ext cx="6179838" cy="43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92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0" y="148053"/>
            <a:ext cx="9144000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(2) Set up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express.Router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()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92D97-2908-48DE-8A2C-9E81C66D6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49" y="837336"/>
            <a:ext cx="7008902" cy="40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6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(2)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B77E4-25A4-4EC5-9572-0962C9C58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9" y="851272"/>
            <a:ext cx="7777001" cy="42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9023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121</Words>
  <Application>Microsoft Office PowerPoint</Application>
  <PresentationFormat>On-screen Show (16:9)</PresentationFormat>
  <Paragraphs>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antumkiriya@gmail.com</cp:lastModifiedBy>
  <cp:revision>115</cp:revision>
  <dcterms:created xsi:type="dcterms:W3CDTF">2016-12-05T23:26:54Z</dcterms:created>
  <dcterms:modified xsi:type="dcterms:W3CDTF">2021-12-05T03:47:54Z</dcterms:modified>
</cp:coreProperties>
</file>