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421" r:id="rId22"/>
    <p:sldId id="424" r:id="rId23"/>
    <p:sldId id="425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417" r:id="rId32"/>
    <p:sldId id="418" r:id="rId33"/>
    <p:sldId id="419" r:id="rId34"/>
    <p:sldId id="420" r:id="rId35"/>
    <p:sldId id="312" r:id="rId36"/>
    <p:sldId id="313" r:id="rId37"/>
    <p:sldId id="314" r:id="rId38"/>
    <p:sldId id="315" r:id="rId39"/>
    <p:sldId id="316" r:id="rId40"/>
    <p:sldId id="422" r:id="rId41"/>
    <p:sldId id="423" r:id="rId42"/>
    <p:sldId id="317" r:id="rId43"/>
    <p:sldId id="318" r:id="rId44"/>
    <p:sldId id="319" r:id="rId45"/>
    <p:sldId id="29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415" r:id="rId71"/>
    <p:sldId id="414" r:id="rId72"/>
    <p:sldId id="413" r:id="rId73"/>
    <p:sldId id="416" r:id="rId74"/>
    <p:sldId id="429" r:id="rId75"/>
    <p:sldId id="430" r:id="rId76"/>
    <p:sldId id="436" r:id="rId77"/>
    <p:sldId id="437" r:id="rId78"/>
    <p:sldId id="431" r:id="rId79"/>
    <p:sldId id="432" r:id="rId80"/>
    <p:sldId id="433" r:id="rId81"/>
    <p:sldId id="434" r:id="rId82"/>
    <p:sldId id="435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85" r:id="rId112"/>
    <p:sldId id="386" r:id="rId113"/>
    <p:sldId id="387" r:id="rId114"/>
    <p:sldId id="388" r:id="rId115"/>
    <p:sldId id="372" r:id="rId116"/>
    <p:sldId id="390" r:id="rId117"/>
    <p:sldId id="389" r:id="rId118"/>
    <p:sldId id="373" r:id="rId119"/>
    <p:sldId id="391" r:id="rId120"/>
    <p:sldId id="374" r:id="rId121"/>
    <p:sldId id="375" r:id="rId122"/>
    <p:sldId id="392" r:id="rId123"/>
    <p:sldId id="393" r:id="rId124"/>
    <p:sldId id="409" r:id="rId125"/>
    <p:sldId id="410" r:id="rId126"/>
    <p:sldId id="411" r:id="rId127"/>
    <p:sldId id="394" r:id="rId128"/>
    <p:sldId id="395" r:id="rId129"/>
    <p:sldId id="396" r:id="rId130"/>
    <p:sldId id="376" r:id="rId131"/>
    <p:sldId id="398" r:id="rId132"/>
    <p:sldId id="399" r:id="rId133"/>
    <p:sldId id="400" r:id="rId134"/>
    <p:sldId id="377" r:id="rId135"/>
    <p:sldId id="378" r:id="rId136"/>
    <p:sldId id="401" r:id="rId137"/>
    <p:sldId id="379" r:id="rId138"/>
    <p:sldId id="402" r:id="rId139"/>
    <p:sldId id="380" r:id="rId140"/>
    <p:sldId id="403" r:id="rId141"/>
    <p:sldId id="404" r:id="rId142"/>
    <p:sldId id="381" r:id="rId143"/>
    <p:sldId id="407" r:id="rId144"/>
    <p:sldId id="405" r:id="rId145"/>
    <p:sldId id="382" r:id="rId146"/>
    <p:sldId id="383" r:id="rId147"/>
    <p:sldId id="384" r:id="rId148"/>
    <p:sldId id="397" r:id="rId1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9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0-04T12:22:03.6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4756 12515 0</inkml:trace>
  <inkml:trace contextRef="#ctx0" brushRef="#br0" timeOffset="110860.27">4597 16436 0,'40'0'953,"-1"0"-734,1 0-219,0 0 0,-1 0 16,1 0-16,-1 0 0,1 0 15,0 0 1,-1 0 265,1 0-125,0 0-140,-1 0 0,1 0 124,-1 0-140,1 0 16,0 0 15,-40-79 922,39 39-953,-39 1 203,0-1-171,0 0 108,-39 40-124,39-39-16,0-1 62,0 1 266,0-1-328,0 0 94,0 1-94,0-1 16,0 0-1,0 1 1,0-1 0,0 1 15,0-1-15,0 0 202,-40 40-202,40-39-16,0-1 78,0 1-78,0-1 63,-40 40-63,1-40 15,39 1 1,0-1-1,0 1 189,0-1-173,0 0 16,0 1-32,39 39 1,-39-40 0,0 1-1,0-1 1,40 40-16</inkml:trace>
  <inkml:trace contextRef="#ctx0" brushRef="#br0" timeOffset="114378.05">5707 15050 0,'39'0'407,"1"0"-361,-40 39 517,0 1-547,0 0-1,0-1-15,0 1 16,0-1-1,0 1-15,0 0 16,0-1-16,0 1 16,0-1-1,0 1 1,0 0 0,0-1 15,0 1 234,0-1-202,0 1-16,39-40-16,-39 40-31,0-1 47</inkml:trace>
  <inkml:trace contextRef="#ctx0" brushRef="#br0" timeOffset="135075.4">5746 16238 0,'40'0'9469,"-40"40"-9297,39-40-32,-39 39 1,40 1-110,-40-1-15,0 1 109,40-40 437,-1 0-562,1 0 47,0 0-31,-1 0 46,1 0 1,-1 0-63,1-40 47,0 40-1,-1 0-14,1 0-1,0 0 188,-1 0 140,1 0-250,-1 0-109,1 0 32,0 0-1,-40 40 63,39-40-94,-39 40 62,40-40 79,0 0-126,-1 0 17,1 0-1,-1 0 16,1 0 0,0 0 46,39 0-77,-79 39-16,40-39 16,-1 0-16,-39 40 15,40-40 32,-1 0-31,1 0 15,0 0-15,-1 0 359,1 0-157,0 0-218,-1 0 16,1 0 0,-1 0 15,1 0-15,0 0-1,-1 0 48,1 0 171,0 0-218,-1 0 62,1 0-63,-1 0 1,1 0-16,0 0 16,-1 0-1,1 0 63,0 0-78,-1 0 32,1 0 108,-1-40-124,1 40-16,0 0 94,-1 0 15,1 0-62,0 0-47,-40-39 16,39 39 46,1 0-46,-1 0-1,1 0 1,0 0 15,-1 0 79,1 0-95,0 0 1,-1-40 15,1 40 16,-1 0 187,1 0-218,0 0-16,-1 0 16,1 0 15,0 0 297,-1 0-312,1 0 124,-1 0-124,1 0-1,0 0-15,-1 0 16,1 0 0,0 0 156,-1 0-32,1 0-109,-1 0 79,1 0-79,0 0 32,-1 0-48,1 0-15,0 0 16,-1 0-16,1 0 78,-1 0 47,1 0-63,0 0-46,-1 0 15,1 0 1,0 0 14,-1 0-46,1 0 16,-1 0 0,1 0 15,0 0-15,-1 0-1,1 0 1,0 0 15,-1 0 47,1 0-31,-1 0 609</inkml:trace>
  <inkml:trace contextRef="#ctx0" brushRef="#br0" timeOffset="137617.65">10343 16159 0,'0'39'578,"-40"-39"-562,40 40-16,0 0 31,0-1 0,0 1 63,-40-1-94,40 1 219,0 0-188,0-1-15,0 1 62</inkml:trace>
  <inkml:trace contextRef="#ctx0" brushRef="#br0" timeOffset="149484.04">10303 14852 0</inkml:trace>
  <inkml:trace contextRef="#ctx0" brushRef="#br0" timeOffset="153333.01">10382 14971 0,'0'39'406,"0"1"-359,0-1 219,0 1-204,0 0-46,-39-40 109,39 39-125,0 1 328,-40-40-219,40 39-93,0 1 0,0 0 234,0-1-219,0 1 0,0-1 0,-40-39-31,40 40 16,0 0 0,0-1 31,0 1-32,0-1 16,0 1 1,0 0 249,0-1-281,0 1 62</inkml:trace>
  <inkml:trace contextRef="#ctx0" brushRef="#br0" timeOffset="156510.09">10343 14891 0,'-40'0'546,"80"0"-514,-1 0 46,1 0-31,0 0-47,-1 0 62,-39 40-46,40-40 15,-1 0 78,1 0-109,-40 40 172,40-40-31,-1 0 265</inkml:trace>
  <inkml:trace contextRef="#ctx0" brushRef="#br0" timeOffset="195757.22">9709 12951 0,'0'39'359,"0"1"-312,0 0-31,0-1 78,0 1 203,-40-40-251,40 39-30,0 1 0,0 0 15,-40-40 0,40 39 0,0 1 110,0-1-125,0 1 171,0 0-124,0-1-16,0 1-16,0-1 47,-39-39 109,39 40-187,0 0 32,0-1-17,0 1 63,0-1-46,0 1 15,0 0-32,0-1 32,0 1 219,0-1-219,0 1-32,0 0 63,0-1-46,0 1 93,0-1-94,0 1-16,0 0 17,0-1 108,0 1-62,0-1-46,0 1 30,0 0-15,0-1 62,0 1-109,0 0 141,0-1-94,0 1-31,0-1-1,0 1 1,0 0-1,39-40-15,-39 39 16,0 1-16,40-40 125,-40 39-31,0 1-47,0 0-32,0-1 17,40-39-1,-40 40-16,0-1 110,0 1-62,0 0-47,0-1 15,0 1 0,0-1 0,0 1 1,0 0-17,0-1 16,0 1 48,0-1-1,0 1 0,0 0-47,0-1 47,0 1-15,0-1-16,0 1 15,0 0-31,0-1 126,0 1-142,-40-40 1,40 39-1,0 1 64,0 0-64,0-1 1,-40-39-16,40 40 15,0 0 17,-39-1-17,39 1 1,0-1 0,0 1 77,0 0-61,0-1-1,0 1 141,0-1-141,0 1 172</inkml:trace>
  <inkml:trace contextRef="#ctx0" brushRef="#br0" timeOffset="199607.53">9629 12911 0,'40'0'469,"0"0"-422,-1 0-31,1 0 124,0 0-124,-1 0 46,1 0-30,-1 0-32,1 0 15,0 0 1,-1 0 0,1 0-16,0 0 31,-1 0 16,1 0 93,-1 0-108,1 0 30,0 0-31,-1 0-15,1 0 15,0 0-15,-1 0-1,1 0 1,-1 0 31,1 0-31,0 0 93,-1 0-78,1 0 32,0 0-48,-1 0-15,1 0 16,-1 0 31,1 0 62</inkml:trace>
  <inkml:trace contextRef="#ctx0" brushRef="#br0" timeOffset="205057.03">10937 13505 0,'0'40'297,"0"-1"-281,0 1-1,0 0 1,0-1-1,-40-39 1,40 40-16,0-1 172,0 1 47,0 0-204,0-1 1,0 1 46,0-1-15,0 1-47,0 0 141,0-1-63,0 1-62,0-1-1,0 1 17,0 0-17,0-1 63,0 1-62,0-1 78,0 1-1</inkml:trace>
  <inkml:trace contextRef="#ctx0" brushRef="#br0" timeOffset="208143.74">10937 14297 0,'40'0'812,"-1"0"-780,1 0-17,0 0-15,-1 0 16,1 0 187,-1 0-62,-39 40-79,40-40-62,0 0 110,-1 0-48,-39 39-31</inkml:trace>
  <inkml:trace contextRef="#ctx0" brushRef="#br1" timeOffset="-181739.11">4597 12594 0,'40'0'469,"-40"-39"-453,39 39-16,1 0 93,0 0-77,-40-40 0,39 40-16,1 0 15,-1 0-15,1 0 16,0 0 0,-1 0-1,1 0 1,0 0-1,-1 0 1,-39-40-16,40 40 0,-1 0 16,1 0 31,0 0-1,-1 0 298,1 0-344,0 0 0,-1 0 16,1 0-1,-1 0-15,1 0 16,-40 40-16,40-40 31,-1 0 16,1 0-31,0 0-1,-1 0 126,1 0-110,-1 0-31,1 0 0,0 0 16,-1 0 0,1 0-16,0 0 15,-1 0 48,1 0-48,-1 0 32,1 0 94,0 0-94,-1 0 31,1 0-78,0 0 140,-1 0-140,40 0 16,-39 0 0,0 0-1,-1 0-15,1 0 63,0 0-48,-1 0 32</inkml:trace>
  <inkml:trace contextRef="#ctx0" brushRef="#br1" timeOffset="-164686.95">5707 12555 0,'39'0'360,"1"0"-360,-1 0 15,1 0-15,-40-40 63,40 40-63,-1 0 31,1 0-15,0 0-16,-1 0 15,1 0 32,-1 0-31,1 0-16,0 0 15,-1 0 1,1 0 0,0 0-1,-1 0 63,1 0-62,-1 0-16,1 0 16,0 0-16,-1 0 15,1 0 17,0 0-32,-1 0 31,1 0-16,-1 0 17,1 0-32,0 0 15,-1 0 48,1 0-48,0 0 1,-1 0 0,1 0-16,-40 40 15,39-40 79,1 0-78,0 0-1,-1 0-15,1 0 16,0 0-16,-1 0 16,1 0 30,-1 0 17,1 0-63,0 0 16,-1 0-1,-39-40 1,40 40-1,0 0 17,-1 0-17,1 0 1,-1 0 0,1 0 46,0 0-46,-1 0 15,1 0 94,0 0-109,-1 0-16,1 0 0,-1 0 15,1 0-15,0 0 31,-1 0 32,1 0-32,0 0-15,-1 0-1,1 0 64,-1 0-64,1 0 1,0 0-1,-1 0 1,41 0 593,-41 0-609,40 0 0,-39 0 0,39 0 16,-39 0-16,-40 40 16,40-40-16,-1 0 187,1 0-187,-1 0 16,1 0-1,0 0-15,-1 0 16,1 0-16,0 0 31,-1 0 16,1 0-31,-1 0-16,1 0 15,0 0 95,-1 0-95,1 0 48,0 0-47,-1 0-1,1 0-15,-1 0 16,1 0 15,0 0-31,-1 0 63,1 0-63,0 0 15,-1 0 16,1 0 32,-1 0-63,1 0 31,0 0 63,-1 0-94,1 0 0,0 0 31,-1 0 0,1 0-15,-1 0-16,1 0 16,0 0 15,-1 0 31,1 0-46,0 0 0,-1 0-1,1 0 48,-1 0-48,1 0 1,0 0 0,-1 0 15,1 0 47,0 0-62,-1 0-1,1 0 95,-1 0-79,1 0-31,0 0 16,39 0-1,-39 0-15,-1 0 47,1 0 109,-1 0-156,1 0 16,0 0 93,-1 0-31,1 0-78,0 0 16,-1 0 109,1 0-109,-40 39 9437,0 1-9438,0-1 17,0 1 124,0 0-94,0-1-15,0 1 250,0-1-219,0 1-31,0 0 63,0-1 61,0 1-61,0 0 218,0-1-312,0 1 15,0-1-16</inkml:trace>
  <inkml:trace contextRef="#ctx0" brushRef="#br1" timeOffset="-161932.95">11452 13505 0,'0'40'437,"0"-1"-421,0 1 15,0 0-15,0-1-1</inkml:trace>
  <inkml:trace contextRef="#ctx0" brushRef="#br1" timeOffset="-158259.46">11452 13703 0,'-39'0'328,"39"40"-250,0-1-78,-40-39 204,0 0-158,1 40 1,-1-40 735,0 0-704,1 0-78,39-40 1000,-40 40-1000,40-39 0,-39 39 265</inkml:trace>
  <inkml:trace contextRef="#ctx0" brushRef="#br1" timeOffset="-135210.86">11056 13782 0,'0'40'765,"0"0"-608,0-1-142,0 1 141,0-1-140,0 1 109,0 0-109,0-1 499,0 1-483,0-1 61</inkml:trace>
  <inkml:trace contextRef="#ctx0" brushRef="#br1" timeOffset="-132494.1">11175 14060 0,'39'0'391,"1"0"-376,0 0 17,-1 0-17,1 0 1,-40 39-16,40-39 16,-1 0 77,-39 40-61</inkml:trace>
  <inkml:trace contextRef="#ctx0" brushRef="#br1" timeOffset="-113653.98">5746 12594 0,'40'0'1688,"-40"40"-1657,0-1 0,0 1 204,0 0-220,0-1 17,0 1 15,0-1 15,0 1-31,0 0 1,0-1 389,0 1-421,0 0 47</inkml:trace>
  <inkml:trace contextRef="#ctx0" brushRef="#br1" timeOffset="-110928.18">5786 13545 0,'0'39'281,"0"1"-234,0 0-31,0-1 0,0 1 30,0-1 33,0 1 61,0 0-124,0-1 15,0 1 0,0-1-15,0 1 0,0 0-1,0-1 220,0 1-204,0-1 78,0 1-93</inkml:trace>
  <inkml:trace contextRef="#ctx0" brushRef="#br1" timeOffset="-107634.92">6301 14178 0,'0'-39'578,"40"39"157,-1 0-688,1 0-1,-1 0-14</inkml:trace>
  <inkml:trace contextRef="#ctx0" brushRef="#br1" timeOffset="-104093.95">6420 13545 0,'0'39'375,"0"1"-282,0 0-77,0-1 0,0 1 15,0-1 78,0 1-78,0 0-15,0-1 93,0 1-77,0-1 30,-40-39-31,40 40 1,0 0-1,0-1 31,-39-39-15,39 40-15,0-1-17,0 1 501,-40-40-516,40 40 94,0-1-79</inkml:trace>
  <inkml:trace contextRef="#ctx0" brushRef="#br1" timeOffset="-100584.11">6301 12832 0,'0'39'484,"0"1"-468,40-40 15,-40 40-31,0-1 62,0 1 188,0 0-250</inkml:trace>
  <inkml:trace contextRef="#ctx0" brushRef="#br1" timeOffset="-92683.31">6380 12871 0,'40'0'0,"-1"0"15,1 0-15,0 0 0,-1 0 16,41 0-16,-41 0 16,1 0-1,-1 0 95,1 0-95,0 0 48,-1 0-1,1 0-46,0 0-1,-1 0 32,1 0-15,-1 0-17,1 0-15,0 0 47,-1 0-31,41 0-1,-41 0-15,1 0 32,-1 0 61,1 0-46,0 0 31,-1 0-46,1 0 14,0 0-46,-1 0 79,1 0-64,-1 0 1,1 0-16,0 0 31,-1 0 32,1 0-1,0 0-46,-1 0-1,1 0 1,-1 0 15,1 0 16,0 0-16,-1 0 79,1 0-79,0 0 63,-1 0-79,1 0-15,-1 0 16,1 0 0,0 0-16,-1 0 15,1 0 16,0 0 32,-1 0-32,1 0-15,-1 0 62,1 0-78,0 0 141,-1 0-79,1 0-46,0 0-1,-1 0 1,1 0 46,-1 0 17,1 0-33,0 0-14,-1 0 93,1 0 62,0 0-124,-1 0-16,1 0 15,-1 0 594</inkml:trace>
  <inkml:trace contextRef="#ctx0" brushRef="#br1" timeOffset="-83984.3">9273 12871 0,'0'40'359,"0"0"-312,0-1-31,-40-39-1,1 0-15,39 40 78,0 0 63,0-1 93,0 1-218,39-40 156,-39 39-94,0 1 0,0 0-47,0-1 141,0 1-47,0-1-94,0 1-15,0 0 125,0-1-16,0 1-47,0-1 16,0 1-1,0 0 1,0-1 15,0 1-109,0-1 63,0 1 15,0 0-47,0-1 16,0 1-31,0-1 46,0 1-30,0 0 30,0-1-46,0 1 93,0-1 0,0 1-109,0 0 32,0-1 15,0 1 62,0-1-62,40-39-47,-40 40 15,0 0 32,0-1 47,0 1-31,39-40-63,-39 40 78,0-1-16,0 1-46,0-1 31,0 1-32,0 0 110,0-1-47,0 1-46,0-1-32,0 1 47,0 0 31,0-1-47,0 1-31,-39-40 31,39 39 63,0 1-63,0 0-31,0-1 47,0 1 16,0-1-1,0 1-62,0 0 16,0-1-1,0 1 17,0-1-1,0 1-16,0 0 95,0-1-16,0 1-63,0-1 31,0 1-46,0 0 31,0-1-16,0 1-15,0-1-16,0 1 15,0 0 1,0-1 15,0 1-31,0 0 31,0-1 1,0 1-1,0-1 47,0 1-15,0 0-17,0-1-14,0 1-32,0-1 31,0 1 16,0 0-32,0-1 17,0 1-1,39-40 16,-39 39-47,0 1 15,0 0 1,0-1 593,40-39-593,-40 40 0</inkml:trace>
  <inkml:trace contextRef="#ctx0" brushRef="#br1" timeOffset="-79081.78">9352 16753 0,'40'0'328,"-1"0"-281,1 0-16,0 0-16,-1 0 1,1 0-16,-1 0 125,1 0-94,0 0 141,-1 0-125,1 0-31,0 0-1,-1 0 79,1 0 31,-1 0-47,1 0-47,0 0-31,-1 0 16,1 0 15,0 0-15,-1 0 46,1 0-46,-1 0 0,1 0-16,0 0 15,-1 0 17,1 0 14,0 0-14,-1 0-17,1 0 1,-1 0 0,1 0 15,-40 39-16,40 1 1,-1-40 15,1 0 32,0 0 1859,-1 0-1813,1 0 79,-1 0-173,-39-40 16,40 40-15</inkml:trace>
  <inkml:trace contextRef="#ctx0" brushRef="#br1" timeOffset="-61339.79">10897 16198 0,'-39'0'297,"39"40"-219,0 0-47,-40-40-15,40 39 31,0 1 78,0-1 843,0 1-765,0 0-78,0-1-31,0 1 31,0-1-125,40-39 0,-40 40 16,0 0 15,0-1 0,39 1 32,1-40-63,-40 39 47,0 1 46,0 0-61,0-1 15</inkml:trace>
  <inkml:trace contextRef="#ctx0" brushRef="#br1" timeOffset="-57211.27">10937 15565 0,'0'39'218,"0"1"-77,0-1 31,0 1-63,0 0-77,0-1 14</inkml:trace>
  <inkml:trace contextRef="#ctx0" brushRef="#br1" timeOffset="-53357.42">10501 15525 0,'40'0'359,"-40"40"-359,39-40 32,1 0 108,0 0-93,-1 0-31,1 0 93,0 0-78,-1 0 1,1 0 93,-1 39 15,1-39-62,0 0-78,-40 40 797,0-1-750,0 1-47,0 0 94</inkml:trace>
  <inkml:trace contextRef="#ctx0" brushRef="#br1" timeOffset="-51047.58">10462 15248 0,'39'0'563,"-39"39"-563,40-39 94,-40 40-79,0 0-15,0-1 188,0 1-157,0-1 0</inkml:trace>
  <inkml:trace contextRef="#ctx0" brushRef="#br1" timeOffset="-50088.02">10580 15327 0,'40'0'156,"0"0"-156</inkml:trace>
  <inkml:trace contextRef="#ctx0" brushRef="#br1" timeOffset="-48075.17">10620 15169 0,'40'0'640,"-1"0"-608,1 0 140,0 0-47</inkml:trace>
  <inkml:trace contextRef="#ctx0" brushRef="#br1" timeOffset="-30572.64">5984 14178 0</inkml:trace>
  <inkml:trace contextRef="#ctx0" brushRef="#br1" timeOffset="-29476.57">6063 14218 0</inkml:trace>
  <inkml:trace contextRef="#ctx0" brushRef="#br1" timeOffset="-26761.06">5865 14060 0</inkml:trace>
  <inkml:trace contextRef="#ctx0" brushRef="#br1" timeOffset="-21097.76">5944 14139 0,'0'39'734,"0"1"-625,0 0 63,-39-40 0,-1 39-156,80-39 406,-1 0-407,1 0 1,0 0-16,-1 0 94,1 0 843,-1 0-906,-39-39-31,40 39 47,0 0-31,-40-40-16,39 0 31,-78 40 844,-1 0-875,0 0 31,1 0 344,-40 0-359,39 0 0,0 0-1,1 0 48,-1 0-63</inkml:trace>
  <inkml:trace contextRef="#ctx0" brushRef="#br0" timeOffset="-5478.13">5429 15129 0,'0'-79'625,"40"79"250,-1 0 141,1 39-1001,0-39 376,-1 0-297,1 0-79,0 0 1,-1 0-1</inkml:trace>
  <inkml:trace contextRef="#ctx0" brushRef="#br2" timeOffset="15461.74">11730 14178 0,'39'0'16,"-39"40"500,-39-40-501,-1 0 1,40 40-1</inkml:trace>
  <inkml:trace contextRef="#ctx0" brushRef="#br2" timeOffset="18713.32">11690 14258 0,'40'0'1016,"-1"0"-985,1 0-31,-1 0 16,1 0 15,0 0 94,-1 0-125,1 0 78,0 0 47,-80 0 860,0 0-954,1 0-31,-1 0 15,0 0 1,1 0 0,-1 0-1,1 0 1</inkml:trace>
  <inkml:trace contextRef="#ctx0" brushRef="#br3" timeOffset="30487.31">11730 14218 0,'39'0'312,"1"0"-155,-1 0 61,1 0-218,0 0 32,-1 0 108,1 0-124,0 0 0,-80 0 687,40 40-703,-40-40 47,1 0-32,-1 0 1,0 0-16,1 0 31,-1 0 141,40 39 578,40-39-578</inkml:trace>
  <inkml:trace contextRef="#ctx0" brushRef="#br3" timeOffset="34684.44">12086 13466 0</inkml:trace>
  <inkml:trace contextRef="#ctx0" brushRef="#br3" timeOffset="38903.75">12007 13545 0,'0'39'813,"0"1"-813,0 0 78,0-1-63,0 1 282,0-1-281,0 1 0,0 0 109,0-1-47,0 1 31,0-1-62,0 1 15,0 0 1,-40-1-63,40 1 78,0-1-31,0 1-31,0 0 15</inkml:trace>
  <inkml:trace contextRef="#ctx0" brushRef="#br3" timeOffset="42597.54">12007 12792 0,'0'40'437,"0"-1"-343,0 1-78,0 0 62,0-1 344,0 1-360</inkml:trace>
  <inkml:trace contextRef="#ctx0" brushRef="#br3" timeOffset="69658.75">14662 12792 0</inkml:trace>
  <inkml:trace contextRef="#ctx0" brushRef="#br3" timeOffset="98412.84">12047 12832 0,'0'39'438,"39"-39"-438,1 0 109,-1 0 1,1 0-79,0 0 172,-1 0-172,1 0 94,0 0-109,-1 0 62,1 0-31,-40-39-47,39 39 31,1 0-15,0 0 31,-1 0-32,1 0 1,0 0-16,-1 0 31,1 0 16,-1 0-16,1 0 0,0 0 32,-1 0-1,1 0 1,0 0-63,-1 0 16,1 0 15,0 0 31,-1 0-46,1 0 0,-1 0 15,1 0 0,0 0-31,-1 0 109,1 0-77,0 0-17,-1 0 1,1 0 15,-1 0 0,1 0-15,0 0 15,-1 0 47,1 0 63,0 0-141,-1 0 16,1 0-16,-1 0 0,1 0 15,0 0 1,-1 0 234,1 0-188,0 0-30,-1 0-1,1 0 63,-1 0 62,1 0-140,0 0 93,-1 0-93,1 0 15,0 0 0,-1 0 0,1 0 1,-1 0-32,1 0 78,0 0-63,-1 0 1,1 0 0,-40 39 562,40-39-485</inkml:trace>
  <inkml:trace contextRef="#ctx0" brushRef="#br3" timeOffset="110819.16">14583 12832 0,'0'39'562,"0"1"-515,0 0 63,0-1-95,0 1 79,0 0 0,0-1 124,0 1-93,0-1-62,0 1 15,0 0-15,0-1 62,0 1-63,0-1-15,0 1 0,0 0 62,0-1-78,0 1 1,0-1 46,0 1-16,0 0 32,0-1-47,0 1 31,0-1-31,0 1 0,0 0-47,0-1 156,0 1-62,0-1-79,0 1 17,0 0 46,39-40-78,-39 39 47,0 1 31,0-1-78,0 1 31,0 0 32,0-1-17,0 1-30,0-1 78,0 1 0,0 0-16,0-1-31,0 1-32,40-40 1,-40 40 46,0-1 48,0 1-63,0-1-47,0 1 93,0 0-30,0-1-32,0 1 16,0-1-31,0 1 62,0 0-47,0-1-15,0 1 77,0-1-61,0 1-1,0 0 16,0-1 31,0 1 47,0-1-78,0 1-16,0 0-15,-40-40-16,40 39 15,0 1 16,0-1-31,0 1 47,-39-40-31,39 40 0,0-1 46,0 1 47,0-1-15,0 1-63,0 0-15,0-1 0,0 1 31,0-1-32,0 1 1,0 0 15,0-1-15,0 1 46,0 0-31,0-1-15,0 1 62,0-1-47,0 1 79,0 0-32,0-1-31,0 1 15,0-1 173,0 1-126,0 0-109,39-40 734,-39 39-390,40-39-328,0 0 218,-1 0 63,1 0-281,-1 0-16,1 0 15,0 0-15,-1 0 94,1 0-78,0 0 124,-1 0-124,1 0 62,-1 0-78,41 0 16,-41 0-1,1 0 1,0 0 218,-1 0-234,1 0 47,-1 0-31,1 0-16,0 0 15,-1 0 1,1 0 140</inkml:trace>
  <inkml:trace contextRef="#ctx0" brushRef="#br3" timeOffset="115485.09">15494 16040 0</inkml:trace>
  <inkml:trace contextRef="#ctx0" brushRef="#br3" timeOffset="119434.69">15494 16119 0,'0'40'484,"0"-1"-484,0 1 63,0 0-48,0-1 126,0 1-141,0-1 234,0 1-218,0 0 187,0-1-187,0 1-1</inkml:trace>
  <inkml:trace contextRef="#ctx0" brushRef="#br3" timeOffset="128766.26">15613 14971 0</inkml:trace>
  <inkml:trace contextRef="#ctx0" brushRef="#br3" timeOffset="132683.78">15454 14971 0,'0'39'797,"40"-39"-422,0 0-172,-1 0-172,1 0-31,0 0 125,-1 0-47,1 0 16,-1 0 0,1 0-79,0 0 1,-1 0 15,1 0 32</inkml:trace>
  <inkml:trace contextRef="#ctx0" brushRef="#br3" timeOffset="136298.23">15454 14931 0,'0'40'562,"0"-1"-530,0 1 30,0-1 16,0 1-31,0 0-16,0-1 110,0 1-32,0-1-46,0 1-48,0 0 1,0-1 0,0 1 77,0-1-77,0 1 78,0 0 78,0-1-63,0 1-93,0-1-1,0 1 142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0-04T12:33:06.54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11452 15129 0,'0'40'359,"0"-1"-327,0 1 46,0-1 62,0 1 1,0 0-110,0-1-15,0 1 78,0-1-48,0 1-30,0 0 47,0-1-63,0 1 140,0-1-124,0 1 46,0 0-30,0-1 14</inkml:trace>
  <inkml:trace contextRef="#ctx0" brushRef="#br0" timeOffset="1798.49">11452 16357 0,'40'0'375,"-40"39"-359,0 1-1,0 0 16,0-1-15,0 1 15,0-1-15,0 1 15,0 0 47,0-1-78,0 1 16,0-1 0,0 1 15</inkml:trace>
  <inkml:trace contextRef="#ctx0" brushRef="#br0" timeOffset="22813.98">11452 15089 0,'-39'0'1594,"-1"0"-1594,0 0 234,1 0-124,-1 0-64,0 0-30,1-39 0,-1 39 218,1-40-171,-1 40-48,0 0 16,1 0 1,-1 0 30,0 0-46</inkml:trace>
  <inkml:trace contextRef="#ctx0" brushRef="#br0" timeOffset="26311.88">11452 16317 0</inkml:trace>
  <inkml:trace contextRef="#ctx0" brushRef="#br0" timeOffset="55999.04">11492 16832 0</inkml:trace>
  <inkml:trace contextRef="#ctx0" brushRef="#br0" timeOffset="67087.98">11373 16753 0,'40'0'250,"-1"0"-234,1 0 15,-1 0 47,1 0 531,0 0-593,-1 0 375,1 0-376,0 0 1,-1 0 0,1 0-16,-1 0 31,1 39 0,0-39 0,-1 0 1,1 0 358,0 0-374,-1 0 343,1 0-359,-1 0 16,1 0-1,0 0 1,-1 0-16,1 0 16,0 0 15,-1 0-31,1 0 125,-1 0-109,1 0 15,0 0-16,-1 0 17,1 0 249,0 0-31,-1 0-234,1 0 109,-1 0-110,1 0 16,0 0-15,-1 0-16,1 0 16,0 0-16,-1 0 62,1 0-31,0 0-31,-1 0 16,1 0 0,-1 0 406,1 0-422,0 0 15,-1 0-15,41 0 16,-41 0-1,1 0 314,-1 0-314,1 0-15,0 0 63,-1 0 15,1 0 31,0 0-93,-1 0 93,1 0 63,-1 0-156,1 0-16,0 0 15,-1 0 110,1 0-109,0 0 0,-1 0-1,1 0 16,-1 0 110,1 0-47,0 0-79,-1 0 1,1 0 0,0 0 296,-1 0-249,1 0 15,-1 0-78,1 0 15,0 0 220,-1 0-235,1 0 15,0 0 1,-1 0 281,1 0-297,-1 0 16,1 0-16,0 0 0,-1 0 15,1 0 1,0 0-16,-1 0 328,1 0-312,-1 0-1,1 0 1,0 0 46,-1 0-46,1 0 62,0 0-62,-1 0-1,-39 40 32,40-40-47,-1 0 110,1 0-95,0 0 16,-1 0 1,1 0-17,0 0 95,-1 0-79,1 0 47,-1 0 47,1 0-94,0 0 32,-1 0 62,1 0-110,0 0-15,-1 0 16,1 0 0</inkml:trace>
  <inkml:trace contextRef="#ctx0" brushRef="#br0" timeOffset="95357.96">16009 16119 0,'0'40'719,"0"-1"-673,-39-39 1,39 40-31,0 0 15,0-1 47,0 1-46,0-1 93,0 1 421,0 0-358,0-1-188,39-39 94,-39 40 218,0-1-265,40-39-47,-40 40 0,79 0 16,-79-1 15,0 1 31,0-1-15,0 1 16</inkml:trace>
  <inkml:trace contextRef="#ctx0" brushRef="#br0" timeOffset="106003.32">15613 15208 0,'40'0'625,"-1"0"-516,1 0-78,-1 0 126,1 0 30,0 0-171,-1 0 656,1 0-625,0 0 15,-1 0-46,1 0-1</inkml:trace>
  <inkml:trace contextRef="#ctx0" brushRef="#br0" timeOffset="109239.02">15732 15208 0,'0'40'500,"0"-1"-344,0 1-94,0 0-30,0-1 358,0 1-343,0-1-31,0 1 31</inkml:trace>
  <inkml:trace contextRef="#ctx0" brushRef="#br0" timeOffset="112813.27">15732 15565 0,'39'0'484,"1"0"-452,0 0-17,-1 0-15,1 0 16,0 0 0,-1 0 93,1 0-109</inkml:trace>
  <inkml:trace contextRef="#ctx0" brushRef="#br0" timeOffset="114202.71">16049 15565 0,'0'39'328,"0"1"-328,0-1 63,0 1 109,0 0-141,39-40-31</inkml:trace>
  <inkml:trace contextRef="#ctx0" brushRef="#br1" timeOffset="135040.57">16287 15089 0,'0'-39'203,"39"39"15,1 0-155,-1 0-1,1 0-30,0 0 30,-1 0 79</inkml:trace>
  <inkml:trace contextRef="#ctx0" brushRef="#br1" timeOffset="151257.66">16564 15089 0,'-40'0'500,"1"0"-375,-1 0 15,0 0-140,40-39 32,-39 39 93,39-40-110,-40 40 17,40-39-17,-39 39 79,-1 0 640,0 0-499</inkml:trace>
  <inkml:trace contextRef="#ctx0" brushRef="#br1" timeOffset="155490.2">16524 15050 0,'0'39'625,"0"1"-485,0 0-77,0-1 15,0 1 0,0-1 32,0 1 46,0 0-141,40-1 1,-40 1 125,0-1-110,0 1-15,40-40-16,-40 40 31,0-1 266,0 1-219,0-1-78,0 1 125,0 0 0,0-1-94</inkml:trace>
  <inkml:trace contextRef="#ctx0" brushRef="#br1" timeOffset="195222.47">16564 16238 0,'0'40'422,"0"-1"-391,0 1 31,0-1 32,0 1 78,0 0-125,0-1-31,0 1 15,0-1 47,0 1-62,0 0 296,0-1-281,0 1 79</inkml:trace>
  <inkml:trace contextRef="#ctx0" brushRef="#br1" timeOffset="195881.74">16485 16753 0</inkml:trace>
  <inkml:trace contextRef="#ctx0" brushRef="#br1" timeOffset="200891.6">16524 16753 0,'40'0'156,"0"0"-125,-1 0-15,1 0 0,-1 0-16,1 0 15,0 0-15,-1 0 16,1 0-16,0 0 0,-1 0 16,1 0-16,-1 0 0,1 0 15,0 0-15,-1 0 31,1 0-15,0 0 0,-1 0-1,1 0 282,39 0-281,-39 0-16,-1 0 0,1 0 0,0 0 15,-1 0-15,1 0 16,-1 0 0,1 0-1,0 0 1,-1 0 0,-39 39-16,40-39 15,0 0 16,-1 0-15,1 0 0,-1 0-1,1 0 1,0 0 0,-1 0 109,1 0-125,0 0 15,-1 0 1,1 0 124,-1 0-140,1 0 47,0 0-31,-1 0-16,1 0 16,0 0-1,-1 0 1,1 0 93,-1 0-93,1 0-1,0 0 1,-1 0 78,1 0-94,0 0 15,-1 0 1,1 0 0,-1 0-16,1 0 31,0 0-15,-1 0 77,1 0-61,0 0-17,-1 0 79,1 0-63,-1 0-15,1 0 46,0 0-62,-1 0 78,1 0-46,0 0-17,-1 0 17,1 0-17,-1 0 1,1 0-1,0 0 17,-1 0 30,1 0-46,0 0-1,-1 0 220,1 0-204,-1 0 407,1 0-423,0 0 32,-1 0-16</inkml:trace>
  <inkml:trace contextRef="#ctx0" brushRef="#br1" timeOffset="206675.2">16683 16713 0,'0'40'0,"0"-1"250,39-39-203,1 0 0,0 0 16,-1 0-1,1 0-62,0 0 16,-1 0-1,1 0-15,-1 0 0,1 0 79,0 0-64,-1 0 16,1 0-31,0 0 79,-1 0-64,1 0-15,-1 0 0,1 0 16,0 0-16,-1 0 15,1 0 1,0 0 78,-1 0-79,1 0 1,-1 0 62,1 0 63,0 0-94,-1 0-32,1 0-15,0 0 63,-1 0-63,1 0 15,-1 0 1,1 0-16,0 0 31,-1 0 1,1 0-32,0 0 109,-1 0-93,1 0-16,-1 0 15,1 0-15,0 0 16,-1 0-16,1 0 15,0 0-15,-1 0 157,1 0-142,-1 0-15,1 0 32,0 0 46,-1 0-63,1 0-15,0 0 16,-1 0 78,1 0-63,-1 0-15,1 0-1,0 0 1,-1 0-16,1 0 15,0 0-15,-1 0 16,1 0 0,-1 0 77,1 0-77,0 0 78,-40 40-94,39-40 15,1 0 1,0 0-16,-1 0 63,1 0-32,-1 0 63,1 0-79,0 0 79,-1 0-78,1 0 15,0 0-31,-1 0 344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0-04T12:44:09.1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16009 16713 0,'0'40'375,"0"-1"-344,0 1 32,0 0 202,0-1-265,0 1 110,40-40-95,-40 39-15,0 1 16,0 0 0,0-1-16,39-39 15,-39 40 110,0-1-109,0 1-1,0 0 95,0-1 46</inkml:trace>
  <inkml:trace contextRef="#ctx0" brushRef="#br0" timeOffset="32395.52">16049 17347 0,'39'-40'563,"1"40"-563,0 0 15,-1 0 1,1 0-1,-40-39-15,40 39 94,-1 0-78,1 0-1,-1 0-15,1 0 32,-40-40 15,40 40 312,-1 0-328,1 0-15,0 0-16,-1 0 15,1 0 48,-1 0-47,1 0-1,0 0 1,-1 0-16,1 0 109,0 0-93,-1 0 31,-39 40-32,40-40 1,-1 0 0,1 0 15,0 0 94,-1 0-110,1 0-15,0 0 16,-1 0 140,1 0-140,-1 0-16,1 0 16,0 0-1,-1 0 95,1 0-79,0 0-16,-1 0 32,1 0-31,-1 0 46,1 0-62,0 0 16,-1 0-16,1 0 16,0 0-16,-1 0 15,1 0 142,-1 0-79,1 0-63,0 0 17,-1 0-17,1 0-15,0 0 0,-1 0 16,1 0-16,-1 0 78,1 0-78,0 0 16,-1 0-1,1 0 110,0 0-109,-1 0-16,1 0 15,-1 0 1,1 0 0,0 0-16,-1 0 78,1 0-16,0 0-30,-1 0 14,1 0-14,-40 39-32,39-39 15,1 0 48,0 0-63,-1 0 15,1 0 1,0 0 0,-1 0 15,-39 40-15,40-40-16,-1 39 15,1-39 1,0 0 15,-1 0 0,1 0 16,0 0 47,-1 0-63,1 0-15,-1 0 140,1 0 0,0 0-156,-1-39 16,1 39 0,0 0 15,-1 0 0,1 0 16,-1 0 78,1 0 16,-40-40-141,40 40 15,-1 0 16,1 0 1,0 0 46,-40-39-31,39 39-47,1 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0-04T12:40:06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6103 10218 0,'0'40'484,"0"-1"1141,39-39-1468,-39 40-64,0-1-46,40-39-31</inkml:trace>
  <inkml:trace contextRef="#ctx0" brushRef="#br0" timeOffset="2661.51">6103 10258 0,'0'-40'265,"0"80"-187,0-1 219,0 1-219,0-1-62,0 1 0,0 0 77,0-1-46,0 1 141,0-1-173,0 1 220</inkml:trace>
  <inkml:trace contextRef="#ctx0" brushRef="#br0" timeOffset="9421.21">3210 10574 0,'40'0'187,"-1"0"-171,1 0-16,39 0 0,-39 0 16,39 0-16,-39 40 0,-1-40 0,1 0 15,39 0-15,-39 0 0,-1 0 0,41 0 16,-41 40-16,1-40 0,0 0 16,-1 0-16,1 0 0,-1 0 15,-39 39 501,40-39-501,-40 40-15,40-40 0,-1 0 16,1 0-16,0 0 16,-1 0 109,1 0-94,0 0 203,-1 0-93,1 0-125,-1 0 30,1 0-14,0 0-1,-1 0-15,1 0 30,0 0-46,-40-40 79,39 40-79,40 0 15,-39 0 1,0 0-16,-1 0 0,1 0 15,0 0 79,-1 0-78,1 0-16,-1 0 15,1 0-15,0 0 0,-1 0 16,1 0 125,0 0-126,-1 0 1,1 0-16,-1 0 16,1 0 77,0 0 64,-1 0-48,1 0-93,0 0-16,-1 0 46,1 0-30,-1 0 15,1 0-31,0 0 16,-1 0 0,1 0-1,0 0 532,-1 0-172,1 0-344,-1 0 32,1 0-48</inkml:trace>
  <inkml:trace contextRef="#ctx0" brushRef="#br0" timeOffset="13243.56">6142 9069 0,'0'40'359,"0"0"-343,0-1 93,0 1-78,0-1 32,0 1-32,0 0 63,0-1 0,0 1-48,0-1 17,0 1-47,0 0 93</inkml:trace>
  <inkml:trace contextRef="#ctx0" brushRef="#br0" timeOffset="16139.84">6182 9109 0,'40'0'672,"-1"0"-657,1 0-15,0 0 16,-1 0 0,1 0-1,-1 0-15,1 0 16,0 0 15,-1 0-15,1 0-1,0 0 63,-1 0 47</inkml:trace>
  <inkml:trace contextRef="#ctx0" brushRef="#br0" timeOffset="21867.8">6816 8436 0,'0'39'359,"0"1"-140,0 0-204,0-1 32,0 1 0,0-1-31,0 1-16,0 0 15,0-1 251,0 1-219,0-1-32,0 1 17,0 0 30,0-1 79,-40-39-126,40 40 1,0-1 484,0 1-422</inkml:trace>
  <inkml:trace contextRef="#ctx0" brushRef="#br0" timeOffset="24891.75">6459 8475 0,'40'0'625,"0"0"-578,-1 0 62,1 0-109,0 0 0,-1 0 16,1 0-1,-1 0-15,1 0 453</inkml:trace>
  <inkml:trace contextRef="#ctx0" brushRef="#br0" timeOffset="38701.71">6063 10614 0,'40'0'297,"39"0"-281,-39 0-1,-1 0-15,1 0 16,0 0-16,-40-40 0,39 40 16,1 0-1,-1 0 173,1 0-188,0 0 15,-1 0-15,1 0 16,0 0 0,-1 0-1,1 0 157,-1 0-141,1 0 1,0 0-32,-1 0 31,1 0 0,0 0-31,-1 0 16,1 0-16,-1 0 0,1 0 0,0 0 31,-1 0 16,1 0-31,0 0-1,-1 0 1,1 0 46,-1 0-15,1 0-16,0 0 63,-1 0-78,1 0 15,0 0-15,-1 0 62,1 0-47,-1 0-15,1 0 31,0 0-32,-1 0 48,1 0-32,0 0 78,-1 0-62,1 0 16,-1 0 15,1 0-47,0 0-31,-1 0 578,1 0-578,0 0 16,-1 0-1,1 0-15,-1 0 297,1 40-297,0-40 16,-1 0-16,1 0 16,0 0 93,-1 0-109,-39 40 141,40-40-126,-40 39-15,39-39 0,1 0 16,0 0-16,-1 0 15,1 0-15,0 0 16,-1 0-16,1 0 47,-1 0 109,1 0-78,0 0-62,-40-39-16,39 39 16,1 0 15,0 0 94,-1 0-110,1 0 17,-1 0 46,1 0-63,0 0-15,-1 0 16,1 0-16,0 0 16,-1 0-16,1 0 78,-1 0 62,-39-40-108,40 40-32,0 0 31,-1 0 78,1 0-93,0 0-16,-1 0 16,1 0-16,-1 0 0,41 0 15,-41 0-15,1 0 16,0 0 93,-1 0-93,1 0 78,-1 0-79,1 0-15,0 0 16,-1 0-16,1 0 15,0 0-15,-1 0 0,1 0 16,-1 0 0,1 0 15,0 0 172,-1 0-125,1 0-62,0 0-16,-1 0 0,1 0 31,-1 0 625,1 0-640,39 0-16,-39 0 0,0 0 0,-1 0 16,40 0-16,-39 0 0,0 0 0,-1 0 15,1 40 1,0-40-16,-1 0 0,1 0 15,-1 0 17,1 0-17,0 0 1,-1 0 234,1 0-234,0 0-16,-1 0 0,1 0 15,-1 0-15,1 0 0,0 0 16,-1 0 31,1 0-16,0 0 141,-1 0-157,1 0-15,-1 0 16,1 0-16,0 0 0,-1 0 0,1 0 16,0 0-16,-1 0 93,1 0 1,-1 0-78,1 0-1,0 0-15,-1 0 16,1 0 15,0 0-15,-1 0 0,1 0-16,-1 0 31,1 0 172,0 0-203,-1 0 16,1 0 93,0 0-78</inkml:trace>
  <inkml:trace contextRef="#ctx0" brushRef="#br0" timeOffset="41699.96">12998 10139 0,'0'39'453,"0"1"-281,0 0-141,0-1 1,0 1 30,0-1-31,0 1-15,0 0 0,0-1 265,0 1-266,0-1 32,0 1 78,0 0-109</inkml:trace>
  <inkml:trace contextRef="#ctx0" brushRef="#br0" timeOffset="49139.11">12998 8317 0,'0'40'453,"0"-1"-437,0 1 15,0-1 31,0 1-46,0 0 31,0-1 94,0 1-79,0-1 63,0 1-62,0 0-17,0-1 33,0 1-48,0-1 16,0 1 31,0 0 78,0-1-93,0 1-63,0-1 187,0 1-140,0 0-31,0-1 77,0 1-46,39-40-16,-39 39 94,0 1-109,0 0 187,0-1-140,0 1-32,0-1 47,0 1-62</inkml:trace>
  <inkml:trace contextRef="#ctx0" brushRef="#br0" timeOffset="51962.23">13077 8238 0,'0'39'391,"40"-39"-375,-1 0-1,1 0 1,-1 0-16,1 0 16,-40 40-16,40-40 0,-1 0 93</inkml:trace>
  <inkml:trace contextRef="#ctx0" brushRef="#br0" timeOffset="59910.58">13830 8238 0,'39'0'937,"1"0"-921,0 0 15,-1 0 829,-39 39 249,0 1-1078,0 0 32,0-1-48,0 1 157,0-1-78,0 1-63,0 0 110,0-1-63,0 1 125,0-1-15,0 1-142,0 0-14,0-1-1,0 1 125,0-1-140,0 1 203,0 0-110,0-1 0,0 1-93,0-1 46,0 1 63,0 0 63,0-1-188,0 1 78,0-1-31,0 1 203,-39-40-219,39 40-31,0-1 78,0 1 141,0-1-110</inkml:trace>
  <inkml:trace contextRef="#ctx0" brushRef="#br0" timeOffset="63790.44">13949 10218 0,'0'40'328,"0"-1"-312,0 1 15,0-1 79,0 1-79,0 0 0,0-1 63,0 1-94,0-1 62</inkml:trace>
  <inkml:trace contextRef="#ctx0" brushRef="#br0" timeOffset="130579.58">13949 10614 0,'39'0'797,"1"0"-781,0 0 46,-1 0-46,-39 40 0,40-40 30,-1 0-14,1 0-17,0 0 1,-1 0 0,1 0 62,0 0-63,-1 0 17,1 0-1,-1 0 16,1 0-16,0 0-15,-1 0 15,-39-40-31,40 40 15,0 0-15,-1 0 63,1 0 15,-1 0-78,1 0 16,0 0-1,-1 0 48,-39-40-63,0 1 15,40 39 17,0 0-17,-1 0-15,1 0 16,-1 0 31,1 0-16,0 0-31,-1 0 31,1 0-15,0 0 93,-1 0-93,1 0 0,-1 0 234,-39 39-235,40-39-15,0 0 0,-1 0 31,1 0-31,0 0 16,-1 0-16,-39 40 16,40-40-16,-1 0 31,1 0 31,-40 40-46,40-40 62,-1 0-78,1 0 16,0 0-1,-1 0-15,1 0 32,-1 0-32,1 0 15,0 0-15,-1 0 16,-39-40 0,40 40-16,0 0 109,-1 0-93,1 0-1,-1 0-15,1 0 16,0 0-16,-1 0 15,1 0 64,0 0-64,-1 0 1,1 0-1,-1 0 1,1 0 47,0 0-48,-1 0-15,1 0 16,0 0 46,-1 0-46,1 0 0,-1 0 30,1 0-30,0 0-16,-1 0 16,1 0-16,0 0 0,-1 0 0,1 0 15,-1 0-15,1 0 0,0 0 16,-1 0 46,1 0-15,0 0-15,-1 0-32,1 0 15,-1 0-15,1 0 16,0 0 78,-1 0-79,1 0 32,0 0-16,-1 0-31,1 0 32,-1 0 61,1 0-77,0 0-16,-1 0 16,1 0-1,0 0 1,-1 0-1,-39 40 1,40-40-16,-1 0 16,1 0 46,0 0-62,-1 0 47,1 0-31,0 0 124,-1 0-140,1 0 16,-1 0-16,1 0 16,0 0 93,-1 0-93,1 0-1,0 0 16,-1 0 1,1 0-17,-1 0 17,1 0 30,0-40-46,-1 40-16,1 0 78,0 0-63,-40-40-15,39 40 16,1 0 0,-1 0 31,1 0-32,0 0-15,-1 0 16,1 0-16,0 0 47,-1 0-32,1 0 17,-1 0 186,1 0-202,0 0 15,-1 0-31,1 0 110,0 0-64,-1 0 79,1 0-109,-1 0-16,1 0 16,0 0-1,-1 0 48</inkml:trace>
  <inkml:trace contextRef="#ctx0" brushRef="#br1" timeOffset="150537.31">6578 8040 0,'40'0'438,"0"0"-407,-1 0-16,1 0-15,-1 0 141,-39 39-141,40-39 16,0 0-16,-1 0 31,1 0-15,0 0 109,-1 0-110,1 0-15,-1 0 0,1 0 16,0 0-16,-1 0 15</inkml:trace>
  <inkml:trace contextRef="#ctx0" brushRef="#br1" timeOffset="154434.14">7173 8000 0,'0'40'218,"0"-1"-202,0 1 15,0 0-15,0-1 15,0 1 0,0-1-15,0 1 218,0 0-218,0-1 62,0 1-62,0-1 171,0 1-124,0 0-16,0-1-16,0 1 47,0-1-47,0 1 63,0 0-94,0-1 109,0 1-31,0-1-62,0 1 0,0 0-1,0-1 95,0 1-32,0-1-63,0 1 32,0 0-47,0-1 32,0 1 124,0-1-141,0 1 126,0 0-94,0-1-31,0 1 312,0-1-172</inkml:trace>
  <inkml:trace contextRef="#ctx0" brushRef="#br1" timeOffset="157179.84">7093 10218 0,'-39'0'375,"-1"0"-375,40 40 188,-39-1-173,39 1 1,0-1 109,0 1-110,39-40 282,1 0-281,-1-40-16,1 1 16,0 39-1</inkml:trace>
  <inkml:trace contextRef="#ctx0" brushRef="#br1" timeOffset="160211.63">7014 10297 0,'0'40'406,"0"-1"-312,0 1-78,0 0-1,0-1 1,0 1 93,0-1 110,0 1-203,0 0-1,0-1 63,0 1-62,0-1-16,0 1 16,0 0 93,0-1-62,0 1-47,0-1 62,0 1-30,0 0-17,0-1 1,0 1-16,0-1 109,0 1-77,0 0 46,0-1-63</inkml:trace>
  <inkml:trace contextRef="#ctx0" brushRef="#br1" timeOffset="179354.81">3289 11287 0,'40'40'1047,"0"-40"-1032,-1 0 1,1 0 0,-1 0 62,1 0-16,39 0-46,-39 0 0,0 0-16,-1 0 0,1 0 93,-1 0-77,1 0 0,0 0 218,-1 0-234,1 0 16,0 0-1,-1 0 1,1 0-1,-1 0 1,1 0 0,0 0-16,-1 0 15,1 0-15,0 0 32,-1 0 14,1 0 33,0 0-64,-1 0 95,1 0-95,-1 0-15,1 0 16,0 0-1,-1 0 1,1 0-16,0 0 16,-1 0 249,1 0-249,-1 0-16,1 0 16,0 0-1,-1 0 16,1 0-15,0 0 0,-1 0-1,1 0 1,-1 0 140,1 0-140,0 0-16,-1 0 15,1 0 1,0 0-16,-1 0 63,1 0-63,-1 0 15,1 0-15,0 0 16,-1 0-1,1 0 220,0 0-220,-1 0-15,40 0 0,-39 0 16,0 0 0,-1 0-16,1 0 15,0 0 48,-1 0 46,1 0-93,-1 0-16,1 0 94,0 0-79,-1 0-15,1 0 16,0 0-16,-1 0 0,1 0 15,-1 0 1,1 0-16,0 0 344,-1 0-204,41 0-124,-41 0 0,1 0-1,-1 0-15,1 0 47,0 0-16,-1 0-15,1 0 250,0 0-251,-1 0-15,1 0 532,-1 0-532,1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0-04T12:46:54.62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13830 8317 0</inkml:trace>
  <inkml:trace contextRef="#ctx0" brushRef="#br0" timeOffset="80555.98">13988 10139 0</inkml:trace>
  <inkml:trace contextRef="#ctx0" brushRef="#br1" timeOffset="123573.87">5152 8238 0,'39'39'578,"1"-39"-547,0 0 141,-1 0-156,1 0 31,-40-39-47,40 39 15,-1 0 1,1 0-1,-1 0 235,1 0-250,0 0 16,-1 0-16,1 0 16,0 0-1,-40-40 63,39 40-62</inkml:trace>
  <inkml:trace contextRef="#ctx0" brushRef="#br1" timeOffset="129184.27">5152 8277 0,'0'40'500,"0"0"-485,0-1 48,0 1 46,0-1 79,0 1-157,0 0 47,0-1-15,0 1 15,0-1-47,39-39-31,-39 40 47,0 0-16,0-1 0,0 1 32,40-40 171,0 0-234,-40 39 172,0 1-125,-40-40 547,40 40-563,0-1 125,0 1 157,0-1-141,0 1-141,0 0-16,0-1 1,0 1 297,-40-40-298,40 39 1,0 1-16,-39 0 15,39-1 17,0 1 61</inkml:trace>
  <inkml:trace contextRef="#ctx0" brushRef="#br1" timeOffset="133508.1">5191 10218 0,'0'40'422,"0"-1"-375,0 1-47,0-1 78,0 1-47,0 0 79,0-1-64,0 1-46,0-1 47,0 1-15,0 0-1,0-1 0,0 1 16,0-1-31,0 1-1,0 0 110,0-1-94,0 1-15,0-1 0,0 1-1,0 0 17,0-1-17,0 1 16,0-1-31,0 1 16,0 0-16,0-1 31,0 1-15,0 0 109,0-1 0,0 1-63,0-1-46,0 1 15,0 0 63,-39-40 109,39 79-109,0-40-63,0 1 32</inkml:trace>
  <inkml:trace contextRef="#ctx0" brushRef="#br1" timeOffset="176923.76">5152 11723 0</inkml:trace>
  <inkml:trace contextRef="#ctx0" brushRef="#br1" timeOffset="186856.6">5152 11763 0,'39'0'437,"1"0"-390,0 0 0,-1 0-31,1 0-1,0 0 32,-1 0 0,1 0-47,-1 0 16,1-40-16,39 40 0,-39 0 15,0 0-15,-1 0 0,1 0 16,-1 0 234,1 0-234,0 0-1,-1 0 1,1 0-16,0 0 16,-1 0 30,1 0-30,-1 0 0,1 0-1,0 0-15,-1 0 16,1 0-16,0 0 16,-1 0 109,1 0-110,-1 0 16,1 0 32,0 0-47,-1 0-1,1 0 32,0 0-31,-1 0-16,40 0 15,-39 0-15,0 0 16,39 0 281,-39 0-282,-1 0-15,1 0 16,-1 0 172,1 0-173,0 0 1,-1 0-1,1 0-15,0 0 16,-1 0 47,1 0-48,-1 0-15,1 0 0,0 0 16,-1 0-1,1 0 48,0 0-47,-1 0 46,1 0-15,-1 0-47,1 0 78,0 0-47,-1 0-31,1 0 16,0 0 0,-1 0-1,1 0-15,-1 0 16,1 0-16,0 0 15,-1 0 1,1 0-16,0 0 16,-1 0 93,1 0-46,-1 0-48,1 0 1,0 0-16,-1 0 62,1 0-62,0 0 235,-1 0 30,1 0-249,-1 0 0,1 0-1,0 0 1,-1 0 31,1 0-47,0 0 15,-1 0 48,1 0-32,-1 0-31,1 0 203,0 0-203,-1 0 31,1 0 32,0 0-47,-1 0-16,1 0 15,-1 0 1,1 0 62,0 0-78,-1 0 16,1 0 62,0 0-78,-1 0 140,1 0-124,-1 0 0,1 0-1,0 0 1,-1 0 31,1 0-32,0 0-15,-1 0 157,1 0-126,-1 0-16,1 0 1,0 0 31,-1 0-16,1 0-15,0 0-16,-1 0 47,1 0-47,-1 0 15,1 0-15,0 0 0,-1 0 16,1 0 0,0 0-1,-1 0 126,1 0-126,-1 0 1,1 0-16,0 0 94,-1 0-79,1 0 1,0 0 15,-1 0 126,1 0-142,-1 0 1,1 0-16,0 0 15,-1 0 48</inkml:trace>
  <inkml:trace contextRef="#ctx0" brushRef="#br1" timeOffset="210352.63">10858 11723 0,'39'0'16,"1"0"-1,0 0 204,-1 0-203,41 0-16,-41 0 0,40 0 15,1 0-15,-41 0 16,1 0-16,0 0 109,-1 0-93,1 0 140,-1 0-140,1 0 46,0 0-62,-1 0 16,1 0-16,0 0 16,-1 0-1,1 0 1,-1 0 62,1 0-78,0 0 16,-1 0 62,1 0-63,0 0 63,-1 0-62,1 0-16,-1 0 16,41 0-16,-41 0 15,1 0-15,0 0 157,-1 0-157,1 0 15,-1 0 1,1 0-16,0 0 15,-1 0-15,1 0 63,0 0-47,-1 0-1,1 0-15,-1 0 0,1 0 16,0 0 15,-1 0-15,1 0-1,0 0 1,-1 0 0,1 0-1,0 0 1,-1 0 78,-39-40-94,40 40 15,-1 0-15,1 0 94,0 0-16,-1 0-78,1 0 16,0 0-16,-1 0 0,1 0 15,-1 0-15,1 0 16,0 0 0,-1 0-1,-39 40 32,40-40-16,0 0 47,-1 0-62,1 0 0,-1 0 46,1 0-62,0 0 16,-1 0-16,1 0 0,0 0 15,-1 0 64,1 0-64,-1 0 1,1 0 93,0 0-93,-1 0-1,1 0 1,0 0 15,-1 0 32,1 0-63,-1 0 15,1 0 64,0 0-79,-1 0 15,1 0-15,0 0 16,-1 0-16,1 0 15,-1 0 1,1 0 31,0 0-47,-1 0 31,1 0-15,0 0-1,-1 0 1,1 0 125</inkml:trace>
  <inkml:trace contextRef="#ctx0" brushRef="#br1" timeOffset="-206207.64">14939 11802 0,'0'-39'296,"0"-1"-280,0 0-16,80 40 188,-41 0-188,1 0 15,-1 0 95,1 0-95</inkml:trace>
  <inkml:trace contextRef="#ctx0" brushRef="#br1" timeOffset="-182083.7">15454 11802 0,'-39'0'406,"-1"0"-390,80 0 62,-1 0-62,1 0-16,0 0 15,-1 0 1,1 0-1,0 0 1,-1 0 234,1 0-234,-1-39-16,1 39 0,0 0 15,-1 0-15,41 0 0,-41 0 0,1 0 16,-1 0-16,1 0 0,0 0 16,-1 0-16,1 0 62,39 0 110,-39 0-172,-1 0 16,1 0-16,39 0 0,1 0 0,-41 0 15,1 0-15,-1 0 0,1 0 0,0 0 16,-1 0-16,1 0 15,0 0-15,-1 0 16,1 0 0,-1 0-1,1 0 204,0 0-219,-1 0 16,41 0-16,-41 0 0,1 0 15,39 0-15,80 0 0,-41 0 16,-78 0-16,0 0 0,-1 0 0,1 0 16,0 0-16,-1 0 359,1 0-343,-1 0-16,1 0 15,0 0-15,-1 0 16,1-40-16,0 40 15,-1 0 189,-39-40 124,40 40-328,-1 0 15,1 0-15,0 0 250,-1 0-250,1 0 16,0 0-16,-1 0 16,1 0 15,-40 40-16,39-40-15,1 0 0,0 0 16,-1 0 0,1 0-16,0 0 15,-1 0 173,1 0-188,-1 0 15,1 0-15,0 0 16,-1 0-16,1 0 16,0 0-16,-1 0 109,1 0-109,-1 0 31,1 0-31,0 0 125,-1 0-125,1 0 16,0 0-16,-1 0 0,1 0 16,-1 0 15,1 0-16,0 0-15,-1 0 110,1 0-79,0 0-31,-1 0 0,1 0 16,-1 0-16,1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0-04T12:58:49.6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5786 13466 0,'39'0'609,"1"0"-609,0 0 0,-1 0 16,-39-40 500,40 40-485,0 0-31,-1 0 16,1 0 30,-1 0 95,1 0-141,0 0 16,-1 0 124,1 0-124,0 0 0,-40 40 93,39-40-109,1 0 16,-1 0-1,1 0 110,-40 39-125,40-39 0,-1 0 16,1 0-16,-40 40 94,40-40-79,-1 0 1,1 0-16,-1 0 15,1 0 220,39 0-235,-39 0 15,0 0-15,-1 0 0,1 0 16,-1 0 234,1 0-234,0 0-1,-1 0-15,1 0 16,0 0 468,-1 0-468,1 0-16,39 0 0,-39 0 16,-1 0-16,1 0 0,0 0 0,-1 0 15,1 0-15,-1 0 188,1-40-173,0 40 1,-1 0-16,1 0 16,0 0-1,-40-39-15,39 39 16,1 0 218,-1 0-218,1 0-16,0 0 0,-1 0 15,1 0-15,0 0 16,-1 0 0,1 0-1,-40-40 235,39 40-234,1 0 0,0 0-16,-1 0 0,1 0 15,0 0 1,-1 0-1,1 0 110,-1 0-109,1 0-16,0 0 16,-1 0-16,1 0 109,0 0-93,-1 0-1,1 0 1,-1 0 93,1 0-109,0 0 16,-1 0-16,1 0 31,0 0 110,-1 0-126,1 0 1,-1 0 156,1 0-172,0 0 16,-1 0-16,1 0 15,0 0 1,-1 0 46,1 0-15,-1 0-47,1 0 16,0 0-1,-1 0 79,1 0-78,0 0-1,-1 0 32,1 0-31,-1 0 0,1 0-1,0 0 1,-1 0-1,1 0 64,0 0-48,-1 0 63,1 0-94,-1 0 93,1 0-77,0 0 593,-1 0-609,1 0 78,0 0 47,-1 0-109</inkml:trace>
  <inkml:trace contextRef="#ctx0" brushRef="#br0" timeOffset="4489.53">10462 12238 0,'0'39'390,"0"1"-374,0 0 0,0-1-1,0 1 32,0-1 0,0 1 94,0 0-126,0-1 1,0 1 15,0-1 0,0 1 1,0 0-32,0-1 31,0 1 16,0-1-32,0 1 17,0 0-17,0-1 16,0 1 79,0 0-95,39-40-15,-39 39 16,40-39 0,-40 40-16,0-1 172,0 1-157,0 0 1,39-40-1,-39 39 64,0 1-33,0-1-30,0 1 0,40-40-16,-40 40 15</inkml:trace>
  <inkml:trace contextRef="#ctx0" brushRef="#br0" timeOffset="9039.2">10541 10931 0,'0'39'296,"0"1"-217,0 0-48,0-1 78,0 1-93,39-40-16,-39 39 31,0 1 63,0 0-63,0-1-15,0 1-1,0 0 17,0-1 327,0 1-359,0-1 31</inkml:trace>
  <inkml:trace contextRef="#ctx0" brushRef="#br0" timeOffset="11561.67">10620 10891 0,'40'0'281,"-1"0"-266,1 0 1,0 0 15,-1 0-15,1 0 62,-1 0-78,1 0 78,0 0-15,-1 0-48,1 0-15,0 0 172,-1 0-156,-39 40-16,40-40 109,-1 0-93,1 0 234</inkml:trace>
  <inkml:trace contextRef="#ctx0" brushRef="#br0" timeOffset="17813">10977 10099 0,'39'0'282,"1"0"-267,0 0-15,-1 0 16,1 0-1,-1 0 548,1 0-547,0 0-1,-1 0 1,-39 40 796,0-1-796,0 1 140,0 0-156,0-1 16,0 1 453,0-1-423,0 1 17,0 0-47,0-1 249,0 1-187,0-1-62,0 1 15,0 0 157,0-1-157,0 1-31,-39-40 109,39 39-109,0 1 266,0 0-250,0-1-1,-40-39-15,40 40 31,0-1-15,-40-39-16,40 40 31</inkml:trace>
  <inkml:trace contextRef="#ctx0" brushRef="#br0" timeOffset="37389.4">8005 4752 0,'-40'0'47,"1"0"-31,39 40 218,0 0-203,0-1-15,0 1 15,0-1 391,0 1-406,0 0-16,0-1 31,0 1 0,39-40-31,-39 40 203,0-1-187,0 1 15,0-1 32,0 1-48,0 0 48,0-1-63,0 1 172,-39-40-157,39 39 173,0 1-126,0 0-46,0-1 15,0 1 0,0-1 219,0 1-234,0 0 31,0-1 109,0 1-125,0-1-15,0 1 109,0 0 47,0-1-157,0 1 32,0-1-15,0 1 14,0 0 48,0-1 47,0 1-79,0-1 1,0 1-48,0 0 220,0-1-220,39 1 1,-39-1 93,0 1-15,0 0-94,0-1 31,0 1 1,0 0 15,0-1-16,40 1 109,-40-1-77,0 1-16,0 0 500,0-1-547,0 1 109,0-1-93,0 1-1,0 0 1,0-1 93,0 1-93,0-1 31,-40-39 15,1 0-46,39 40-16,0 0 94,0-1-1,0 1-77,0-1 0,0 1 15,39-40 328,-39 40-343,0-1-16,0 1 94,0-1 109,0 1-172,0 0-31,0-1 31,0 1 94,0-1-109,0 1 46,0 0 32,0-1-78,0 1 15,0-1 0,0 1 47,0 0-62,0-1 15,0 1 1,0 0-1,0-1 63,0 1-32,0-1-31,0 1 94,40-40-109,-40 40-16,0-1 31,39-39-15,-39 40-16,0-1 15,0 1 110,0 0-109,0-1 422,0 1-282,0-1-62,0 1-63,0 0-16,0-1 17,0 1-1,0-1 16,-39-39 234,39 40-265,0 0-16,0-1 47,0 1-16,0-1-16,-40-39-15,1 0 16,39 40 0,0 0-1,0-1 142,0 1-111,0-1 1,0 1-15,0 0-17,0-1 16,0 1 188,0-1-219,0 1 31,0 0-15,0-1-16,0 1 16,0-1 15,0 1 16,0 0 15,0-1-30,0 1 171,0 0-156,0-1-1,0 1 33,0-1-64,0 1 110,0 0-62,0-1-63,0 1 125,0-1-110,39-39 1,-39 40 0,0 0 30,0-1-14,0 1-17,0-1 32,0 1-16,0 0-15,0-1 0,40-39-1,-40 40-15,0-1 141,0 1-125,0 0 109,0-1-110,0 1 1,0-1-16,0 1 31,0 0 78,0-1-93,0 1 125,0-1-126,0 1 32,0 0-16,0-1 63,0 1-78,0-1 31,0 1-32,0 0 1,0-1 0,0 1 15,0 0 0,0-1-15,0 1 15,0-1 172,0 1-187,0 0-1,0-1 1,0 1 171,0-1-155,0 1 46,0 0-47,0-1 0,0 1-15,0-1 0,0 1-16,0 0 62,0-1-31,0 1-31,0-1 110,0 1 108,0 0-202,0-1 0,0 1-16,0-1 31,0 1 0,0 0 47,0-1-78,0 1 47,0-1-16,0 1-15,0 0 15,0-1 1,0 1-1,0-1-16,0 1 1,0 0 0,0-1-1,0 1 17,0-1 14,0 1-46,0 0 110,0-1-95,0 1 17,0 0-32,0-1 47,0 1-32,0-1 16,0 1-15,0 0 93,0-1-30,0 1-33,0-1-30,0 1 218,0 0-93,0-1-110,0 1 16</inkml:trace>
  <inkml:trace contextRef="#ctx0" brushRef="#br0" timeOffset="67267.25">7965 4792 0,'40'0'1625,"-1"0"-1328,1 0-31,0 0-251,-1 0 16,1 0 63,0 0-78,-1 0 31,1 0-32,-1 0 1,1 0 0,0 0 62,-1 0-63,1 0-15,0 0 16,-1 0-16,1 0 16,-1 0 62,1 0-63,0 0-15,-1 0 16,1 0-16,0 0 16,-1 0-1,1 0 1,-1 0 62,1 0-47,-40 40-15,40-40-16,-1 0 15,1 0 79,0 0-78,-1 0-16,1 0 0,-1 0 15,1 0-15,0 0 16,-1 0 0,1 0-1,0 0 1,-1 0 0,1 0-1,-1 0 48,1 0 234,0 0-297,-1 0 0,1 0 15,0 0 16,-1 0-31,1 0 16,-1 0 0,1 0 62,0-40 78,-1 40-140,1 0-16,0 0 15,-1 0-15,1 0 0,-1 0 16,-39-40 31,0 1-47,40 39 47,0 0-32,-1 0 63,1 0-62,0 0 0,-1 0-16,1 0 15,-1 0-15,1 0 63,0 0-48,-1 0-15,1-40 16,0 40-16,-1 0 0,1 0 16,-1 0 140,1 0-140,0 0-16,-1 0 78,1 0-63,0 0 1,-1 0-16,1 0 16,-1 0 62,1 0-47,0 0-31,-1 0 94,1 0-94,0 0 15,-1 0-15,1 0 94,-1 0 125,1 0-219,0 0 0,-1 0 15,1 0-15,0 0 16,-1 0-16,1 0 250,-1 0-234,41 0 140,-41 0-156,1 0 16,0 0 30,-1 0-46,1 0 16,-1 0-16,1 0 0,0 0 0,-1 0 16,1 0-16,0 0 0,-1 0 15,1 0 1,-1 0 31,1 0-47,0 0 31,-1 0 266,1 0-297,0 0 0,-1 0 16,1 0-16,-1 0 15,1 0 1,0 0-1,-1 0-15,1 0 16,-40 40-16,0-1 875,0 1-547,0 0-172,0-1 141,0 1-281,0-1 15,0 1 219,0 0-203,0-1-31,0 1 202,-40-40-202,40 40 0,0-1 93,0 1-93,0-1 15,0 1 63,-39-40-47,39 40 15,0-1 1,0 1-48,0-1 157,0 1-156,0 0-1,0-1 48,0 1-16,0-1 125,0 1-157,0 0 1,0-1 31,0 1-16,0-1 78,0 1-93,0 0 62</inkml:trace>
  <inkml:trace contextRef="#ctx0" brushRef="#br0" timeOffset="75160.28">12839 6812 0,'0'-40'125,"-40"40"391,40 40-501,0 0 548,0-1-547,40-39-16,-40 40 31,0-1 188,0 1-204,0 0 32,0-1-31,0 1 93,0-1-62,0 1-16,0 0-15,0-1 46,40-39-62,-1 0 16,-39 40 171,0-1-171,0 1 0,0 0 15,0-1 219,0 1-141,0-1-93,0 1 125,0 0-95,0-1-14,0 1-1,0-1-15,0 1 15,0 0-16,0-1 1,0 1 15,0-1 79,0 1-79,0 0 141,0-1-172,0 1 15,0 0 251,0-1-219,0 1-31,0-1-1,0 1 251,0 0 78,0-1-344,0 1 15,-39-40 923,-1 0-798,40 39-108,-40-39 139,1 0-124,-1 0 78,1 0 63,-1 0-79,0 0-93,1 0 15,-1 0-15,40-39-16,-40 39 15,1 0 32,-1 0-47,1 0 94,-1 0 47,40-40-63,-40 40-78,1-39 15,-1 39 1</inkml:trace>
  <inkml:trace contextRef="#ctx0" brushRef="#br0" timeOffset="78433.87">11690 4792 0,'0'40'282,"0"-1"-267,0 1-15,0-1 16,0 1 0,0 0-1,0-1 1,0 1-1,0 0 1,0-1 15,0 1 79,0-1 30,0 1-140,0 0 16,0-1 0,0 1 30,0-1 1,0 1-47,0 0 78,0-1 1,0 1-64,0-1 1,0 1 15,0 0 0,0-1 63,-40-39-63,40 40 47</inkml:trace>
  <inkml:trace contextRef="#ctx0" brushRef="#br0" timeOffset="86530.21">11650 6614 0,'0'40'610,"0"-1"-595,0 1 579,0-1-578,0 1-1,0 0 17,0-1-17,0 1 282,0-1-281,0 1 15,0 0 0,0-1-15,0 1 109,0-1-125,40-39 734,0 0-718,-1 0 15,1 0 0,-1 0 94,1 0-109,0 40 0,-1-40-1,1 0 79,0 0-47,-1 0-31,1 0-1,-1 0 48,1 0-48,0 0 1,-1 0 187,1 0-187,0 0 31,-1 0-32,1 0-15,-1 0 16,1 0-16,-40 40 844,0-1-829,0 1 16,0-1 16,0 1 0,0 0-31,0-1 31,0 1 93,0-1-108,0 1 14,0 0 1,0-1 78,0 1-47,0-1-62,0 1 15,0 0-15,0-1 843,-40-39-859,40 40 157,-39-40 264,-1 0-405,1 0 15,-1 0 16,0 0 156,1 0-187,-1 0 0,0 0-1,1 0-15,-1 0 156</inkml:trace>
  <inkml:trace contextRef="#ctx0" brushRef="#br1" timeOffset="132735.12">5667 14218 0</inkml:trace>
  <inkml:trace contextRef="#ctx0" brushRef="#br1" timeOffset="179533.8">5865 14139 0,'40'0'719,"-1"0"-704,1 0 360,0 0-375,-1 0 16,1 0-16,-1 0 16,1 0 155,0 0-171,-1 0 16,1 0-16,0 0 0,-1 0 0,1 0 16,-1 0-16,1 0 0,0 0 15,-1 0 1,1 0 109,0 0-109,-1 0 155,1 0-155,-1 0-16,1-40 0,0 1 16,-1 39-16,1 0 15,0 0-15,-1 0 157,1 0-157,-1 0 15,1 0-15,0 0 16,-1 0-16,1 0 15,0 0 17,-1 0-17,1 0 1,-1 0-16,1 0 31,0 0 16,-1 0-47,1 0 16,0 0-1,-1 0-15,1 0 16,-1 0 15,1 0 47,0 0-62,-1 0 15,-39-40 16,40 40-31,0 0-1,-1 0-15,1 0 422,-1 0-406,1 0 187,0 40-203,-1-1 16,1-39-16,0 0 109,-1 0-109,1 0 0,39 0 16,-39 0-1,-1 0-15,1 0 656,0 0-234,-1 0-422,1 0 16,-1 0 93,1 40-93,0-40 0,-1 0 218,1 0-187,-40 39-47,40-39 0,-1 0 15,1 0 79,-1 0-78,1 0-1,0 0-15,-1 0 16,1 0-16,0 0 16,-1 0 171,40 0-187,-39 0 0,0 0 16,-1 0-16,1 0 0,0 0 15,-1 0-15,1 0 235,-1 0-220,1 0 1,0 0-16,-1 0 31,1 0 79,0 0-110,-1 0 15,1 0 1,-1 0 328,1 0-329,0 0 17,-1 0-17,1 0-15,0-39 16,-1 39-16,1 0 0,-1 0 15,1 0-15,0 0 32,-1 0-1,1 0 0,0 0-31,-1 0 188,1 0-188,-1 0 15,1 0-15,0 0 16,-1 0 140,1 0-156,0 0 16,-1 0-16,1 0 15,-1 0 110,1 0-109,0 0-16,-40-40 16,39 40-16,1 0 15,0 0 17,-1 0-17,-39-39 1,40 39 140,-1 0-140,1 0-16,0 0 15,-1 0 1,41 0 46,-80-40-62,39 40 16,1 0-16,-1 0 0,1 0 16</inkml:trace>
  <inkml:trace contextRef="#ctx0" brushRef="#br1" timeOffset="181117.87">11650 9584 0,'40'0'78</inkml:trace>
  <inkml:trace contextRef="#ctx0" brushRef="#br1" timeOffset="181327.33">11690 9584 0</inkml:trace>
  <inkml:trace contextRef="#ctx0" brushRef="#br1" timeOffset="189671.36">11690 9663 0,'0'40'344,"0"0"-313,0-1 563,0 1-501,0 0-46,0-1-15,0 1 296,0-1-313,0 1 267,0 0-282,0-1 218,0 1-218,0-1 78,-40-39 47,40 40-109,0 0 93,0-1 266,0 1-140,0-1-235,0 1 15,0 0 157,0-1-62,0 1-110,0-1 93,0 1 267,0 0-345,0-1 1,0 1 375,40-40-376,0 0 1,-40 39 31,0 1 625,0 0-594,0-1-47,0 1 0,-40-40 235,40 39-188,0 1-62,0 0 296,0-1-296,0 1 31,0-1 218,0 1-265,0 0 32,0-1-17</inkml:trace>
  <inkml:trace contextRef="#ctx0" brushRef="#br1" timeOffset="191299.05">11571 12238 0</inkml:trace>
  <inkml:trace contextRef="#ctx0" brushRef="#br1" timeOffset="196865.86">11650 12198 0,'0'40'688,"0"-1"-501,0 1 142,0 0-314,0-1 1,0 1 109,0-1-125,0 1 172,0 0-157,0-1 142,0 1-32,0-1-125,0 1 234,0 0-172,0-1 142,0 1-189,0-1 1,0 1-1,0 0 298,0-1-313,-39-39 62,39 40-62,0 0 94,0-1 0,0 1-78,0-1 15,0 1 94,0 0-47,0-1-62,0 1 15,0-1 141,0 1-79,0 0-77,0-1 78,0 1-63,0-1 0,0 1-15,0 0 125,0-1-48,0 1-77,39-40-16,-39 39 16,0 1-16,0 0 31,0-1-16,0 1 173,0-1-188,40-39 31,-40 40 47,0 0-31,0-1-16,0 1-15,0-1 0</inkml:trace>
  <inkml:trace contextRef="#ctx0" brushRef="#br1" timeOffset="209849.5">11016 9584 0,'40'0'391,"0"0"-376,-1 0 1,1 0 62,-1 0-62,1 0-1,0 0 95,-1 0 15,1 0-110,0 0 1,-1 0-16,1 0 78,-1 0-62,1 0-16,0 0 93,-1 0-77,1 0 93,0 0-109</inkml:trace>
  <inkml:trace contextRef="#ctx0" brushRef="#br2" timeOffset="-181017.4">5746 5307 0,'40'0'94,"39"0"421,-39 0-515,-1 0 16,1 0-1,0 0 95,-1 0-110,1 0 187,-1 0-187,1 0 0,0 0 16,-1 0-16,1 0 0,0 0 16,-1 0-1,1 0 79,-1 0-94,1 0 16,0 0 202,-1 0-218,1 0 0,0 0 16,-1 0-16,-39 40 16,40-40-16,-1 0 15,1 0 329,39 0-328,1 0-16,-1 0 15,-40 0-15,1 0 16,0 0 62,-1 0-62,1 0 46,0 0-46,-1 0-16,1 0 15,-1 0 1,1 0 46,0 0-46,-1 0 0,1 0-1,0 0 95,-1 0-95,1 0 1,-1 0 0,1 0-16,0 0 15,-1 0 1,1 0-1,0 0 64,-1 0-79,40 0 15,-39 0 1,0 0-1,-1 0 79,1 39-63,0-39-15,-1 0-16,1 0 16,-40 40-16,39-40 234,1 0-218,0 0-1,-40-40 688,0 1-703,-40 39 469,80 0 0,-1 0-469,1 0 16,0 0-1,-1 0 95,1 0-95,-1 0 126,41-40-141,-41 40 0,1 0 15,0 0-15,-40-40 0,39 40 0,1 0 47,-1 0-47,1 0 16,0 0 15,-40-39 0,39 39-31,1 0 110,0 0 562,-1 0-672,1 0 47,-1 0 312,-39 79-343,80 0-16,-41-39 0,1-40 0,0 0 15,-1 0-15,1 0 16,-1 0 203,1 0-219,0 0 15,-1 0 173,1 0-126,0 0-62,-1 0 94,1 0-94,-1 0 0,1 0 16,0 0 77,-1 0-61,1 0 139,39 0-155,0-40-16,-39 1 16,0 39-16,-1 0 15,-39-80 517,40 80 499,0 0-1000,-1 0 0,-39 40 579,0 0-595,0-1 17,40-39 421,-40 40-422,0-1-15,39-39-16,-39 40 562,0 0-531,0-1 16,0 1-31,0-1 78,0 1-79,0 0 188,0-1-187,0 1 281,0-1-282,0 1 501,0 0-516,0-1 31,0 1-15</inkml:trace>
  <inkml:trace contextRef="#ctx0" brushRef="#br2" timeOffset="-172762.25">10541 6772 0,'0'40'1000,"0"0"-984,0-1 155,0 1-139,0-1 61,0 1-61,0 0 155,0-1-46,0 1-126,0-1 1,0 1 0,0 0 109,39-40-125,-39 39 78,0 1 47,0-1-16,0 1 16,0 0-47,0-1-78,0 1 63,0-1-48,0 1 32,0 0 31,0-1 63,0 1-63,0-1 0,0 1 79,0 0-95,0-1 32,0 1 140,0-1-234,0 1 125,0 0-47,0-1-15,0 1 171,40-40 1094,0 0-1312,-1 0-16,1 40 0,39-40 16,-39 0-1,-1 0 204,1 0-219,0 39 16,-1-39-16,1 0 343,0 0-327,-1 0 62,1 0-78,-1 0 16,1 0-1</inkml:trace>
  <inkml:trace contextRef="#ctx0" brushRef="#br3" timeOffset="-132947.46">5905 9030 0,'39'0'672,"1"0"297,0 0-704,-1 0 157,1 0-297,-1-40-109,41 40-16,-41 0 16,-39-39-16,80 39 718,-41 0-608,1 0-17,-40 39-93,39-39 344,1 0-266,0 0 32,-1 0-95,1 0 79,0 0-78,-1 0 62,1 0-63,-1 0 1,1 0 375,0 0-376,-1 0 126,1 0 31,0 0-157,-40-39 267,39-1 405,1 40-499,-1 0-95,1 0-61,-40 40 702,0-1-656,0 1 16,0-1-78,0 1 312,0 0-125,0-1-188,0 1 17,0-1-32,0 1 31,0 0 78,0-1 1,0 1 140,0-1-141,0 1-78,0 0-15,0-1-16,0 1 125,0-1-31,0 1-79,0 0 63,0-1-78,0 1 16,0 0 0,0-1-1,0 40 313,0-39-296,0 0 186,0-1-202,0 1 15,0-1 1,0 1 30,0 0 266,0-1-312,0 1-1,0-1 126,0 1-63,0 0-47,0-1 1,0 1 124,0-1-109,0 1 78,0 0-63,0-1-46,0 1 0,0-1 140,0 1-156,40 0 62,-40-1 251,0 1 202,0-1-452,0 1-16,0 0 312,0-1-281,0 1-62,-40-40-16,40 39 203,0 1 172,0 0-328,0-1-31,0 1 30,0 0 173,0-1-203,0 1 46,0-1 79,0 1-125,0 0 46,0-1 63,0 1-94,0-1 157,0 1-173,0 0 17,0-1-1,0 1 47,0-1-62,0 1 15,0 0 0,0-1 79,0 1-48,0-1-46,0 1 93,0 0-62,0-1 0,0 1-32,0-1 48,0 1-47,0 0 187,0-1-203,0 1 109,0-1 0,0 1-46,0 0-32,0-1 79,0 1 343,0-1-125,0 1-313,0 0 64,0-1 14</inkml:trace>
  <inkml:trace contextRef="#ctx0" brushRef="#br3" timeOffset="-126137.18">7133 12792 0,'40'-39'1140,"-1"39"-984,1 0-140,0 0-16,-40-40 16,39 40-1,1 0 157,-1 0-141,1 0-15,0 0 62,-1 0 188,1 0-251,0 0-15,-40-40 32,39 40 124,1 0-125,39 0 63,-39 0 78,-1 0-141,1 0 94,0 0 109,-1 0 345,-39 40-501,40-40-78,-40 40 125,39-40-110,1 0-15,0 0 47,-1 0 172,1 0-203,0 0-16,-1 0 15,40 0 79,-79 39-94,40-39 109,0 0-77,-1 0 77,1 0 0,0 0-109,-1 0 203,1 0-203,-1 0 250,1 0-203,0 0 16,-1 0 93,1 0-140,0 0 15,-1 0 47,1 0-47,-1 0 1,1 0-17,0 0 32,39 0 78,-39 0-62,-1 0 15,1 0-47,-1 0 0</inkml:trace>
  <inkml:trace contextRef="#ctx0" brushRef="#br3" timeOffset="-121977.84">9392 12119 0,'0'40'0,"-40"-40"16,40 39 218,0 1-140,0-1-31,0 1 93,0 0-62,0-1-63,0 1 0,0-1 266,0 1-281,40-40 109,-40 40 437,0-1-546,0 1-1,0-1 17,0 1 93</inkml:trace>
  <inkml:trace contextRef="#ctx0" brushRef="#br3" timeOffset="-115709.99">9392 9862 0,'0'39'328,"0"1"-328,0-1 437,0 1-234,0 0-171,0-1 15,0 1-1,0-1 79,0 1 0,0 0-31,0-1 109,0 1-140,0-1-32,0 1 0,0 0 32,0-1 46,0 1 63,0-1-156,0 1 31,0 0 218,0-1-202,0 1-63,0-1 31,0 1-15,0 0-1,0-1 16,0 1 32,0-1 46,0 1-77,0 0 30,0-1-46,0 1 31,0-1-47,39-39 46,-39 40 126,0 0 78,0-1 0,0 1-234,0 0 93,0-1-93</inkml:trace>
  <inkml:trace contextRef="#ctx0" brushRef="#br3" timeOffset="-112284.65">9392 9901 0,'39'0'703,"1"40"-688,0-40 63,-1 0-78,1 0 32,-40 39 30,39-39 16,1 0-31,0 0 328,-1 0-250,1 0-31,0 0-78,-1 0 62,1 0-47,-1 0 641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9-23T16:30:08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7450 17030 0,'40'0'734,"39"0"-718,0 0-16,0 0 15,-39 0-15,0 0 16,-1 0 0,1 0 77,0 0-77,-1 0 0,1 0-16,-1 0 15,1 0 188,0 0-203,-1 0 16,1 0 109,-40 40-109,40-40-16,-1 0 15,1 0 1,39 0-16,-39 0 15,-1 0 1,1 0-16,0 0 16,-1 0 93,1 0-109,-1 0 16,1 0-16,0 0 15,-1 0 1,41 39 15,-80 1-15,39-40-16,1 0 94,-1 0-94,1 0 15,39 0-15,-39 0 16,0 0 62,39 0-62,40 0-16,0 0 15,-1 0-15,1 0 16,-39 39-16,-41-39 15,1 0-15,39 0 297,40 0-281,-40 0-16,0 0 16,1 0-16,-41 0 15,1 0-15,0 0 156,-1 0-140,1 0-16,-1 0 16,1 0-16,-40-39 1390,0-1-1327,0 1-48,0-1-15,0 0 16,0 1 0,0-1-1,0 1 1,0-1 46,0 0-30,0 1 140,0-1-157,0 1 1,0-1 578,0 0 62</inkml:trace>
  <inkml:trace contextRef="#ctx0" brushRef="#br0" timeOffset="5540.5">10660 15683 0,'0'-39'328,"0"-1"-328,0 1 15,0-1 1,0 0 125,-40 40-110,40-39 813,0-1-844,0 1 15,0-1-15,0 80 531,0-1-531,0 1 16,0-1-16,0 1 16,0 0-16,0-1 15,0 1 1,0-1 0</inkml:trace>
  <inkml:trace contextRef="#ctx0" brushRef="#br0" timeOffset="28144.5">11016 14931 0,'40'0'968,"0"0"-952,-1 0 0,1 0 374,-1 0-358,-39 40 499,0-1-344,0 1-155,0-1-17,0 1 32,0 0-16,0 39 735,0-40-766,0 1 16,0 0-16,0-1 15,0 1 1,-79-40 812,40 0-828,-1 0 16,0 0-1,1 0 470,-1 0-423,0 0 1407,1 0-1469</inkml:trace>
  <inkml:trace contextRef="#ctx0" brushRef="#br0" timeOffset="33408.87">10739 16753 0,'40'0'703,"-1"0"-656,1 0-31,39 0-16,-39 0 156,-1 0-141,1 0 1,0 0-16,39 0 16,-40 0 187,1 0 62,0 0-265,-1 0 16,41 0-16,38 0 16,-78 0-16,0 0 15,-1 0 1</inkml:trace>
  <inkml:trace contextRef="#ctx0" brushRef="#br0" timeOffset="36751.87">11452 16436 0,'0'40'250,"0"-1"-234,0 1-16,0-1 15,0 1 1,0 0 0,0-1 15,0 1 0,0-1 0,0 1 63,0 0-94</inkml:trace>
  <inkml:trace contextRef="#ctx0" brushRef="#br0" timeOffset="43325.57">11135 14535 0,'40'0'782,"-1"0"-782,41 0 15,-41 0-15,1 0 16,0 0-1,-1 0 657,-39 40 47,0-1-500,0 1-204,0-1-15,0 1 32,0 0 77,0-1-93,0 1-16,0-1 31,0 1 31,0 0-46,0-1 968,0 1-968,0-1 0,0 1-1,0 0 1,0-1 62,0 1-78,0-1 16,0 1-16,0 0 140,0-1-124,0 1-16,0 39 16,0-39-16,0-1 15,0 1 1</inkml:trace>
  <inkml:trace contextRef="#ctx0" brushRef="#br1" timeOffset="59212.43">10343 14733 0,'-40'0'422,"0"0"-406,-39 0-16,40 0 125,-1 0-110,0 0 1,-39 0-16,0 0 16,39 0-1,1 0-15,39 40 1000,0-1-1000,0 1 16,0-1 93,0 1-93,0 0-16,0-1 78,0 1-62,0-1 15,0 1 31,0 0-46,0-1 0,0 1-1,0-1 1,0 1 0,0 0 202,0-1-202,0 1 562,0-1-562,0 1-1</inkml:trace>
  <inkml:trace contextRef="#ctx0" brushRef="#br1" timeOffset="65311.3">9946 16515 0,'0'79'203,"0"1"-203,40-1 16,-40-40-16,0 1 15,40 0 173,-40-1-172,0 40-16,0 1 15,0-41-15,0 1 16,0-1-1,0 1 1,0 0 78,0-1-79,39 1 1032,1-40-1031,0 39-16,39 1 16,-40-40-1,1 0-15,0 40 0,-1-1 16,41-39-1,-80 40-15,39-40 16,40 0 78,1 0-94,-1 0 15,0 0-15,-39 0 16,-1 0-16,1 0 141,0 0-126,39 39-15,40 1 16,-80-40 0,41 40-16,-1-40 15,0 0-15,-39 0 16,-1 0-16,1 0 15,39 0-15,-39 0 16,0 0 187,78 0-187,41 0-16,-1 0 15,41 0-15,-41 0 16,-39 0 0,-40 0-16,0 0 15,-39 0 220,0 0-235,-1 0 15,80 0-15,-39 0 16,-41 0 0,40 0-16,-39 0 15,0 0-15,-1 0 110,1 0-95,39 0-15,-39 0 156,-1 0-140,41 0-16,-1 0 16,-39 0-16,39 0 15,-40 0 1,1 0-16,39 0 16,1 0-16,-41 0 15,1 0 1,-1 0 31,1 0-32,39 0-15,-39 0 63,0 0-48,-1 0 142,1 0-142,39 0-15,0 0 16,-39 0-16,0 0 16,-1 0-16,40 0 78,-39 0-78,0 0 15,-1-40-15,41 40 16,-41 0-16,1 0 16,-1 0 46,80 0-62,0 0 16,0 0-16,0-40 15,0 1-15,-40 39 16,-39 0 0,-1 0-1,1 0 1,0-40 31,-1 40-32,1 0-15,-1 0 16,1 0-16</inkml:trace>
  <inkml:trace contextRef="#ctx0" brushRef="#br1" timeOffset="70700.64">14622 11683 0,'0'40'625,"0"0"-610,0-1 1,0 1-1,0-1 1,0 1 125</inkml:trace>
  <inkml:trace contextRef="#ctx0" brushRef="#br1" timeOffset="97475.56">16168 11446 0,'-40'0'250,"0"39"-234,40 41-16,-39-1 16,39-40-16,0 1 15,0 0-15,-40-1 16,40 1-1,0-1 1,0 1-16,0 0 16,0-1-16,0 1 15,0-1 1,0 1 0,0 0-1,0 39 1,0-40-1,0 1-15,0 0 16,0-1 0,0 1 15,0 39-15,0-39-1,0-1-15,0 1 31,0-1-31,0 1 563,0 0-547,0 39-1,0-40-15,0 1 16,0 0 249,0-1-249,0 41 0,40-1-16,-1 40 15,-39-1-15,40-78 16,0 0-16,-40-1 16,0 1-1,39-1-15,-39 1 16,0 0-1,0-1 1,0 1-16,0-1 16,0 1 124,0 0 188,0-1-312,0 40-16,0 1 16,0-41-16,0 1 15,0-1 1,0 1 0,0 39 218,0-39-218,0-1-16,0 41 15,0-41-15,0 1 16,0 0-16,0 39 15,0-40 1,0 1 0,0 0-16,0-1 15,0 40 1,0-39 0,0 0 15,0-1 16,0 1-47,0-1 15,0 1 1,0 0 62,0-1-78,0 1 16,0-1-16,0 41 15,0-41-15,0 1 16,0-1-16,0 41 16,0-41-16,0 1 15,0 39 1,0-39-16,0 39 15,0-40-15,0 1 16,0 0 0,0-1 124,0 1-124,40 0 46,0 39-46,-40-40-16,0 41 16,0-1-1,0-40 1,0 1 0,0 0 30,0-1-46,0 1 16,0-1 0,0 1-1,0 0 63,0 39-78,0 0 16,0-39-16,0-1 16,0 1 281,0-1-282,0 1 1,0 0-16,0 39 15,0 40-15,0-80 16,0 1-16,0-1 16,-80-39 874,-78 0-890,39 0 16,40 0-16,-1 40 16,41-40-16,39 40 15,-40-40-15</inkml:trace>
  <inkml:trace contextRef="#ctx0" brushRef="#br1" timeOffset="100834.14">13751 11287 0,'39'0'266,"40"0"-251,1 0-15,-1 0 16,-39 40-16,-1-40 16,1 0-16,39 0 15,-39 0 1,-1 0-16,1 0 16,39 0-16,-39 0 15,-1 0-15,1 0 16,0 0 124,-1 0-124,1 0 0,0 0-16,39 0 15,0 0 1,0 0-16,1 0 16,-41 0-16,1 0 15,-1 0 110,1 0-109,0 0-1,-1 0-15,41 0 16,-41 0 31,1 0-31,39 0-16,0 0 15,-39 0 1,0 0-16,-1 0 109,1 0-109,-1 0 16,1 0-16,0 0 15,-1 0-15,1 0 16,0 0-16,-1 0 47,1 0-31,-1 0-16,41 0 15,-41 0-15,41 0 16</inkml:trace>
  <inkml:trace contextRef="#ctx0" brushRef="#br1" timeOffset="106942.07">13869 11168 0,'0'40'296,"0"0"-280,0-1 0,0 1-1,0 0-15,0-1 78,0 1-62,0-1 62,0 1-62,0 0 109,0-1 328,-39 40-437,39-39-1,0 39 220,0-39-235,0-1 15,0 1-15,0 0 16,0-1-16</inkml:trace>
  <inkml:trace contextRef="#ctx0" brushRef="#br1" timeOffset="115939.93">13830 12634 0,'0'39'250,"0"1"-235,0 0-15,0 39 16,0-40 0,39-39 812,1 0-516,39 0-312,40 0 16,0 0-16,-40 0 15,-39 40-15,0 0 16,-40-1 2968,0 41-2968,0-41 156,0 1 62,0-1-218,0 1 1156,0 0-1157,0-1 1,-40-39 1609,40 79-1625,-79-79 16,39 0 77,0 0-77</inkml:trace>
  <inkml:trace contextRef="#ctx0" brushRef="#br0" timeOffset="166053.1">7529 17981 0,'40'0'1640,"0"0"-1452,39 0-188,-40 0 15,1 0-15,0 0 16,-1 0-16,1 0 16,0 0-1,39 0-15,-40 0 16,41 0-1,-41 0-15,41 0 16,-1 0-16,-40 0 16,41 0 31,-1 0-32,0 0-15,-39 0 16,-1 0-16,41 0 15,-41 0 1,1 0 0,0 0-1,-1 0 1,40 0-16,-39 0 16,0 0 234,-1 0-235,1 0-15,79 0 16,-40 0-16,-39 0 15,-1 0-15,1 0 16,0 0 0,-1 0-1,1 0 1,-1 0 93,1 0-93,0 0-16,39-40 16,40 40-16,0 0 15,-80 0-15,1 0 110,0 0-110,-1 0 31,1 0-16,-1 0 1,1 0 31,-40-40-31,40 40-1,-1 0 110,1 0-125,0 0 16,39 0-16,-40 0 15,1 0-15,0 0 16,-1 0-16,1 0 63,0 0-48,-1 0-15,1 0 16,-1 0-16,1 0 15,39 0 126,-39 0-125,0 0-1,-1 0-15,1 0 157,-1 0-142,1 0 1,0 0 46,-1 0-46,1 0 0,0 0 62,-1 0-78,1 0 31,-1 0-31,1 0 16,0 0 62,-1 0-63,1 0-15,39 0 16,-39 40-16,-1-40 16,1 0-1,39 0 1,-39 0-16,0 0 15,39 40-15,-40-40 16,1 0 0,0 0-16,-1 0 15,1 0 1,0 0 0,-1 0 265,1 0-281,39 0 15,-39 0-15,-1 0 16,1 0-16,0 0 1469,-1 0-1469,80 0 15,40 0-15,-80 0 16,-39 0-16,-1 0 16</inkml:trace>
  <inkml:trace contextRef="#ctx0" brushRef="#br0" timeOffset="168693.12">12998 16357 0,'0'39'485,"0"1"-485,0 0 15,0-1 1,0 1 0,0-1-16,0 1 78,0 0-63,0-1 1,0 1 93,0-1-15,0 1-78,0 79-16,0-40 15,0 0-15,0-39 16,0-1 0,0 41-16,0-41 15,0 1-15,0 39 16,0-39-16,39-1 16,1 1-16,-40-1 15,0 1 1,0 0-1,0-1-15,0 1 16,0 0-16,0-1 16,0 1-16,0-1 218,0 1-202,0 0 0,0-1-16</inkml:trace>
  <inkml:trace contextRef="#ctx0" brushRef="#br0" timeOffset="175768">13037 16674 0,'40'0'313,"0"0"-313,-1 0 297,40 0-282,1 0 1,-41 0 0,1 0-1,39 0 610,-39 0-625,-1 0 313,1 0-298,0 0-15,39 0 16,-39 0-16,-1 0 16,-39-40 1593,0 0-1593,0 1 1218,0-1-1218,0 1 296,0-1-296,0 0-16,0 1 0,0-1 156,0 1-140</inkml:trace>
  <inkml:trace contextRef="#ctx0" brushRef="#br0" timeOffset="184896.87">13513 14535 0,'39'0'453,"1"0"-453,0 0 203,39 0-188,-39 0-15,-1 0 16,1 0-16,-1 0 297,-39 40 203,0-1-484,0 1-16,0-1 15,0 1 1,0 0-1,0-1-15,0 1 16,0-1 0,0 1-16,0 0 15,0-1 454,0 1-453,0-1-1,0 1 142,0 39-142,0-39-15,0-1 16,0 1 78,0 0-79,0-1 157,0 1-156,0-1-16,0 41 15,0-41-15,0 1 16,0-1 0,0 1-1</inkml:trace>
  <inkml:trace contextRef="#ctx0" brushRef="#br0" timeOffset="193958.65">13354 14931 0,'40'0'453,"39"0"797,-39 0-1234,-1 0-16,1 0 15,-40 79 751,0-39-735,0-1-31,0 1 32,0 0-17,0-1-15,0 1 16,0-1-1,0 1 95,0 0 15,0-1-110,0 1 1,0-1 0,-79-39 640,0 0-640,39 0-16,0 0 15,1 0-15,-1 0 156,0 0-140,1 0-16,-1 0 16,1 0 1452,-41 0-1468,80 40 516,0 0-500,0-1 15,0 1-31,0-1 16,0 1 15,0 0 47,0-1-62,0 1 15</inkml:trace>
  <inkml:trace contextRef="#ctx0" brushRef="#br1" timeOffset="212282.47">12284 14812 0,'40'0'625,"0"0"-516,-1 0-93,1 0-16,-1 0 859,41 0-843,39 0-16</inkml:trace>
  <inkml:trace contextRef="#ctx0" brushRef="#br1" timeOffset="-213808.85">12245 14812 0,'0'40'531,"0"-1"-515,0 1 125,0 0-141,-40-40 125,40 39-110,0 1 79,0-1-78,0 1-16,0 39 406,0-39-390,0 39-1,0-39 1,0 78-16,0-78 31,0 0-31,0-1 16,0 1-1</inkml:trace>
  <inkml:trace contextRef="#ctx0" brushRef="#br1" timeOffset="-205732.63">12165 16278 0,'0'39'250,"0"1"-250,0-1 16,0 1-16,0 0 15,0-1-15,0 1 16,0-1 0,0 1-16,0 0 15,0-1-15,0 1 188,0-1-188,0 1 15,0 0 595,0-1-595,0 1 298,0 39-313,40-79 578,79 0-562,-40 0-16,0 40 15,-39-40 1,0 0-16,-1 0 156,1 0-140,0 0 31,-40 39-32,39-39 48,1 0-48,-1 0-15,1 0 16,39 0-16,-39 0 16,0 0-1,-1 0 1,1 0 31,0 0-32,-1 0 1,1 0 46,-1 0-15,1 0-31,0 0-16,-1 0 16,1 0 62,79 0-63,-40 0-15,-39 0 16,-1 0-16,41 0 16,-41 0 46,1 0 141,-1 0-187,1 0-1,0 0 17,39 0-32,40 0 15,-80 0-15,1 0 16,0 0-16,39 0 16,-39 0-1,-1 0 1,1 0 93,-1 0-109,1 0 16,39 0-16,-39 0 15,0 0-15,-1 0 235,40 0-220,40-39-15,-39-1 16,-1 40-16,-40 0 16,1 0 109,0 0-110,-1 0 126,1 0-141</inkml:trace>
  <inkml:trace contextRef="#ctx0" brushRef="#br1" timeOffset="-198156.3">15494 11802 0,'0'40'391,"0"-1"-376,0 1 1,0 0-16,0-1 16,0 1 93,40-1-46,-40 1-48,0 0 251,0-1-266,0 1 15,0 39-15,0-39 94,0-1-78,0 1-1,0-1 1,0 1 0,0 0-16,0 39 15,0-40 1,0 41 0,0-41-1,0 40 1,0-39-16,0 0 15,0-1-15,0 41 16,0-41 0,0 1-1,0-1-15,0 1 16,0 39 0,0-39-16,0-1 15,0 1-15,0 39 16,0-39-1,0-1 17,0 1-17,0 0 188,0-1-203,0 40 16,0-39 0,0 39-16,0-39 15,0-1 376,0 1-375,0 0-1,0-1 32,0 40-31,0-39-16,0 0 109,0-1-93,0 1-16,0 39 15,0-39 1,0-1-16,0 1 16,0 0-16,0 39 15,0 0 1,0-39-1,0 39-15,0-40 16,0 1 0,0 0-1,0-1-15,0 40 16,0 1 0,0-41-16,0 1 15,0-1 1,0 1 15,0 0 0,0-1-15,0 1 0,0-1 46,0 1-46,0 0-1,0-1-15,0 1 16,0-1 0,0 1-16,0 0 78,0-1-63,0 1 1,0-1-16,0 1 47,0 39-32,0-39 1,0 0 0,0-1-16,0 1 15,0-1 1,0 41 0,0-41-1,0 1-15,0-1 16,0 1-1,0 0 1,0-1 0,0 1-16,0-1 234,0 1-218,0 0-1,0-1 1,0 1-16,0-1 109,0 41-109,0-41 16,0 1-16</inkml:trace>
  <inkml:trace contextRef="#ctx0" brushRef="#br1" timeOffset="-194941.22">14741 11683 0,'79'0'438,"1"0"-438,-41 0 15,41 0-15,38 0 16,-78 0-16,0 0 16,-1 0-16,41 0 109,-41 0-109,1 0 31,-1 0-31,1 0 78</inkml:trace>
  <inkml:trace contextRef="#ctx0" brushRef="#br1" timeOffset="-192269.98">14622 11723 0,'0'79'407,"0"0"-407,0-39 15,0 0-15</inkml:trace>
  <inkml:trace contextRef="#ctx0" brushRef="#br1" timeOffset="-184834.25">14464 12713 0</inkml:trace>
  <inkml:trace contextRef="#ctx0" brushRef="#br1" timeOffset="-179413.65">14583 12713 0,'0'40'406,"0"78"-390,0-78-1,-40-40 1,40 40 31,0-1-32,0 1 1,0 0 93,0 39 1,0-40-95,0 41-15,0-41 16,0 1-16,0-1 250,0 1-234,0 0-1,0-1-15,0 1 16,0-1-16,0 1 16,0 0-1,0-1 1,0 1 218,0-1-234,-40-39 781,-39 0-765,0 0-16,39 0 16,1 0-16,-41 0 15</inkml:trace>
  <inkml:trace contextRef="#ctx0" brushRef="#br2" timeOffset="-150957.75">7490 10416 0,'79'0'750,"0"0"-750,-39 0 16,-1 0 0,1 0-16,39 0 15,-39 0 1,0 0 203,-1 0-204,1 0-15,79 0 16,-40 0-16,-39 0 16,-1 0-1,1 0 1,-1 0-1,1 0-15,0 0 16,-1 0-16,1 0 16,0 0-1,-1 0-15,1 0 16,-1 0-16,1 0 78,0 0-62,-1 0-16,41 0 15,-41 0 63,1 0-62,39 0 93,0 0-93,40 0-16,0 0 16,-79 0-16,-1 0 15,1 0 1,0 0 15,39 0-15,0 0-1,-39 0 126,39 0-141,40 0 16,-40 0-16,-39 0 15,-1 0-15,1 0 282,0 0-267,39 0-15,40 0 16,0-40-16,-1 40 15,-38 0-15,-1 0 16,-39 0 31,-1 0-31,1 0-1,-1 0-15,1 0 16,39 0 93,-39 0-109,0 0 16,39 0-16,0 0 15,40 0-15,-40 0 16,-39 0-16,39 0 16,-39 0-1,-1 0-15,1 0 16,0 0 15,-40-39-15,39 39-16,1 0 15,-1 0 1,1 0 31,0 0-16,-1 0 47,1 0-62,0 0 46,-1 0-46,1 0 0,-1 0-16,1 0 78,0 0-63,-1 0-15,1 0 16,0 0-16,-1 0 16,1 0-1,-1 0 17,1 0-17,0 0 16,-1 0-31,1 0 16,39 0 93,-39 0-93,-1 0 0,1 0-16,0 0 15,-1 0 1,-39 39 718,0 1-718,0 0 0,0-1 15,0 1 16,0 39 375,0-39-422,40-1 15,-40 1 1,0 39-16,0-39 15,0-1 345,0 1-360,0-1 15,0 1-15,0 0 16,0-1 234,0 1-78,0 39-156,0-39-1,0-1 95,0 1 46,0 0-141,0 39 345,0-40-345,0 1 1,0 0 172,0-1-95,0 1-77,0-1 15,0 1-31,0 0 47</inkml:trace>
  <inkml:trace contextRef="#ctx0" brushRef="#br2" timeOffset="-144053.12">13552 13545 0,'-39'0'281,"-40"0"-281,-1 0 16,41 0-16,-1 0 15,0 0 1,1 0 0,-40 0 374,-1 0-374,1-40-16,39 40 15,-39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24419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9-23T16:36:32.9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8916 11327 0</inkml:trace>
  <inkml:trace contextRef="#ctx0" brushRef="#br0" timeOffset="7060.82">9035 11327 0,'0'40'360,"0"-1"-345,0 1 32,0-1-31,0 1 0,0 0-16,0-1 15,0 40 1,0-39-1,0 0 1,0-1-16,0 1 78,0-1-62,0 1 171,0 0-171,0-1-16,0 1 16,0-1-1,0 1-15,0 0 16,0-1-1,0 1 204,0-1-203,0 1-16,0 0 15,0-1 1,0 1-16,0 39 16,0-39-16,-40-1 15,40 1 1,0-1-16,0 1 16,0 0 249,0-1-265,0 1 16,0-1-16,0 41 15,0-41-15,0 1 16,0 0 0,0-1 124,-39-39-140,-1 40 16,40-1-16,0 1 156,0 0-140,0-1-1,0 1-15,-39 39 16,39-39 0,-40-1-1,40 1-15,0-1 16,0 1 0,0 0 77,0-1-15,0 1-62,-40-1 0,40 1-16,0 0 140,0-1-124,0 1 0,0-1-16,0 1 31,0 0 31,0-1-46,0 1 0,0-1-1,0 1 1,0 0-16,0-1 15,0 1 1,0-1 78,0 1-79,0 0-15,0-1 16,0 1 125,0 39-126,0-39 1,0-1 0,0 1-16,0 0 15,0-1 1,0 1 62,0-1 16,0 1 15,0 0-78,0-1-31,0 1 16,0-1 0,0 1-16,0 0 15,0-1 1,0 1-16,0-1 15,0 1-15,0 0 16,0-1 15,0 1 313,0-1-328,0 1-16,0 0 15,0-1-15,0 1 16,40-1 0,-40 1-16,0 0 15,0-1-15,0 40 16,0-39-1,0 0 1,0-1-16,40 41 16,-40-41-16,0 1 15,0 39-15,39-39 16,1-1-16,-40 40 16,0 1-16,0-41 15,0 1 1,0-1-16,0 1 15,0 0-15,0-1 125,0 1-109,0-1 0,0 1 93,0 0-93,0-1 46,0 1-46,0-1 78,0 1-79,0 0 1</inkml:trace>
  <inkml:trace contextRef="#ctx0" brushRef="#br0" timeOffset="12155.88">9075 11287 0,'39'0'421,"41"0"-405,38 0-16,1 0 16,0 0-16,-40 0 15,-39 0-15,0 0 16,-1 0 140,1 0-140,39 0-16,-39 0 15,79 0 1,0 0-16,-1 0 16,41 0-16,-40 0 15,-40 0 1,0 0-16,-39 0 0,0 0 16,-1 0-1,1 0 48,39 0-48,-39 0 1,-1 0 0,1 0-16,0 0 62,-1 0-46,1 0-16,-1 0 62,1 0-31,0 0 1,-1 0-17,1 0 1,0 0 0,-40 40 734,0 0-750,0-1 15,0 1 16,0-1 235,0 1-250,0 0 15,0-1-15,0 1-1,0-1 1,0 1-1,0 0 17,0-1 61,0 1-77,0-1 172,0 1-173,39 0-15,-39-1 16,0 1 15</inkml:trace>
  <inkml:trace contextRef="#ctx0" brushRef="#br0" timeOffset="51761.9">11848 13307 0,'40'0'922,"0"0"-688,-1 0-234,1 0 16,0 40 0,-1-40-16</inkml:trace>
  <inkml:trace contextRef="#ctx0" brushRef="#br0" timeOffset="54901.77">12047 12911 0,'0'40'593,"0"-1"-593,0 1 125,0 0-109,0-1 109,-40 1-109,40-1-16,0 1 156,0 0-156,-40-40 31,1 39-15,39 1-1,0-1 1,-40-39 125</inkml:trace>
  <inkml:trace contextRef="#ctx0" brushRef="#br0" timeOffset="57682.37">11571 12911 0,'40'0'359,"-1"0"-343,1 0 0,0 0-1,-1 0 63,40 0-78,-39 0 16,0 0-16,39 0 16,0 0-16</inkml:trace>
  <inkml:trace contextRef="#ctx0" brushRef="#br0" timeOffset="61306.51">11452 12673 0,'0'40'250,"0"0"-235,0-1 626</inkml:trace>
  <inkml:trace contextRef="#ctx0" brushRef="#br0" timeOffset="80208.27">8361 10931 0,'0'39'469,"0"1"-407,0 0-46,0-1-1,0 1 1,0-1 0,0 1 93,0 39-93,0-39-16,0 0 15,0-1 1,0 40-1,0-39 1,0 0 0,0-1-16,0 1 31,0-1 235,0 1-251,0 0 1,0-1-16,0 1 15,0-1 1,0 1 172,-39-40-173,39 79-15,0-39 31,0-1-15,0 1 0,0 0-1,0 39-15,0-40 16,0 41-16,0-41 16,0 1-16,0-1 93,0 1-93,0 0 32,0-1 155,0 40-171,0-39-1,0 0 1,0-1 0,0 1-16,0-1 15,0 1 16,0 0-15,0-1 0,0 1-1,0 0-15,0-1 16,0 1 0,0-1-1,0 1 63,0 0-78,0-1 32,0 1-17,0-1 235,0 1-234,0 0-16,0-1 15,0 1 1,0-1 203,0 41-204,0-41 1,0 1 0,0 39 93,0-39-93,0-1-16,0 40 15,0-39-15,0 0 16,0-1-16,0 1 16,0-1 234,0 1-188,0 0-62,0-1 16,0 1-16,0-1 15,0 1 1,0 0 0,0-1 15,0 1-16,0 0-15,0-1 188,0 1-188,0-1 16,0 1-1,0 0 95,0-1-95,0 1 79,0-1-78,0 1 15,0 0-31,0-1 31,0 1 78,0-1-93,0 1 0,39-40-1,-39 40 1,0-1 0,0 1 93,0-1-93,0 1-16,0 0 15,0-1 1,0 1-1,0-1 1,0 1 0,0 0-1,0-1 17,0 1-17,0-1 173,0 1-173,0 0 1,0-1-16,0 1 16,0-1 15,0 1 188,0 0-219,0-1 15,0 41 1,0-41-1,0 40-15,0-39 16,0 0-16,0-1 16,0 1-1,0-1 79,0 1-78,0 0-1,0-1 79,0 40 0,0-39-32,0 0-46,40-40 0,-40 39-16,0 1 15,0 39-15,0-39 16,0-1-1,0 1-15,0-1 16,0 1-16,0 0 94,0-1-79,0 1 1,0-1 0,0 1-1,0 0 1,0-1 0,0 40-1,0-39 1,0 39-16,0-39 15,0-1-15,0 1 16,0 0-16,0-1 16,0 41-16,0-41 15,0 1-15,0-1 16,0 41-16,0-41 16</inkml:trace>
  <inkml:trace contextRef="#ctx0" brushRef="#br0" timeOffset="103307.3">8282 10931 0,'40'0'250,"39"0"-250,0 0 15,1 0-15,-1 0 16,-40 0-16,41 0 16,-41 0-16,1 0 15,0 0-15,39 0 16,-40 0 140,1 0-156,39 0 16,1 0-16,-1 0 15,-40 0 142,1 0-142,0 0-15,-1 0 16,1 0-16,0 0 140,-1 0-140,1 0 16,-1 0 156,1 0-94,39 0-62,1 0-16,-41 0 15,40 0-15,-39 0 16,0 0-16,-1 0 16,1 0-16,0 0 15,-1 0 48,1 0-48,39 0-15,40 0 16,-40 0-16,0 0 16,-39 0-16,0 0 15,-1 0 1,1 0-1,39 0 220,-39 0-220,-1 0-15,1 0 16,0-40 172,-1 1-188,41 39 15,-41 0-15,1 0 16,-1 0 109,41 0-125,-1 0 15,0 0-15,-39-40 16,-1 40-16,1 0 16,0 0-1,-1 0-15,1 0 94,0 0-78,-1 0 171,1 0-171,-1 0-1,1 0 32,0 0 125,-1 0-172,1 0 16,39 0-1,-39 0-15,-1 0 94,1 0-94,0 0 16,-1 0-1,-39 40 2267,0-1-2267,0 1 1,0-1 46,0 1-46,0 0-16,0-1 47,0 1 125,0-1-157,0 1 48,0 0-32,0-1 219,0 1-250,0 0 16,0-1-1,0 1 1,0-1-16,0 1 16,0 0 140,0-1-109,0 1-47,0-1 125,0 1-94,0 0-15,0-1-1,0 1 1,0-1 15</inkml:trace>
  <inkml:trace contextRef="#ctx0" brushRef="#br0" timeOffset="108149.93">12205 12673 0,'0'40'766,"0"0"-532,0-1-15,0 1-125,0-1 156</inkml:trace>
  <inkml:trace contextRef="#ctx0" brushRef="#br0" timeOffset="114929.56">12324 12515 0,'0'79'609,"0"0"-593,0-39-16,0 0 15,0-1-15,0 1 16,0-1-16,0 1 156,0 0 235,0-1-391,0 1 15,0 0 1,0-1-16,0 1 31,0-1 125,0 1-140,0 0 47,0-1-48,0 1-15,0-1 16,0 1-1,0 0 1,0-1 0,0 1 218,0-1-218,0 1-16,0 39 15,0-39 1,0-1 0,0 1 187,0 0-203,0-1 15,0 1-15,0-1 16,0-78 906,0-1-907,0 1-15,0-1 16,0 0-16,0 1 16,0-1-16</inkml:trace>
  <inkml:trace contextRef="#ctx0" brushRef="#br0" timeOffset="117632.05">11848 13703 0,'40'0'578,"0"0"-563,-1 0 1,1 0 0,0 0 31,-1 0-32,1 0 1,-1 0 78,1 0-94,0 0 15,-1 0-15</inkml:trace>
  <inkml:trace contextRef="#ctx0" brushRef="#br1" timeOffset="162796.04">10580 12713 0</inkml:trace>
  <inkml:trace contextRef="#ctx0" brushRef="#br1" timeOffset="170138.06">10699 12594 0,'0'40'312,"0"-1"-312,0 1 125,0 0-109,0-1 0,0 1-1,0-1 1,0 1-16,0 39 15,0-39 1,0 0-16,0-1 31,0 1-15,0-1 15,0 1 79,0 0-32,0-1 31,0 1-93,0-1-1,0 1 17,0 0-1,0-1 78,-39 1-93,39-1 718,39-39-734,1 0 16,0 0-16,-1 0 15,-39 40-15,40-40 16,-1 0-16,1 0 16,0 0-1,-1 0 1,1 0-16,0 0 16,-1 0-16,1 0 15</inkml:trace>
  <inkml:trace contextRef="#ctx0" brushRef="#br1" timeOffset="172731.19">10699 11644 0,'0'39'219,"0"1"-203,0 0-16,0 39 15,0-40 1,0 1-16,0 0 16,0-1-1,0 1 1,0-1 156</inkml:trace>
  <inkml:trace contextRef="#ctx0" brushRef="#br1" timeOffset="179073.44">10699 11644 0,'-39'0'281,"-80"0"-281,-40 0 15,40 39-15,40-39 16,40 0-16,-1 0 250,0 0-234,-79 0-1,40 40-15,40 0 16,-1-40 46,0 0-46,1 0 0,-1 0-1,0 0 267,1 0-267,-40 0-15,39 0 16,-39 0-16,39 0 31,0 0-31,1 0 16,-1 0-1,1 0 329,-80 0-328,0 0-16,40 0 15,39 0-15,-39 0 16,-1 0-16,41 0 16,-40 0 187,-40 0-203,-40 39 15,1-39 1,39 0-16,79 0 16,1 0-1,-1 0 126,-39 0 109,39 0-235,0 0-15,1 0 16,-1 0 0,1 0-1,-1 0 376,0 0-375,1 0-1,-1 0-15,0 0 16,1 0-1,-1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EE04F-4D5C-4AC0-AE17-399E7C4DDFA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B2A57-1334-4505-897F-F89882D61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0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9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9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7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1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0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E00B-1DA5-422E-8469-B8B36551849B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1F6D-7C9D-424A-9B5A-B8A1DB58F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3.png"/><Relationship Id="rId7" Type="http://schemas.openxmlformats.org/officeDocument/2006/relationships/image" Target="../media/image5310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5300.png"/><Relationship Id="rId4" Type="http://schemas.openxmlformats.org/officeDocument/2006/relationships/customXml" Target="../ink/ink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5.png"/><Relationship Id="rId2" Type="http://schemas.openxmlformats.org/officeDocument/2006/relationships/image" Target="../media/image5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8.png"/><Relationship Id="rId5" Type="http://schemas.openxmlformats.org/officeDocument/2006/relationships/image" Target="../media/image557.png"/><Relationship Id="rId4" Type="http://schemas.openxmlformats.org/officeDocument/2006/relationships/image" Target="../media/image55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2.png"/><Relationship Id="rId4" Type="http://schemas.openxmlformats.org/officeDocument/2006/relationships/image" Target="../media/image56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4.png"/><Relationship Id="rId2" Type="http://schemas.openxmlformats.org/officeDocument/2006/relationships/image" Target="../media/image5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6.png"/><Relationship Id="rId4" Type="http://schemas.openxmlformats.org/officeDocument/2006/relationships/image" Target="../media/image56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8.png"/><Relationship Id="rId2" Type="http://schemas.openxmlformats.org/officeDocument/2006/relationships/image" Target="../media/image5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0.png"/><Relationship Id="rId4" Type="http://schemas.openxmlformats.org/officeDocument/2006/relationships/image" Target="../media/image56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2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png"/><Relationship Id="rId2" Type="http://schemas.openxmlformats.org/officeDocument/2006/relationships/image" Target="../media/image5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6.png"/><Relationship Id="rId4" Type="http://schemas.openxmlformats.org/officeDocument/2006/relationships/image" Target="../media/image556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9.png"/><Relationship Id="rId2" Type="http://schemas.openxmlformats.org/officeDocument/2006/relationships/image" Target="../media/image57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7" Type="http://schemas.openxmlformats.org/officeDocument/2006/relationships/image" Target="../media/image555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5540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3.png"/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7.png"/><Relationship Id="rId2" Type="http://schemas.openxmlformats.org/officeDocument/2006/relationships/image" Target="../media/image58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9.png"/><Relationship Id="rId2" Type="http://schemas.openxmlformats.org/officeDocument/2006/relationships/image" Target="../media/image58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0.png"/><Relationship Id="rId2" Type="http://schemas.openxmlformats.org/officeDocument/2006/relationships/image" Target="../media/image5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30.png"/><Relationship Id="rId2" Type="http://schemas.openxmlformats.org/officeDocument/2006/relationships/image" Target="../media/image5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4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5.png"/><Relationship Id="rId2" Type="http://schemas.openxmlformats.org/officeDocument/2006/relationships/image" Target="../media/image5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8.png"/><Relationship Id="rId2" Type="http://schemas.openxmlformats.org/officeDocument/2006/relationships/image" Target="../media/image5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9.png"/><Relationship Id="rId4" Type="http://schemas.openxmlformats.org/officeDocument/2006/relationships/image" Target="../media/image59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3.png"/><Relationship Id="rId2" Type="http://schemas.openxmlformats.org/officeDocument/2006/relationships/image" Target="../media/image6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6.png"/><Relationship Id="rId5" Type="http://schemas.openxmlformats.org/officeDocument/2006/relationships/image" Target="../media/image605.png"/><Relationship Id="rId4" Type="http://schemas.openxmlformats.org/officeDocument/2006/relationships/image" Target="../media/image604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png"/><Relationship Id="rId13" Type="http://schemas.openxmlformats.org/officeDocument/2006/relationships/image" Target="../media/image618.png"/><Relationship Id="rId3" Type="http://schemas.openxmlformats.org/officeDocument/2006/relationships/image" Target="../media/image608.png"/><Relationship Id="rId7" Type="http://schemas.openxmlformats.org/officeDocument/2006/relationships/image" Target="../media/image612.png"/><Relationship Id="rId12" Type="http://schemas.openxmlformats.org/officeDocument/2006/relationships/image" Target="../media/image617.png"/><Relationship Id="rId17" Type="http://schemas.openxmlformats.org/officeDocument/2006/relationships/image" Target="../media/image622.png"/><Relationship Id="rId2" Type="http://schemas.openxmlformats.org/officeDocument/2006/relationships/image" Target="../media/image607.png"/><Relationship Id="rId16" Type="http://schemas.openxmlformats.org/officeDocument/2006/relationships/image" Target="../media/image6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1.png"/><Relationship Id="rId11" Type="http://schemas.openxmlformats.org/officeDocument/2006/relationships/image" Target="../media/image616.png"/><Relationship Id="rId5" Type="http://schemas.openxmlformats.org/officeDocument/2006/relationships/image" Target="../media/image610.png"/><Relationship Id="rId15" Type="http://schemas.openxmlformats.org/officeDocument/2006/relationships/image" Target="../media/image620.png"/><Relationship Id="rId10" Type="http://schemas.openxmlformats.org/officeDocument/2006/relationships/image" Target="../media/image615.png"/><Relationship Id="rId4" Type="http://schemas.openxmlformats.org/officeDocument/2006/relationships/image" Target="../media/image609.png"/><Relationship Id="rId9" Type="http://schemas.openxmlformats.org/officeDocument/2006/relationships/image" Target="../media/image614.png"/><Relationship Id="rId14" Type="http://schemas.openxmlformats.org/officeDocument/2006/relationships/image" Target="../media/image61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40.png"/><Relationship Id="rId2" Type="http://schemas.openxmlformats.org/officeDocument/2006/relationships/image" Target="../media/image60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71.png"/><Relationship Id="rId2" Type="http://schemas.openxmlformats.org/officeDocument/2006/relationships/image" Target="../media/image624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3.png"/><Relationship Id="rId2" Type="http://schemas.openxmlformats.org/officeDocument/2006/relationships/image" Target="../media/image624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81.png"/><Relationship Id="rId2" Type="http://schemas.openxmlformats.org/officeDocument/2006/relationships/image" Target="../media/image624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70.png"/><Relationship Id="rId7" Type="http://schemas.openxmlformats.org/officeDocument/2006/relationships/image" Target="../media/image625.png"/><Relationship Id="rId2" Type="http://schemas.openxmlformats.org/officeDocument/2006/relationships/image" Target="../media/image60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0.png"/><Relationship Id="rId5" Type="http://schemas.openxmlformats.org/officeDocument/2006/relationships/image" Target="../media/image6090.png"/><Relationship Id="rId4" Type="http://schemas.openxmlformats.org/officeDocument/2006/relationships/image" Target="../media/image6080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70.png"/><Relationship Id="rId13" Type="http://schemas.openxmlformats.org/officeDocument/2006/relationships/image" Target="../media/image6220.png"/><Relationship Id="rId18" Type="http://schemas.openxmlformats.org/officeDocument/2006/relationships/image" Target="../media/image627.png"/><Relationship Id="rId26" Type="http://schemas.openxmlformats.org/officeDocument/2006/relationships/image" Target="../media/image635.png"/><Relationship Id="rId3" Type="http://schemas.openxmlformats.org/officeDocument/2006/relationships/image" Target="../media/image6120.png"/><Relationship Id="rId21" Type="http://schemas.openxmlformats.org/officeDocument/2006/relationships/image" Target="../media/image630.png"/><Relationship Id="rId7" Type="http://schemas.openxmlformats.org/officeDocument/2006/relationships/image" Target="../media/image6160.png"/><Relationship Id="rId12" Type="http://schemas.openxmlformats.org/officeDocument/2006/relationships/image" Target="../media/image6210.png"/><Relationship Id="rId17" Type="http://schemas.openxmlformats.org/officeDocument/2006/relationships/image" Target="../media/image626.png"/><Relationship Id="rId25" Type="http://schemas.openxmlformats.org/officeDocument/2006/relationships/image" Target="../media/image634.png"/><Relationship Id="rId2" Type="http://schemas.openxmlformats.org/officeDocument/2006/relationships/image" Target="../media/image623.png"/><Relationship Id="rId16" Type="http://schemas.openxmlformats.org/officeDocument/2006/relationships/image" Target="../media/image6250.png"/><Relationship Id="rId20" Type="http://schemas.openxmlformats.org/officeDocument/2006/relationships/image" Target="../media/image629.png"/><Relationship Id="rId29" Type="http://schemas.openxmlformats.org/officeDocument/2006/relationships/image" Target="../media/image6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50.png"/><Relationship Id="rId11" Type="http://schemas.openxmlformats.org/officeDocument/2006/relationships/image" Target="../media/image6200.png"/><Relationship Id="rId24" Type="http://schemas.openxmlformats.org/officeDocument/2006/relationships/image" Target="../media/image633.png"/><Relationship Id="rId5" Type="http://schemas.openxmlformats.org/officeDocument/2006/relationships/image" Target="../media/image6140.png"/><Relationship Id="rId15" Type="http://schemas.openxmlformats.org/officeDocument/2006/relationships/image" Target="../media/image6240.png"/><Relationship Id="rId23" Type="http://schemas.openxmlformats.org/officeDocument/2006/relationships/image" Target="../media/image632.png"/><Relationship Id="rId28" Type="http://schemas.openxmlformats.org/officeDocument/2006/relationships/image" Target="../media/image637.png"/><Relationship Id="rId10" Type="http://schemas.openxmlformats.org/officeDocument/2006/relationships/image" Target="../media/image6190.png"/><Relationship Id="rId19" Type="http://schemas.openxmlformats.org/officeDocument/2006/relationships/image" Target="../media/image628.png"/><Relationship Id="rId4" Type="http://schemas.openxmlformats.org/officeDocument/2006/relationships/image" Target="../media/image6130.png"/><Relationship Id="rId9" Type="http://schemas.openxmlformats.org/officeDocument/2006/relationships/image" Target="../media/image6180.png"/><Relationship Id="rId14" Type="http://schemas.openxmlformats.org/officeDocument/2006/relationships/image" Target="../media/image6230.png"/><Relationship Id="rId22" Type="http://schemas.openxmlformats.org/officeDocument/2006/relationships/image" Target="../media/image631.png"/><Relationship Id="rId27" Type="http://schemas.openxmlformats.org/officeDocument/2006/relationships/image" Target="../media/image636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png"/><Relationship Id="rId3" Type="http://schemas.openxmlformats.org/officeDocument/2006/relationships/image" Target="../media/image640.png"/><Relationship Id="rId7" Type="http://schemas.openxmlformats.org/officeDocument/2006/relationships/image" Target="../media/image644.png"/><Relationship Id="rId2" Type="http://schemas.openxmlformats.org/officeDocument/2006/relationships/image" Target="../media/image6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3.png"/><Relationship Id="rId5" Type="http://schemas.openxmlformats.org/officeDocument/2006/relationships/image" Target="../media/image642.png"/><Relationship Id="rId4" Type="http://schemas.openxmlformats.org/officeDocument/2006/relationships/image" Target="../media/image6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6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8.png"/><Relationship Id="rId2" Type="http://schemas.openxmlformats.org/officeDocument/2006/relationships/image" Target="../media/image6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0.png"/><Relationship Id="rId4" Type="http://schemas.openxmlformats.org/officeDocument/2006/relationships/image" Target="../media/image649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2.pn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4.png"/><Relationship Id="rId2" Type="http://schemas.openxmlformats.org/officeDocument/2006/relationships/image" Target="../media/image653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6.png"/><Relationship Id="rId2" Type="http://schemas.openxmlformats.org/officeDocument/2006/relationships/image" Target="../media/image655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7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9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4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5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7.png"/><Relationship Id="rId2" Type="http://schemas.openxmlformats.org/officeDocument/2006/relationships/image" Target="../media/image6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9.png"/><Relationship Id="rId4" Type="http://schemas.openxmlformats.org/officeDocument/2006/relationships/image" Target="../media/image668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7" Type="http://schemas.openxmlformats.org/officeDocument/2006/relationships/image" Target="../media/image675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4.png"/><Relationship Id="rId5" Type="http://schemas.openxmlformats.org/officeDocument/2006/relationships/image" Target="../media/image673.png"/><Relationship Id="rId4" Type="http://schemas.openxmlformats.org/officeDocument/2006/relationships/image" Target="../media/image67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7.png"/><Relationship Id="rId7" Type="http://schemas.openxmlformats.org/officeDocument/2006/relationships/image" Target="../media/image681.png"/><Relationship Id="rId2" Type="http://schemas.openxmlformats.org/officeDocument/2006/relationships/image" Target="../media/image6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5" Type="http://schemas.openxmlformats.org/officeDocument/2006/relationships/image" Target="../media/image679.png"/><Relationship Id="rId4" Type="http://schemas.openxmlformats.org/officeDocument/2006/relationships/image" Target="../media/image678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2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4.png"/><Relationship Id="rId2" Type="http://schemas.openxmlformats.org/officeDocument/2006/relationships/image" Target="../media/image6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6.png"/><Relationship Id="rId2" Type="http://schemas.openxmlformats.org/officeDocument/2006/relationships/image" Target="../media/image683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3.png"/><Relationship Id="rId3" Type="http://schemas.openxmlformats.org/officeDocument/2006/relationships/image" Target="../media/image688.png"/><Relationship Id="rId7" Type="http://schemas.openxmlformats.org/officeDocument/2006/relationships/image" Target="../media/image692.png"/><Relationship Id="rId2" Type="http://schemas.openxmlformats.org/officeDocument/2006/relationships/image" Target="../media/image6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1.png"/><Relationship Id="rId5" Type="http://schemas.openxmlformats.org/officeDocument/2006/relationships/image" Target="../media/image690.png"/><Relationship Id="rId4" Type="http://schemas.openxmlformats.org/officeDocument/2006/relationships/image" Target="../media/image689.png"/><Relationship Id="rId9" Type="http://schemas.openxmlformats.org/officeDocument/2006/relationships/image" Target="../media/image69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198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5" Type="http://schemas.openxmlformats.org/officeDocument/2006/relationships/image" Target="../media/image21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63.png"/><Relationship Id="rId21" Type="http://schemas.openxmlformats.org/officeDocument/2006/relationships/image" Target="../media/image242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62.png"/><Relationship Id="rId16" Type="http://schemas.openxmlformats.org/officeDocument/2006/relationships/image" Target="../media/image237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64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76.png"/><Relationship Id="rId3" Type="http://schemas.openxmlformats.org/officeDocument/2006/relationships/image" Target="../media/image266.png"/><Relationship Id="rId7" Type="http://schemas.openxmlformats.org/officeDocument/2006/relationships/image" Target="../media/image270.png"/><Relationship Id="rId12" Type="http://schemas.openxmlformats.org/officeDocument/2006/relationships/image" Target="../media/image275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9.png"/><Relationship Id="rId11" Type="http://schemas.openxmlformats.org/officeDocument/2006/relationships/image" Target="../media/image274.png"/><Relationship Id="rId5" Type="http://schemas.openxmlformats.org/officeDocument/2006/relationships/image" Target="../media/image268.png"/><Relationship Id="rId15" Type="http://schemas.openxmlformats.org/officeDocument/2006/relationships/image" Target="../media/image278.png"/><Relationship Id="rId10" Type="http://schemas.openxmlformats.org/officeDocument/2006/relationships/image" Target="../media/image273.png"/><Relationship Id="rId4" Type="http://schemas.openxmlformats.org/officeDocument/2006/relationships/image" Target="../media/image267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13" Type="http://schemas.openxmlformats.org/officeDocument/2006/relationships/image" Target="../media/image290.png"/><Relationship Id="rId18" Type="http://schemas.openxmlformats.org/officeDocument/2006/relationships/image" Target="../media/image295.png"/><Relationship Id="rId3" Type="http://schemas.openxmlformats.org/officeDocument/2006/relationships/image" Target="../media/image280.png"/><Relationship Id="rId21" Type="http://schemas.openxmlformats.org/officeDocument/2006/relationships/image" Target="../media/image298.png"/><Relationship Id="rId7" Type="http://schemas.openxmlformats.org/officeDocument/2006/relationships/image" Target="../media/image284.png"/><Relationship Id="rId12" Type="http://schemas.openxmlformats.org/officeDocument/2006/relationships/image" Target="../media/image289.png"/><Relationship Id="rId17" Type="http://schemas.openxmlformats.org/officeDocument/2006/relationships/image" Target="../media/image294.png"/><Relationship Id="rId2" Type="http://schemas.openxmlformats.org/officeDocument/2006/relationships/image" Target="../media/image279.png"/><Relationship Id="rId16" Type="http://schemas.openxmlformats.org/officeDocument/2006/relationships/image" Target="../media/image293.png"/><Relationship Id="rId20" Type="http://schemas.openxmlformats.org/officeDocument/2006/relationships/image" Target="../media/image2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8.png"/><Relationship Id="rId5" Type="http://schemas.openxmlformats.org/officeDocument/2006/relationships/image" Target="../media/image282.png"/><Relationship Id="rId15" Type="http://schemas.openxmlformats.org/officeDocument/2006/relationships/image" Target="../media/image292.png"/><Relationship Id="rId10" Type="http://schemas.openxmlformats.org/officeDocument/2006/relationships/image" Target="../media/image287.png"/><Relationship Id="rId19" Type="http://schemas.openxmlformats.org/officeDocument/2006/relationships/image" Target="../media/image296.png"/><Relationship Id="rId4" Type="http://schemas.openxmlformats.org/officeDocument/2006/relationships/image" Target="../media/image281.png"/><Relationship Id="rId9" Type="http://schemas.openxmlformats.org/officeDocument/2006/relationships/image" Target="../media/image286.png"/><Relationship Id="rId14" Type="http://schemas.openxmlformats.org/officeDocument/2006/relationships/image" Target="../media/image291.png"/><Relationship Id="rId22" Type="http://schemas.openxmlformats.org/officeDocument/2006/relationships/image" Target="../media/image29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12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5" Type="http://schemas.openxmlformats.org/officeDocument/2006/relationships/image" Target="../media/image303.png"/><Relationship Id="rId10" Type="http://schemas.openxmlformats.org/officeDocument/2006/relationships/image" Target="../media/image308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Relationship Id="rId14" Type="http://schemas.openxmlformats.org/officeDocument/2006/relationships/image" Target="../media/image3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328.png"/><Relationship Id="rId18" Type="http://schemas.openxmlformats.org/officeDocument/2006/relationships/image" Target="../media/image333.png"/><Relationship Id="rId3" Type="http://schemas.openxmlformats.org/officeDocument/2006/relationships/image" Target="../media/image318.png"/><Relationship Id="rId21" Type="http://schemas.openxmlformats.org/officeDocument/2006/relationships/image" Target="../media/image336.png"/><Relationship Id="rId7" Type="http://schemas.openxmlformats.org/officeDocument/2006/relationships/image" Target="../media/image322.png"/><Relationship Id="rId12" Type="http://schemas.openxmlformats.org/officeDocument/2006/relationships/image" Target="../media/image327.png"/><Relationship Id="rId17" Type="http://schemas.openxmlformats.org/officeDocument/2006/relationships/image" Target="../media/image332.png"/><Relationship Id="rId2" Type="http://schemas.openxmlformats.org/officeDocument/2006/relationships/image" Target="../media/image317.png"/><Relationship Id="rId16" Type="http://schemas.openxmlformats.org/officeDocument/2006/relationships/image" Target="../media/image331.png"/><Relationship Id="rId20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1.png"/><Relationship Id="rId11" Type="http://schemas.openxmlformats.org/officeDocument/2006/relationships/image" Target="../media/image326.png"/><Relationship Id="rId5" Type="http://schemas.openxmlformats.org/officeDocument/2006/relationships/image" Target="../media/image320.png"/><Relationship Id="rId15" Type="http://schemas.openxmlformats.org/officeDocument/2006/relationships/image" Target="../media/image330.png"/><Relationship Id="rId10" Type="http://schemas.openxmlformats.org/officeDocument/2006/relationships/image" Target="../media/image325.png"/><Relationship Id="rId19" Type="http://schemas.openxmlformats.org/officeDocument/2006/relationships/image" Target="../media/image334.png"/><Relationship Id="rId4" Type="http://schemas.openxmlformats.org/officeDocument/2006/relationships/image" Target="../media/image319.png"/><Relationship Id="rId9" Type="http://schemas.openxmlformats.org/officeDocument/2006/relationships/image" Target="../media/image324.png"/><Relationship Id="rId14" Type="http://schemas.openxmlformats.org/officeDocument/2006/relationships/image" Target="../media/image329.png"/><Relationship Id="rId22" Type="http://schemas.openxmlformats.org/officeDocument/2006/relationships/image" Target="../media/image3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40.png"/><Relationship Id="rId4" Type="http://schemas.openxmlformats.org/officeDocument/2006/relationships/image" Target="../media/image33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png"/><Relationship Id="rId3" Type="http://schemas.openxmlformats.org/officeDocument/2006/relationships/image" Target="../media/image343.png"/><Relationship Id="rId7" Type="http://schemas.openxmlformats.org/officeDocument/2006/relationships/image" Target="../media/image347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6.png"/><Relationship Id="rId5" Type="http://schemas.openxmlformats.org/officeDocument/2006/relationships/image" Target="../media/image345.png"/><Relationship Id="rId4" Type="http://schemas.openxmlformats.org/officeDocument/2006/relationships/image" Target="../media/image344.png"/><Relationship Id="rId9" Type="http://schemas.openxmlformats.org/officeDocument/2006/relationships/image" Target="../media/image3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3" Type="http://schemas.openxmlformats.org/officeDocument/2006/relationships/image" Target="../media/image371.png"/><Relationship Id="rId7" Type="http://schemas.openxmlformats.org/officeDocument/2006/relationships/image" Target="../media/image37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4.png"/><Relationship Id="rId5" Type="http://schemas.openxmlformats.org/officeDocument/2006/relationships/image" Target="../media/image373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79.png"/><Relationship Id="rId7" Type="http://schemas.openxmlformats.org/officeDocument/2006/relationships/image" Target="../media/image383.png"/><Relationship Id="rId2" Type="http://schemas.openxmlformats.org/officeDocument/2006/relationships/image" Target="../media/image3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2.png"/><Relationship Id="rId5" Type="http://schemas.openxmlformats.org/officeDocument/2006/relationships/image" Target="../media/image381.png"/><Relationship Id="rId4" Type="http://schemas.openxmlformats.org/officeDocument/2006/relationships/image" Target="../media/image38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image" Target="../media/image3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8.png"/><Relationship Id="rId4" Type="http://schemas.openxmlformats.org/officeDocument/2006/relationships/image" Target="../media/image38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3" Type="http://schemas.openxmlformats.org/officeDocument/2006/relationships/image" Target="../media/image390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404.png"/><Relationship Id="rId2" Type="http://schemas.openxmlformats.org/officeDocument/2006/relationships/image" Target="../media/image389.png"/><Relationship Id="rId16" Type="http://schemas.openxmlformats.org/officeDocument/2006/relationships/image" Target="../media/image4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10" Type="http://schemas.openxmlformats.org/officeDocument/2006/relationships/image" Target="../media/image397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png"/><Relationship Id="rId7" Type="http://schemas.openxmlformats.org/officeDocument/2006/relationships/image" Target="../media/image411.png"/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5" Type="http://schemas.openxmlformats.org/officeDocument/2006/relationships/image" Target="../media/image409.png"/><Relationship Id="rId4" Type="http://schemas.openxmlformats.org/officeDocument/2006/relationships/image" Target="../media/image408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png"/><Relationship Id="rId3" Type="http://schemas.openxmlformats.org/officeDocument/2006/relationships/image" Target="../media/image413.png"/><Relationship Id="rId7" Type="http://schemas.openxmlformats.org/officeDocument/2006/relationships/image" Target="../media/image417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6.png"/><Relationship Id="rId5" Type="http://schemas.openxmlformats.org/officeDocument/2006/relationships/image" Target="../media/image415.png"/><Relationship Id="rId4" Type="http://schemas.openxmlformats.org/officeDocument/2006/relationships/image" Target="../media/image414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5.png"/><Relationship Id="rId26" Type="http://schemas.openxmlformats.org/officeDocument/2006/relationships/image" Target="../media/image443.png"/><Relationship Id="rId3" Type="http://schemas.openxmlformats.org/officeDocument/2006/relationships/image" Target="../media/image420.png"/><Relationship Id="rId21" Type="http://schemas.openxmlformats.org/officeDocument/2006/relationships/image" Target="../media/image438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17" Type="http://schemas.openxmlformats.org/officeDocument/2006/relationships/image" Target="../media/image434.png"/><Relationship Id="rId25" Type="http://schemas.openxmlformats.org/officeDocument/2006/relationships/image" Target="../media/image442.png"/><Relationship Id="rId2" Type="http://schemas.openxmlformats.org/officeDocument/2006/relationships/image" Target="../media/image419.png"/><Relationship Id="rId16" Type="http://schemas.openxmlformats.org/officeDocument/2006/relationships/image" Target="../media/image433.png"/><Relationship Id="rId20" Type="http://schemas.openxmlformats.org/officeDocument/2006/relationships/image" Target="../media/image4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24" Type="http://schemas.openxmlformats.org/officeDocument/2006/relationships/image" Target="../media/image441.png"/><Relationship Id="rId5" Type="http://schemas.openxmlformats.org/officeDocument/2006/relationships/image" Target="../media/image422.png"/><Relationship Id="rId15" Type="http://schemas.openxmlformats.org/officeDocument/2006/relationships/image" Target="../media/image432.png"/><Relationship Id="rId23" Type="http://schemas.openxmlformats.org/officeDocument/2006/relationships/image" Target="../media/image440.png"/><Relationship Id="rId28" Type="http://schemas.openxmlformats.org/officeDocument/2006/relationships/image" Target="../media/image445.png"/><Relationship Id="rId10" Type="http://schemas.openxmlformats.org/officeDocument/2006/relationships/image" Target="../media/image427.png"/><Relationship Id="rId19" Type="http://schemas.openxmlformats.org/officeDocument/2006/relationships/image" Target="../media/image436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Relationship Id="rId22" Type="http://schemas.openxmlformats.org/officeDocument/2006/relationships/image" Target="../media/image439.png"/><Relationship Id="rId27" Type="http://schemas.openxmlformats.org/officeDocument/2006/relationships/image" Target="../media/image4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png"/><Relationship Id="rId3" Type="http://schemas.openxmlformats.org/officeDocument/2006/relationships/image" Target="../media/image447.png"/><Relationship Id="rId7" Type="http://schemas.openxmlformats.org/officeDocument/2006/relationships/image" Target="../media/image451.png"/><Relationship Id="rId12" Type="http://schemas.openxmlformats.org/officeDocument/2006/relationships/image" Target="../media/image456.png"/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455.png"/><Relationship Id="rId5" Type="http://schemas.openxmlformats.org/officeDocument/2006/relationships/image" Target="../media/image449.png"/><Relationship Id="rId10" Type="http://schemas.openxmlformats.org/officeDocument/2006/relationships/image" Target="../media/image454.png"/><Relationship Id="rId4" Type="http://schemas.openxmlformats.org/officeDocument/2006/relationships/image" Target="../media/image448.png"/><Relationship Id="rId9" Type="http://schemas.openxmlformats.org/officeDocument/2006/relationships/image" Target="../media/image45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png"/><Relationship Id="rId3" Type="http://schemas.openxmlformats.org/officeDocument/2006/relationships/image" Target="../media/image458.png"/><Relationship Id="rId7" Type="http://schemas.openxmlformats.org/officeDocument/2006/relationships/image" Target="../media/image462.png"/><Relationship Id="rId12" Type="http://schemas.openxmlformats.org/officeDocument/2006/relationships/image" Target="../media/image467.png"/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1.png"/><Relationship Id="rId11" Type="http://schemas.openxmlformats.org/officeDocument/2006/relationships/image" Target="../media/image466.png"/><Relationship Id="rId5" Type="http://schemas.openxmlformats.org/officeDocument/2006/relationships/image" Target="../media/image460.png"/><Relationship Id="rId10" Type="http://schemas.openxmlformats.org/officeDocument/2006/relationships/image" Target="../media/image465.png"/><Relationship Id="rId4" Type="http://schemas.openxmlformats.org/officeDocument/2006/relationships/image" Target="../media/image459.png"/><Relationship Id="rId9" Type="http://schemas.openxmlformats.org/officeDocument/2006/relationships/image" Target="../media/image46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png"/><Relationship Id="rId13" Type="http://schemas.openxmlformats.org/officeDocument/2006/relationships/image" Target="../media/image479.png"/><Relationship Id="rId18" Type="http://schemas.openxmlformats.org/officeDocument/2006/relationships/image" Target="../media/image484.png"/><Relationship Id="rId3" Type="http://schemas.openxmlformats.org/officeDocument/2006/relationships/image" Target="../media/image469.png"/><Relationship Id="rId7" Type="http://schemas.openxmlformats.org/officeDocument/2006/relationships/image" Target="../media/image473.png"/><Relationship Id="rId12" Type="http://schemas.openxmlformats.org/officeDocument/2006/relationships/image" Target="../media/image478.png"/><Relationship Id="rId17" Type="http://schemas.openxmlformats.org/officeDocument/2006/relationships/image" Target="../media/image483.png"/><Relationship Id="rId2" Type="http://schemas.openxmlformats.org/officeDocument/2006/relationships/image" Target="../media/image468.png"/><Relationship Id="rId16" Type="http://schemas.openxmlformats.org/officeDocument/2006/relationships/image" Target="../media/image482.png"/><Relationship Id="rId20" Type="http://schemas.openxmlformats.org/officeDocument/2006/relationships/image" Target="../media/image4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2.png"/><Relationship Id="rId11" Type="http://schemas.openxmlformats.org/officeDocument/2006/relationships/image" Target="../media/image477.png"/><Relationship Id="rId5" Type="http://schemas.openxmlformats.org/officeDocument/2006/relationships/image" Target="../media/image471.png"/><Relationship Id="rId15" Type="http://schemas.openxmlformats.org/officeDocument/2006/relationships/image" Target="../media/image481.png"/><Relationship Id="rId10" Type="http://schemas.openxmlformats.org/officeDocument/2006/relationships/image" Target="../media/image476.png"/><Relationship Id="rId19" Type="http://schemas.openxmlformats.org/officeDocument/2006/relationships/image" Target="../media/image485.png"/><Relationship Id="rId4" Type="http://schemas.openxmlformats.org/officeDocument/2006/relationships/image" Target="../media/image470.png"/><Relationship Id="rId9" Type="http://schemas.openxmlformats.org/officeDocument/2006/relationships/image" Target="../media/image475.png"/><Relationship Id="rId14" Type="http://schemas.openxmlformats.org/officeDocument/2006/relationships/image" Target="../media/image48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png"/><Relationship Id="rId13" Type="http://schemas.openxmlformats.org/officeDocument/2006/relationships/image" Target="../media/image493.png"/><Relationship Id="rId18" Type="http://schemas.openxmlformats.org/officeDocument/2006/relationships/image" Target="../media/image498.png"/><Relationship Id="rId3" Type="http://schemas.openxmlformats.org/officeDocument/2006/relationships/image" Target="../media/image488.png"/><Relationship Id="rId7" Type="http://schemas.openxmlformats.org/officeDocument/2006/relationships/image" Target="../media/image471.png"/><Relationship Id="rId12" Type="http://schemas.openxmlformats.org/officeDocument/2006/relationships/image" Target="../media/image482.png"/><Relationship Id="rId17" Type="http://schemas.openxmlformats.org/officeDocument/2006/relationships/image" Target="../media/image497.png"/><Relationship Id="rId2" Type="http://schemas.openxmlformats.org/officeDocument/2006/relationships/image" Target="../media/image487.png"/><Relationship Id="rId16" Type="http://schemas.openxmlformats.org/officeDocument/2006/relationships/image" Target="../media/image4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6.png"/><Relationship Id="rId11" Type="http://schemas.openxmlformats.org/officeDocument/2006/relationships/image" Target="../media/image492.png"/><Relationship Id="rId5" Type="http://schemas.openxmlformats.org/officeDocument/2006/relationships/image" Target="../media/image475.png"/><Relationship Id="rId15" Type="http://schemas.openxmlformats.org/officeDocument/2006/relationships/image" Target="../media/image495.png"/><Relationship Id="rId10" Type="http://schemas.openxmlformats.org/officeDocument/2006/relationships/image" Target="../media/image491.png"/><Relationship Id="rId4" Type="http://schemas.openxmlformats.org/officeDocument/2006/relationships/image" Target="../media/image489.png"/><Relationship Id="rId9" Type="http://schemas.openxmlformats.org/officeDocument/2006/relationships/image" Target="../media/image490.png"/><Relationship Id="rId14" Type="http://schemas.openxmlformats.org/officeDocument/2006/relationships/image" Target="../media/image49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png"/><Relationship Id="rId3" Type="http://schemas.openxmlformats.org/officeDocument/2006/relationships/image" Target="../media/image500.png"/><Relationship Id="rId7" Type="http://schemas.openxmlformats.org/officeDocument/2006/relationships/image" Target="../media/image504.png"/><Relationship Id="rId2" Type="http://schemas.openxmlformats.org/officeDocument/2006/relationships/image" Target="../media/image4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3.png"/><Relationship Id="rId11" Type="http://schemas.openxmlformats.org/officeDocument/2006/relationships/image" Target="../media/image508.png"/><Relationship Id="rId5" Type="http://schemas.openxmlformats.org/officeDocument/2006/relationships/image" Target="../media/image502.png"/><Relationship Id="rId10" Type="http://schemas.openxmlformats.org/officeDocument/2006/relationships/image" Target="../media/image507.png"/><Relationship Id="rId4" Type="http://schemas.openxmlformats.org/officeDocument/2006/relationships/image" Target="../media/image501.png"/><Relationship Id="rId9" Type="http://schemas.openxmlformats.org/officeDocument/2006/relationships/image" Target="../media/image50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png"/><Relationship Id="rId3" Type="http://schemas.openxmlformats.org/officeDocument/2006/relationships/image" Target="../media/image510.png"/><Relationship Id="rId7" Type="http://schemas.openxmlformats.org/officeDocument/2006/relationships/image" Target="../media/image514.png"/><Relationship Id="rId2" Type="http://schemas.openxmlformats.org/officeDocument/2006/relationships/image" Target="../media/image5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3.png"/><Relationship Id="rId11" Type="http://schemas.openxmlformats.org/officeDocument/2006/relationships/image" Target="../media/image518.png"/><Relationship Id="rId5" Type="http://schemas.openxmlformats.org/officeDocument/2006/relationships/image" Target="../media/image512.png"/><Relationship Id="rId10" Type="http://schemas.openxmlformats.org/officeDocument/2006/relationships/image" Target="../media/image517.png"/><Relationship Id="rId4" Type="http://schemas.openxmlformats.org/officeDocument/2006/relationships/image" Target="../media/image511.png"/><Relationship Id="rId9" Type="http://schemas.openxmlformats.org/officeDocument/2006/relationships/image" Target="../media/image516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png"/><Relationship Id="rId13" Type="http://schemas.openxmlformats.org/officeDocument/2006/relationships/image" Target="../media/image530.png"/><Relationship Id="rId3" Type="http://schemas.openxmlformats.org/officeDocument/2006/relationships/image" Target="../media/image520.png"/><Relationship Id="rId7" Type="http://schemas.openxmlformats.org/officeDocument/2006/relationships/image" Target="../media/image524.png"/><Relationship Id="rId12" Type="http://schemas.openxmlformats.org/officeDocument/2006/relationships/image" Target="../media/image529.png"/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3.png"/><Relationship Id="rId11" Type="http://schemas.openxmlformats.org/officeDocument/2006/relationships/image" Target="../media/image528.png"/><Relationship Id="rId5" Type="http://schemas.openxmlformats.org/officeDocument/2006/relationships/image" Target="../media/image522.png"/><Relationship Id="rId10" Type="http://schemas.openxmlformats.org/officeDocument/2006/relationships/image" Target="../media/image527.png"/><Relationship Id="rId4" Type="http://schemas.openxmlformats.org/officeDocument/2006/relationships/image" Target="../media/image521.png"/><Relationship Id="rId9" Type="http://schemas.openxmlformats.org/officeDocument/2006/relationships/image" Target="../media/image526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png"/><Relationship Id="rId3" Type="http://schemas.openxmlformats.org/officeDocument/2006/relationships/image" Target="../media/image532.png"/><Relationship Id="rId7" Type="http://schemas.openxmlformats.org/officeDocument/2006/relationships/image" Target="../media/image536.png"/><Relationship Id="rId12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5.png"/><Relationship Id="rId11" Type="http://schemas.openxmlformats.org/officeDocument/2006/relationships/image" Target="../media/image540.png"/><Relationship Id="rId5" Type="http://schemas.openxmlformats.org/officeDocument/2006/relationships/image" Target="../media/image534.png"/><Relationship Id="rId10" Type="http://schemas.openxmlformats.org/officeDocument/2006/relationships/image" Target="../media/image539.png"/><Relationship Id="rId4" Type="http://schemas.openxmlformats.org/officeDocument/2006/relationships/image" Target="../media/image533.png"/><Relationship Id="rId9" Type="http://schemas.openxmlformats.org/officeDocument/2006/relationships/image" Target="../media/image538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43.png"/><Relationship Id="rId7" Type="http://schemas.openxmlformats.org/officeDocument/2006/relationships/image" Target="../media/image5190.png"/><Relationship Id="rId2" Type="http://schemas.openxmlformats.org/officeDocument/2006/relationships/image" Target="../media/image5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5210.png"/><Relationship Id="rId5" Type="http://schemas.openxmlformats.org/officeDocument/2006/relationships/image" Target="../media/image545.png"/><Relationship Id="rId10" Type="http://schemas.openxmlformats.org/officeDocument/2006/relationships/customXml" Target="../ink/ink3.xml"/><Relationship Id="rId4" Type="http://schemas.openxmlformats.org/officeDocument/2006/relationships/image" Target="../media/image544.png"/><Relationship Id="rId9" Type="http://schemas.openxmlformats.org/officeDocument/2006/relationships/image" Target="../media/image520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png"/><Relationship Id="rId7" Type="http://schemas.openxmlformats.org/officeDocument/2006/relationships/image" Target="../media/image551.png"/><Relationship Id="rId2" Type="http://schemas.openxmlformats.org/officeDocument/2006/relationships/image" Target="../media/image5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5" Type="http://schemas.openxmlformats.org/officeDocument/2006/relationships/image" Target="../media/image549.png"/><Relationship Id="rId4" Type="http://schemas.openxmlformats.org/officeDocument/2006/relationships/image" Target="../media/image5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867" y="163754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FUNDAMENTOS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2236222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VARIÁVEIS LÓGICAS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1540" y="301099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UMA VARIÁVEL LÓGICA É AQUELA QUE PODE ASSUMIR APENAS OS VALORES </a:t>
            </a:r>
            <a:r>
              <a:rPr lang="pt-BR" sz="2400" b="1" dirty="0"/>
              <a:t>1 OU 0.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1540" y="386104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AS VARIÁVEIS LÓGICAS SÃO NORMALMENTE REPRESENTADAS POR LETRAS E SEU USO PERMITE ESCREVER EXPRESSÕES ALGÉBRICAS;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87624" y="5061377"/>
            <a:ext cx="753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PODEM SE MANIPULADAS MATEMATICAMENTE DENTRO DE REGRAS DA ÁLGEBRA BOOLEANA;</a:t>
            </a:r>
          </a:p>
        </p:txBody>
      </p:sp>
    </p:spTree>
    <p:extLst>
      <p:ext uri="{BB962C8B-B14F-4D97-AF65-F5344CB8AC3E}">
        <p14:creationId xmlns:p14="http://schemas.microsoft.com/office/powerpoint/2010/main" val="26654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13239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5" y="2996952"/>
            <a:ext cx="6048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94" y="3781425"/>
            <a:ext cx="4591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56219" y="458112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CADA VARIÁVEL LÓGICA PODE ASSUMIR APENAS 2 VALORES (BINÁRIO);</a:t>
            </a:r>
          </a:p>
        </p:txBody>
      </p:sp>
    </p:spTree>
    <p:extLst>
      <p:ext uri="{BB962C8B-B14F-4D97-AF65-F5344CB8AC3E}">
        <p14:creationId xmlns:p14="http://schemas.microsoft.com/office/powerpoint/2010/main" val="30584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76672"/>
            <a:ext cx="8572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84784"/>
            <a:ext cx="85725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314F8F7-D40E-4C27-9317-ECA345F3D0E6}"/>
                  </a:ext>
                </a:extLst>
              </p14:cNvPr>
              <p14:cNvContentPartPr/>
              <p14:nvPr/>
            </p14:nvContentPartPr>
            <p14:xfrm>
              <a:off x="1155600" y="2880000"/>
              <a:ext cx="6048720" cy="11980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314F8F7-D40E-4C27-9317-ECA345F3D0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240" y="2870640"/>
                <a:ext cx="606744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4C68192-4710-4EBD-AEF9-3B9B35F3D887}"/>
                  </a:ext>
                </a:extLst>
              </p14:cNvPr>
              <p14:cNvContentPartPr/>
              <p14:nvPr/>
            </p14:nvContentPartPr>
            <p14:xfrm>
              <a:off x="1854720" y="2951280"/>
              <a:ext cx="5321160" cy="1297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4C68192-4710-4EBD-AEF9-3B9B35F3D8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5360" y="2941920"/>
                <a:ext cx="5339880" cy="13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1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632"/>
            <a:ext cx="64008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9512" y="926257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As principais equivalência entre portas lógicas estão mostradas a seguir: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6" y="2157412"/>
            <a:ext cx="80295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005137"/>
            <a:ext cx="714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1" y="3861048"/>
            <a:ext cx="6753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1" y="4780254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45611" y="5864052"/>
            <a:ext cx="827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Portanto, os três circuitos acima são equivalentes.</a:t>
            </a:r>
          </a:p>
        </p:txBody>
      </p:sp>
    </p:spTree>
    <p:extLst>
      <p:ext uri="{BB962C8B-B14F-4D97-AF65-F5344CB8AC3E}">
        <p14:creationId xmlns:p14="http://schemas.microsoft.com/office/powerpoint/2010/main" val="7846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32656"/>
            <a:ext cx="7848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47700" y="1294681"/>
            <a:ext cx="81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De acordo com o teorema de </a:t>
            </a:r>
            <a:r>
              <a:rPr lang="pt-BR" sz="2400" dirty="0" err="1"/>
              <a:t>De</a:t>
            </a:r>
            <a:r>
              <a:rPr lang="pt-BR" sz="2400" dirty="0"/>
              <a:t> Morgan, tem-se que: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18669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37642" y="2469282"/>
            <a:ext cx="7668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Desta forma, pode-se obter uma porta NAND a partir de uma porta </a:t>
            </a:r>
            <a:r>
              <a:rPr lang="pt-BR" sz="2400" dirty="0" err="1"/>
              <a:t>Or</a:t>
            </a:r>
            <a:r>
              <a:rPr lang="pt-BR" sz="2400" dirty="0"/>
              <a:t> e INVERSORES, como mostra a figura a seguir: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57054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89240"/>
            <a:ext cx="3438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3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781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2687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De acordo com o teorema de </a:t>
            </a:r>
            <a:r>
              <a:rPr lang="pt-BR" sz="2400" dirty="0" err="1"/>
              <a:t>De</a:t>
            </a:r>
            <a:r>
              <a:rPr lang="pt-BR" sz="2400" dirty="0"/>
              <a:t> Morgan, tem-se que: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39" y="1730425"/>
            <a:ext cx="184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246956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Esquematicamente, tem-se: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57816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5" y="4869160"/>
            <a:ext cx="3314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0648"/>
            <a:ext cx="8077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95536" y="13407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Conforme o que foi visto, a função XOR pode ser expressa por: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88840"/>
            <a:ext cx="3429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9552" y="273232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Desta forma, pode-se representar a porta XOR através de uma combinação de outras portas lógicas, como mostrada a seguir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63321"/>
            <a:ext cx="74485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3400" y="46531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Analogamente, consegue-se obter um circuito que executa a função XNOR utilizando outras portas lógicas. Basta lembrar que: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36099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4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8640"/>
            <a:ext cx="38576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91" y="2924944"/>
            <a:ext cx="71056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38610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Para se obter uma porta AND de três entradas , basta combinar entre si duas portas AND de duas entradas da seguinte forma: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75" y="4712347"/>
            <a:ext cx="41338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0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0648"/>
            <a:ext cx="89916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76488" y="1196752"/>
            <a:ext cx="855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circuito de controle de bombeamento de água  conforme figura A pode ser otimizado substituindo-se o inversor por uma porta conforme a figura B.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97081"/>
            <a:ext cx="358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64969" y="36924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Figura: A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74" y="4061813"/>
            <a:ext cx="3774926" cy="189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85916" y="62047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Figura:  B.</a:t>
            </a:r>
          </a:p>
        </p:txBody>
      </p:sp>
    </p:spTree>
    <p:extLst>
      <p:ext uri="{BB962C8B-B14F-4D97-AF65-F5344CB8AC3E}">
        <p14:creationId xmlns:p14="http://schemas.microsoft.com/office/powerpoint/2010/main" val="5262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40466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Com isto, este circuito pode ser implementado utilizando-se somente o circuito integrado 7402;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4047"/>
            <a:ext cx="79533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74F8153-14F4-4D7F-BE45-69F12EC81320}"/>
                  </a:ext>
                </a:extLst>
              </p14:cNvPr>
              <p14:cNvContentPartPr/>
              <p14:nvPr/>
            </p14:nvContentPartPr>
            <p14:xfrm>
              <a:off x="1997136" y="2564904"/>
              <a:ext cx="2625120" cy="3436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74F8153-14F4-4D7F-BE45-69F12EC81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776" y="2555544"/>
                <a:ext cx="2643840" cy="3455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B06E7D7C-77AA-47EA-B27A-7A1527B4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20162"/>
            <a:ext cx="2952328" cy="14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029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9512" y="1228110"/>
            <a:ext cx="885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 circuito  da figura C pode ser substituído pelo circuito da figura D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060848"/>
            <a:ext cx="4924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79912" y="428464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Fig. C</a:t>
            </a:r>
          </a:p>
        </p:txBody>
      </p:sp>
    </p:spTree>
    <p:extLst>
      <p:ext uri="{BB962C8B-B14F-4D97-AF65-F5344CB8AC3E}">
        <p14:creationId xmlns:p14="http://schemas.microsoft.com/office/powerpoint/2010/main" val="2321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6543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52850" y="2548485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isto, este circuito pode ser implementado utilizando-se somente o circuito integrado 7402;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97" y="3379482"/>
            <a:ext cx="4689128" cy="335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731299" y="111452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Fig. 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EF1DF5E-158F-4A98-8487-99EABC3D0EA9}"/>
                  </a:ext>
                </a:extLst>
              </p14:cNvPr>
              <p14:cNvContentPartPr/>
              <p14:nvPr/>
            </p14:nvContentPartPr>
            <p14:xfrm>
              <a:off x="2682000" y="3721320"/>
              <a:ext cx="3181680" cy="2766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EF1DF5E-158F-4A98-8487-99EABC3D0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2640" y="3711960"/>
                <a:ext cx="3200400" cy="27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8716BD7-E37F-4C0F-8125-9DB1B677C752}"/>
                  </a:ext>
                </a:extLst>
              </p14:cNvPr>
              <p14:cNvContentPartPr/>
              <p14:nvPr/>
            </p14:nvContentPartPr>
            <p14:xfrm>
              <a:off x="2639160" y="3892320"/>
              <a:ext cx="1797840" cy="2595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8716BD7-E37F-4C0F-8125-9DB1B677C7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800" y="3882960"/>
                <a:ext cx="1816560" cy="26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162880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35052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5527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33256"/>
            <a:ext cx="2686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75677"/>
            <a:ext cx="3333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94" y="1859632"/>
            <a:ext cx="3429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106" y="6392751"/>
            <a:ext cx="25336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5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0534"/>
            <a:ext cx="39528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612956"/>
            <a:ext cx="7940749" cy="58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217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E907B0C-A8B9-4FAB-8B99-4914E20C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01865"/>
              </p:ext>
            </p:extLst>
          </p:nvPr>
        </p:nvGraphicFramePr>
        <p:xfrm>
          <a:off x="1487546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6226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5376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37425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508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5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2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4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1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3605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394F14A-3354-42D7-AD83-BC91A02817F3}"/>
              </a:ext>
            </a:extLst>
          </p:cNvPr>
          <p:cNvSpPr txBox="1"/>
          <p:nvPr/>
        </p:nvSpPr>
        <p:spPr>
          <a:xfrm>
            <a:off x="771262" y="6442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F79A83-34D6-4107-8591-4A57C67F1B0C}"/>
              </a:ext>
            </a:extLst>
          </p:cNvPr>
          <p:cNvSpPr txBox="1"/>
          <p:nvPr/>
        </p:nvSpPr>
        <p:spPr>
          <a:xfrm>
            <a:off x="1331640" y="182621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Respostas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4FB5CE-8B8F-4879-A133-44ADD2F9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271293"/>
            <a:ext cx="3456384" cy="15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630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48C374-2FEA-4BCA-804E-1BB3C5C6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1103"/>
              </p:ext>
            </p:extLst>
          </p:nvPr>
        </p:nvGraphicFramePr>
        <p:xfrm>
          <a:off x="1487546" y="1124744"/>
          <a:ext cx="6096000" cy="33879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6226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5376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37425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508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62753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5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2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4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1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3605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4671666-BC54-4270-BDFE-5552BF551B32}"/>
              </a:ext>
            </a:extLst>
          </p:cNvPr>
          <p:cNvSpPr txBox="1"/>
          <p:nvPr/>
        </p:nvSpPr>
        <p:spPr>
          <a:xfrm>
            <a:off x="771262" y="6442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28AD8-DAA6-4EE3-B886-4FAEF82D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4797152"/>
            <a:ext cx="3171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8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8CC1E7-1528-48CB-BAB8-D648CD634FF7}"/>
              </a:ext>
            </a:extLst>
          </p:cNvPr>
          <p:cNvSpPr txBox="1"/>
          <p:nvPr/>
        </p:nvSpPr>
        <p:spPr>
          <a:xfrm>
            <a:off x="467544" y="26064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3.3 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B03C63-A784-4636-83A1-0F6E0ADC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2440374" cy="12241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F7AECE-5CF0-485C-AAFC-44845FE7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8138"/>
            <a:ext cx="2255175" cy="1324718"/>
          </a:xfrm>
          <a:prstGeom prst="rect">
            <a:avLst/>
          </a:prstGeom>
        </p:spPr>
      </p:pic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27FE1EA5-0AFB-4C4D-A895-A1271F6B1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41014"/>
              </p:ext>
            </p:extLst>
          </p:nvPr>
        </p:nvGraphicFramePr>
        <p:xfrm>
          <a:off x="490735" y="3068960"/>
          <a:ext cx="19774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46">
                  <a:extLst>
                    <a:ext uri="{9D8B030D-6E8A-4147-A177-3AD203B41FA5}">
                      <a16:colId xmlns:a16="http://schemas.microsoft.com/office/drawing/2014/main" val="1519416771"/>
                    </a:ext>
                  </a:extLst>
                </a:gridCol>
                <a:gridCol w="659146">
                  <a:extLst>
                    <a:ext uri="{9D8B030D-6E8A-4147-A177-3AD203B41FA5}">
                      <a16:colId xmlns:a16="http://schemas.microsoft.com/office/drawing/2014/main" val="2925704436"/>
                    </a:ext>
                  </a:extLst>
                </a:gridCol>
                <a:gridCol w="659146">
                  <a:extLst>
                    <a:ext uri="{9D8B030D-6E8A-4147-A177-3AD203B41FA5}">
                      <a16:colId xmlns:a16="http://schemas.microsoft.com/office/drawing/2014/main" val="389093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3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1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08040"/>
                  </a:ext>
                </a:extLst>
              </a:tr>
            </a:tbl>
          </a:graphicData>
        </a:graphic>
      </p:graphicFrame>
      <p:graphicFrame>
        <p:nvGraphicFramePr>
          <p:cNvPr id="16" name="Tabela 13">
            <a:extLst>
              <a:ext uri="{FF2B5EF4-FFF2-40B4-BE49-F238E27FC236}">
                <a16:creationId xmlns:a16="http://schemas.microsoft.com/office/drawing/2014/main" id="{C93A5141-27C4-4612-A009-1B871A30D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59020"/>
              </p:ext>
            </p:extLst>
          </p:nvPr>
        </p:nvGraphicFramePr>
        <p:xfrm>
          <a:off x="5076056" y="3070042"/>
          <a:ext cx="19774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46">
                  <a:extLst>
                    <a:ext uri="{9D8B030D-6E8A-4147-A177-3AD203B41FA5}">
                      <a16:colId xmlns:a16="http://schemas.microsoft.com/office/drawing/2014/main" val="1519416771"/>
                    </a:ext>
                  </a:extLst>
                </a:gridCol>
                <a:gridCol w="659146">
                  <a:extLst>
                    <a:ext uri="{9D8B030D-6E8A-4147-A177-3AD203B41FA5}">
                      <a16:colId xmlns:a16="http://schemas.microsoft.com/office/drawing/2014/main" val="2925704436"/>
                    </a:ext>
                  </a:extLst>
                </a:gridCol>
                <a:gridCol w="659146">
                  <a:extLst>
                    <a:ext uri="{9D8B030D-6E8A-4147-A177-3AD203B41FA5}">
                      <a16:colId xmlns:a16="http://schemas.microsoft.com/office/drawing/2014/main" val="389093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3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1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163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A6F2B8-73AD-4706-8026-72EA709E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48680"/>
            <a:ext cx="2609794" cy="14401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46DB32-638D-4A41-8242-C8B055DE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94" y="332656"/>
            <a:ext cx="2450659" cy="1440160"/>
          </a:xfrm>
          <a:prstGeom prst="rect">
            <a:avLst/>
          </a:prstGeom>
        </p:spPr>
      </p:pic>
      <p:graphicFrame>
        <p:nvGraphicFramePr>
          <p:cNvPr id="4" name="Tabela 11">
            <a:extLst>
              <a:ext uri="{FF2B5EF4-FFF2-40B4-BE49-F238E27FC236}">
                <a16:creationId xmlns:a16="http://schemas.microsoft.com/office/drawing/2014/main" id="{A3EB79C3-253C-40AA-A41D-3032509C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09114"/>
              </p:ext>
            </p:extLst>
          </p:nvPr>
        </p:nvGraphicFramePr>
        <p:xfrm>
          <a:off x="724610" y="2003106"/>
          <a:ext cx="2986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73">
                  <a:extLst>
                    <a:ext uri="{9D8B030D-6E8A-4147-A177-3AD203B41FA5}">
                      <a16:colId xmlns:a16="http://schemas.microsoft.com/office/drawing/2014/main" val="364127856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272122300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183496721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02818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8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5222"/>
                  </a:ext>
                </a:extLst>
              </a:tr>
            </a:tbl>
          </a:graphicData>
        </a:graphic>
      </p:graphicFrame>
      <p:graphicFrame>
        <p:nvGraphicFramePr>
          <p:cNvPr id="6" name="Tabela 11">
            <a:extLst>
              <a:ext uri="{FF2B5EF4-FFF2-40B4-BE49-F238E27FC236}">
                <a16:creationId xmlns:a16="http://schemas.microsoft.com/office/drawing/2014/main" id="{9D861BAC-1BC2-4699-A9C7-756CEB61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0569"/>
              </p:ext>
            </p:extLst>
          </p:nvPr>
        </p:nvGraphicFramePr>
        <p:xfrm>
          <a:off x="5292080" y="1988840"/>
          <a:ext cx="2986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73">
                  <a:extLst>
                    <a:ext uri="{9D8B030D-6E8A-4147-A177-3AD203B41FA5}">
                      <a16:colId xmlns:a16="http://schemas.microsoft.com/office/drawing/2014/main" val="364127856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272122300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183496721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02818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8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6280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3" y="188640"/>
            <a:ext cx="7667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59465" cy="476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679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380173-567A-40DD-8982-43B7D48D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4105275" cy="466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6CDD72A-B3AE-44ED-AF75-C37D78E91777}"/>
                  </a:ext>
                </a:extLst>
              </p:cNvPr>
              <p:cNvSpPr txBox="1"/>
              <p:nvPr/>
            </p:nvSpPr>
            <p:spPr>
              <a:xfrm>
                <a:off x="107504" y="5195861"/>
                <a:ext cx="4968552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S1=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sz="24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B.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B.C+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C 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6CDD72A-B3AE-44ED-AF75-C37D78E91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195861"/>
                <a:ext cx="4968552" cy="462434"/>
              </a:xfrm>
              <a:prstGeom prst="rect">
                <a:avLst/>
              </a:prstGeom>
              <a:blipFill>
                <a:blip r:embed="rId3"/>
                <a:stretch>
                  <a:fillRect l="-1963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655A39-6593-4870-AD43-1293CA552011}"/>
                  </a:ext>
                </a:extLst>
              </p:cNvPr>
              <p:cNvSpPr txBox="1"/>
              <p:nvPr/>
            </p:nvSpPr>
            <p:spPr>
              <a:xfrm>
                <a:off x="131109" y="5981528"/>
                <a:ext cx="4608512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S2=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C+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B.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+A.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sz="24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B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655A39-6593-4870-AD43-1293CA552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9" y="5981528"/>
                <a:ext cx="4608512" cy="462434"/>
              </a:xfrm>
              <a:prstGeom prst="rect">
                <a:avLst/>
              </a:prstGeom>
              <a:blipFill>
                <a:blip r:embed="rId4"/>
                <a:stretch>
                  <a:fillRect l="-2119" t="-10526" r="-7682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776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9A32AD-36EF-45AB-8675-7C0BD85F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6632"/>
            <a:ext cx="3890046" cy="4380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D6B4D2A-38F8-4B25-8466-6AC8318A9C8F}"/>
                  </a:ext>
                </a:extLst>
              </p:cNvPr>
              <p:cNvSpPr txBox="1"/>
              <p:nvPr/>
            </p:nvSpPr>
            <p:spPr>
              <a:xfrm>
                <a:off x="1331640" y="4725144"/>
                <a:ext cx="6869834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W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pt-BR" sz="24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H+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G.H + F.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G</m:t>
                    </m:r>
                    <m:r>
                      <m:rPr>
                        <m:nor/>
                      </m:rPr>
                      <a:rPr lang="pt-BR" sz="2400" dirty="0"/>
                      <m:t>.</m:t>
                    </m:r>
                    <m:r>
                      <m:rPr>
                        <m:nor/>
                      </m:rPr>
                      <a:rPr lang="pt-BR" sz="2400" dirty="0"/>
                      <m:t>H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D6B4D2A-38F8-4B25-8466-6AC8318A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725144"/>
                <a:ext cx="6869834" cy="462434"/>
              </a:xfrm>
              <a:prstGeom prst="rect">
                <a:avLst/>
              </a:prstGeom>
              <a:blipFill>
                <a:blip r:embed="rId3"/>
                <a:stretch>
                  <a:fillRect l="-133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A209A75-2F5A-49C3-8161-3BFB13445D2B}"/>
                  </a:ext>
                </a:extLst>
              </p:cNvPr>
              <p:cNvSpPr txBox="1"/>
              <p:nvPr/>
            </p:nvSpPr>
            <p:spPr>
              <a:xfrm>
                <a:off x="1320957" y="5450271"/>
                <a:ext cx="6869834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pt-BR" sz="24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H+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G.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G</m:t>
                    </m:r>
                    <m:r>
                      <m:rPr>
                        <m:nor/>
                      </m:rPr>
                      <a:rPr lang="pt-BR" sz="2400" dirty="0"/>
                      <m:t>.</m:t>
                    </m:r>
                    <m:r>
                      <m:rPr>
                        <m:nor/>
                      </m:rPr>
                      <a:rPr lang="pt-BR" sz="2400" dirty="0"/>
                      <m:t>H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A209A75-2F5A-49C3-8161-3BFB1344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957" y="5450271"/>
                <a:ext cx="6869834" cy="462434"/>
              </a:xfrm>
              <a:prstGeom prst="rect">
                <a:avLst/>
              </a:prstGeom>
              <a:blipFill>
                <a:blip r:embed="rId4"/>
                <a:stretch>
                  <a:fillRect l="-1420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1783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620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2060848"/>
            <a:ext cx="81057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5" y="4509120"/>
            <a:ext cx="899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03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C95084-30FA-440B-B87C-D3E63954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8" y="116632"/>
            <a:ext cx="889248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E21C093D-DB23-402E-B050-41FCEA5D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24970"/>
              </p:ext>
            </p:extLst>
          </p:nvPr>
        </p:nvGraphicFramePr>
        <p:xfrm>
          <a:off x="899592" y="22768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962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30288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00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4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7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2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4653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5BABF525-730E-4347-A906-2137F135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" y="4173410"/>
            <a:ext cx="2981647" cy="1020457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13BB281-7498-4C07-9C3B-14C3CF0A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2" y="4501912"/>
            <a:ext cx="510656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679A52-8AAA-43DD-8672-931037AA1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1" y="5455304"/>
            <a:ext cx="3690739" cy="10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70080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NÍVEIS LÓGICOS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8" y="234888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A ÁLGEBRA BOOLEANA É TOTALMENTE BASEADA NA LÓGICA;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90653" y="295630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OS CIRCUITOS EXECUTAM EXPRESSÕES  BOOLEANAS;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90937" y="357301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AS EXPRESSÕES BOOLEANAS SÃO CONSTITUÍDAS POR VARIÁVEIS QUE PODEM ASSUMIR SOMENTE DOIS VALORES: </a:t>
            </a:r>
            <a:r>
              <a:rPr lang="pt-BR" sz="2400" b="1" dirty="0"/>
              <a:t>0 E 1;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0653" y="4839020"/>
            <a:ext cx="817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/>
              <a:t>0 E 1 </a:t>
            </a:r>
            <a:r>
              <a:rPr lang="pt-BR" sz="2400" dirty="0"/>
              <a:t>SISTEMA BINÁRIO REPRESENTAM UMA QUANTIDADE;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99592" y="5517232"/>
            <a:ext cx="788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NA LÓGICA A UMA QUALIDADE OU SITUAÇÕES QUE PODEM SER REPRESENTADA ELETRICAMENTE;</a:t>
            </a:r>
          </a:p>
        </p:txBody>
      </p:sp>
    </p:spTree>
    <p:extLst>
      <p:ext uri="{BB962C8B-B14F-4D97-AF65-F5344CB8AC3E}">
        <p14:creationId xmlns:p14="http://schemas.microsoft.com/office/powerpoint/2010/main" val="13848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620688"/>
            <a:ext cx="79914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8FBBDB6-36B3-47EC-9295-44B6FD0F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1988840"/>
            <a:ext cx="69532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76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32656"/>
            <a:ext cx="88296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484784"/>
            <a:ext cx="8924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" y="3369846"/>
            <a:ext cx="8689603" cy="70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9024649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2" y="5445224"/>
            <a:ext cx="8678954" cy="9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534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46BC6D-9205-468A-84C6-EA8E3599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23" y="116824"/>
            <a:ext cx="4069164" cy="19619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3DD700-D888-4A9C-9041-5EE1D5FF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6" y="188640"/>
            <a:ext cx="4918469" cy="34503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C96AD3B-8309-4913-B127-E87FDE012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56" y="474094"/>
            <a:ext cx="2916431" cy="58039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E89692-2CED-48EE-B309-CF452A290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032" y="492583"/>
            <a:ext cx="1994402" cy="3089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C91E6E-696A-4213-BEF0-046FB74E2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538" y="808979"/>
            <a:ext cx="1994402" cy="383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5D4D47-BE0A-4250-BA80-ED0B220DD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537" y="1198468"/>
            <a:ext cx="2005701" cy="3464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D88E59-EA25-4A36-8531-2669BF710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587" y="1552965"/>
            <a:ext cx="1975675" cy="4213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F7F627E-AD2B-46EF-8F60-315D2F7665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9024" y="1972160"/>
            <a:ext cx="2078332" cy="327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3C88CB-B3B2-4281-A5D9-281CEBFA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8203" y="2294170"/>
            <a:ext cx="2069309" cy="4026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AAA22D-5343-49AD-8325-8640A445C4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4533" y="2650006"/>
            <a:ext cx="1959873" cy="3277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1E466F8-949F-4B7D-884D-359E7FAD9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4588" y="3001325"/>
            <a:ext cx="1994402" cy="4026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31AE14-FA2C-4E61-938E-56A4AD2A05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6487" y="3370214"/>
            <a:ext cx="2050582" cy="4213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C4B43B6-B9A0-4E69-B0E0-9BE1B73F5E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86486" y="3761578"/>
            <a:ext cx="1975675" cy="3838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69E5E3-BC93-4D0E-AB7A-798D1117B5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93184" y="4139300"/>
            <a:ext cx="1969092" cy="3570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6C1F94A-B031-45F0-ABED-9A77D9661E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9835" y="4491729"/>
            <a:ext cx="1975676" cy="28941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EBDBEB0-19D7-4322-9329-F75B2C1E08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94517" y="4749448"/>
            <a:ext cx="1967781" cy="42135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E15B78B-BBF0-4D25-9866-0FDCD9AC92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24585" y="5114036"/>
            <a:ext cx="1975675" cy="42135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F064396-5E8C-4317-B798-C522E504A0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1394" y="5530600"/>
            <a:ext cx="1967781" cy="42135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7E27310-6564-44ED-ABF9-61AC5D501D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10048" y="5882251"/>
            <a:ext cx="1975675" cy="3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D8E6EE1-2F93-4FA1-9418-20A45FE7600B}"/>
                  </a:ext>
                </a:extLst>
              </p:cNvPr>
              <p:cNvSpPr txBox="1"/>
              <p:nvPr/>
            </p:nvSpPr>
            <p:spPr>
              <a:xfrm>
                <a:off x="467544" y="548680"/>
                <a:ext cx="7920880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 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SC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</m:e>
                    </m:acc>
                  </m:oMath>
                </a14:m>
                <a:r>
                  <a:rPr lang="pt-BR" dirty="0"/>
                  <a:t> .SNCR .SC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D8E6EE1-2F93-4FA1-9418-20A45FE76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7920880" cy="678519"/>
              </a:xfrm>
              <a:prstGeom prst="rect">
                <a:avLst/>
              </a:prstGeom>
              <a:blipFill>
                <a:blip r:embed="rId2"/>
                <a:stretch>
                  <a:fillRect l="-693" t="-2703" b="-11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861C72B-66C9-4127-8081-216F045E0C6B}"/>
                  </a:ext>
                </a:extLst>
              </p:cNvPr>
              <p:cNvSpPr txBox="1"/>
              <p:nvPr/>
            </p:nvSpPr>
            <p:spPr>
              <a:xfrm>
                <a:off x="323528" y="2975921"/>
                <a:ext cx="8064896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BC=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SNCR</m:t>
                    </m:r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𝑆𝑁𝐴𝑅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SNBR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dirty="0"/>
                  <a:t> (SNAR.SNCR.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861C72B-66C9-4127-8081-216F045E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75921"/>
                <a:ext cx="8064896" cy="678519"/>
              </a:xfrm>
              <a:prstGeom prst="rect">
                <a:avLst/>
              </a:prstGeom>
              <a:blipFill>
                <a:blip r:embed="rId3"/>
                <a:stretch>
                  <a:fillRect l="-605" t="-2703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B488B7B-51B8-43B6-9706-84A9276C2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97931"/>
            <a:ext cx="7877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56">
            <a:extLst>
              <a:ext uri="{FF2B5EF4-FFF2-40B4-BE49-F238E27FC236}">
                <a16:creationId xmlns:a16="http://schemas.microsoft.com/office/drawing/2014/main" id="{B8F02705-2364-4EED-A9FF-DA993A8F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4186740" cy="5183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DE38199-772F-4E72-91C9-A8446F15716D}"/>
                  </a:ext>
                </a:extLst>
              </p:cNvPr>
              <p:cNvSpPr txBox="1"/>
              <p:nvPr/>
            </p:nvSpPr>
            <p:spPr>
              <a:xfrm>
                <a:off x="251520" y="5661248"/>
                <a:ext cx="7920880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 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SC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</m:e>
                    </m:acc>
                  </m:oMath>
                </a14:m>
                <a:r>
                  <a:rPr lang="pt-BR" dirty="0"/>
                  <a:t> .SNCR .SC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DE38199-772F-4E72-91C9-A8446F157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61248"/>
                <a:ext cx="7920880" cy="678519"/>
              </a:xfrm>
              <a:prstGeom prst="rect">
                <a:avLst/>
              </a:prstGeom>
              <a:blipFill>
                <a:blip r:embed="rId3"/>
                <a:stretch>
                  <a:fillRect l="-615" t="-3604" b="-11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3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37783D-26C9-41F7-B77A-DA0B82E8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4186740" cy="51839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18478D-CDC5-4CA0-9AD2-9F00B9A2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8" y="5301208"/>
            <a:ext cx="7877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8B04D2-41A8-40A4-8268-8368FDEE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4186740" cy="5183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1D33FD-3804-4AFC-B9C5-E5BD1B5F1CA6}"/>
                  </a:ext>
                </a:extLst>
              </p:cNvPr>
              <p:cNvSpPr txBox="1"/>
              <p:nvPr/>
            </p:nvSpPr>
            <p:spPr>
              <a:xfrm>
                <a:off x="333804" y="5517232"/>
                <a:ext cx="8064896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BC=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SNCR</m:t>
                    </m:r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𝑆𝑁𝐴𝑅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SNBR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dirty="0"/>
                  <a:t> (SNAR.SNCR.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1D33FD-3804-4AFC-B9C5-E5BD1B5F1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4" y="5517232"/>
                <a:ext cx="8064896" cy="678519"/>
              </a:xfrm>
              <a:prstGeom prst="rect">
                <a:avLst/>
              </a:prstGeom>
              <a:blipFill>
                <a:blip r:embed="rId3"/>
                <a:stretch>
                  <a:fillRect l="-680" t="-2703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D5963D0-D72D-4C05-B4B0-B38900CDBBE9}"/>
              </a:ext>
            </a:extLst>
          </p:cNvPr>
          <p:cNvSpPr txBox="1"/>
          <p:nvPr/>
        </p:nvSpPr>
        <p:spPr>
          <a:xfrm>
            <a:off x="1187624" y="332656"/>
            <a:ext cx="651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SIMPLIFICANDO AS EXPRESSÕES BOOLEANAS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4034FCE-2C7F-404C-A3E3-D48D6E7D6C7A}"/>
                  </a:ext>
                </a:extLst>
              </p:cNvPr>
              <p:cNvSpPr txBox="1"/>
              <p:nvPr/>
            </p:nvSpPr>
            <p:spPr>
              <a:xfrm>
                <a:off x="485800" y="1600762"/>
                <a:ext cx="7920880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 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SC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</m:e>
                    </m:acc>
                  </m:oMath>
                </a14:m>
                <a:r>
                  <a:rPr lang="pt-BR" dirty="0"/>
                  <a:t> .SNCR .SC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4034FCE-2C7F-404C-A3E3-D48D6E7D6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1600762"/>
                <a:ext cx="7920880" cy="678519"/>
              </a:xfrm>
              <a:prstGeom prst="rect">
                <a:avLst/>
              </a:prstGeom>
              <a:blipFill>
                <a:blip r:embed="rId2"/>
                <a:stretch>
                  <a:fillRect l="-693" t="-3604" b="-11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D92097C-0D1B-478B-A4F1-D4F63B676804}"/>
                  </a:ext>
                </a:extLst>
              </p:cNvPr>
              <p:cNvSpPr txBox="1"/>
              <p:nvPr/>
            </p:nvSpPr>
            <p:spPr>
              <a:xfrm>
                <a:off x="485800" y="2608874"/>
                <a:ext cx="7920880" cy="654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 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SC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𝑆𝑁𝐵𝑅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D92097C-0D1B-478B-A4F1-D4F63B67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2608874"/>
                <a:ext cx="7920880" cy="654090"/>
              </a:xfrm>
              <a:prstGeom prst="rect">
                <a:avLst/>
              </a:prstGeom>
              <a:blipFill>
                <a:blip r:embed="rId3"/>
                <a:stretch>
                  <a:fillRect l="-693" t="-3738" b="-6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54A0F52-8EE6-4893-8821-42A3D20CF638}"/>
                  </a:ext>
                </a:extLst>
              </p:cNvPr>
              <p:cNvSpPr txBox="1"/>
              <p:nvPr/>
            </p:nvSpPr>
            <p:spPr>
              <a:xfrm>
                <a:off x="485800" y="3592557"/>
                <a:ext cx="7920880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 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SNCR</m:t>
                    </m:r>
                    <m:r>
                      <m:rPr>
                        <m:nor/>
                      </m:rPr>
                      <a:rPr lang="pt-BR" dirty="0"/>
                      <m:t> .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SC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54A0F52-8EE6-4893-8821-42A3D20C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3592557"/>
                <a:ext cx="7920880" cy="377091"/>
              </a:xfrm>
              <a:prstGeom prst="rect">
                <a:avLst/>
              </a:prstGeom>
              <a:blipFill>
                <a:blip r:embed="rId4"/>
                <a:stretch>
                  <a:fillRect l="-693" t="-4839" b="-25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36BF717-1B17-4670-AEBB-87ACEE0B4592}"/>
                  </a:ext>
                </a:extLst>
              </p:cNvPr>
              <p:cNvSpPr txBox="1"/>
              <p:nvPr/>
            </p:nvSpPr>
            <p:spPr>
              <a:xfrm>
                <a:off x="341784" y="4615426"/>
                <a:ext cx="7920880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SNCR( 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SC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36BF717-1B17-4670-AEBB-87ACEE0B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4615426"/>
                <a:ext cx="7920880" cy="369909"/>
              </a:xfrm>
              <a:prstGeom prst="rect">
                <a:avLst/>
              </a:prstGeom>
              <a:blipFill>
                <a:blip r:embed="rId5"/>
                <a:stretch>
                  <a:fillRect l="-616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90A5D05-ABAB-4411-AC73-04945B52A992}"/>
                  </a:ext>
                </a:extLst>
              </p:cNvPr>
              <p:cNvSpPr txBox="1"/>
              <p:nvPr/>
            </p:nvSpPr>
            <p:spPr>
              <a:xfrm>
                <a:off x="485800" y="5229200"/>
                <a:ext cx="7920880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BR=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SNCR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90A5D05-ABAB-4411-AC73-04945B52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5229200"/>
                <a:ext cx="7920880" cy="369909"/>
              </a:xfrm>
              <a:prstGeom prst="rect">
                <a:avLst/>
              </a:prstGeom>
              <a:blipFill>
                <a:blip r:embed="rId6"/>
                <a:stretch>
                  <a:fillRect l="-693" t="-8333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8831686B-5D4C-4400-8D9C-F7991A14B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5192373"/>
            <a:ext cx="23336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529B035-DC31-42A1-9941-062D6315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735133"/>
            <a:ext cx="7877175" cy="11906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C5D7D0-722F-4562-BCD9-169A3ADC96B3}"/>
              </a:ext>
            </a:extLst>
          </p:cNvPr>
          <p:cNvSpPr txBox="1"/>
          <p:nvPr/>
        </p:nvSpPr>
        <p:spPr>
          <a:xfrm>
            <a:off x="859483" y="260648"/>
            <a:ext cx="651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SIMPLIFICANDO AS EXPRESSÕES BOOLEANAS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707E1-5B6D-44CA-866E-22BF31F426DB}"/>
              </a:ext>
            </a:extLst>
          </p:cNvPr>
          <p:cNvSpPr txBox="1"/>
          <p:nvPr/>
        </p:nvSpPr>
        <p:spPr>
          <a:xfrm>
            <a:off x="307684" y="1870908"/>
            <a:ext cx="78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F19ABAD-D8B3-4D44-B4F0-B40209CC4FA0}"/>
                  </a:ext>
                </a:extLst>
              </p:cNvPr>
              <p:cNvSpPr txBox="1"/>
              <p:nvPr/>
            </p:nvSpPr>
            <p:spPr>
              <a:xfrm>
                <a:off x="1088088" y="1972720"/>
                <a:ext cx="787395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F19ABAD-D8B3-4D44-B4F0-B40209CC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88" y="1972720"/>
                <a:ext cx="787395" cy="284758"/>
              </a:xfrm>
              <a:prstGeom prst="rect">
                <a:avLst/>
              </a:prstGeom>
              <a:blipFill>
                <a:blip r:embed="rId3"/>
                <a:stretch>
                  <a:fillRect l="-1000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5CBA985-2855-4042-B685-07EC0BBADDBC}"/>
                  </a:ext>
                </a:extLst>
              </p:cNvPr>
              <p:cNvSpPr txBox="1"/>
              <p:nvPr/>
            </p:nvSpPr>
            <p:spPr>
              <a:xfrm>
                <a:off x="1876084" y="1995115"/>
                <a:ext cx="68320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5CBA985-2855-4042-B685-07EC0BBA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84" y="1995115"/>
                <a:ext cx="683200" cy="277576"/>
              </a:xfrm>
              <a:prstGeom prst="rect">
                <a:avLst/>
              </a:prstGeom>
              <a:blipFill>
                <a:blip r:embed="rId4"/>
                <a:stretch>
                  <a:fillRect l="-8036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114D17-FF16-4C02-8827-25DAE897064E}"/>
                  </a:ext>
                </a:extLst>
              </p:cNvPr>
              <p:cNvSpPr txBox="1"/>
              <p:nvPr/>
            </p:nvSpPr>
            <p:spPr>
              <a:xfrm>
                <a:off x="3204757" y="2024415"/>
                <a:ext cx="64953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𝑆𝑁𝐵𝑅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114D17-FF16-4C02-8827-25DAE897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57" y="2024415"/>
                <a:ext cx="649537" cy="277576"/>
              </a:xfrm>
              <a:prstGeom prst="rect">
                <a:avLst/>
              </a:prstGeom>
              <a:blipFill>
                <a:blip r:embed="rId5"/>
                <a:stretch>
                  <a:fillRect l="-8491" r="-8491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D764315-F2BA-4624-AADE-89A79AADBCDE}"/>
                  </a:ext>
                </a:extLst>
              </p:cNvPr>
              <p:cNvSpPr txBox="1"/>
              <p:nvPr/>
            </p:nvSpPr>
            <p:spPr>
              <a:xfrm>
                <a:off x="2664786" y="1997977"/>
                <a:ext cx="45897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)(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D764315-F2BA-4624-AADE-89A79AAD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86" y="1997977"/>
                <a:ext cx="458972" cy="277576"/>
              </a:xfrm>
              <a:prstGeom prst="rect">
                <a:avLst/>
              </a:prstGeom>
              <a:blipFill>
                <a:blip r:embed="rId6"/>
                <a:stretch>
                  <a:fillRect l="-17333" t="-26667" r="-33333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E5F90C12-696A-4E04-8CFC-30E88BE71034}"/>
              </a:ext>
            </a:extLst>
          </p:cNvPr>
          <p:cNvSpPr txBox="1"/>
          <p:nvPr/>
        </p:nvSpPr>
        <p:spPr>
          <a:xfrm>
            <a:off x="3828257" y="1965207"/>
            <a:ext cx="12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 SNBR)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67234EF-72FC-4CC1-AEE3-DBD66ECAE5A3}"/>
                  </a:ext>
                </a:extLst>
              </p:cNvPr>
              <p:cNvSpPr txBox="1"/>
              <p:nvPr/>
            </p:nvSpPr>
            <p:spPr>
              <a:xfrm>
                <a:off x="4852922" y="2019498"/>
                <a:ext cx="787395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67234EF-72FC-4CC1-AEE3-DBD66ECAE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922" y="2019498"/>
                <a:ext cx="787395" cy="284758"/>
              </a:xfrm>
              <a:prstGeom prst="rect">
                <a:avLst/>
              </a:prstGeom>
              <a:blipFill>
                <a:blip r:embed="rId7"/>
                <a:stretch>
                  <a:fillRect l="-10078" r="-775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FD2DF61-195E-463C-9CFE-5464E060CD2C}"/>
                  </a:ext>
                </a:extLst>
              </p:cNvPr>
              <p:cNvSpPr txBox="1"/>
              <p:nvPr/>
            </p:nvSpPr>
            <p:spPr>
              <a:xfrm>
                <a:off x="5640918" y="2041893"/>
                <a:ext cx="68320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FD2DF61-195E-463C-9CFE-5464E060C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18" y="2041893"/>
                <a:ext cx="683200" cy="277576"/>
              </a:xfrm>
              <a:prstGeom prst="rect">
                <a:avLst/>
              </a:prstGeom>
              <a:blipFill>
                <a:blip r:embed="rId8"/>
                <a:stretch>
                  <a:fillRect l="-7143" r="-89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E77181-7DB3-4CB4-800B-BB1159A37452}"/>
              </a:ext>
            </a:extLst>
          </p:cNvPr>
          <p:cNvSpPr txBox="1"/>
          <p:nvPr/>
        </p:nvSpPr>
        <p:spPr>
          <a:xfrm>
            <a:off x="6183470" y="1988275"/>
            <a:ext cx="12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SC) (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EA2A48-E13B-425A-8960-7A0D96394BD1}"/>
                  </a:ext>
                </a:extLst>
              </p:cNvPr>
              <p:cNvSpPr txBox="1"/>
              <p:nvPr/>
            </p:nvSpPr>
            <p:spPr>
              <a:xfrm>
                <a:off x="6827346" y="2056963"/>
                <a:ext cx="64953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𝑆𝑁𝐵𝑅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EA2A48-E13B-425A-8960-7A0D9639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46" y="2056963"/>
                <a:ext cx="649537" cy="277576"/>
              </a:xfrm>
              <a:prstGeom prst="rect">
                <a:avLst/>
              </a:prstGeom>
              <a:blipFill>
                <a:blip r:embed="rId9"/>
                <a:stretch>
                  <a:fillRect l="-8411" r="-7477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83254A-34B7-4604-85D0-5EE1FDA9B626}"/>
              </a:ext>
            </a:extLst>
          </p:cNvPr>
          <p:cNvSpPr txBox="1"/>
          <p:nvPr/>
        </p:nvSpPr>
        <p:spPr>
          <a:xfrm>
            <a:off x="7387069" y="2011085"/>
            <a:ext cx="12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 SNBR) +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04891D-7507-49AB-9418-4DE2F5483D65}"/>
              </a:ext>
            </a:extLst>
          </p:cNvPr>
          <p:cNvSpPr txBox="1"/>
          <p:nvPr/>
        </p:nvSpPr>
        <p:spPr>
          <a:xfrm>
            <a:off x="1156274" y="2586682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(SNAR.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88AD030-D35C-4266-A878-32FBF2DEFAA7}"/>
                  </a:ext>
                </a:extLst>
              </p:cNvPr>
              <p:cNvSpPr txBox="1"/>
              <p:nvPr/>
            </p:nvSpPr>
            <p:spPr>
              <a:xfrm>
                <a:off x="1880400" y="2632560"/>
                <a:ext cx="68320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88AD030-D35C-4266-A878-32FBF2DE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00" y="2632560"/>
                <a:ext cx="683200" cy="277576"/>
              </a:xfrm>
              <a:prstGeom prst="rect">
                <a:avLst/>
              </a:prstGeom>
              <a:blipFill>
                <a:blip r:embed="rId10"/>
                <a:stretch>
                  <a:fillRect l="-7080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FF5B5C-9808-4A4D-9B2D-A2280078D845}"/>
              </a:ext>
            </a:extLst>
          </p:cNvPr>
          <p:cNvSpPr txBox="1"/>
          <p:nvPr/>
        </p:nvSpPr>
        <p:spPr>
          <a:xfrm>
            <a:off x="2450848" y="2569407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SNBR)(SC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9FBDFF1-EAE1-4A63-8109-11A021DB7587}"/>
                  </a:ext>
                </a:extLst>
              </p:cNvPr>
              <p:cNvSpPr txBox="1"/>
              <p:nvPr/>
            </p:nvSpPr>
            <p:spPr>
              <a:xfrm>
                <a:off x="3598771" y="2630898"/>
                <a:ext cx="34035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9FBDFF1-EAE1-4A63-8109-11A021DB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71" y="2630898"/>
                <a:ext cx="340350" cy="277576"/>
              </a:xfrm>
              <a:prstGeom prst="rect">
                <a:avLst/>
              </a:prstGeom>
              <a:blipFill>
                <a:blip r:embed="rId11"/>
                <a:stretch>
                  <a:fillRect l="-23214" t="-26667" r="-42857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02401EF7-6BFC-45DF-909C-EF327192A8E1}"/>
              </a:ext>
            </a:extLst>
          </p:cNvPr>
          <p:cNvSpPr txBox="1"/>
          <p:nvPr/>
        </p:nvSpPr>
        <p:spPr>
          <a:xfrm>
            <a:off x="306443" y="2963816"/>
            <a:ext cx="78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BF237F7-19EC-4CCB-B3C6-6CED51EE7EA8}"/>
                  </a:ext>
                </a:extLst>
              </p:cNvPr>
              <p:cNvSpPr txBox="1"/>
              <p:nvPr/>
            </p:nvSpPr>
            <p:spPr>
              <a:xfrm>
                <a:off x="1098791" y="3057165"/>
                <a:ext cx="787395" cy="28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BF237F7-19EC-4CCB-B3C6-6CED51EE7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1" y="3057165"/>
                <a:ext cx="787395" cy="284758"/>
              </a:xfrm>
              <a:prstGeom prst="rect">
                <a:avLst/>
              </a:prstGeom>
              <a:blipFill>
                <a:blip r:embed="rId12"/>
                <a:stretch>
                  <a:fillRect l="-10078" r="-775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2E225B6-B25F-4404-AE97-E1722024EAFA}"/>
                  </a:ext>
                </a:extLst>
              </p:cNvPr>
              <p:cNvSpPr txBox="1"/>
              <p:nvPr/>
            </p:nvSpPr>
            <p:spPr>
              <a:xfrm>
                <a:off x="1896092" y="3064347"/>
                <a:ext cx="68320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2E225B6-B25F-4404-AE97-E1722024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92" y="3064347"/>
                <a:ext cx="683200" cy="277576"/>
              </a:xfrm>
              <a:prstGeom prst="rect">
                <a:avLst/>
              </a:prstGeom>
              <a:blipFill>
                <a:blip r:embed="rId13"/>
                <a:stretch>
                  <a:fillRect l="-7143" r="-89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50A6EF2-C169-4874-B9B6-F42EF604DB7B}"/>
                  </a:ext>
                </a:extLst>
              </p:cNvPr>
              <p:cNvSpPr txBox="1"/>
              <p:nvPr/>
            </p:nvSpPr>
            <p:spPr>
              <a:xfrm>
                <a:off x="2646803" y="3042465"/>
                <a:ext cx="55675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) +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50A6EF2-C169-4874-B9B6-F42EF604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03" y="3042465"/>
                <a:ext cx="556755" cy="277576"/>
              </a:xfrm>
              <a:prstGeom prst="rect">
                <a:avLst/>
              </a:prstGeom>
              <a:blipFill>
                <a:blip r:embed="rId14"/>
                <a:stretch>
                  <a:fillRect l="-14130" t="-26087" r="-25000" b="-5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3C88852-534C-4290-A456-E0D74724473A}"/>
                  </a:ext>
                </a:extLst>
              </p:cNvPr>
              <p:cNvSpPr txBox="1"/>
              <p:nvPr/>
            </p:nvSpPr>
            <p:spPr>
              <a:xfrm>
                <a:off x="3189770" y="2995110"/>
                <a:ext cx="787395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3C88852-534C-4290-A456-E0D747244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70" y="2995110"/>
                <a:ext cx="787395" cy="284758"/>
              </a:xfrm>
              <a:prstGeom prst="rect">
                <a:avLst/>
              </a:prstGeom>
              <a:blipFill>
                <a:blip r:embed="rId15"/>
                <a:stretch>
                  <a:fillRect l="-10078" r="-775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3D86F50-9D9B-43FC-82B5-6B9E603F2BC0}"/>
                  </a:ext>
                </a:extLst>
              </p:cNvPr>
              <p:cNvSpPr txBox="1"/>
              <p:nvPr/>
            </p:nvSpPr>
            <p:spPr>
              <a:xfrm>
                <a:off x="3977766" y="3017505"/>
                <a:ext cx="68320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3D86F50-9D9B-43FC-82B5-6B9E603F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766" y="3017505"/>
                <a:ext cx="683200" cy="277576"/>
              </a:xfrm>
              <a:prstGeom prst="rect">
                <a:avLst/>
              </a:prstGeom>
              <a:blipFill>
                <a:blip r:embed="rId16"/>
                <a:stretch>
                  <a:fillRect l="-8036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54359107-E51F-43C1-B700-53D856EB2F71}"/>
              </a:ext>
            </a:extLst>
          </p:cNvPr>
          <p:cNvSpPr txBox="1"/>
          <p:nvPr/>
        </p:nvSpPr>
        <p:spPr>
          <a:xfrm>
            <a:off x="4552412" y="2950709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SC)+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16B833F-436A-48B2-BFA7-94DEA9C7C7AF}"/>
              </a:ext>
            </a:extLst>
          </p:cNvPr>
          <p:cNvSpPr txBox="1"/>
          <p:nvPr/>
        </p:nvSpPr>
        <p:spPr>
          <a:xfrm>
            <a:off x="5034387" y="2965922"/>
            <a:ext cx="83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(SNAR.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B51B699-DAC8-40F2-A8E1-A3282396D883}"/>
                  </a:ext>
                </a:extLst>
              </p:cNvPr>
              <p:cNvSpPr txBox="1"/>
              <p:nvPr/>
            </p:nvSpPr>
            <p:spPr>
              <a:xfrm>
                <a:off x="5450884" y="3017505"/>
                <a:ext cx="1296146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B51B699-DAC8-40F2-A8E1-A3282396D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84" y="3017505"/>
                <a:ext cx="1296146" cy="277576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B5C202-C99B-407C-BABE-FFC5AC26F9F5}"/>
              </a:ext>
            </a:extLst>
          </p:cNvPr>
          <p:cNvSpPr txBox="1"/>
          <p:nvPr/>
        </p:nvSpPr>
        <p:spPr>
          <a:xfrm>
            <a:off x="6354165" y="2936230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SNBR)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839C633-2274-4421-8BC2-AD166666CF07}"/>
                  </a:ext>
                </a:extLst>
              </p:cNvPr>
              <p:cNvSpPr txBox="1"/>
              <p:nvPr/>
            </p:nvSpPr>
            <p:spPr>
              <a:xfrm>
                <a:off x="1146884" y="3680952"/>
                <a:ext cx="787395" cy="28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839C633-2274-4421-8BC2-AD166666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84" y="3680952"/>
                <a:ext cx="787395" cy="284758"/>
              </a:xfrm>
              <a:prstGeom prst="rect">
                <a:avLst/>
              </a:prstGeom>
              <a:blipFill>
                <a:blip r:embed="rId18"/>
                <a:stretch>
                  <a:fillRect l="-10078" r="-775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29FF2F5-56EC-4127-92F4-B3F2149F6DE1}"/>
                  </a:ext>
                </a:extLst>
              </p:cNvPr>
              <p:cNvSpPr txBox="1"/>
              <p:nvPr/>
            </p:nvSpPr>
            <p:spPr>
              <a:xfrm>
                <a:off x="1944185" y="3688134"/>
                <a:ext cx="731290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29FF2F5-56EC-4127-92F4-B3F2149F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85" y="3688134"/>
                <a:ext cx="731290" cy="284758"/>
              </a:xfrm>
              <a:prstGeom prst="rect">
                <a:avLst/>
              </a:prstGeom>
              <a:blipFill>
                <a:blip r:embed="rId19"/>
                <a:stretch>
                  <a:fillRect l="-7500" r="-10833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03603C8-F546-4AC6-9BE3-6EE97F605BF1}"/>
                  </a:ext>
                </a:extLst>
              </p:cNvPr>
              <p:cNvSpPr txBox="1"/>
              <p:nvPr/>
            </p:nvSpPr>
            <p:spPr>
              <a:xfrm>
                <a:off x="2734543" y="3695005"/>
                <a:ext cx="534313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</m:oMath>
                </a14:m>
                <a:r>
                  <a:rPr lang="pt-BR" dirty="0"/>
                  <a:t> +</a:t>
                </a: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03603C8-F546-4AC6-9BE3-6EE97F60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43" y="3695005"/>
                <a:ext cx="534313" cy="284758"/>
              </a:xfrm>
              <a:prstGeom prst="rect">
                <a:avLst/>
              </a:prstGeom>
              <a:blipFill>
                <a:blip r:embed="rId20"/>
                <a:stretch>
                  <a:fillRect l="-20690" t="-23404" r="-26437" b="-5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32015A9C-5EA0-4FBE-BDB8-32FC30212EA4}"/>
              </a:ext>
            </a:extLst>
          </p:cNvPr>
          <p:cNvSpPr txBox="1"/>
          <p:nvPr/>
        </p:nvSpPr>
        <p:spPr>
          <a:xfrm>
            <a:off x="3189769" y="3657924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SC)+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18DB6BF-11BF-483F-A569-1BA733C86D71}"/>
              </a:ext>
            </a:extLst>
          </p:cNvPr>
          <p:cNvSpPr txBox="1"/>
          <p:nvPr/>
        </p:nvSpPr>
        <p:spPr>
          <a:xfrm>
            <a:off x="3752601" y="3634440"/>
            <a:ext cx="83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(SNAR.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0398B62-7553-4DC2-8793-797B4F81765F}"/>
                  </a:ext>
                </a:extLst>
              </p:cNvPr>
              <p:cNvSpPr txBox="1"/>
              <p:nvPr/>
            </p:nvSpPr>
            <p:spPr>
              <a:xfrm>
                <a:off x="4169098" y="3686023"/>
                <a:ext cx="1296146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0398B62-7553-4DC2-8793-797B4F81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98" y="3686023"/>
                <a:ext cx="1296146" cy="277576"/>
              </a:xfrm>
              <a:prstGeom prst="rect">
                <a:avLst/>
              </a:prstGeom>
              <a:blipFill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EC0F01FF-85E1-4177-B7DA-009A1984058A}"/>
              </a:ext>
            </a:extLst>
          </p:cNvPr>
          <p:cNvSpPr txBox="1"/>
          <p:nvPr/>
        </p:nvSpPr>
        <p:spPr>
          <a:xfrm>
            <a:off x="5069911" y="3641316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SNBR)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F907F36-F7F4-42D8-8F4D-9A277A618455}"/>
                  </a:ext>
                </a:extLst>
              </p:cNvPr>
              <p:cNvSpPr txBox="1"/>
              <p:nvPr/>
            </p:nvSpPr>
            <p:spPr>
              <a:xfrm>
                <a:off x="1278477" y="4269877"/>
                <a:ext cx="787395" cy="28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F907F36-F7F4-42D8-8F4D-9A277A61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77" y="4269877"/>
                <a:ext cx="787395" cy="284758"/>
              </a:xfrm>
              <a:prstGeom prst="rect">
                <a:avLst/>
              </a:prstGeom>
              <a:blipFill>
                <a:blip r:embed="rId22"/>
                <a:stretch>
                  <a:fillRect l="-10078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755D587-051D-4998-A3F8-A655E565F106}"/>
                  </a:ext>
                </a:extLst>
              </p:cNvPr>
              <p:cNvSpPr txBox="1"/>
              <p:nvPr/>
            </p:nvSpPr>
            <p:spPr>
              <a:xfrm>
                <a:off x="2075778" y="4277059"/>
                <a:ext cx="731289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755D587-051D-4998-A3F8-A655E565F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78" y="4277059"/>
                <a:ext cx="731289" cy="284758"/>
              </a:xfrm>
              <a:prstGeom prst="rect">
                <a:avLst/>
              </a:prstGeom>
              <a:blipFill>
                <a:blip r:embed="rId23"/>
                <a:stretch>
                  <a:fillRect l="-7563" r="-11765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ixaDeTexto 39">
            <a:extLst>
              <a:ext uri="{FF2B5EF4-FFF2-40B4-BE49-F238E27FC236}">
                <a16:creationId xmlns:a16="http://schemas.microsoft.com/office/drawing/2014/main" id="{EAFC5012-7C01-4D80-A7A7-4A01A1EE051F}"/>
              </a:ext>
            </a:extLst>
          </p:cNvPr>
          <p:cNvSpPr txBox="1"/>
          <p:nvPr/>
        </p:nvSpPr>
        <p:spPr>
          <a:xfrm>
            <a:off x="2884083" y="4185088"/>
            <a:ext cx="92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+(SNAR.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AA82BCC-3C77-475E-BCB4-CF4D09F46AD4}"/>
                  </a:ext>
                </a:extLst>
              </p:cNvPr>
              <p:cNvSpPr txBox="1"/>
              <p:nvPr/>
            </p:nvSpPr>
            <p:spPr>
              <a:xfrm>
                <a:off x="3433494" y="4248745"/>
                <a:ext cx="1296146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AA82BCC-3C77-475E-BCB4-CF4D09F46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94" y="4248745"/>
                <a:ext cx="1296146" cy="277576"/>
              </a:xfrm>
              <a:prstGeom prst="rect">
                <a:avLst/>
              </a:prstGeom>
              <a:blipFill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F1298777-65E9-4E3E-8F4E-725EFF50B4E9}"/>
              </a:ext>
            </a:extLst>
          </p:cNvPr>
          <p:cNvSpPr txBox="1"/>
          <p:nvPr/>
        </p:nvSpPr>
        <p:spPr>
          <a:xfrm>
            <a:off x="4335801" y="4178212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SNBR)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5197FEA-73FF-483E-9E1E-502C90561112}"/>
                  </a:ext>
                </a:extLst>
              </p:cNvPr>
              <p:cNvSpPr txBox="1"/>
              <p:nvPr/>
            </p:nvSpPr>
            <p:spPr>
              <a:xfrm>
                <a:off x="1342133" y="4855254"/>
                <a:ext cx="845103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5197FEA-73FF-483E-9E1E-502C9056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33" y="4855254"/>
                <a:ext cx="845103" cy="284758"/>
              </a:xfrm>
              <a:prstGeom prst="rect">
                <a:avLst/>
              </a:prstGeom>
              <a:blipFill>
                <a:blip r:embed="rId25"/>
                <a:stretch>
                  <a:fillRect l="-8633" r="-8633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919D869-8094-482D-977B-91E034EF9510}"/>
                  </a:ext>
                </a:extLst>
              </p:cNvPr>
              <p:cNvSpPr txBox="1"/>
              <p:nvPr/>
            </p:nvSpPr>
            <p:spPr>
              <a:xfrm>
                <a:off x="2190108" y="4862125"/>
                <a:ext cx="787395" cy="28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919D869-8094-482D-977B-91E034EF9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08" y="4862125"/>
                <a:ext cx="787395" cy="284758"/>
              </a:xfrm>
              <a:prstGeom prst="rect">
                <a:avLst/>
              </a:prstGeom>
              <a:blipFill>
                <a:blip r:embed="rId26"/>
                <a:stretch>
                  <a:fillRect l="-6977" r="-3876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aixaDeTexto 46">
            <a:extLst>
              <a:ext uri="{FF2B5EF4-FFF2-40B4-BE49-F238E27FC236}">
                <a16:creationId xmlns:a16="http://schemas.microsoft.com/office/drawing/2014/main" id="{D52D504C-DE48-47EC-9482-871C4E7EBCEA}"/>
              </a:ext>
            </a:extLst>
          </p:cNvPr>
          <p:cNvSpPr txBox="1"/>
          <p:nvPr/>
        </p:nvSpPr>
        <p:spPr>
          <a:xfrm>
            <a:off x="2884083" y="4837519"/>
            <a:ext cx="16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+SNAR.SNBR)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2DEAF97-DCF4-475E-9B37-D7E919F30AEA}"/>
              </a:ext>
            </a:extLst>
          </p:cNvPr>
          <p:cNvSpPr txBox="1"/>
          <p:nvPr/>
        </p:nvSpPr>
        <p:spPr>
          <a:xfrm>
            <a:off x="734032" y="5322986"/>
            <a:ext cx="471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Morgan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59A44FE4-D3B8-413D-8B11-625FCF4C96D4}"/>
                  </a:ext>
                </a:extLst>
              </p:cNvPr>
              <p:cNvSpPr txBox="1"/>
              <p:nvPr/>
            </p:nvSpPr>
            <p:spPr>
              <a:xfrm>
                <a:off x="1272311" y="5948332"/>
                <a:ext cx="845103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𝑆𝑁𝐶𝑅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59A44FE4-D3B8-413D-8B11-625FCF4C9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11" y="5948332"/>
                <a:ext cx="845103" cy="284758"/>
              </a:xfrm>
              <a:prstGeom prst="rect">
                <a:avLst/>
              </a:prstGeom>
              <a:blipFill>
                <a:blip r:embed="rId27"/>
                <a:stretch>
                  <a:fillRect l="-8696" r="-942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3DB3CC1A-7901-4316-97C6-846B4110E8FD}"/>
                  </a:ext>
                </a:extLst>
              </p:cNvPr>
              <p:cNvSpPr txBox="1"/>
              <p:nvPr/>
            </p:nvSpPr>
            <p:spPr>
              <a:xfrm>
                <a:off x="2085398" y="5954189"/>
                <a:ext cx="787395" cy="28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𝑆𝑁𝐴𝑅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3DB3CC1A-7901-4316-97C6-846B4110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398" y="5954189"/>
                <a:ext cx="787395" cy="284758"/>
              </a:xfrm>
              <a:prstGeom prst="rect">
                <a:avLst/>
              </a:prstGeom>
              <a:blipFill>
                <a:blip r:embed="rId28"/>
                <a:stretch>
                  <a:fillRect l="-6977" r="-3876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aixaDeTexto 50">
            <a:extLst>
              <a:ext uri="{FF2B5EF4-FFF2-40B4-BE49-F238E27FC236}">
                <a16:creationId xmlns:a16="http://schemas.microsoft.com/office/drawing/2014/main" id="{6E74F11C-29F0-4FC4-96C9-DB7EB2D3100E}"/>
              </a:ext>
            </a:extLst>
          </p:cNvPr>
          <p:cNvSpPr txBox="1"/>
          <p:nvPr/>
        </p:nvSpPr>
        <p:spPr>
          <a:xfrm>
            <a:off x="2770821" y="5930013"/>
            <a:ext cx="16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+SNBR)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57CCCC-6923-4E70-B204-32FE0ABC60B3}"/>
              </a:ext>
            </a:extLst>
          </p:cNvPr>
          <p:cNvSpPr txBox="1"/>
          <p:nvPr/>
        </p:nvSpPr>
        <p:spPr>
          <a:xfrm>
            <a:off x="590058" y="5808453"/>
            <a:ext cx="78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= 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78483FE-2EC3-411B-80C0-59840A22749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38114" y="5509408"/>
            <a:ext cx="3324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B6835BD-D7E3-492C-A57C-725829E0F503}"/>
                  </a:ext>
                </a:extLst>
              </p:cNvPr>
              <p:cNvSpPr txBox="1"/>
              <p:nvPr/>
            </p:nvSpPr>
            <p:spPr>
              <a:xfrm>
                <a:off x="251520" y="752874"/>
                <a:ext cx="6696744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BC=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SNCR</m:t>
                    </m:r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𝑆𝑁𝐴𝑅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SNBR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dirty="0"/>
                  <a:t> (SNAR.SNCR.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B6835BD-D7E3-492C-A57C-725829E0F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52874"/>
                <a:ext cx="6696744" cy="678519"/>
              </a:xfrm>
              <a:prstGeom prst="rect">
                <a:avLst/>
              </a:prstGeom>
              <a:blipFill>
                <a:blip r:embed="rId2"/>
                <a:stretch>
                  <a:fillRect l="-728" t="-3604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81815215-21D0-4CA9-B865-42B0D741FD1D}"/>
              </a:ext>
            </a:extLst>
          </p:cNvPr>
          <p:cNvSpPr txBox="1"/>
          <p:nvPr/>
        </p:nvSpPr>
        <p:spPr>
          <a:xfrm>
            <a:off x="859483" y="260648"/>
            <a:ext cx="651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SIMPLIFICANDO AS EXPRESSÕES BOOLEANAS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816986-2654-4543-8545-C4E7D38FD247}"/>
                  </a:ext>
                </a:extLst>
              </p:cNvPr>
              <p:cNvSpPr txBox="1"/>
              <p:nvPr/>
            </p:nvSpPr>
            <p:spPr>
              <a:xfrm>
                <a:off x="373202" y="1700808"/>
                <a:ext cx="748979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BC=(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>
                        <a:latin typeface="Cambria Math" panose="02040503050406030204" pitchFamily="18" charset="0"/>
                      </a:rPr>
                      <m:t>SNCR</m:t>
                    </m:r>
                  </m:oMath>
                </a14:m>
                <a:r>
                  <a:rPr lang="pt-BR" dirty="0"/>
                  <a:t>)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𝑆𝑁𝐴𝑅</m:t>
                    </m:r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SNBR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𝑆𝑁𝐶𝑅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𝑆𝑁𝐶𝑅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816986-2654-4543-8545-C4E7D38F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2" y="1700808"/>
                <a:ext cx="7489794" cy="369909"/>
              </a:xfrm>
              <a:prstGeom prst="rect">
                <a:avLst/>
              </a:prstGeom>
              <a:blipFill>
                <a:blip r:embed="rId3"/>
                <a:stretch>
                  <a:fillRect l="-651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B6E1FAF-4C44-4B75-9569-F1CB48271814}"/>
                  </a:ext>
                </a:extLst>
              </p:cNvPr>
              <p:cNvSpPr txBox="1"/>
              <p:nvPr/>
            </p:nvSpPr>
            <p:spPr>
              <a:xfrm>
                <a:off x="859483" y="2389334"/>
                <a:ext cx="457200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𝑆𝑁𝐴𝑅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𝑆𝑁𝐴𝑅</m:t>
                    </m:r>
                    <m:r>
                      <m:rPr>
                        <m:nor/>
                      </m:rPr>
                      <a:rPr lang="pt-BR" dirty="0"/>
                      <m:t>.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SNBR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B6E1FAF-4C44-4B75-9569-F1CB4827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3" y="2389334"/>
                <a:ext cx="4572000" cy="369909"/>
              </a:xfrm>
              <a:prstGeom prst="rect">
                <a:avLst/>
              </a:prstGeom>
              <a:blipFill>
                <a:blip r:embed="rId4"/>
                <a:stretch>
                  <a:fillRect l="-1200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DBB1974-F4D7-442D-AB13-3B8F933FD263}"/>
                  </a:ext>
                </a:extLst>
              </p:cNvPr>
              <p:cNvSpPr txBox="1"/>
              <p:nvPr/>
            </p:nvSpPr>
            <p:spPr>
              <a:xfrm>
                <a:off x="1113182" y="3049212"/>
                <a:ext cx="4679275" cy="377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𝑆𝑁𝐴𝑅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DBB1974-F4D7-442D-AB13-3B8F933FD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2" y="3049212"/>
                <a:ext cx="4679275" cy="377091"/>
              </a:xfrm>
              <a:prstGeom prst="rect">
                <a:avLst/>
              </a:prstGeom>
              <a:blipFill>
                <a:blip r:embed="rId5"/>
                <a:stretch>
                  <a:fillRect l="-1173" t="-6452" b="-24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FFEC18-CEF2-41FE-8013-DB861565415B}"/>
                  </a:ext>
                </a:extLst>
              </p:cNvPr>
              <p:cNvSpPr txBox="1"/>
              <p:nvPr/>
            </p:nvSpPr>
            <p:spPr>
              <a:xfrm>
                <a:off x="2984767" y="304581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𝑆𝑁𝐴𝑅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FFEC18-CEF2-41FE-8013-DB861565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67" y="3045810"/>
                <a:ext cx="936104" cy="369332"/>
              </a:xfrm>
              <a:prstGeom prst="rect">
                <a:avLst/>
              </a:prstGeom>
              <a:blipFill>
                <a:blip r:embed="rId6"/>
                <a:stretch>
                  <a:fillRect r="-1307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5F2159C-64EB-452E-8E28-44DC2406E20F}"/>
                  </a:ext>
                </a:extLst>
              </p:cNvPr>
              <p:cNvSpPr txBox="1"/>
              <p:nvPr/>
            </p:nvSpPr>
            <p:spPr>
              <a:xfrm>
                <a:off x="1208963" y="3744385"/>
                <a:ext cx="1850869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BC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𝑆𝑁𝐵𝑅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5F2159C-64EB-452E-8E28-44DC2406E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63" y="3744385"/>
                <a:ext cx="1850869" cy="369909"/>
              </a:xfrm>
              <a:prstGeom prst="rect">
                <a:avLst/>
              </a:prstGeom>
              <a:blipFill>
                <a:blip r:embed="rId7"/>
                <a:stretch>
                  <a:fillRect l="-2632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5FED0214-5ABB-4A3E-8E28-38E2A767B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963" y="4393637"/>
            <a:ext cx="2438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658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96" y="2447925"/>
            <a:ext cx="3590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5" y="3953684"/>
            <a:ext cx="75723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13" y="4706159"/>
            <a:ext cx="3409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0" y="5589240"/>
            <a:ext cx="596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9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5"/>
            <a:ext cx="882047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2015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DA34EB1-7B90-4FB8-BDC7-3C47A8B12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2705100" cy="4381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577FAE-C56D-4C5F-BCA3-292F04FCCCA0}"/>
              </a:ext>
            </a:extLst>
          </p:cNvPr>
          <p:cNvSpPr txBox="1"/>
          <p:nvPr/>
        </p:nvSpPr>
        <p:spPr>
          <a:xfrm>
            <a:off x="562168" y="18864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RESPOSTAS: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176DF-19CF-46DE-A824-E7D14461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5" y="1568206"/>
            <a:ext cx="5048250" cy="1323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FAE3BC-B85D-481E-9193-D96480B2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0" y="3092963"/>
            <a:ext cx="3676650" cy="4095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81106A-4881-4B3C-8170-F2B70819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72" y="3818208"/>
            <a:ext cx="3990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22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908626-A6ED-4E84-8F8A-C9C2734E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0"/>
            <a:ext cx="3076575" cy="447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561008-25C9-41EC-9DF3-CDFF6ADD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48483"/>
            <a:ext cx="623063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17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AC479D-A7CC-44B3-B03F-74A03639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2656"/>
            <a:ext cx="4533900" cy="371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1EA784-B4AF-4F63-993A-62AC52C9F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5656"/>
            <a:ext cx="7056784" cy="5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21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82105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8C77AD-1927-4CD7-8D03-773F0D99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013175"/>
            <a:ext cx="4680520" cy="9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727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343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0840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2D1B51-9B11-4AA3-8256-9770061A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203"/>
            <a:ext cx="9144000" cy="3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72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8019125" cy="48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1464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CCAAF2-34EA-4921-AAE7-AFA2C9DB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971550"/>
            <a:ext cx="76009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65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8680"/>
            <a:ext cx="77343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56673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8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56792"/>
            <a:ext cx="27336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71488" y="2204864"/>
            <a:ext cx="84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AS PORTAS LÓGICAS CONSTITUEM OS DISPOSITIVOS BÁSICOS DOS CIRCUITOS DIGITAIS E TÊM COMO OBJETIVO A IMPLEMENTAÇÃO DE FUNÇÕES LÓGICAS.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429000"/>
            <a:ext cx="4200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" y="4005064"/>
            <a:ext cx="8962577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861850"/>
            <a:ext cx="36861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71488" y="5517232"/>
            <a:ext cx="8204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UMA FUNÇÃO LÓGICA AND ASSUME </a:t>
            </a:r>
            <a:r>
              <a:rPr lang="pt-BR" sz="2400" b="1" dirty="0"/>
              <a:t>VALOR 1 SE, E SOMENTE SE, </a:t>
            </a:r>
            <a:r>
              <a:rPr lang="pt-BR" sz="2400" dirty="0"/>
              <a:t>TODAS AS VARIÁVEIS LÓGICAS DE ENTRADA ASSUMIREM O VALOR </a:t>
            </a:r>
            <a:r>
              <a:rPr lang="pt-BR" sz="2400" b="1" dirty="0"/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6077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DEE51D-5875-458F-9822-63DF5209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7" y="116632"/>
            <a:ext cx="5257800" cy="2266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DD44FC-B81C-4E7B-A52E-A3BBDCDD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80928"/>
            <a:ext cx="2000250" cy="44767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08ED9D8-7790-475C-ABA9-1A47F0262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17181"/>
              </p:ext>
            </p:extLst>
          </p:nvPr>
        </p:nvGraphicFramePr>
        <p:xfrm>
          <a:off x="4427984" y="2595508"/>
          <a:ext cx="38362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71">
                  <a:extLst>
                    <a:ext uri="{9D8B030D-6E8A-4147-A177-3AD203B41FA5}">
                      <a16:colId xmlns:a16="http://schemas.microsoft.com/office/drawing/2014/main" val="4162134156"/>
                    </a:ext>
                  </a:extLst>
                </a:gridCol>
                <a:gridCol w="959071">
                  <a:extLst>
                    <a:ext uri="{9D8B030D-6E8A-4147-A177-3AD203B41FA5}">
                      <a16:colId xmlns:a16="http://schemas.microsoft.com/office/drawing/2014/main" val="3558824278"/>
                    </a:ext>
                  </a:extLst>
                </a:gridCol>
                <a:gridCol w="959071">
                  <a:extLst>
                    <a:ext uri="{9D8B030D-6E8A-4147-A177-3AD203B41FA5}">
                      <a16:colId xmlns:a16="http://schemas.microsoft.com/office/drawing/2014/main" val="2977028725"/>
                    </a:ext>
                  </a:extLst>
                </a:gridCol>
                <a:gridCol w="959071">
                  <a:extLst>
                    <a:ext uri="{9D8B030D-6E8A-4147-A177-3AD203B41FA5}">
                      <a16:colId xmlns:a16="http://schemas.microsoft.com/office/drawing/2014/main" val="16310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5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9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0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8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29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BD5B94A-59E6-490D-AB75-5CA1FB5D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6673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5211EB88-C8EC-4D34-849C-270B9209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63043"/>
              </p:ext>
            </p:extLst>
          </p:nvPr>
        </p:nvGraphicFramePr>
        <p:xfrm>
          <a:off x="4932040" y="2695531"/>
          <a:ext cx="38362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71">
                  <a:extLst>
                    <a:ext uri="{9D8B030D-6E8A-4147-A177-3AD203B41FA5}">
                      <a16:colId xmlns:a16="http://schemas.microsoft.com/office/drawing/2014/main" val="4162134156"/>
                    </a:ext>
                  </a:extLst>
                </a:gridCol>
                <a:gridCol w="959071">
                  <a:extLst>
                    <a:ext uri="{9D8B030D-6E8A-4147-A177-3AD203B41FA5}">
                      <a16:colId xmlns:a16="http://schemas.microsoft.com/office/drawing/2014/main" val="3558824278"/>
                    </a:ext>
                  </a:extLst>
                </a:gridCol>
                <a:gridCol w="959071">
                  <a:extLst>
                    <a:ext uri="{9D8B030D-6E8A-4147-A177-3AD203B41FA5}">
                      <a16:colId xmlns:a16="http://schemas.microsoft.com/office/drawing/2014/main" val="2977028725"/>
                    </a:ext>
                  </a:extLst>
                </a:gridCol>
                <a:gridCol w="959071">
                  <a:extLst>
                    <a:ext uri="{9D8B030D-6E8A-4147-A177-3AD203B41FA5}">
                      <a16:colId xmlns:a16="http://schemas.microsoft.com/office/drawing/2014/main" val="16310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5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9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0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83853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74C239C-B106-44F0-91C4-869F613B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96952"/>
            <a:ext cx="1895475" cy="5905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50C235-9DB6-4AAE-9CB3-31C82149F306}"/>
              </a:ext>
            </a:extLst>
          </p:cNvPr>
          <p:cNvSpPr txBox="1"/>
          <p:nvPr/>
        </p:nvSpPr>
        <p:spPr>
          <a:xfrm>
            <a:off x="1259632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RESULTADO NA SAÍDA É IGUAL </a:t>
            </a:r>
          </a:p>
        </p:txBody>
      </p:sp>
    </p:spTree>
    <p:extLst>
      <p:ext uri="{BB962C8B-B14F-4D97-AF65-F5344CB8AC3E}">
        <p14:creationId xmlns:p14="http://schemas.microsoft.com/office/powerpoint/2010/main" val="333410867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0" y="40971"/>
            <a:ext cx="7667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EEEF12D-FDB9-4D68-B405-CFDC75C4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2" y="3303032"/>
            <a:ext cx="2428875" cy="4953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461E627-2107-4A0D-821F-B7B946A0F6BE}"/>
              </a:ext>
            </a:extLst>
          </p:cNvPr>
          <p:cNvSpPr txBox="1"/>
          <p:nvPr/>
        </p:nvSpPr>
        <p:spPr>
          <a:xfrm>
            <a:off x="489450" y="2803221"/>
            <a:ext cx="68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RESPOSTAS :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B5042220-813D-4297-B550-1D58FA11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791"/>
              </p:ext>
            </p:extLst>
          </p:nvPr>
        </p:nvGraphicFramePr>
        <p:xfrm>
          <a:off x="577181" y="399892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58162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1795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146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405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1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6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19195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0FA52A4A-F074-43BA-BA1F-C8854463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74" y="3998926"/>
            <a:ext cx="1323975" cy="36409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55DEAEA-09C2-462D-AC6C-8BC71C433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618" y="3998926"/>
            <a:ext cx="266068" cy="3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673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E54B8D-CB67-4AD4-93F9-3E357FAB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4664"/>
            <a:ext cx="3076575" cy="447675"/>
          </a:xfrm>
          <a:prstGeom prst="rect">
            <a:avLst/>
          </a:prstGeom>
        </p:spPr>
      </p:pic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413F3457-4917-420B-A0BD-DE3411184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98307"/>
              </p:ext>
            </p:extLst>
          </p:nvPr>
        </p:nvGraphicFramePr>
        <p:xfrm>
          <a:off x="539552" y="12687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58162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1795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146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405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1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6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19195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B3B9894-594A-4204-B345-F8A22958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42" y="1268760"/>
            <a:ext cx="1266825" cy="352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F60DF7-0899-4709-8568-C5B716F2F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638" y="1254472"/>
            <a:ext cx="847725" cy="381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ABB2B8-0684-4159-8304-8482EFCA9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518827"/>
            <a:ext cx="3019425" cy="600075"/>
          </a:xfrm>
          <a:prstGeom prst="rect">
            <a:avLst/>
          </a:prstGeom>
        </p:spPr>
      </p:pic>
      <p:graphicFrame>
        <p:nvGraphicFramePr>
          <p:cNvPr id="11" name="Tabela 14">
            <a:extLst>
              <a:ext uri="{FF2B5EF4-FFF2-40B4-BE49-F238E27FC236}">
                <a16:creationId xmlns:a16="http://schemas.microsoft.com/office/drawing/2014/main" id="{9E9F7BD1-339D-4962-9106-18506F446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87400"/>
              </p:ext>
            </p:extLst>
          </p:nvPr>
        </p:nvGraphicFramePr>
        <p:xfrm>
          <a:off x="541648" y="4293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58162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1795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146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405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1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6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19195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E14CA702-77E2-45D5-A1B9-972BB7CCB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236" y="4293096"/>
            <a:ext cx="1228725" cy="3667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EC0905-DBE2-429E-8103-69F2A91D1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973" y="4240708"/>
            <a:ext cx="828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45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649C306-91B8-4150-A082-5807E579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52578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1F8FAA-7D32-4F22-868D-7AF90632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6" y="1797761"/>
            <a:ext cx="2981325" cy="5429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6B8ADAE-91F2-40AC-AD28-80EE1EEAB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06" y="3346671"/>
            <a:ext cx="3476625" cy="428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141666-F13F-481E-BA2B-6D003F35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915583"/>
            <a:ext cx="4086225" cy="5143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2675A3-7726-4E70-905D-95DFD7E4C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708" y="4710507"/>
            <a:ext cx="2943225" cy="419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F873A9-9D7A-4A60-9FA0-C8FD8028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629" y="2466022"/>
            <a:ext cx="3771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824440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1054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" y="188640"/>
            <a:ext cx="9110545" cy="290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7534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743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5170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462130D-3A8D-42D5-9B2F-1373CE74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62460"/>
              </p:ext>
            </p:extLst>
          </p:nvPr>
        </p:nvGraphicFramePr>
        <p:xfrm>
          <a:off x="508001" y="320040"/>
          <a:ext cx="4496050" cy="6217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9210">
                  <a:extLst>
                    <a:ext uri="{9D8B030D-6E8A-4147-A177-3AD203B41FA5}">
                      <a16:colId xmlns:a16="http://schemas.microsoft.com/office/drawing/2014/main" val="1887519246"/>
                    </a:ext>
                  </a:extLst>
                </a:gridCol>
                <a:gridCol w="899210">
                  <a:extLst>
                    <a:ext uri="{9D8B030D-6E8A-4147-A177-3AD203B41FA5}">
                      <a16:colId xmlns:a16="http://schemas.microsoft.com/office/drawing/2014/main" val="4216562392"/>
                    </a:ext>
                  </a:extLst>
                </a:gridCol>
                <a:gridCol w="899210">
                  <a:extLst>
                    <a:ext uri="{9D8B030D-6E8A-4147-A177-3AD203B41FA5}">
                      <a16:colId xmlns:a16="http://schemas.microsoft.com/office/drawing/2014/main" val="3231825156"/>
                    </a:ext>
                  </a:extLst>
                </a:gridCol>
                <a:gridCol w="899210">
                  <a:extLst>
                    <a:ext uri="{9D8B030D-6E8A-4147-A177-3AD203B41FA5}">
                      <a16:colId xmlns:a16="http://schemas.microsoft.com/office/drawing/2014/main" val="2769442482"/>
                    </a:ext>
                  </a:extLst>
                </a:gridCol>
                <a:gridCol w="899210">
                  <a:extLst>
                    <a:ext uri="{9D8B030D-6E8A-4147-A177-3AD203B41FA5}">
                      <a16:colId xmlns:a16="http://schemas.microsoft.com/office/drawing/2014/main" val="4000112561"/>
                    </a:ext>
                  </a:extLst>
                </a:gridCol>
              </a:tblGrid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4760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48504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9064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4694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75758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75462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13186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99397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14950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70657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87719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80422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116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86244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0685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45316"/>
                  </a:ext>
                </a:extLst>
              </a:tr>
              <a:tr h="2591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122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C6CFD9-64B0-4942-96AB-9FA67A79E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51" y="320040"/>
            <a:ext cx="406957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2D6EE4-D509-4439-8D43-8A2D7541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524" y="1881348"/>
            <a:ext cx="3612475" cy="18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13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BA484F-0C9C-4E0B-827E-B95B8E93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" y="444433"/>
            <a:ext cx="8892480" cy="66716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8C700AE-4641-4ECE-BCBD-B4FE1F4B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" y="946753"/>
            <a:ext cx="7952074" cy="5638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0E35DD-55FB-47C0-BBD1-A540DCCC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80" y="1482337"/>
            <a:ext cx="4333948" cy="843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F84BA5-4F59-4899-A396-3BDE7259F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07" y="2178486"/>
            <a:ext cx="4166721" cy="8435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F43FC3-4F5A-4A50-8F03-8B629D7D8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9" y="2600277"/>
            <a:ext cx="2752033" cy="8435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5E493C-6A61-4E4B-8B11-6197944A4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42" y="3443860"/>
            <a:ext cx="2465961" cy="5143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C90BD7-8645-457A-801B-FDCB0A199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4034868"/>
            <a:ext cx="1284300" cy="534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4D71DB-FEE9-491F-8B1D-8C535D979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628" y="4628031"/>
            <a:ext cx="2858415" cy="12048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E12BC4-DACC-4703-B9DB-799B41CFE895}"/>
              </a:ext>
            </a:extLst>
          </p:cNvPr>
          <p:cNvSpPr txBox="1"/>
          <p:nvPr/>
        </p:nvSpPr>
        <p:spPr>
          <a:xfrm>
            <a:off x="264354" y="5753726"/>
            <a:ext cx="356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 FUNCIONÁRIO A SER CONTRATADO TEM QUE TER O CURSO SUPERIOR E EXPERIÊNCIA.</a:t>
            </a:r>
          </a:p>
        </p:txBody>
      </p:sp>
    </p:spTree>
    <p:extLst>
      <p:ext uri="{BB962C8B-B14F-4D97-AF65-F5344CB8AC3E}">
        <p14:creationId xmlns:p14="http://schemas.microsoft.com/office/powerpoint/2010/main" val="20399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39410" y="162880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OU SEJA, ELA É </a:t>
            </a:r>
            <a:r>
              <a:rPr lang="pt-BR" sz="2400" b="1" dirty="0"/>
              <a:t>VERDADEIRA</a:t>
            </a:r>
            <a:r>
              <a:rPr lang="pt-BR" sz="2400" dirty="0"/>
              <a:t> </a:t>
            </a:r>
            <a:r>
              <a:rPr lang="pt-BR" sz="2400" b="1" dirty="0"/>
              <a:t>SE, SOMENTE SE</a:t>
            </a:r>
            <a:r>
              <a:rPr lang="pt-BR" sz="2400" dirty="0"/>
              <a:t>, TODAS AS VARIÁVEIS DE ENTRADA FOREM </a:t>
            </a:r>
            <a:r>
              <a:rPr lang="pt-BR" sz="2400" b="1" dirty="0"/>
              <a:t>VERDADEIRAS;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3960" y="263273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ESCRITA PARA DUAS VARIÁVEIS DE ENTRADA, A E B, COMO: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1" y="3430074"/>
            <a:ext cx="8048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5" y="4212465"/>
            <a:ext cx="832759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2317" y="1556792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A FIGURA ABAIXO MOSTRA A TABELA VERDADE DA FUNÇÃO AND PARA 2 VARIÁVEIS DE ENTRADA: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2032"/>
            <a:ext cx="26003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5157192"/>
            <a:ext cx="3667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5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438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5911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57488"/>
            <a:ext cx="35623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3" y="3367825"/>
            <a:ext cx="33147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68" y="3933056"/>
            <a:ext cx="2514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2" y="4509120"/>
            <a:ext cx="1200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8" y="4599607"/>
            <a:ext cx="4476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99607"/>
            <a:ext cx="5495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5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2" y="1405652"/>
            <a:ext cx="40195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58102"/>
            <a:ext cx="6629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0093"/>
            <a:ext cx="2943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1" y="4958836"/>
            <a:ext cx="2505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3" y="5485931"/>
            <a:ext cx="2419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3" y="5949280"/>
            <a:ext cx="2552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15716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1104"/>
            <a:ext cx="3714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1104"/>
            <a:ext cx="58769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1" y="2546995"/>
            <a:ext cx="76866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4896544" cy="36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9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147863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AS VÁRIÁVEIS LÓGICAS SÃO UTILIZADAS PARA DESCREVER O FUNCIONAMENTO DE UM SISTEMA QUALQUER;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243610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VALOR 1 AS VARIÁVEIS REPRESENTAM ELEMENTOS ATIVOS;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59364" y="312182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EX: ACIONADOS, LIGADOS ETC.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59364" y="3704340"/>
            <a:ext cx="64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VALOR 0 PARA SITUAÇÕES INVERSAS;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95057"/>
            <a:ext cx="5832648" cy="23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2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628800"/>
            <a:ext cx="881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320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" y="3429000"/>
            <a:ext cx="31051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4" y="2849250"/>
            <a:ext cx="2114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52836"/>
            <a:ext cx="1143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04308"/>
            <a:ext cx="2190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92" y="3220725"/>
            <a:ext cx="25717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3" y="5840502"/>
            <a:ext cx="72199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4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C99DC-9A8D-4C9E-827C-D350D4DBB6B9}"/>
              </a:ext>
            </a:extLst>
          </p:cNvPr>
          <p:cNvSpPr txBox="1"/>
          <p:nvPr/>
        </p:nvSpPr>
        <p:spPr>
          <a:xfrm>
            <a:off x="323528" y="1512123"/>
            <a:ext cx="4684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– Porta Lógica AND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2E5A72-1FC4-494C-9E38-8A7FD7EF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16054"/>
            <a:ext cx="7704856" cy="44419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EE5E6F-CE87-49AC-9C51-D334D793E6B1}"/>
              </a:ext>
            </a:extLst>
          </p:cNvPr>
          <p:cNvSpPr txBox="1"/>
          <p:nvPr/>
        </p:nvSpPr>
        <p:spPr>
          <a:xfrm>
            <a:off x="414299" y="2118360"/>
            <a:ext cx="640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Diagrama de temporização: 2 Entradas</a:t>
            </a:r>
          </a:p>
        </p:txBody>
      </p:sp>
    </p:spTree>
    <p:extLst>
      <p:ext uri="{BB962C8B-B14F-4D97-AF65-F5344CB8AC3E}">
        <p14:creationId xmlns:p14="http://schemas.microsoft.com/office/powerpoint/2010/main" val="13892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9C8BD2-9F76-4329-9DEB-1C799D98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3" y="2708920"/>
            <a:ext cx="7917494" cy="36173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4CEC04-417B-488E-85C5-F6AC8FB2CED9}"/>
              </a:ext>
            </a:extLst>
          </p:cNvPr>
          <p:cNvSpPr txBox="1"/>
          <p:nvPr/>
        </p:nvSpPr>
        <p:spPr>
          <a:xfrm>
            <a:off x="539552" y="1700808"/>
            <a:ext cx="640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Diagrama de temporização: 2 Entradas</a:t>
            </a:r>
          </a:p>
        </p:txBody>
      </p:sp>
    </p:spTree>
    <p:extLst>
      <p:ext uri="{BB962C8B-B14F-4D97-AF65-F5344CB8AC3E}">
        <p14:creationId xmlns:p14="http://schemas.microsoft.com/office/powerpoint/2010/main" val="22936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8BCAB0-382A-4341-8DF9-6020601F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5832648" cy="26546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254769-3CA8-4B06-9ECA-362B8A1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822120"/>
            <a:ext cx="6984776" cy="28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62811"/>
            <a:ext cx="42005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0" y="2120036"/>
            <a:ext cx="58769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175045"/>
            <a:ext cx="38290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71475" y="3892406"/>
            <a:ext cx="7885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UMA FUNÇÃO OR ASSUME O VALOR </a:t>
            </a:r>
            <a:r>
              <a:rPr lang="pt-BR" sz="2400" b="1" dirty="0"/>
              <a:t>1</a:t>
            </a:r>
            <a:r>
              <a:rPr lang="pt-BR" sz="2400" dirty="0"/>
              <a:t> SE PELO MENOS UMA DAS VARIÁVEIS DE ENTRADA ASSUMIR O VALOR </a:t>
            </a:r>
            <a:r>
              <a:rPr lang="pt-BR" sz="2400" b="1" dirty="0"/>
              <a:t>1;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486916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OU SEJA, É VERDADEIRA SE PELO MENOS UMA DAS VARIÁVEIS DE ENTRADA FOR VERDADEIRA;</a:t>
            </a:r>
          </a:p>
        </p:txBody>
      </p:sp>
    </p:spTree>
    <p:extLst>
      <p:ext uri="{BB962C8B-B14F-4D97-AF65-F5344CB8AC3E}">
        <p14:creationId xmlns:p14="http://schemas.microsoft.com/office/powerpoint/2010/main" val="37292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170080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ESCRITA PARA DUAS VARIÁVEIS, A E B, COMO: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30068"/>
            <a:ext cx="8001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5" y="3653112"/>
            <a:ext cx="7153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9" y="4797152"/>
            <a:ext cx="74009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56792"/>
            <a:ext cx="26193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17" y="4293096"/>
            <a:ext cx="3505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5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1533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1" y="2132856"/>
            <a:ext cx="54387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0695"/>
            <a:ext cx="1562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5045"/>
            <a:ext cx="1885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51" y="3744533"/>
            <a:ext cx="24479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7" y="4293096"/>
            <a:ext cx="14287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03" y="4457704"/>
            <a:ext cx="4667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57704"/>
            <a:ext cx="54197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4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7052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53" y="2348880"/>
            <a:ext cx="66675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9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00808"/>
            <a:ext cx="2876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1" y="2110383"/>
            <a:ext cx="2533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2" y="2708920"/>
            <a:ext cx="2400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2" y="3429000"/>
            <a:ext cx="2438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2" y="4077072"/>
            <a:ext cx="1533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4167559"/>
            <a:ext cx="466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40" y="4093171"/>
            <a:ext cx="5495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5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6331" y="144965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CIRCUITOS PODE SER REPRESENTADO POR VARIÁVEIS LÓGICAS DA SEGUINTE FORMA: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4848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55" y="2915858"/>
            <a:ext cx="48196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7544" y="355820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PARTIR DAÍ, TEM-SE: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4" y="4019872"/>
            <a:ext cx="5305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3" y="4575149"/>
            <a:ext cx="50958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6454"/>
            <a:ext cx="5210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4" y="5459512"/>
            <a:ext cx="5133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2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1428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243138"/>
            <a:ext cx="29432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1700807"/>
            <a:ext cx="1952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8875"/>
            <a:ext cx="10953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00819"/>
            <a:ext cx="2228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55" y="2243138"/>
            <a:ext cx="32480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7" y="5085184"/>
            <a:ext cx="7086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4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C076431-2826-4176-A358-BAE219299D19}"/>
              </a:ext>
            </a:extLst>
          </p:cNvPr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AF891-0D2A-4B4C-BD2C-45ECBF400110}"/>
              </a:ext>
            </a:extLst>
          </p:cNvPr>
          <p:cNvSpPr txBox="1"/>
          <p:nvPr/>
        </p:nvSpPr>
        <p:spPr>
          <a:xfrm>
            <a:off x="395536" y="1700808"/>
            <a:ext cx="640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Diagrama de temporização: 2 Entradas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AE1D9A-243D-41C3-B40F-8F062DBD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7848872" cy="42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CF7C1AA-017E-40D6-B57B-FEFBD34EE1C1}"/>
              </a:ext>
            </a:extLst>
          </p:cNvPr>
          <p:cNvSpPr txBox="1"/>
          <p:nvPr/>
        </p:nvSpPr>
        <p:spPr>
          <a:xfrm>
            <a:off x="0" y="-4206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B6540F-ADB4-4AA9-BAE9-C058DF5A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6974633" cy="33123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D9123A-9FD4-4F87-ABB7-4E9F54C60083}"/>
              </a:ext>
            </a:extLst>
          </p:cNvPr>
          <p:cNvSpPr txBox="1"/>
          <p:nvPr/>
        </p:nvSpPr>
        <p:spPr>
          <a:xfrm>
            <a:off x="395536" y="1700808"/>
            <a:ext cx="640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Diagrama de temporização: 2 Entradas</a:t>
            </a:r>
          </a:p>
        </p:txBody>
      </p:sp>
    </p:spTree>
    <p:extLst>
      <p:ext uri="{BB962C8B-B14F-4D97-AF65-F5344CB8AC3E}">
        <p14:creationId xmlns:p14="http://schemas.microsoft.com/office/powerpoint/2010/main" val="42603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>
                <a:solidFill>
                  <a:schemeClr val="accent1"/>
                </a:solidFill>
              </a:rPr>
              <a:t>ÁLBEBRA BOOLEANA E CIRCUITOS COMBINACIONAIS</a:t>
            </a:r>
            <a:endParaRPr lang="pt-BR" sz="4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BC6496-C98D-4A46-864C-D1202ADC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8068995" cy="34563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8A7ED3A-8958-416E-ACB4-D1BEA7084590}"/>
              </a:ext>
            </a:extLst>
          </p:cNvPr>
          <p:cNvSpPr txBox="1"/>
          <p:nvPr/>
        </p:nvSpPr>
        <p:spPr>
          <a:xfrm>
            <a:off x="1907704" y="1507477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Diagrama de temporização: 3 Entradas </a:t>
            </a:r>
          </a:p>
        </p:txBody>
      </p:sp>
    </p:spTree>
    <p:extLst>
      <p:ext uri="{BB962C8B-B14F-4D97-AF65-F5344CB8AC3E}">
        <p14:creationId xmlns:p14="http://schemas.microsoft.com/office/powerpoint/2010/main" val="6364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A7A1A-AB23-420B-BB98-DB2FE979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7453550" cy="35891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25BB05-5D1D-437B-89FD-4E14EBE475BD}"/>
              </a:ext>
            </a:extLst>
          </p:cNvPr>
          <p:cNvSpPr txBox="1"/>
          <p:nvPr/>
        </p:nvSpPr>
        <p:spPr>
          <a:xfrm>
            <a:off x="180127" y="1713339"/>
            <a:ext cx="878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DO USO DE UMA PORTA OR EM UM SISTEMA DE ALARME</a:t>
            </a:r>
          </a:p>
        </p:txBody>
      </p:sp>
    </p:spTree>
    <p:extLst>
      <p:ext uri="{BB962C8B-B14F-4D97-AF65-F5344CB8AC3E}">
        <p14:creationId xmlns:p14="http://schemas.microsoft.com/office/powerpoint/2010/main" val="15672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5677"/>
            <a:ext cx="4676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" y="2101791"/>
            <a:ext cx="90201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892366"/>
            <a:ext cx="4295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966"/>
            <a:ext cx="3524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9" y="4005064"/>
            <a:ext cx="4391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9" y="4376539"/>
            <a:ext cx="63436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9" y="4774174"/>
            <a:ext cx="2667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9" y="5107188"/>
            <a:ext cx="6477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2" y="5478663"/>
            <a:ext cx="3952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3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7800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" y="2276872"/>
            <a:ext cx="4314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" y="2819663"/>
            <a:ext cx="5962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18097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71912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9" y="5203351"/>
            <a:ext cx="3781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1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14192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" y="1931286"/>
            <a:ext cx="36099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20888"/>
            <a:ext cx="65151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6" y="5229200"/>
            <a:ext cx="7677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2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138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" y="2013992"/>
            <a:ext cx="3019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7" y="2492896"/>
            <a:ext cx="3133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" y="3136945"/>
            <a:ext cx="28384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2" y="3576571"/>
            <a:ext cx="19812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8" y="4015660"/>
            <a:ext cx="2276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" y="4415710"/>
            <a:ext cx="2409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1" y="4968160"/>
            <a:ext cx="77152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16" y="5111035"/>
            <a:ext cx="866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2419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2447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15108"/>
            <a:ext cx="20478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667" y="2344688"/>
            <a:ext cx="819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15108"/>
            <a:ext cx="21812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4688"/>
            <a:ext cx="22193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6" y="4221088"/>
            <a:ext cx="7305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6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0043" y="155557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MATEMATICAMENTE O CIRCUITO PODE SER REPRESENTADO COMO: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71223" y="241570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L=C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560" y="30689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 LÂMPADA ACENDE QUANDO A CHAVE ESTÁ FECHADA;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95536" y="3740511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IGUALDADE É CHAMADA DE </a:t>
            </a:r>
            <a:r>
              <a:rPr lang="pt-BR" sz="2400" b="1" dirty="0"/>
              <a:t>FUNÇÃO LÓGICA – APENAS VARIÁVEIS LÓGICAS;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71222" y="4725144"/>
            <a:ext cx="214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L= f (C)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3379" y="5517232"/>
            <a:ext cx="8193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L - É FUNÇÃO DE C; O FUNCIONAMENTO DA LÂMPADA DEPENDE DO FUNCIONAMENTO DA CHAVE;</a:t>
            </a:r>
          </a:p>
        </p:txBody>
      </p:sp>
    </p:spTree>
    <p:extLst>
      <p:ext uri="{BB962C8B-B14F-4D97-AF65-F5344CB8AC3E}">
        <p14:creationId xmlns:p14="http://schemas.microsoft.com/office/powerpoint/2010/main" val="14292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EEB482-51B1-4C6D-807E-156C1869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71925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>
                <a:solidFill>
                  <a:schemeClr val="accent1"/>
                </a:solidFill>
              </a:rPr>
              <a:t>ÁLBEBRA BOOLEANA E CIRCUITOS COMBINACIONAIS</a:t>
            </a:r>
            <a:endParaRPr lang="pt-BR" sz="4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954600-2072-4D0A-9AF9-4544442F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0" y="1700808"/>
            <a:ext cx="8445639" cy="27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8" y="1375677"/>
            <a:ext cx="79629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8" y="2102370"/>
            <a:ext cx="3829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18" y="2064270"/>
            <a:ext cx="1905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2" y="2465966"/>
            <a:ext cx="4358635" cy="358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54" y="6157912"/>
            <a:ext cx="5076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94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6386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79819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1295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9" y="3751709"/>
            <a:ext cx="29622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24213"/>
            <a:ext cx="20859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87" y="4004121"/>
            <a:ext cx="1066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24212"/>
            <a:ext cx="2219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11817"/>
            <a:ext cx="23622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90" y="6183567"/>
            <a:ext cx="7181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1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79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6" y="2420888"/>
            <a:ext cx="1295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6" y="3068960"/>
            <a:ext cx="3543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03" y="2403577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80" y="3068960"/>
            <a:ext cx="1095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40" y="2420888"/>
            <a:ext cx="21621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00" y="2773313"/>
            <a:ext cx="3276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50" y="5733256"/>
            <a:ext cx="6515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7818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7886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26" y="3477924"/>
            <a:ext cx="1257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6" y="3962961"/>
            <a:ext cx="3219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12" y="3377911"/>
            <a:ext cx="2066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99" y="3962961"/>
            <a:ext cx="1200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3868"/>
            <a:ext cx="21717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71925"/>
            <a:ext cx="32480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54241"/>
            <a:ext cx="554989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4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220" y="133146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A função XOR pode ser também representada por uma </a:t>
            </a:r>
            <a:r>
              <a:rPr lang="pt-BR" sz="2400" b="1" dirty="0"/>
              <a:t>soma de produtos</a:t>
            </a:r>
            <a:r>
              <a:rPr lang="pt-BR" sz="2400" dirty="0"/>
              <a:t> obtida através da análise da tabela verdade;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0442"/>
            <a:ext cx="32194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69" y="3329287"/>
            <a:ext cx="447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76" y="3864037"/>
            <a:ext cx="447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65" y="3311587"/>
            <a:ext cx="723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99159"/>
            <a:ext cx="847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5089039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A expressão obtida a partir desta análise apresenta-se da seguinte forma: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75" y="5926489"/>
            <a:ext cx="2647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FE0E96-31D9-42BA-8745-2E856C3ACEA8}"/>
              </a:ext>
            </a:extLst>
          </p:cNvPr>
          <p:cNvSpPr txBox="1"/>
          <p:nvPr/>
        </p:nvSpPr>
        <p:spPr>
          <a:xfrm>
            <a:off x="0" y="-41494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</p:spTree>
    <p:extLst>
      <p:ext uri="{BB962C8B-B14F-4D97-AF65-F5344CB8AC3E}">
        <p14:creationId xmlns:p14="http://schemas.microsoft.com/office/powerpoint/2010/main" val="3930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6057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28418" y="611341"/>
            <a:ext cx="853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XNOR (Exclusive-NOR): Esse circuito lógico opera ao contrário do circuito XOR;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3608" y="153269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este circuito produz uma saída ALTO (x = 1) sempre que as duas entradas estão no mesmo nível, a tabela abaixo , evidencia esse fato;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02" y="3131445"/>
            <a:ext cx="3028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" y="2832889"/>
            <a:ext cx="34099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17" y="2800970"/>
            <a:ext cx="1990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98" y="3303370"/>
            <a:ext cx="1304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14" y="2758587"/>
            <a:ext cx="23050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28418" y="5996953"/>
            <a:ext cx="797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Símbolo, função Lógica e Tabela Verdade da Porta </a:t>
            </a:r>
            <a:r>
              <a:rPr lang="pt-BR" sz="2400" b="1" dirty="0"/>
              <a:t>XNOR</a:t>
            </a:r>
            <a:r>
              <a:rPr lang="pt-BR" sz="2400" dirty="0"/>
              <a:t> de duas entradas.</a:t>
            </a:r>
          </a:p>
        </p:txBody>
      </p:sp>
    </p:spTree>
    <p:extLst>
      <p:ext uri="{BB962C8B-B14F-4D97-AF65-F5344CB8AC3E}">
        <p14:creationId xmlns:p14="http://schemas.microsoft.com/office/powerpoint/2010/main" val="9100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3851"/>
            <a:ext cx="21240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5536" y="112474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Analogamente à função XOR, obtém-se através da tabela verdade a expressão </a:t>
            </a:r>
            <a:r>
              <a:rPr lang="pt-BR" sz="2400" b="1" dirty="0"/>
              <a:t>XNOR: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04708"/>
            <a:ext cx="24955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2721309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OBSERVAÇÕES: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3568" y="328117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Para um número </a:t>
            </a:r>
            <a:r>
              <a:rPr lang="pt-BR" sz="2400" b="1" dirty="0"/>
              <a:t>par</a:t>
            </a:r>
            <a:r>
              <a:rPr lang="pt-BR" sz="2400" dirty="0"/>
              <a:t> de entradas, as portas  </a:t>
            </a:r>
            <a:r>
              <a:rPr lang="pt-BR" sz="2400" b="1" dirty="0"/>
              <a:t>XOR</a:t>
            </a:r>
            <a:r>
              <a:rPr lang="pt-BR" sz="2400" dirty="0"/>
              <a:t> e </a:t>
            </a:r>
            <a:r>
              <a:rPr lang="pt-BR" sz="2400" b="1" dirty="0"/>
              <a:t>XNOR </a:t>
            </a:r>
            <a:r>
              <a:rPr lang="pt-BR" sz="2400" dirty="0"/>
              <a:t>possuem saídas complementares entre si;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9289" y="443711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Para um número </a:t>
            </a:r>
            <a:r>
              <a:rPr lang="pt-BR" sz="2400" b="1" dirty="0"/>
              <a:t>ímpar</a:t>
            </a:r>
            <a:r>
              <a:rPr lang="pt-BR" sz="2400" dirty="0"/>
              <a:t>  de entradas, as saídas das portas  </a:t>
            </a:r>
            <a:r>
              <a:rPr lang="pt-BR" sz="2400" b="1" dirty="0"/>
              <a:t>XOR</a:t>
            </a:r>
            <a:r>
              <a:rPr lang="pt-BR" sz="2400" dirty="0"/>
              <a:t> e </a:t>
            </a:r>
            <a:r>
              <a:rPr lang="pt-BR" sz="2400" b="1" dirty="0"/>
              <a:t>XNOR </a:t>
            </a:r>
            <a:r>
              <a:rPr lang="pt-BR" sz="2400" dirty="0"/>
              <a:t>são iguais entre si;</a:t>
            </a:r>
          </a:p>
        </p:txBody>
      </p:sp>
    </p:spTree>
    <p:extLst>
      <p:ext uri="{BB962C8B-B14F-4D97-AF65-F5344CB8AC3E}">
        <p14:creationId xmlns:p14="http://schemas.microsoft.com/office/powerpoint/2010/main" val="14029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7533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34076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Circuitos Integrados Comerciais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74124" y="1828419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ideia de um CI é realizar ações mais complexas que não podem ser executadas por um único componente. Um </a:t>
            </a:r>
            <a:r>
              <a:rPr lang="pt-BR" sz="2000" b="1" dirty="0"/>
              <a:t>circuito integrado</a:t>
            </a:r>
            <a:r>
              <a:rPr lang="pt-BR" sz="2000" dirty="0"/>
              <a:t> pode realizar diferentes funções, como temporizador, oscilador, amplificador, controlador e outras.</a:t>
            </a:r>
          </a:p>
        </p:txBody>
      </p:sp>
      <p:sp>
        <p:nvSpPr>
          <p:cNvPr id="4" name="AutoShape 4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Resultado de imagem para como funcionam os circuitos integr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54949"/>
            <a:ext cx="302433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34708"/>
            <a:ext cx="3190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4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8" descr="Resultado de imagem para como funcionam os circuitos integrad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4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162880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TABELA VERDADE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31539" y="2276872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A TABELA VERDADE É UMA REPRESENTAÇÃO EM FORMA DE TABELA DAS FUNÇÕES LÓGICAS;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575" y="354614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FACILITA A REPRESENTAÇÃO E A ANÁLISE;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7584" y="4437112"/>
            <a:ext cx="838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A TABELA VERDADE É DIVIDIDA EM PARTES COMO MOSTRA A FIGURA ABAIXO:</a:t>
            </a:r>
          </a:p>
        </p:txBody>
      </p:sp>
    </p:spTree>
    <p:extLst>
      <p:ext uri="{BB962C8B-B14F-4D97-AF65-F5344CB8AC3E}">
        <p14:creationId xmlns:p14="http://schemas.microsoft.com/office/powerpoint/2010/main" val="25127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Circuitos </a:t>
            </a:r>
            <a:r>
              <a:rPr lang="pt-BR" sz="2400" dirty="0" err="1"/>
              <a:t>Combinacionais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9087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 circuito </a:t>
            </a:r>
            <a:r>
              <a:rPr lang="pt-BR" sz="2400" dirty="0" err="1"/>
              <a:t>combinacional</a:t>
            </a:r>
            <a:r>
              <a:rPr lang="pt-BR" sz="2400" dirty="0"/>
              <a:t> é aquele que executa uma expressão booleana através da integração das várias portas lógicas existentes;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1600" y="2109049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sendo que as saídas dependem única e exclusivamente das entradas;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312471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MODELO GENÉRICO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0" y="3861048"/>
            <a:ext cx="4943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0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33265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2400" dirty="0"/>
              <a:t>O circuito </a:t>
            </a:r>
            <a:r>
              <a:rPr lang="pt-BR" sz="2400" dirty="0" err="1"/>
              <a:t>combinacional</a:t>
            </a:r>
            <a:r>
              <a:rPr lang="pt-BR" sz="2400" dirty="0"/>
              <a:t> constituí um </a:t>
            </a:r>
            <a:r>
              <a:rPr lang="pt-BR" sz="2400" b="1" dirty="0"/>
              <a:t>subsistema digital, </a:t>
            </a:r>
            <a:r>
              <a:rPr lang="pt-BR" sz="2400" dirty="0"/>
              <a:t>ou seja, parte de um sistema maior complexo;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59632" y="148478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 circuito </a:t>
            </a:r>
            <a:r>
              <a:rPr lang="pt-BR" sz="2400" dirty="0" err="1"/>
              <a:t>combinacional</a:t>
            </a:r>
            <a:r>
              <a:rPr lang="pt-BR" sz="2400" dirty="0"/>
              <a:t> é formado à partir de expressões lógicas;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8" y="2492896"/>
            <a:ext cx="3714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328498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Os termos PRODUTO e SOMA foram introduzidos na álgebra booleana para facilitar a discussão e a descrição das expressões lógicas;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7664" y="4613879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expressões lógicas podem ser escritas de duas maneira: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75452"/>
            <a:ext cx="4733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5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20"/>
            <a:ext cx="53816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1560" y="1329254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Uma expressão lógica descreve uma função ou uma operação a ser concretizada por um sistema lógico;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87624" y="227687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Um circuito eletrônico, um software de computador;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47664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Para resolver um determinado problema;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5576" y="3653359"/>
            <a:ext cx="225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Exemplo: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414756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Dado o circuito a seguir e a definição das variáveis, qual é a expressão lógica que descreve seu funcionamento?</a:t>
            </a:r>
          </a:p>
        </p:txBody>
      </p:sp>
    </p:spTree>
    <p:extLst>
      <p:ext uri="{BB962C8B-B14F-4D97-AF65-F5344CB8AC3E}">
        <p14:creationId xmlns:p14="http://schemas.microsoft.com/office/powerpoint/2010/main" val="176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4770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975"/>
            <a:ext cx="5143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8075"/>
            <a:ext cx="428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1472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45" y="3576637"/>
            <a:ext cx="24574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381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66" y="4039542"/>
            <a:ext cx="381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21" y="3971925"/>
            <a:ext cx="247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53" y="4120505"/>
            <a:ext cx="228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85" y="4134790"/>
            <a:ext cx="276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4609"/>
            <a:ext cx="5238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20" y="4120236"/>
            <a:ext cx="962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86509"/>
            <a:ext cx="381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27" y="4076971"/>
            <a:ext cx="381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45" y="3971924"/>
            <a:ext cx="247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95" y="4120236"/>
            <a:ext cx="228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34789"/>
            <a:ext cx="276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1929"/>
            <a:ext cx="2571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649727"/>
            <a:ext cx="7391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9" y="5373216"/>
            <a:ext cx="7553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9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295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83568" y="1012086"/>
            <a:ext cx="768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400" dirty="0"/>
              <a:t>MÉTODO PARA OBTER  EXPRESSÃO LÓGICA COMPLEXA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87624" y="162880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Tabela verdade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5" y="2276872"/>
            <a:ext cx="8115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048000"/>
            <a:ext cx="8601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0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3724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4" y="4933231"/>
            <a:ext cx="8677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2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534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9" y="870103"/>
            <a:ext cx="7458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6308"/>
            <a:ext cx="85725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9" y="2936014"/>
            <a:ext cx="1685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59412"/>
            <a:ext cx="593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0" y="4117014"/>
            <a:ext cx="5734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3" y="4653136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FDB90AD-F491-4883-ADAE-E99D84D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64689"/>
            <a:ext cx="3083287" cy="169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77" y="840521"/>
            <a:ext cx="1200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40521"/>
            <a:ext cx="904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07" y="1340768"/>
            <a:ext cx="34004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" y="1484784"/>
            <a:ext cx="704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02" y="1532409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52" y="1556044"/>
            <a:ext cx="171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98" y="1556044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98" y="1532408"/>
            <a:ext cx="2000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02" y="2060848"/>
            <a:ext cx="171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52" y="2060848"/>
            <a:ext cx="171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13" y="1984648"/>
            <a:ext cx="11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60" y="2022748"/>
            <a:ext cx="11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39" y="2540917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31" y="3014663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48" y="2540916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85" y="3567113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26" y="3567113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3" y="3000375"/>
            <a:ext cx="171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73" y="3014663"/>
            <a:ext cx="171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13" y="2505499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39" y="2531257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94" y="3033713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14" y="3547392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68" y="3537733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7" y="2051323"/>
            <a:ext cx="323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2" y="2531257"/>
            <a:ext cx="3143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2" y="2990716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7" y="3526933"/>
            <a:ext cx="285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" y="4221088"/>
            <a:ext cx="77819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" y="5229200"/>
            <a:ext cx="7886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0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686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0" y="1124744"/>
            <a:ext cx="77628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276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5" y="2995608"/>
            <a:ext cx="73723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4797152"/>
            <a:ext cx="7400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4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524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572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5" y="1988840"/>
            <a:ext cx="8629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07" y="3892100"/>
            <a:ext cx="25622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" y="4653136"/>
            <a:ext cx="6057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229200"/>
            <a:ext cx="86010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1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75062"/>
              </p:ext>
            </p:extLst>
          </p:nvPr>
        </p:nvGraphicFramePr>
        <p:xfrm>
          <a:off x="1403648" y="2636912"/>
          <a:ext cx="6096000" cy="3423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        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47664" y="2164279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VARIÁVEIS                    LÓGICAS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16362" y="1797765"/>
            <a:ext cx="2948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NOME DA FUNÇÃO. VARIÁVEL DE SAÍDA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469511" y="3573016"/>
            <a:ext cx="1494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DA APLICAÇÃO DAS VARIÁVEIS À FUNÇÃO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504" y="3717032"/>
            <a:ext cx="1187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 COMBINA-ÇÕES POSSÍVEIS DAS VARIÁVEIS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95128" y="6124654"/>
            <a:ext cx="617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TABELA VERDADE PARA TRÊS VARIÁVEIS: A,B E C</a:t>
            </a:r>
          </a:p>
        </p:txBody>
      </p:sp>
    </p:spTree>
    <p:extLst>
      <p:ext uri="{BB962C8B-B14F-4D97-AF65-F5344CB8AC3E}">
        <p14:creationId xmlns:p14="http://schemas.microsoft.com/office/powerpoint/2010/main" val="5359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63083"/>
            <a:ext cx="7381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4" y="1957439"/>
            <a:ext cx="8591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738438"/>
            <a:ext cx="86010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2924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2" y="5085184"/>
            <a:ext cx="84963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8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3" y="260648"/>
            <a:ext cx="4086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" y="1124744"/>
            <a:ext cx="8886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525"/>
            <a:ext cx="90773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733B4D5-7B22-4F86-87C8-F9CBA387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34" y="3390425"/>
            <a:ext cx="1200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9F6F468-5D06-4CC3-BC0F-779309B7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05" y="3390425"/>
            <a:ext cx="904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8048E9A-F049-4FB2-A857-AE9831A9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90672"/>
            <a:ext cx="34004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D6C0AC7-6151-4E93-B2C8-23A9F05D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14" y="4034688"/>
            <a:ext cx="704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4E4D751-5C6F-4489-860D-519E9177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59" y="4082313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78DF7BB4-0B34-4A28-AB53-6A9AB38A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09" y="4105948"/>
            <a:ext cx="171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1AA9E05-9050-4C93-AB2C-7B9E2948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55" y="4105948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0B309C78-3C8B-4210-9063-96F20832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55" y="4082312"/>
            <a:ext cx="2000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F69D614F-AFF4-4D0F-AB2B-A876EC00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59" y="4610752"/>
            <a:ext cx="171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B53ED8B3-069D-41C2-B492-04461F218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09" y="4610752"/>
            <a:ext cx="171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9DEBFDC7-26D9-44EB-B288-8DE366C0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270" y="4534552"/>
            <a:ext cx="11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D4DFC3FD-5812-425E-B13A-19BECB81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17" y="4572652"/>
            <a:ext cx="11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73EA93E7-38BE-458C-8614-7A616683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96" y="5090821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21D9C38E-F00A-4BA3-B9FF-A2A2EB8C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88" y="5564567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B335482E-BA45-4611-8754-C34A4008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05" y="5090820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7">
            <a:extLst>
              <a:ext uri="{FF2B5EF4-FFF2-40B4-BE49-F238E27FC236}">
                <a16:creationId xmlns:a16="http://schemas.microsoft.com/office/drawing/2014/main" id="{E64426A3-173C-4CDA-AE24-553046DB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242" y="6117017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42FCC18E-5901-4D70-BC0C-1AE6D1DC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83" y="6117017"/>
            <a:ext cx="180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>
            <a:extLst>
              <a:ext uri="{FF2B5EF4-FFF2-40B4-BE49-F238E27FC236}">
                <a16:creationId xmlns:a16="http://schemas.microsoft.com/office/drawing/2014/main" id="{7B389444-06FB-4A92-A9B0-3504C426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430" y="5550279"/>
            <a:ext cx="171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>
            <a:extLst>
              <a:ext uri="{FF2B5EF4-FFF2-40B4-BE49-F238E27FC236}">
                <a16:creationId xmlns:a16="http://schemas.microsoft.com/office/drawing/2014/main" id="{7F84932A-4956-4233-AE22-34A983C4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30" y="5564567"/>
            <a:ext cx="171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571F7DEC-216E-45F2-B7CD-DACAA012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70" y="5055403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FCD89279-BD50-4A12-9CFE-C544FC11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96" y="5081161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>
            <a:extLst>
              <a:ext uri="{FF2B5EF4-FFF2-40B4-BE49-F238E27FC236}">
                <a16:creationId xmlns:a16="http://schemas.microsoft.com/office/drawing/2014/main" id="{CFC3C959-56AC-4F11-BEB4-2A8904B4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51" y="5583617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4">
            <a:extLst>
              <a:ext uri="{FF2B5EF4-FFF2-40B4-BE49-F238E27FC236}">
                <a16:creationId xmlns:a16="http://schemas.microsoft.com/office/drawing/2014/main" id="{2EBCAEB9-9387-49F0-A9F1-752A52AB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71" y="6097296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0A61196C-B550-4977-BB68-3A2D1EBD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25" y="6087637"/>
            <a:ext cx="190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6">
            <a:extLst>
              <a:ext uri="{FF2B5EF4-FFF2-40B4-BE49-F238E27FC236}">
                <a16:creationId xmlns:a16="http://schemas.microsoft.com/office/drawing/2014/main" id="{F480C1E2-2977-47C3-8DFF-CDA470D6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14" y="4601227"/>
            <a:ext cx="323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7">
            <a:extLst>
              <a:ext uri="{FF2B5EF4-FFF2-40B4-BE49-F238E27FC236}">
                <a16:creationId xmlns:a16="http://schemas.microsoft.com/office/drawing/2014/main" id="{38577B00-9652-4AD4-B635-E41281A4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39" y="5081161"/>
            <a:ext cx="3143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D95D22C5-2F51-4DD0-8CF3-0DE9B545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89" y="5540620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9">
            <a:extLst>
              <a:ext uri="{FF2B5EF4-FFF2-40B4-BE49-F238E27FC236}">
                <a16:creationId xmlns:a16="http://schemas.microsoft.com/office/drawing/2014/main" id="{A96F99F8-23A6-4AB5-A5E2-604C6460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14" y="6076837"/>
            <a:ext cx="285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2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60648"/>
            <a:ext cx="8591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20" y="984548"/>
            <a:ext cx="91344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8498"/>
            <a:ext cx="1533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675922"/>
            <a:ext cx="5114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429000"/>
            <a:ext cx="86772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1543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33" y="4653136"/>
            <a:ext cx="657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83" y="5229200"/>
            <a:ext cx="828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58" y="4662661"/>
            <a:ext cx="581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30" y="5000798"/>
            <a:ext cx="11334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979" y="5305034"/>
            <a:ext cx="7715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05" y="4902127"/>
            <a:ext cx="7239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05" y="5229200"/>
            <a:ext cx="5524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876973"/>
            <a:ext cx="1295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6276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50640"/>
            <a:ext cx="86201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6" y="2060848"/>
            <a:ext cx="1647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30" y="1935105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01" y="2038310"/>
            <a:ext cx="5905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26" y="250101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18" y="2190273"/>
            <a:ext cx="15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12" y="3374056"/>
            <a:ext cx="1628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05" y="3214210"/>
            <a:ext cx="895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67" y="3577972"/>
            <a:ext cx="8763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15" y="3262029"/>
            <a:ext cx="8477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00" y="2642710"/>
            <a:ext cx="104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028950"/>
            <a:ext cx="590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07" y="3115590"/>
            <a:ext cx="2057333" cy="1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163705"/>
            <a:ext cx="23145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2" y="2358608"/>
            <a:ext cx="1352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904173"/>
            <a:ext cx="647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40" y="3073198"/>
            <a:ext cx="10287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40" y="2163705"/>
            <a:ext cx="2352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" y="4120151"/>
            <a:ext cx="90487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229200"/>
            <a:ext cx="91630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0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164"/>
            <a:ext cx="15525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6" y="620688"/>
            <a:ext cx="89820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08" y="1484784"/>
            <a:ext cx="67913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094509"/>
            <a:ext cx="8610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21431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85" y="4288702"/>
            <a:ext cx="8191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98239"/>
            <a:ext cx="914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85" y="4995899"/>
            <a:ext cx="8001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49" y="4439358"/>
            <a:ext cx="1285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09" y="4613126"/>
            <a:ext cx="676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5538"/>
            <a:ext cx="104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64" y="5313079"/>
            <a:ext cx="4126931" cy="1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99" y="4673995"/>
            <a:ext cx="2200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5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5247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31" y="1340768"/>
            <a:ext cx="58959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581128"/>
            <a:ext cx="2390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229200"/>
            <a:ext cx="75247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4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591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1666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27" y="1268760"/>
            <a:ext cx="10572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69" y="1513716"/>
            <a:ext cx="914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31" y="1673572"/>
            <a:ext cx="1047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918" y="3113714"/>
            <a:ext cx="542925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43" y="3026869"/>
            <a:ext cx="542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6" y="3387139"/>
            <a:ext cx="27146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89" y="3008285"/>
            <a:ext cx="1371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67" y="3228634"/>
            <a:ext cx="552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4" y="3788727"/>
            <a:ext cx="4486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17" y="3629025"/>
            <a:ext cx="2000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17" y="2704139"/>
            <a:ext cx="457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52" y="2697696"/>
            <a:ext cx="3225266" cy="27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84" y="2078385"/>
            <a:ext cx="285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42" y="1728028"/>
            <a:ext cx="1352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67" y="1334681"/>
            <a:ext cx="142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67" y="1358493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317" y="1313691"/>
            <a:ext cx="1943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4581128"/>
            <a:ext cx="3971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508C6ADB-D003-4848-B437-0F32FAE7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2" y="5003293"/>
            <a:ext cx="3477916" cy="178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89" y="332656"/>
            <a:ext cx="75247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62" y="1408981"/>
            <a:ext cx="90201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1504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038475"/>
            <a:ext cx="7600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48577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60648"/>
            <a:ext cx="85915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0" y="1288366"/>
            <a:ext cx="8591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55" y="2668706"/>
            <a:ext cx="3190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64" y="3306852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55" y="3303632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64" y="3845043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54" y="4324890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88" y="4828946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33" y="3873618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42" y="4382040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05" y="4886096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75" y="4889316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57" y="3364002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87" y="3905413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26" y="4382039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7200"/>
            <a:ext cx="47434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7200"/>
            <a:ext cx="285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5875"/>
            <a:ext cx="285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3250"/>
            <a:ext cx="180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00346"/>
            <a:ext cx="180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64002"/>
            <a:ext cx="180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70718"/>
            <a:ext cx="285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5" y="4130793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06" y="2411531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8" y="4443183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2" y="4909908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7" y="2107516"/>
            <a:ext cx="219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96" y="4569434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39" y="3114675"/>
            <a:ext cx="219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" y="404664"/>
            <a:ext cx="7696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6294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457" y="2276872"/>
            <a:ext cx="27527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15616" y="-2170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044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155679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NO CIRCUITO, PODE-SE FAZER A DESCRIÇÃO DO FUNCIONAMENTO DA LÂMPADA, POR MEIO DA TABELA VERDADE: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66" y="2492896"/>
            <a:ext cx="66198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EE5EB-2929-4F2F-AA68-F71C71AA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4" y="643466"/>
            <a:ext cx="77645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2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826349-CEA9-44F5-88D0-0ECE5BCE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0" y="1196752"/>
            <a:ext cx="8476579" cy="32524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AF0CF7-CAF0-4727-9E05-E8CB8F14D668}"/>
              </a:ext>
            </a:extLst>
          </p:cNvPr>
          <p:cNvSpPr txBox="1"/>
          <p:nvPr/>
        </p:nvSpPr>
        <p:spPr>
          <a:xfrm>
            <a:off x="899592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30831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7"/>
            <a:ext cx="84582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D41C4A-4181-42E9-A317-86A9D7BCAFA0}"/>
              </a:ext>
            </a:extLst>
          </p:cNvPr>
          <p:cNvSpPr txBox="1"/>
          <p:nvPr/>
        </p:nvSpPr>
        <p:spPr>
          <a:xfrm>
            <a:off x="857249" y="1676401"/>
            <a:ext cx="3371851" cy="2286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>
                <a:latin typeface="+mj-lt"/>
                <a:ea typeface="+mj-ea"/>
                <a:cs typeface="+mj-cs"/>
              </a:rPr>
              <a:t>Encontre as expressões correspondentes aos circuitos a seguir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4CD459-7212-471A-A4C4-FA8BDD96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93" y="878955"/>
            <a:ext cx="4462431" cy="1214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DBAFB9-A9EE-4BFD-86F8-14128407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75302"/>
            <a:ext cx="3577540" cy="3063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9D84B29-3729-41FC-9D4C-B36E23AD149A}"/>
              </a:ext>
            </a:extLst>
          </p:cNvPr>
          <p:cNvSpPr txBox="1"/>
          <p:nvPr/>
        </p:nvSpPr>
        <p:spPr>
          <a:xfrm>
            <a:off x="3923928" y="33569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384014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ABCDEA-E076-4E7F-BC9D-317E0375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6672"/>
            <a:ext cx="7477125" cy="2305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CA986D-02EA-459C-9C39-FEB81F05DC6D}"/>
              </a:ext>
            </a:extLst>
          </p:cNvPr>
          <p:cNvSpPr txBox="1"/>
          <p:nvPr/>
        </p:nvSpPr>
        <p:spPr>
          <a:xfrm>
            <a:off x="755576" y="3198167"/>
            <a:ext cx="676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d) Faça a avaliação da saída do circuito lógico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620D88-0791-4BCD-85F2-54E3502B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3" y="3573016"/>
            <a:ext cx="820217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36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D2971B-E50A-4E0C-86E8-A5CE8A0E14D9}"/>
              </a:ext>
            </a:extLst>
          </p:cNvPr>
          <p:cNvSpPr txBox="1"/>
          <p:nvPr/>
        </p:nvSpPr>
        <p:spPr>
          <a:xfrm>
            <a:off x="179512" y="1484784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– Circuitos Lógicos e Expressões Booleanas Obtenha a expressão de X.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71C65B-DF63-4A27-8469-9FB00896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6552728" cy="38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F599DC-B893-466C-B36C-19B0B484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907391"/>
            <a:ext cx="5472608" cy="164837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D497FB-9165-4C89-A149-1F26FEBF333E}"/>
              </a:ext>
            </a:extLst>
          </p:cNvPr>
          <p:cNvSpPr txBox="1"/>
          <p:nvPr/>
        </p:nvSpPr>
        <p:spPr>
          <a:xfrm>
            <a:off x="179512" y="1484784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– Circuitos Lógicos e Expressões Booleanas Obtenha a expressão de X.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1C010A-4015-406B-B97B-15EF2A15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29000"/>
            <a:ext cx="5328592" cy="31204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EFA3C12-FB5C-4E7A-9016-BBA04B658D1B}"/>
              </a:ext>
            </a:extLst>
          </p:cNvPr>
          <p:cNvSpPr txBox="1"/>
          <p:nvPr/>
        </p:nvSpPr>
        <p:spPr>
          <a:xfrm>
            <a:off x="395536" y="38610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736FDB-2326-4495-A800-6B1E4922AF6D}"/>
              </a:ext>
            </a:extLst>
          </p:cNvPr>
          <p:cNvSpPr txBox="1"/>
          <p:nvPr/>
        </p:nvSpPr>
        <p:spPr>
          <a:xfrm>
            <a:off x="456252" y="54452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D) </a:t>
            </a:r>
          </a:p>
        </p:txBody>
      </p:sp>
    </p:spTree>
    <p:extLst>
      <p:ext uri="{BB962C8B-B14F-4D97-AF65-F5344CB8AC3E}">
        <p14:creationId xmlns:p14="http://schemas.microsoft.com/office/powerpoint/2010/main" val="25009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A2D305-0547-456A-887A-2B87DF62A3E1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29ADC9-1C4E-4330-904D-49F9B9AABA0F}"/>
              </a:ext>
            </a:extLst>
          </p:cNvPr>
          <p:cNvSpPr txBox="1"/>
          <p:nvPr/>
        </p:nvSpPr>
        <p:spPr>
          <a:xfrm>
            <a:off x="251520" y="1484784"/>
            <a:ext cx="8496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e) </a:t>
            </a:r>
            <a:r>
              <a:rPr lang="pt-BR" sz="2400" dirty="0" err="1"/>
              <a:t>EX:Determine</a:t>
            </a:r>
            <a:r>
              <a:rPr lang="pt-BR" sz="2400" dirty="0"/>
              <a:t> a saída da porta AND. As entradas A e B variam de acordo com o diagrama de tempo mostrado.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87C404-63A1-4A61-9050-F56A3CCA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2419209"/>
            <a:ext cx="7964011" cy="20195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993DBF-50EB-4C68-8293-85D754D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438791"/>
            <a:ext cx="542048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A2D305-0547-456A-887A-2B87DF62A3E1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C2D013-111A-4E14-AFE0-8CB47C8A1A9F}"/>
              </a:ext>
            </a:extLst>
          </p:cNvPr>
          <p:cNvSpPr txBox="1"/>
          <p:nvPr/>
        </p:nvSpPr>
        <p:spPr>
          <a:xfrm>
            <a:off x="251520" y="1484784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f) Para cada uma das expressões a seguir, desenhe o circuito lógico correspondente usando portas AND, OR e INVERSORES: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D40AA7-0100-4E97-9676-9E0E3A3C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1" y="2475096"/>
            <a:ext cx="5975848" cy="39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ECBFEB-B0AB-4E92-945E-88D45A75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" y="2132856"/>
            <a:ext cx="8888065" cy="39915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E17878-9FA5-4D4D-86DD-AEB26A8F88B1}"/>
              </a:ext>
            </a:extLst>
          </p:cNvPr>
          <p:cNvSpPr txBox="1"/>
          <p:nvPr/>
        </p:nvSpPr>
        <p:spPr>
          <a:xfrm>
            <a:off x="899592" y="1489521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PRINCIPAIS PORTAS LÓGICAS </a:t>
            </a:r>
          </a:p>
        </p:txBody>
      </p:sp>
    </p:spTree>
    <p:extLst>
      <p:ext uri="{BB962C8B-B14F-4D97-AF65-F5344CB8AC3E}">
        <p14:creationId xmlns:p14="http://schemas.microsoft.com/office/powerpoint/2010/main" val="16914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B310C2-C284-4806-BF6C-4545963A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8055550" cy="37427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1CBB0E-4E5A-4B93-B3B4-15F791F0DB7E}"/>
              </a:ext>
            </a:extLst>
          </p:cNvPr>
          <p:cNvSpPr txBox="1"/>
          <p:nvPr/>
        </p:nvSpPr>
        <p:spPr>
          <a:xfrm>
            <a:off x="1115616" y="155679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PRINCIPAIS CIRCUITOS INTEGRADOS</a:t>
            </a:r>
          </a:p>
        </p:txBody>
      </p:sp>
    </p:spTree>
    <p:extLst>
      <p:ext uri="{BB962C8B-B14F-4D97-AF65-F5344CB8AC3E}">
        <p14:creationId xmlns:p14="http://schemas.microsoft.com/office/powerpoint/2010/main" val="25407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6170"/>
            <a:ext cx="5362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51470"/>
            <a:ext cx="53149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27745"/>
            <a:ext cx="633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9381"/>
            <a:ext cx="1771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5" y="3638281"/>
            <a:ext cx="521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3" y="4163095"/>
            <a:ext cx="58388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4" y="4725144"/>
            <a:ext cx="66579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5" y="5410944"/>
            <a:ext cx="36385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5" y="5938642"/>
            <a:ext cx="4867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F9E19A-2CC3-4909-9293-79D05EAC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7808889" cy="39604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43715E-C6DC-45C6-AF5C-26602B5B8026}"/>
              </a:ext>
            </a:extLst>
          </p:cNvPr>
          <p:cNvSpPr txBox="1"/>
          <p:nvPr/>
        </p:nvSpPr>
        <p:spPr>
          <a:xfrm>
            <a:off x="827584" y="1466827"/>
            <a:ext cx="6840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Portas Lógicas e Principais Circuitos Integrados</a:t>
            </a:r>
          </a:p>
        </p:txBody>
      </p:sp>
    </p:spTree>
    <p:extLst>
      <p:ext uri="{BB962C8B-B14F-4D97-AF65-F5344CB8AC3E}">
        <p14:creationId xmlns:p14="http://schemas.microsoft.com/office/powerpoint/2010/main" val="20959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5DA24-6F4D-4CE3-8C40-9D42422B8F7D}"/>
              </a:ext>
            </a:extLst>
          </p:cNvPr>
          <p:cNvSpPr txBox="1"/>
          <p:nvPr/>
        </p:nvSpPr>
        <p:spPr>
          <a:xfrm>
            <a:off x="1547664" y="1323439"/>
            <a:ext cx="4684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Portas Lógicas e Níveis de Tensão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0314B1-CBA5-4B35-8444-B9C242DA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885698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2309E-973B-442C-A2C5-E44D1892FC3D}"/>
              </a:ext>
            </a:extLst>
          </p:cNvPr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FB4DCB-29E4-4115-A10B-49869D25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48880"/>
            <a:ext cx="8123318" cy="25365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A70DEB3-A96E-4C60-9870-0A8B45DF36EE}"/>
              </a:ext>
            </a:extLst>
          </p:cNvPr>
          <p:cNvSpPr txBox="1"/>
          <p:nvPr/>
        </p:nvSpPr>
        <p:spPr>
          <a:xfrm>
            <a:off x="827584" y="1741788"/>
            <a:ext cx="4684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Portas Lógicas e Níveis de Tensão</a:t>
            </a:r>
          </a:p>
        </p:txBody>
      </p:sp>
    </p:spTree>
    <p:extLst>
      <p:ext uri="{BB962C8B-B14F-4D97-AF65-F5344CB8AC3E}">
        <p14:creationId xmlns:p14="http://schemas.microsoft.com/office/powerpoint/2010/main" val="11245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6632"/>
            <a:ext cx="8020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4" y="859582"/>
            <a:ext cx="8928591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3" y="1844824"/>
            <a:ext cx="894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9888"/>
            <a:ext cx="90582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4" y="4015727"/>
            <a:ext cx="89285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940591"/>
            <a:ext cx="12287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45224"/>
            <a:ext cx="5705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2" y="5854799"/>
            <a:ext cx="5448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0648"/>
            <a:ext cx="75438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5" y="1268760"/>
            <a:ext cx="74390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2" y="2068860"/>
            <a:ext cx="7553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57550"/>
            <a:ext cx="8839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861048"/>
            <a:ext cx="8591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18323"/>
            <a:ext cx="8610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81262"/>
            <a:ext cx="498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1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48387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6296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451770"/>
            <a:ext cx="73247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702935"/>
            <a:ext cx="85534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8" y="4732"/>
            <a:ext cx="3343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2" y="531290"/>
            <a:ext cx="55721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8" y="1156860"/>
            <a:ext cx="4000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38" y="1142572"/>
            <a:ext cx="47148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8" y="115954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3" y="1631414"/>
            <a:ext cx="27622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1" y="2099437"/>
            <a:ext cx="4524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5" y="2574801"/>
            <a:ext cx="4705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0" y="3068698"/>
            <a:ext cx="8629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75" y="4269901"/>
            <a:ext cx="71342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32" y="4797152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54" y="4772783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98" y="4768997"/>
            <a:ext cx="200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32" y="4772783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97152"/>
            <a:ext cx="24955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44" y="5236688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9" y="5671019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54" y="5203350"/>
            <a:ext cx="200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44" y="5604344"/>
            <a:ext cx="200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44" y="6053105"/>
            <a:ext cx="200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16" y="6053104"/>
            <a:ext cx="200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98" y="5203350"/>
            <a:ext cx="2095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80" y="5174775"/>
            <a:ext cx="2095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98" y="5637681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78" y="5637681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8" y="6074492"/>
            <a:ext cx="19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53" y="6048851"/>
            <a:ext cx="200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178549"/>
            <a:ext cx="3190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93" y="5614692"/>
            <a:ext cx="3105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15" y="6017342"/>
            <a:ext cx="24288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8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52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6" y="1196752"/>
            <a:ext cx="73437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6" y="2780928"/>
            <a:ext cx="7515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58375"/>
            <a:ext cx="7734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52" y="4581128"/>
            <a:ext cx="1857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39" y="5219303"/>
            <a:ext cx="1752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155700"/>
            <a:ext cx="7462838" cy="534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58950"/>
            <a:ext cx="7462838" cy="3348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175250"/>
            <a:ext cx="60579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175250"/>
            <a:ext cx="133667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487988"/>
            <a:ext cx="11715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5487988"/>
            <a:ext cx="3695700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5487988"/>
            <a:ext cx="2459038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6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2" y="43116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" y="658441"/>
            <a:ext cx="914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99" y="1034678"/>
            <a:ext cx="3420807" cy="55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52" y="1137911"/>
            <a:ext cx="1485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89" y="1556792"/>
            <a:ext cx="11715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9" y="1625403"/>
            <a:ext cx="695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32979"/>
            <a:ext cx="723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313" y="2060848"/>
            <a:ext cx="10763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9" y="2060848"/>
            <a:ext cx="704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48" y="1994173"/>
            <a:ext cx="876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54" y="2492896"/>
            <a:ext cx="838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86" y="2990716"/>
            <a:ext cx="942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67" y="300681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77" y="3366350"/>
            <a:ext cx="1771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14" y="3804255"/>
            <a:ext cx="1209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473" y="3768838"/>
            <a:ext cx="12096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64" y="4156301"/>
            <a:ext cx="2209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90" y="4581128"/>
            <a:ext cx="704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23" y="4598971"/>
            <a:ext cx="781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14" y="5013176"/>
            <a:ext cx="1200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14" y="5445224"/>
            <a:ext cx="1266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70" y="5445224"/>
            <a:ext cx="12382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9" y="5856312"/>
            <a:ext cx="1066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76" y="5813360"/>
            <a:ext cx="12477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04" y="6237312"/>
            <a:ext cx="13144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54" y="6237312"/>
            <a:ext cx="12477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64" y="4984601"/>
            <a:ext cx="1219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9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2238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ÁLBEBRA BOOLEANA E CIRCUITOS COMBINACIONAIS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752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8" y="1937792"/>
            <a:ext cx="3667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8" y="2564904"/>
            <a:ext cx="7820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93441"/>
              </p:ext>
            </p:extLst>
          </p:nvPr>
        </p:nvGraphicFramePr>
        <p:xfrm>
          <a:off x="1171450" y="306896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971600" y="580526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LÂMPADA SÓ ACENDERÁ SE ESTIVEREM AS DUAS CHAVES FECHADAS.</a:t>
            </a:r>
          </a:p>
        </p:txBody>
      </p:sp>
    </p:spTree>
    <p:extLst>
      <p:ext uri="{BB962C8B-B14F-4D97-AF65-F5344CB8AC3E}">
        <p14:creationId xmlns:p14="http://schemas.microsoft.com/office/powerpoint/2010/main" val="13131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" y="0"/>
            <a:ext cx="89535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9762"/>
            <a:ext cx="1962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1495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7" y="1844824"/>
            <a:ext cx="2171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86" y="2254533"/>
            <a:ext cx="210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31" y="3009900"/>
            <a:ext cx="1562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72" y="3735746"/>
            <a:ext cx="3028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85" y="4111854"/>
            <a:ext cx="3324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72" y="4844687"/>
            <a:ext cx="1504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43" y="5301208"/>
            <a:ext cx="34194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3" y="5644108"/>
            <a:ext cx="3781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40658"/>
              </p:ext>
            </p:extLst>
          </p:nvPr>
        </p:nvGraphicFramePr>
        <p:xfrm>
          <a:off x="1508055" y="769762"/>
          <a:ext cx="6096000" cy="556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2" y="116632"/>
            <a:ext cx="8934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6" y="760823"/>
            <a:ext cx="3419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45" y="912410"/>
            <a:ext cx="147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20" y="1416466"/>
            <a:ext cx="3095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82" y="1920522"/>
            <a:ext cx="21717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73" y="2494372"/>
            <a:ext cx="1952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0" y="3072650"/>
            <a:ext cx="2867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74" y="3576706"/>
            <a:ext cx="2057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35" y="4152770"/>
            <a:ext cx="2476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42" y="4806456"/>
            <a:ext cx="9201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" y="5733256"/>
            <a:ext cx="89154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3" y="1098787"/>
            <a:ext cx="36004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0" y="162683"/>
            <a:ext cx="3467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20" y="594731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0" y="1242803"/>
            <a:ext cx="361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8" y="1296465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9" y="1162981"/>
            <a:ext cx="742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08" y="1214228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5" y="1674851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57" y="1665192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6" y="2141774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2" y="2672099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53" y="2211669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0" y="271623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4" y="3115011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07" y="3115011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44" y="1636750"/>
            <a:ext cx="152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12" y="1652313"/>
            <a:ext cx="142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69" y="2211669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58" y="2187856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69" y="2655732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37" y="2655731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69" y="3056117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37" y="3056116"/>
            <a:ext cx="209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20" y="3619067"/>
            <a:ext cx="1143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1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07" y="4123123"/>
            <a:ext cx="1533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2" name="Picture 2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79737"/>
            <a:ext cx="3581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3" name="Picture 2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9834"/>
            <a:ext cx="19240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02078"/>
            <a:ext cx="361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51582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27" y="1679613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51" y="1679613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51" y="2144994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39" y="2622924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38" y="2211669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26" y="2689599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2" y="307302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17" y="3056117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" name="Picture 3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13" y="1147669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5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65" y="1689138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6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89138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7" name="Picture 3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07" y="2137012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8" name="Picture 3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78331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9" name="Picture 3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06" y="2608839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0" name="Picture 3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27686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60" y="3006347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54" y="3052831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1" name="Picture 3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29" y="1252327"/>
            <a:ext cx="7905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38" y="3610987"/>
            <a:ext cx="1143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72" y="4123123"/>
            <a:ext cx="1533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7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4802"/>
            <a:ext cx="3400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30175"/>
            <a:ext cx="2000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600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0" y="2002451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89" y="2002451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2" y="2402805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88" y="2852936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77" y="2500524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6" y="293777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5" y="335699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85" y="335699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0" y="1519028"/>
            <a:ext cx="361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4" y="1557127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46" y="1439876"/>
            <a:ext cx="1285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03" y="1986742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03" y="2433849"/>
            <a:ext cx="180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90" y="297245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90" y="3325867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6" y="3761626"/>
            <a:ext cx="2276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437112"/>
            <a:ext cx="2762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34" y="1316686"/>
            <a:ext cx="4440922" cy="264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69" y="730175"/>
            <a:ext cx="2495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36" y="1518674"/>
            <a:ext cx="361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27" y="1557126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5215"/>
            <a:ext cx="1189776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7128"/>
            <a:ext cx="847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2378"/>
            <a:ext cx="276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00" y="2018550"/>
            <a:ext cx="276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5" y="1967692"/>
            <a:ext cx="276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77" y="2018550"/>
            <a:ext cx="276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98" y="2519728"/>
            <a:ext cx="276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27" y="3042667"/>
            <a:ext cx="276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12" y="258733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69" y="3021791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35" y="356561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39" y="358559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5" y="256259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89" y="256259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5" y="3136091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90" y="311043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5" y="353302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00" y="3585592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31" y="4161676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03" y="4553062"/>
            <a:ext cx="2000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5533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0539"/>
            <a:ext cx="1524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8" y="1700807"/>
            <a:ext cx="4105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8" y="2348880"/>
            <a:ext cx="3810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4848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42554"/>
            <a:ext cx="3867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31" y="3662363"/>
            <a:ext cx="36480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31" y="4221088"/>
            <a:ext cx="2781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9506"/>
            <a:ext cx="462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5135756"/>
            <a:ext cx="2438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1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2915"/>
            <a:ext cx="4581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76295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80803"/>
            <a:ext cx="5200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410764"/>
            <a:ext cx="86963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5362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52" y="4149079"/>
            <a:ext cx="415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52" y="4725144"/>
            <a:ext cx="3771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52" y="5258544"/>
            <a:ext cx="2847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33799"/>
            <a:ext cx="23241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6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30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065"/>
            <a:ext cx="6115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2696"/>
            <a:ext cx="5334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5305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51" y="1916832"/>
            <a:ext cx="35528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7" y="2420888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971800"/>
            <a:ext cx="8667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02" y="4221088"/>
            <a:ext cx="2143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3" y="4869160"/>
            <a:ext cx="8039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8" y="2807987"/>
            <a:ext cx="2667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44" y="2754263"/>
            <a:ext cx="3143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37" y="2754263"/>
            <a:ext cx="266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E86401-D86D-42ED-90B9-7BA34C43ED42}"/>
              </a:ext>
            </a:extLst>
          </p:cNvPr>
          <p:cNvSpPr txBox="1"/>
          <p:nvPr/>
        </p:nvSpPr>
        <p:spPr>
          <a:xfrm>
            <a:off x="916360" y="6093296"/>
            <a:ext cx="50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aqui 13/12/2021</a:t>
            </a:r>
          </a:p>
        </p:txBody>
      </p:sp>
    </p:spTree>
    <p:extLst>
      <p:ext uri="{BB962C8B-B14F-4D97-AF65-F5344CB8AC3E}">
        <p14:creationId xmlns:p14="http://schemas.microsoft.com/office/powerpoint/2010/main" val="25336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" y="46139"/>
            <a:ext cx="8846947" cy="208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144092"/>
            <a:ext cx="8229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748864"/>
            <a:ext cx="7520955" cy="19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30" y="2663006"/>
            <a:ext cx="628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9" y="3080196"/>
            <a:ext cx="240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9" y="3537396"/>
            <a:ext cx="2543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9" y="4032696"/>
            <a:ext cx="23241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9" y="4499421"/>
            <a:ext cx="1514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5024412"/>
            <a:ext cx="26860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" y="5411449"/>
            <a:ext cx="2686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6" y="594928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0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5" y="188640"/>
            <a:ext cx="86010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00200"/>
            <a:ext cx="4238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367825"/>
            <a:ext cx="85629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2222"/>
            <a:ext cx="7387357" cy="251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DE1D6DF-37E2-417F-970E-E890BA594FE4}"/>
                  </a:ext>
                </a:extLst>
              </p14:cNvPr>
              <p14:cNvContentPartPr/>
              <p14:nvPr/>
            </p14:nvContentPartPr>
            <p14:xfrm>
              <a:off x="1654920" y="4491000"/>
              <a:ext cx="4080240" cy="15973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DE1D6DF-37E2-417F-970E-E890BA59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5560" y="4481640"/>
                <a:ext cx="4098960" cy="16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814A646-8BDD-4067-BFED-6C5F8905699D}"/>
                  </a:ext>
                </a:extLst>
              </p14:cNvPr>
              <p14:cNvContentPartPr/>
              <p14:nvPr/>
            </p14:nvContentPartPr>
            <p14:xfrm>
              <a:off x="3922920" y="5389560"/>
              <a:ext cx="3281400" cy="6703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814A646-8BDD-4067-BFED-6C5F890569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3560" y="5380200"/>
                <a:ext cx="33001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6AB994B-A5DC-406A-B22E-6D7B9A247FD8}"/>
                  </a:ext>
                </a:extLst>
              </p14:cNvPr>
              <p14:cNvContentPartPr/>
              <p14:nvPr/>
            </p14:nvContentPartPr>
            <p14:xfrm>
              <a:off x="5763240" y="6016680"/>
              <a:ext cx="1498320" cy="242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6AB994B-A5DC-406A-B22E-6D7B9A247F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3880" y="6007320"/>
                <a:ext cx="151704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90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800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8" y="836712"/>
            <a:ext cx="4676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6" y="1628800"/>
            <a:ext cx="7715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6" y="2276872"/>
            <a:ext cx="2638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019425"/>
            <a:ext cx="8582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38575"/>
            <a:ext cx="35909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6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2457</Words>
  <Application>Microsoft Office PowerPoint</Application>
  <PresentationFormat>Apresentação na tela (4:3)</PresentationFormat>
  <Paragraphs>685</Paragraphs>
  <Slides>148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148</vt:i4>
      </vt:variant>
    </vt:vector>
  </HeadingPairs>
  <TitlesOfParts>
    <vt:vector size="153" baseType="lpstr">
      <vt:lpstr>Arial</vt:lpstr>
      <vt:lpstr>Calibri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Borges</dc:creator>
  <cp:lastModifiedBy>Paulo Borges</cp:lastModifiedBy>
  <cp:revision>100</cp:revision>
  <dcterms:created xsi:type="dcterms:W3CDTF">2019-04-27T16:03:42Z</dcterms:created>
  <dcterms:modified xsi:type="dcterms:W3CDTF">2021-12-12T02:34:13Z</dcterms:modified>
</cp:coreProperties>
</file>