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7D4FD-3920-497C-9A5B-90958A516B34}" v="28" dt="2024-07-23T19:37:05.460"/>
    <p1510:client id="{CCE03061-1F03-412B-855C-64C7DD20202B}" v="86" dt="2024-07-23T19:30:38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ndres Contreras Contreras" userId="S::francisco.contreras@tsoftglobal.com::a37618ec-f466-43ff-9cb9-645df6ef7855" providerId="AD" clId="Web-{CCE03061-1F03-412B-855C-64C7DD20202B}"/>
    <pc:docChg chg="addSld modSld addMainMaster delMainMaster">
      <pc:chgData name="Francisco Andres Contreras Contreras" userId="S::francisco.contreras@tsoftglobal.com::a37618ec-f466-43ff-9cb9-645df6ef7855" providerId="AD" clId="Web-{CCE03061-1F03-412B-855C-64C7DD20202B}" dt="2024-07-23T19:30:37.606" v="80" actId="20577"/>
      <pc:docMkLst>
        <pc:docMk/>
      </pc:docMkLst>
      <pc:sldChg chg="addSp modSp mod setBg modClrScheme setClrOvrMap chgLayout">
        <pc:chgData name="Francisco Andres Contreras Contreras" userId="S::francisco.contreras@tsoftglobal.com::a37618ec-f466-43ff-9cb9-645df6ef7855" providerId="AD" clId="Web-{CCE03061-1F03-412B-855C-64C7DD20202B}" dt="2024-07-23T19:22:04.778" v="13" actId="20577"/>
        <pc:sldMkLst>
          <pc:docMk/>
          <pc:sldMk cId="2406273178" sldId="256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21:04.198" v="2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Andres Contreras Contreras" userId="S::francisco.contreras@tsoftglobal.com::a37618ec-f466-43ff-9cb9-645df6ef7855" providerId="AD" clId="Web-{CCE03061-1F03-412B-855C-64C7DD20202B}" dt="2024-07-23T19:22:04.778" v="13" actId="20577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spMkLst>
            <pc:docMk/>
            <pc:sldMk cId="2406273178" sldId="256"/>
            <ac:spMk id="9" creationId="{6DA65B90-7B06-4499-91BA-CDDD36132481}"/>
          </ac:spMkLst>
        </pc:spChg>
        <pc:sp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spMkLst>
            <pc:docMk/>
            <pc:sldMk cId="2406273178" sldId="256"/>
            <ac:spMk id="11" creationId="{E99D7AAF-4170-4D21-AB6C-605F6F100C2E}"/>
          </ac:spMkLst>
        </pc:spChg>
        <pc:sp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spMkLst>
            <pc:docMk/>
            <pc:sldMk cId="2406273178" sldId="256"/>
            <ac:spMk id="13" creationId="{9502469D-C562-48E3-ABA2-3CFA55C52684}"/>
          </ac:spMkLst>
        </pc:spChg>
        <pc:pic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picMkLst>
            <pc:docMk/>
            <pc:sldMk cId="2406273178" sldId="256"/>
            <ac:picMk id="4" creationId="{BF76E93C-31CF-0168-3B48-82B13B59520E}"/>
          </ac:picMkLst>
        </pc:picChg>
        <pc:cxn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cxnSpMkLst>
            <pc:docMk/>
            <pc:sldMk cId="2406273178" sldId="256"/>
            <ac:cxnSpMk id="15" creationId="{4D594499-F983-4364-8ABC-5BCDC2E906BF}"/>
          </ac:cxnSpMkLst>
        </pc:cxnChg>
        <pc:cxn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cxnSpMkLst>
            <pc:docMk/>
            <pc:sldMk cId="2406273178" sldId="256"/>
            <ac:cxnSpMk id="17" creationId="{752928D3-58AB-4E4F-A2E6-74A3B341C3A2}"/>
          </ac:cxnSpMkLst>
        </pc:cxnChg>
        <pc:cxnChg chg="add">
          <ac:chgData name="Francisco Andres Contreras Contreras" userId="S::francisco.contreras@tsoftglobal.com::a37618ec-f466-43ff-9cb9-645df6ef7855" providerId="AD" clId="Web-{CCE03061-1F03-412B-855C-64C7DD20202B}" dt="2024-07-23T19:20:52.072" v="0"/>
          <ac:cxnSpMkLst>
            <pc:docMk/>
            <pc:sldMk cId="2406273178" sldId="256"/>
            <ac:cxnSpMk id="19" creationId="{6D4C177C-581F-4CC8-A686-0B6D25DC6A70}"/>
          </ac:cxnSpMkLst>
        </pc:cxnChg>
      </pc:sldChg>
      <pc:sldChg chg="addSp delSp modSp add replId">
        <pc:chgData name="Francisco Andres Contreras Contreras" userId="S::francisco.contreras@tsoftglobal.com::a37618ec-f466-43ff-9cb9-645df6ef7855" providerId="AD" clId="Web-{CCE03061-1F03-412B-855C-64C7DD20202B}" dt="2024-07-23T19:26:45.050" v="36" actId="20577"/>
        <pc:sldMkLst>
          <pc:docMk/>
          <pc:sldMk cId="1977480706" sldId="257"/>
        </pc:sldMkLst>
        <pc:spChg chg="del mod">
          <ac:chgData name="Francisco Andres Contreras Contreras" userId="S::francisco.contreras@tsoftglobal.com::a37618ec-f466-43ff-9cb9-645df6ef7855" providerId="AD" clId="Web-{CCE03061-1F03-412B-855C-64C7DD20202B}" dt="2024-07-23T19:22:35.061" v="17"/>
          <ac:spMkLst>
            <pc:docMk/>
            <pc:sldMk cId="1977480706" sldId="257"/>
            <ac:spMk id="2" creationId="{00000000-0000-0000-0000-000000000000}"/>
          </ac:spMkLst>
        </pc:spChg>
        <pc:spChg chg="mod">
          <ac:chgData name="Francisco Andres Contreras Contreras" userId="S::francisco.contreras@tsoftglobal.com::a37618ec-f466-43ff-9cb9-645df6ef7855" providerId="AD" clId="Web-{CCE03061-1F03-412B-855C-64C7DD20202B}" dt="2024-07-23T19:26:45.050" v="36" actId="20577"/>
          <ac:spMkLst>
            <pc:docMk/>
            <pc:sldMk cId="1977480706" sldId="257"/>
            <ac:spMk id="3" creationId="{00000000-0000-0000-0000-000000000000}"/>
          </ac:spMkLst>
        </pc:spChg>
        <pc:spChg chg="add mod modVis">
          <ac:chgData name="Francisco Andres Contreras Contreras" userId="S::francisco.contreras@tsoftglobal.com::a37618ec-f466-43ff-9cb9-645df6ef7855" providerId="AD" clId="Web-{CCE03061-1F03-412B-855C-64C7DD20202B}" dt="2024-07-23T19:24:49.503" v="24"/>
          <ac:spMkLst>
            <pc:docMk/>
            <pc:sldMk cId="1977480706" sldId="257"/>
            <ac:spMk id="6" creationId="{B4C61E48-72BD-BF52-73A1-4D00321BC998}"/>
          </ac:spMkLst>
        </pc:spChg>
        <pc:picChg chg="mod">
          <ac:chgData name="Francisco Andres Contreras Contreras" userId="S::francisco.contreras@tsoftglobal.com::a37618ec-f466-43ff-9cb9-645df6ef7855" providerId="AD" clId="Web-{CCE03061-1F03-412B-855C-64C7DD20202B}" dt="2024-07-23T19:26:31.581" v="35" actId="1076"/>
          <ac:picMkLst>
            <pc:docMk/>
            <pc:sldMk cId="1977480706" sldId="257"/>
            <ac:picMk id="4" creationId="{BF76E93C-31CF-0168-3B48-82B13B59520E}"/>
          </ac:picMkLst>
        </pc:pic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30:37.606" v="80" actId="20577"/>
        <pc:sldMkLst>
          <pc:docMk/>
          <pc:sldMk cId="893168077" sldId="258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30:37.606" v="80" actId="20577"/>
          <ac:spMkLst>
            <pc:docMk/>
            <pc:sldMk cId="893168077" sldId="258"/>
            <ac:spMk id="3" creationId="{00000000-0000-0000-0000-000000000000}"/>
          </ac:spMkLst>
        </pc:sp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27:47.693" v="41" actId="20577"/>
        <pc:sldMkLst>
          <pc:docMk/>
          <pc:sldMk cId="2273107295" sldId="259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27:47.693" v="41" actId="20577"/>
          <ac:spMkLst>
            <pc:docMk/>
            <pc:sldMk cId="2273107295" sldId="259"/>
            <ac:spMk id="3" creationId="{00000000-0000-0000-0000-000000000000}"/>
          </ac:spMkLst>
        </pc:sp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30:28.715" v="77" actId="20577"/>
        <pc:sldMkLst>
          <pc:docMk/>
          <pc:sldMk cId="3977854592" sldId="260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30:28.715" v="77" actId="20577"/>
          <ac:spMkLst>
            <pc:docMk/>
            <pc:sldMk cId="3977854592" sldId="260"/>
            <ac:spMk id="3" creationId="{00000000-0000-0000-0000-000000000000}"/>
          </ac:spMkLst>
        </pc:sp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28:56.696" v="53" actId="20577"/>
        <pc:sldMkLst>
          <pc:docMk/>
          <pc:sldMk cId="1651957600" sldId="261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28:56.696" v="53" actId="20577"/>
          <ac:spMkLst>
            <pc:docMk/>
            <pc:sldMk cId="1651957600" sldId="261"/>
            <ac:spMk id="3" creationId="{00000000-0000-0000-0000-000000000000}"/>
          </ac:spMkLst>
        </pc:spChg>
      </pc:sldChg>
      <pc:sldChg chg="modSp add replId">
        <pc:chgData name="Francisco Andres Contreras Contreras" userId="S::francisco.contreras@tsoftglobal.com::a37618ec-f466-43ff-9cb9-645df6ef7855" providerId="AD" clId="Web-{CCE03061-1F03-412B-855C-64C7DD20202B}" dt="2024-07-23T19:30:18.371" v="74" actId="20577"/>
        <pc:sldMkLst>
          <pc:docMk/>
          <pc:sldMk cId="2027186832" sldId="262"/>
        </pc:sldMkLst>
        <pc:spChg chg="mod">
          <ac:chgData name="Francisco Andres Contreras Contreras" userId="S::francisco.contreras@tsoftglobal.com::a37618ec-f466-43ff-9cb9-645df6ef7855" providerId="AD" clId="Web-{CCE03061-1F03-412B-855C-64C7DD20202B}" dt="2024-07-23T19:30:18.371" v="74" actId="20577"/>
          <ac:spMkLst>
            <pc:docMk/>
            <pc:sldMk cId="2027186832" sldId="262"/>
            <ac:spMk id="3" creationId="{00000000-0000-0000-0000-000000000000}"/>
          </ac:spMkLst>
        </pc:spChg>
      </pc:sldChg>
      <pc:sldMasterChg chg="del delSldLayout">
        <pc:chgData name="Francisco Andres Contreras Contreras" userId="S::francisco.contreras@tsoftglobal.com::a37618ec-f466-43ff-9cb9-645df6ef7855" providerId="AD" clId="Web-{CCE03061-1F03-412B-855C-64C7DD20202B}" dt="2024-07-23T19:20:52.072" v="0"/>
        <pc:sldMasterMkLst>
          <pc:docMk/>
          <pc:sldMasterMk cId="2933118997" sldId="2147483648"/>
        </pc:sldMasterMkLst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Francisco Andres Contreras Contreras" userId="S::francisco.contreras@tsoftglobal.com::a37618ec-f466-43ff-9cb9-645df6ef7855" providerId="AD" clId="Web-{CCE03061-1F03-412B-855C-64C7DD20202B}" dt="2024-07-23T19:20:52.072" v="0"/>
        <pc:sldMasterMkLst>
          <pc:docMk/>
          <pc:sldMasterMk cId="648890189" sldId="2147483686"/>
        </pc:sldMasterMkLst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3351195261" sldId="2147483675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1714502895" sldId="2147483676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4095818892" sldId="2147483677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1434919532" sldId="2147483678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1706620954" sldId="2147483679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2386017811" sldId="2147483680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1013573080" sldId="2147483681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2852456578" sldId="2147483682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656146221" sldId="2147483683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2028398941" sldId="2147483684"/>
          </pc:sldLayoutMkLst>
        </pc:sldLayoutChg>
        <pc:sldLayoutChg chg="add">
          <pc:chgData name="Francisco Andres Contreras Contreras" userId="S::francisco.contreras@tsoftglobal.com::a37618ec-f466-43ff-9cb9-645df6ef7855" providerId="AD" clId="Web-{CCE03061-1F03-412B-855C-64C7DD20202B}" dt="2024-07-23T19:20:52.072" v="0"/>
          <pc:sldLayoutMkLst>
            <pc:docMk/>
            <pc:sldMasterMk cId="648890189" sldId="2147483686"/>
            <pc:sldLayoutMk cId="3941673993" sldId="2147483685"/>
          </pc:sldLayoutMkLst>
        </pc:sldLayoutChg>
      </pc:sldMasterChg>
    </pc:docChg>
  </pc:docChgLst>
  <pc:docChgLst>
    <pc:chgData name="Francisco Andres Contreras Contreras" userId="S::francisco.contreras@tsoftglobal.com::a37618ec-f466-43ff-9cb9-645df6ef7855" providerId="AD" clId="Web-{4487D4FD-3920-497C-9A5B-90958A516B34}"/>
    <pc:docChg chg="modSld">
      <pc:chgData name="Francisco Andres Contreras Contreras" userId="S::francisco.contreras@tsoftglobal.com::a37618ec-f466-43ff-9cb9-645df6ef7855" providerId="AD" clId="Web-{4487D4FD-3920-497C-9A5B-90958A516B34}" dt="2024-07-23T19:37:05.460" v="32" actId="20577"/>
      <pc:docMkLst>
        <pc:docMk/>
      </pc:docMkLst>
      <pc:sldChg chg="modSp">
        <pc:chgData name="Francisco Andres Contreras Contreras" userId="S::francisco.contreras@tsoftglobal.com::a37618ec-f466-43ff-9cb9-645df6ef7855" providerId="AD" clId="Web-{4487D4FD-3920-497C-9A5B-90958A516B34}" dt="2024-07-23T19:33:47.970" v="4" actId="20577"/>
        <pc:sldMkLst>
          <pc:docMk/>
          <pc:sldMk cId="2406273178" sldId="256"/>
        </pc:sldMkLst>
        <pc:spChg chg="mod">
          <ac:chgData name="Francisco Andres Contreras Contreras" userId="S::francisco.contreras@tsoftglobal.com::a37618ec-f466-43ff-9cb9-645df6ef7855" providerId="AD" clId="Web-{4487D4FD-3920-497C-9A5B-90958A516B34}" dt="2024-07-23T19:33:42.641" v="1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Andres Contreras Contreras" userId="S::francisco.contreras@tsoftglobal.com::a37618ec-f466-43ff-9cb9-645df6ef7855" providerId="AD" clId="Web-{4487D4FD-3920-497C-9A5B-90958A516B34}" dt="2024-07-23T19:33:47.970" v="4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Francisco Andres Contreras Contreras" userId="S::francisco.contreras@tsoftglobal.com::a37618ec-f466-43ff-9cb9-645df6ef7855" providerId="AD" clId="Web-{4487D4FD-3920-497C-9A5B-90958A516B34}" dt="2024-07-23T19:34:32.580" v="8" actId="20577"/>
        <pc:sldMkLst>
          <pc:docMk/>
          <pc:sldMk cId="1977480706" sldId="257"/>
        </pc:sldMkLst>
        <pc:spChg chg="mod">
          <ac:chgData name="Francisco Andres Contreras Contreras" userId="S::francisco.contreras@tsoftglobal.com::a37618ec-f466-43ff-9cb9-645df6ef7855" providerId="AD" clId="Web-{4487D4FD-3920-497C-9A5B-90958A516B34}" dt="2024-07-23T19:34:32.580" v="8" actId="20577"/>
          <ac:spMkLst>
            <pc:docMk/>
            <pc:sldMk cId="1977480706" sldId="257"/>
            <ac:spMk id="3" creationId="{00000000-0000-0000-0000-000000000000}"/>
          </ac:spMkLst>
        </pc:spChg>
      </pc:sldChg>
      <pc:sldChg chg="modSp">
        <pc:chgData name="Francisco Andres Contreras Contreras" userId="S::francisco.contreras@tsoftglobal.com::a37618ec-f466-43ff-9cb9-645df6ef7855" providerId="AD" clId="Web-{4487D4FD-3920-497C-9A5B-90958A516B34}" dt="2024-07-23T19:35:08.050" v="13" actId="20577"/>
        <pc:sldMkLst>
          <pc:docMk/>
          <pc:sldMk cId="893168077" sldId="258"/>
        </pc:sldMkLst>
        <pc:spChg chg="mod">
          <ac:chgData name="Francisco Andres Contreras Contreras" userId="S::francisco.contreras@tsoftglobal.com::a37618ec-f466-43ff-9cb9-645df6ef7855" providerId="AD" clId="Web-{4487D4FD-3920-497C-9A5B-90958A516B34}" dt="2024-07-23T19:35:08.050" v="13" actId="20577"/>
          <ac:spMkLst>
            <pc:docMk/>
            <pc:sldMk cId="893168077" sldId="258"/>
            <ac:spMk id="3" creationId="{00000000-0000-0000-0000-000000000000}"/>
          </ac:spMkLst>
        </pc:spChg>
      </pc:sldChg>
      <pc:sldChg chg="modSp">
        <pc:chgData name="Francisco Andres Contreras Contreras" userId="S::francisco.contreras@tsoftglobal.com::a37618ec-f466-43ff-9cb9-645df6ef7855" providerId="AD" clId="Web-{4487D4FD-3920-497C-9A5B-90958A516B34}" dt="2024-07-23T19:35:42.801" v="18" actId="20577"/>
        <pc:sldMkLst>
          <pc:docMk/>
          <pc:sldMk cId="2273107295" sldId="259"/>
        </pc:sldMkLst>
        <pc:spChg chg="mod">
          <ac:chgData name="Francisco Andres Contreras Contreras" userId="S::francisco.contreras@tsoftglobal.com::a37618ec-f466-43ff-9cb9-645df6ef7855" providerId="AD" clId="Web-{4487D4FD-3920-497C-9A5B-90958A516B34}" dt="2024-07-23T19:35:42.801" v="18" actId="20577"/>
          <ac:spMkLst>
            <pc:docMk/>
            <pc:sldMk cId="2273107295" sldId="259"/>
            <ac:spMk id="3" creationId="{00000000-0000-0000-0000-000000000000}"/>
          </ac:spMkLst>
        </pc:spChg>
      </pc:sldChg>
      <pc:sldChg chg="modSp">
        <pc:chgData name="Francisco Andres Contreras Contreras" userId="S::francisco.contreras@tsoftglobal.com::a37618ec-f466-43ff-9cb9-645df6ef7855" providerId="AD" clId="Web-{4487D4FD-3920-497C-9A5B-90958A516B34}" dt="2024-07-23T19:36:14.490" v="23" actId="20577"/>
        <pc:sldMkLst>
          <pc:docMk/>
          <pc:sldMk cId="3977854592" sldId="260"/>
        </pc:sldMkLst>
        <pc:spChg chg="mod">
          <ac:chgData name="Francisco Andres Contreras Contreras" userId="S::francisco.contreras@tsoftglobal.com::a37618ec-f466-43ff-9cb9-645df6ef7855" providerId="AD" clId="Web-{4487D4FD-3920-497C-9A5B-90958A516B34}" dt="2024-07-23T19:36:14.490" v="23" actId="20577"/>
          <ac:spMkLst>
            <pc:docMk/>
            <pc:sldMk cId="3977854592" sldId="260"/>
            <ac:spMk id="3" creationId="{00000000-0000-0000-0000-000000000000}"/>
          </ac:spMkLst>
        </pc:spChg>
      </pc:sldChg>
      <pc:sldChg chg="modSp">
        <pc:chgData name="Francisco Andres Contreras Contreras" userId="S::francisco.contreras@tsoftglobal.com::a37618ec-f466-43ff-9cb9-645df6ef7855" providerId="AD" clId="Web-{4487D4FD-3920-497C-9A5B-90958A516B34}" dt="2024-07-23T19:36:41.709" v="27" actId="20577"/>
        <pc:sldMkLst>
          <pc:docMk/>
          <pc:sldMk cId="1651957600" sldId="261"/>
        </pc:sldMkLst>
        <pc:spChg chg="mod">
          <ac:chgData name="Francisco Andres Contreras Contreras" userId="S::francisco.contreras@tsoftglobal.com::a37618ec-f466-43ff-9cb9-645df6ef7855" providerId="AD" clId="Web-{4487D4FD-3920-497C-9A5B-90958A516B34}" dt="2024-07-23T19:36:41.709" v="27" actId="20577"/>
          <ac:spMkLst>
            <pc:docMk/>
            <pc:sldMk cId="1651957600" sldId="261"/>
            <ac:spMk id="3" creationId="{00000000-0000-0000-0000-000000000000}"/>
          </ac:spMkLst>
        </pc:spChg>
      </pc:sldChg>
      <pc:sldChg chg="modSp">
        <pc:chgData name="Francisco Andres Contreras Contreras" userId="S::francisco.contreras@tsoftglobal.com::a37618ec-f466-43ff-9cb9-645df6ef7855" providerId="AD" clId="Web-{4487D4FD-3920-497C-9A5B-90958A516B34}" dt="2024-07-23T19:37:05.460" v="32" actId="20577"/>
        <pc:sldMkLst>
          <pc:docMk/>
          <pc:sldMk cId="2027186832" sldId="262"/>
        </pc:sldMkLst>
        <pc:spChg chg="mod">
          <ac:chgData name="Francisco Andres Contreras Contreras" userId="S::francisco.contreras@tsoftglobal.com::a37618ec-f466-43ff-9cb9-645df6ef7855" providerId="AD" clId="Web-{4487D4FD-3920-497C-9A5B-90958A516B34}" dt="2024-07-23T19:37:05.460" v="32" actId="20577"/>
          <ac:spMkLst>
            <pc:docMk/>
            <pc:sldMk cId="2027186832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7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9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7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9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ea typeface="+mj-lt"/>
                <a:cs typeface="+mj-lt"/>
              </a:rPr>
              <a:t>Manual Detallado para la Creación de Historias de Usuario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92500" lnSpcReduction="20000"/>
          </a:bodyPr>
          <a:lstStyle/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Este manual proporciona una guía desde el nivel básico hasta el avanzado para la creación de historias de usuario, adaptándose a diferentes niveles de experiencia y profundidad en el proceso de desarrollo de software.</a:t>
            </a:r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Nivel Básico</a:t>
            </a:r>
          </a:p>
          <a:p>
            <a:r>
              <a:rPr lang="es-ES" dirty="0"/>
              <a:t>1. Definición de Historia de Usuario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Objetivo:</a:t>
            </a:r>
            <a:r>
              <a:rPr lang="es-ES" dirty="0">
                <a:ea typeface="+mn-lt"/>
                <a:cs typeface="+mn-lt"/>
              </a:rPr>
              <a:t> Comprender el concepto básico de una historia de usuario y su importancia en el desarrollo ágil.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Identificar roles de usuario:</a:t>
            </a:r>
            <a:r>
              <a:rPr lang="es-ES">
                <a:ea typeface="+mn-lt"/>
                <a:cs typeface="+mn-lt"/>
              </a:rPr>
              <a:t> Quién utilizará la funcionalidad.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Escribir descripciones simples:</a:t>
            </a:r>
            <a:r>
              <a:rPr lang="es-ES">
                <a:ea typeface="+mn-lt"/>
                <a:cs typeface="+mn-lt"/>
              </a:rPr>
              <a:t> Describir qué hace la funcionalidad deseada.</a:t>
            </a:r>
            <a:endParaRPr lang="es-ES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48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2. Criterios de Aceptación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Definir condiciones simples de aceptación:</a:t>
            </a:r>
            <a:r>
              <a:rPr lang="es-ES">
                <a:ea typeface="+mn-lt"/>
                <a:cs typeface="+mn-lt"/>
              </a:rPr>
              <a:t> Indicar cómo sabremos que la historia está completa.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Utilizar ejemplos concretos:</a:t>
            </a:r>
            <a:r>
              <a:rPr lang="es-ES">
                <a:ea typeface="+mn-lt"/>
                <a:cs typeface="+mn-lt"/>
              </a:rPr>
              <a:t> Proporcionar ejemplos claros de comportamiento esperado.</a:t>
            </a:r>
            <a:endParaRPr lang="es-ES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16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Nivel Intermedio</a:t>
            </a:r>
          </a:p>
          <a:p>
            <a:r>
              <a:rPr lang="es-ES" dirty="0"/>
              <a:t>1. Detalles y Complejidad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Objetivo:</a:t>
            </a:r>
            <a:r>
              <a:rPr lang="es-ES" dirty="0">
                <a:ea typeface="+mn-lt"/>
                <a:cs typeface="+mn-lt"/>
              </a:rPr>
              <a:t> Profundizar en los detalles y la complejidad de las historias de usuario.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Refinar el título y la descripción:</a:t>
            </a:r>
            <a:r>
              <a:rPr lang="es-ES">
                <a:ea typeface="+mn-lt"/>
                <a:cs typeface="+mn-lt"/>
              </a:rPr>
              <a:t> Asegurar que la historia sea clara y concisa.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Descomponer en tareas:</a:t>
            </a:r>
            <a:r>
              <a:rPr lang="es-ES">
                <a:ea typeface="+mn-lt"/>
                <a:cs typeface="+mn-lt"/>
              </a:rPr>
              <a:t> Identificar las acciones específicas necesarias para implementar la historia.</a:t>
            </a:r>
            <a:endParaRPr lang="es-ES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107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2. Priorización y Estimación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Priorizar historias:</a:t>
            </a:r>
            <a:r>
              <a:rPr lang="es-ES">
                <a:ea typeface="+mn-lt"/>
                <a:cs typeface="+mn-lt"/>
              </a:rPr>
              <a:t> Basado en el valor de negocio y la complejidad.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Estimar esfuerzo:</a:t>
            </a:r>
            <a:r>
              <a:rPr lang="es-ES">
                <a:ea typeface="+mn-lt"/>
                <a:cs typeface="+mn-lt"/>
              </a:rPr>
              <a:t> Determinar el tiempo necesario para completar la historia.</a:t>
            </a:r>
            <a:endParaRPr lang="es-ES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854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Nivel Avanzado</a:t>
            </a:r>
          </a:p>
          <a:p>
            <a:r>
              <a:rPr lang="es-ES" dirty="0"/>
              <a:t>1. Colaboración y Validación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Objetivo:</a:t>
            </a:r>
            <a:r>
              <a:rPr lang="es-ES" dirty="0">
                <a:ea typeface="+mn-lt"/>
                <a:cs typeface="+mn-lt"/>
              </a:rPr>
              <a:t> Mejorar la colaboración entre equipos y validar las historias de usuario de manera efectiva.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Reuniones de refinamiento:</a:t>
            </a:r>
            <a:r>
              <a:rPr lang="es-ES">
                <a:ea typeface="+mn-lt"/>
                <a:cs typeface="+mn-lt"/>
              </a:rPr>
              <a:t> Colaborar con el equipo de desarrollo para aclarar dudas y detalles.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Validación con </a:t>
            </a:r>
            <a:r>
              <a:rPr lang="es-ES" b="1" err="1">
                <a:ea typeface="+mn-lt"/>
                <a:cs typeface="+mn-lt"/>
              </a:rPr>
              <a:t>stakeholders</a:t>
            </a:r>
            <a:r>
              <a:rPr lang="es-ES" b="1">
                <a:ea typeface="+mn-lt"/>
                <a:cs typeface="+mn-lt"/>
              </a:rPr>
              <a:t>:</a:t>
            </a:r>
            <a:r>
              <a:rPr lang="es-ES">
                <a:ea typeface="+mn-lt"/>
                <a:cs typeface="+mn-lt"/>
              </a:rPr>
              <a:t> Obtener retroalimentación de los </a:t>
            </a:r>
            <a:r>
              <a:rPr lang="es-ES" err="1">
                <a:ea typeface="+mn-lt"/>
                <a:cs typeface="+mn-lt"/>
              </a:rPr>
              <a:t>stakeholders</a:t>
            </a:r>
            <a:r>
              <a:rPr lang="es-ES">
                <a:ea typeface="+mn-lt"/>
                <a:cs typeface="+mn-lt"/>
              </a:rPr>
              <a:t> para asegurar que la historia cumple con las expectativas.</a:t>
            </a:r>
            <a:endParaRPr lang="es-ES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9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BF76E93C-31CF-0168-3B48-82B13B5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47" r="-6" b="-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653" y="663960"/>
            <a:ext cx="10502765" cy="5111271"/>
          </a:xfrm>
        </p:spPr>
        <p:txBody>
          <a:bodyPr anchor="t">
            <a:normAutofit/>
          </a:bodyPr>
          <a:lstStyle/>
          <a:p>
            <a:r>
              <a:rPr lang="es-ES" dirty="0"/>
              <a:t>2. Mejora Continua y Análisis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Actividades:</a:t>
            </a:r>
            <a:endParaRPr lang="es-ES" dirty="0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Revisión retrospectiva:</a:t>
            </a:r>
            <a:r>
              <a:rPr lang="es-ES">
                <a:ea typeface="+mn-lt"/>
                <a:cs typeface="+mn-lt"/>
              </a:rPr>
              <a:t> Evaluar el proceso de creación de historias y buscar oportunidades de mejora.</a:t>
            </a:r>
            <a:endParaRPr lang="es-ES"/>
          </a:p>
          <a:p>
            <a:pPr marL="742950" lvl="1" indent="-285750" algn="l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Análisis de impacto:</a:t>
            </a:r>
            <a:r>
              <a:rPr lang="es-ES">
                <a:ea typeface="+mn-lt"/>
                <a:cs typeface="+mn-lt"/>
              </a:rPr>
              <a:t> Evaluar cómo las nuevas historias afectan al sistema existente y al flujo de trabajo.</a:t>
            </a:r>
            <a:endParaRPr lang="es-ES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B4C61E48-72BD-BF52-73A1-4D00321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00000">
            <a:off x="2048946" y="2231092"/>
            <a:ext cx="9456049" cy="359411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8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MimeoVTI</vt:lpstr>
      <vt:lpstr>Manual Detallado para la Creación de Historias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97</cp:revision>
  <dcterms:created xsi:type="dcterms:W3CDTF">2024-07-23T19:20:39Z</dcterms:created>
  <dcterms:modified xsi:type="dcterms:W3CDTF">2024-07-23T19:37:11Z</dcterms:modified>
</cp:coreProperties>
</file>