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PowerPointのタイトル名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サブタイトル名</a:t>
            </a:r>
            <a:br/>
            <a:br/>
            <a:r>
              <a:rPr/>
              <a:t>Makoto.Yaguchi@motherson.com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2024年4月17日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計算力学１級問題集解説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@author Makott Yaguchi Staff Engineer Core Business Operations R&amp;D Manegemnet Promotion Degital Development Department 2024/4/20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第1章 計算力学に必要な数学の基礎</a:t>
            </a:r>
          </a:p>
          <a:p>
            <a:pPr lvl="0" indent="0" marL="0">
              <a:buNone/>
            </a:pPr>
            <a:r>
              <a:rPr/>
              <a:t>ここでは</a:t>
            </a:r>
            <a:r>
              <a:rPr b="1"/>
              <a:t>計算力学に必要な数学の基礎</a:t>
            </a:r>
            <a:r>
              <a:rPr/>
              <a:t>について解説する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1-1 基本の数学</a:t>
                </a:r>
              </a:p>
              <a:p>
                <a:pPr lvl="0" indent="0" marL="0">
                  <a:buNone/>
                </a:pPr>
                <a:r>
                  <a:rPr/>
                  <a:t>数式をmathjaxで表記する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V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σ</m:t>
                          </m:r>
                        </m:e>
                      </m:nary>
                      <m:r>
                        <m:t> </m:t>
                      </m:r>
                      <m:r>
                        <m:t>d</m:t>
                      </m:r>
                      <m:r>
                        <m:t>V</m:t>
                      </m:r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∣"/>
                          <m:endChr m:val="∣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σ</m:t>
                                    </m:r>
                                  </m:e>
                                  <m:sub>
                                    <m:r>
                                      <m:t>11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σ</m:t>
                                    </m:r>
                                  </m:e>
                                  <m:sub>
                                    <m: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σ</m:t>
                                    </m:r>
                                  </m:e>
                                  <m:sub>
                                    <m:r>
                                      <m:t>11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σ</m:t>
                                    </m:r>
                                  </m:e>
                                  <m:sub>
                                    <m: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contents</a:t>
                </a:r>
              </a:p>
              <a:p>
                <a:pPr lvl="0"/>
                <a:r>
                  <a:rPr/>
                  <a:t>aaa</a:t>
                </a:r>
              </a:p>
              <a:p>
                <a:pPr lvl="0"/>
                <a:r>
                  <a:rPr/>
                  <a:t>bbb</a:t>
                </a:r>
              </a:p>
              <a:p>
                <a:pPr lvl="0"/>
                <a:r>
                  <a:rPr/>
                  <a:t>ccc</a:t>
                </a:r>
              </a:p>
              <a:p>
                <a:pPr lvl="0"/>
                <a:r>
                  <a:rPr/>
                  <a:t>ccc</a:t>
                </a:r>
              </a:p>
              <a:p>
                <a:pPr lvl="0"/>
                <a:r>
                  <a:rPr/>
                  <a:t>ccc</a:t>
                </a:r>
              </a:p>
              <a:p>
                <a:pPr lvl="0"/>
                <a:r>
                  <a:rPr/>
                  <a:t>ccc</a:t>
                </a:r>
              </a:p>
              <a:p>
                <a:pPr lvl="0"/>
                <a:r>
                  <a:rPr/>
                  <a:t>ccc</a:t>
                </a:r>
              </a:p>
              <a:p>
                <a:pPr lvl="0"/>
                <a:r>
                  <a:rPr/>
                  <a:t>ccc</a:t>
                </a:r>
              </a:p>
              <a:p>
                <a:pPr lvl="0"/>
                <a:r>
                  <a:rPr/>
                  <a:t>ccc</a:t>
                </a:r>
              </a:p>
              <a:p>
                <a:pPr lvl="0"/>
                <a:r>
                  <a:rPr/>
                  <a:t>ccc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1-2 基本の数学</a:t>
            </a:r>
          </a:p>
          <a:p>
            <a:pPr lvl="0" indent="0" marL="0">
              <a:buNone/>
            </a:pPr>
            <a:r>
              <a:rPr/>
              <a:t>ここまで書いてみた。。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第2章 基本的な応力とひずみ</a:t>
            </a:r>
          </a:p>
          <a:p>
            <a:pPr lvl="0" indent="0" marL="0">
              <a:buNone/>
            </a:pPr>
            <a:r>
              <a:rPr/>
              <a:t>ここでは</a:t>
            </a:r>
            <a:r>
              <a:rPr b="1"/>
              <a:t>応力とひずみ</a:t>
            </a:r>
            <a:r>
              <a:rPr/>
              <a:t>について解説する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2-1 応力</a:t>
            </a:r>
          </a:p>
          <a:p>
            <a:pPr lvl="0" indent="0" marL="0">
              <a:buNone/>
            </a:pPr>
            <a:r>
              <a:rPr/>
              <a:t>ここまで書いてみた。。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© Motherson All rights reserved by Motherson and/or its affiliated companies. Any commercial use hereof, especially any transfer and/or copying hereof, is prohibited without the prior written consent of Motherson and/or its affiliated companies. In case of transfer of information containing know-how for which copyright or any other intellectual property right protection may be afforded, Motherson and/or its affiliated companies reserve all rights to any such grant of copyright protection and/or grant of intellectual property right protection. www.motherson.com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PowerPointのタイトル名</dc:title>
  <dc:creator>Makoto.Yaguchi@motherson.com</dc:creator>
  <cp:keywords/>
  <dcterms:created xsi:type="dcterms:W3CDTF">2024-04-20T05:02:23Z</dcterms:created>
  <dcterms:modified xsi:type="dcterms:W3CDTF">2024-04-20T05:02:23Z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2024年4月17日</vt:lpwstr>
  </property>
  <property fmtid="{D5CDD505-2E9C-101B-9397-08002B2CF9AE}" pid="3" name="subtitle">
    <vt:lpwstr>サブタイトル名</vt:lpwstr>
  </property>
</Properties>
</file>