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527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4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5452646" cy="386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729844" y="914400"/>
            <a:ext cx="3270156" cy="386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F8FF86-AA81-09B6-2EDE-DF1611077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5452646" cy="386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45AA76-2892-B339-41AF-FA58B545E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9844" y="914400"/>
            <a:ext cx="3270156" cy="386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0001" y="219600"/>
            <a:ext cx="8245350" cy="3890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8158718A-D07A-23EA-9737-543596C4868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77198" y="914400"/>
            <a:ext cx="5452646" cy="3862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B0523F7F-113E-7303-E78E-8CB6F5D8B4A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729844" y="914400"/>
            <a:ext cx="2786696" cy="3862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263224F2-6FF6-C0B9-47B3-270D6332FB8E}"/>
              </a:ext>
            </a:extLst>
          </p:cNvPr>
          <p:cNvSpPr txBox="1">
            <a:spLocks/>
          </p:cNvSpPr>
          <p:nvPr userDrawn="1"/>
        </p:nvSpPr>
        <p:spPr>
          <a:xfrm>
            <a:off x="270001" y="219600"/>
            <a:ext cx="8245350" cy="38901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ja-JP" altLang="en-US" sz="1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abc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 </a:t>
            </a:r>
            <a:r>
              <a:rPr kumimoji="1" lang="en-US" altLang="ja-JP"/>
              <a:t>abc</a:t>
            </a:r>
            <a:endParaRPr kumimoji="1" lang="ja-JP" altLang="en-US"/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36</cp:revision>
  <dcterms:created xsi:type="dcterms:W3CDTF">2024-04-22T04:14:48Z</dcterms:created>
  <dcterms:modified xsi:type="dcterms:W3CDTF">2024-08-05T05:48:15Z</dcterms:modified>
</cp:coreProperties>
</file>